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82" r:id="rId5"/>
  </p:sldMasterIdLst>
  <p:notesMasterIdLst>
    <p:notesMasterId r:id="rId33"/>
  </p:notesMasterIdLst>
  <p:sldIdLst>
    <p:sldId id="257" r:id="rId6"/>
    <p:sldId id="300" r:id="rId7"/>
    <p:sldId id="1492" r:id="rId8"/>
    <p:sldId id="2147472037" r:id="rId9"/>
    <p:sldId id="838839843" r:id="rId10"/>
    <p:sldId id="1486" r:id="rId11"/>
    <p:sldId id="838839844" r:id="rId12"/>
    <p:sldId id="2147472036" r:id="rId13"/>
    <p:sldId id="403" r:id="rId14"/>
    <p:sldId id="1487" r:id="rId15"/>
    <p:sldId id="534" r:id="rId16"/>
    <p:sldId id="265" r:id="rId17"/>
    <p:sldId id="2147472038" r:id="rId18"/>
    <p:sldId id="1498" r:id="rId19"/>
    <p:sldId id="2147472041" r:id="rId20"/>
    <p:sldId id="1495" r:id="rId21"/>
    <p:sldId id="1496" r:id="rId22"/>
    <p:sldId id="2147472039" r:id="rId23"/>
    <p:sldId id="272" r:id="rId24"/>
    <p:sldId id="299" r:id="rId25"/>
    <p:sldId id="2147472034" r:id="rId26"/>
    <p:sldId id="2147472035" r:id="rId27"/>
    <p:sldId id="1490" r:id="rId28"/>
    <p:sldId id="1489" r:id="rId29"/>
    <p:sldId id="1538" r:id="rId30"/>
    <p:sldId id="1521" r:id="rId31"/>
    <p:sldId id="14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935" userDrawn="1">
          <p15:clr>
            <a:srgbClr val="A4A3A4"/>
          </p15:clr>
        </p15:guide>
        <p15:guide id="7" orient="horz" pos="3770" userDrawn="1">
          <p15:clr>
            <a:srgbClr val="A4A3A4"/>
          </p15:clr>
        </p15:guide>
        <p15:guide id="8" pos="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00"/>
    <a:srgbClr val="FF3300"/>
    <a:srgbClr val="505050"/>
    <a:srgbClr val="2E2D62"/>
    <a:srgbClr val="F3F2F1"/>
    <a:srgbClr val="E94D36"/>
    <a:srgbClr val="FFFFFF"/>
    <a:srgbClr val="676767"/>
    <a:srgbClr val="FBBB10"/>
    <a:srgbClr val="34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F62E4-1F6E-4684-954A-5D5DB8CCED5D}" v="2" dt="2026-02-05T18:38:43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662" y="55"/>
      </p:cViewPr>
      <p:guideLst>
        <p:guide orient="horz" pos="323"/>
        <p:guide pos="325"/>
        <p:guide orient="horz" pos="3997"/>
        <p:guide pos="7355"/>
        <p:guide pos="3840"/>
        <p:guide orient="horz" pos="935"/>
        <p:guide orient="horz" pos="3770"/>
        <p:guide pos="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 Dalgard - UKRI" userId="876c193d-88fb-4531-82c3-c7d7a23c108b" providerId="ADAL" clId="{441E944E-E90A-41C1-AE4B-DA2BDA14059F}"/>
    <pc:docChg chg="custSel modSld">
      <pc:chgData name="Hazel Dalgard - UKRI" userId="876c193d-88fb-4531-82c3-c7d7a23c108b" providerId="ADAL" clId="{441E944E-E90A-41C1-AE4B-DA2BDA14059F}" dt="2026-02-05T18:39:03.139" v="286" actId="1076"/>
      <pc:docMkLst>
        <pc:docMk/>
      </pc:docMkLst>
      <pc:sldChg chg="modSp mod">
        <pc:chgData name="Hazel Dalgard - UKRI" userId="876c193d-88fb-4531-82c3-c7d7a23c108b" providerId="ADAL" clId="{441E944E-E90A-41C1-AE4B-DA2BDA14059F}" dt="2026-02-05T18:29:40.445" v="30" actId="6549"/>
        <pc:sldMkLst>
          <pc:docMk/>
          <pc:sldMk cId="3224382533" sldId="257"/>
        </pc:sldMkLst>
        <pc:spChg chg="mod">
          <ac:chgData name="Hazel Dalgard - UKRI" userId="876c193d-88fb-4531-82c3-c7d7a23c108b" providerId="ADAL" clId="{441E944E-E90A-41C1-AE4B-DA2BDA14059F}" dt="2026-02-05T18:29:40.445" v="30" actId="6549"/>
          <ac:spMkLst>
            <pc:docMk/>
            <pc:sldMk cId="3224382533" sldId="257"/>
            <ac:spMk id="6" creationId="{A8E48954-942C-1C4C-818E-BEF11B1D1890}"/>
          </ac:spMkLst>
        </pc:spChg>
      </pc:sldChg>
      <pc:sldChg chg="addSp modSp mod">
        <pc:chgData name="Hazel Dalgard - UKRI" userId="876c193d-88fb-4531-82c3-c7d7a23c108b" providerId="ADAL" clId="{441E944E-E90A-41C1-AE4B-DA2BDA14059F}" dt="2026-02-05T18:39:03.139" v="286" actId="1076"/>
        <pc:sldMkLst>
          <pc:docMk/>
          <pc:sldMk cId="4063501002" sldId="1495"/>
        </pc:sldMkLst>
        <pc:spChg chg="add mod">
          <ac:chgData name="Hazel Dalgard - UKRI" userId="876c193d-88fb-4531-82c3-c7d7a23c108b" providerId="ADAL" clId="{441E944E-E90A-41C1-AE4B-DA2BDA14059F}" dt="2026-02-05T18:39:03.139" v="286" actId="1076"/>
          <ac:spMkLst>
            <pc:docMk/>
            <pc:sldMk cId="4063501002" sldId="1495"/>
            <ac:spMk id="2" creationId="{6AA6542A-E0BF-960C-BFCB-E9F68FBAF6F1}"/>
          </ac:spMkLst>
        </pc:spChg>
        <pc:spChg chg="mod">
          <ac:chgData name="Hazel Dalgard - UKRI" userId="876c193d-88fb-4531-82c3-c7d7a23c108b" providerId="ADAL" clId="{441E944E-E90A-41C1-AE4B-DA2BDA14059F}" dt="2026-02-05T18:38:28.265" v="196" actId="1076"/>
          <ac:spMkLst>
            <pc:docMk/>
            <pc:sldMk cId="4063501002" sldId="1495"/>
            <ac:spMk id="9" creationId="{8E59BCED-713B-6082-17B6-A5CCC56E7E54}"/>
          </ac:spMkLst>
        </pc:spChg>
        <pc:spChg chg="mod">
          <ac:chgData name="Hazel Dalgard - UKRI" userId="876c193d-88fb-4531-82c3-c7d7a23c108b" providerId="ADAL" clId="{441E944E-E90A-41C1-AE4B-DA2BDA14059F}" dt="2026-02-05T18:38:03.421" v="191" actId="1076"/>
          <ac:spMkLst>
            <pc:docMk/>
            <pc:sldMk cId="4063501002" sldId="1495"/>
            <ac:spMk id="18" creationId="{5E2548D6-A439-FB5E-34F7-7638F5C51711}"/>
          </ac:spMkLst>
        </pc:spChg>
        <pc:picChg chg="mod">
          <ac:chgData name="Hazel Dalgard - UKRI" userId="876c193d-88fb-4531-82c3-c7d7a23c108b" providerId="ADAL" clId="{441E944E-E90A-41C1-AE4B-DA2BDA14059F}" dt="2026-02-05T18:38:16.828" v="194" actId="1076"/>
          <ac:picMkLst>
            <pc:docMk/>
            <pc:sldMk cId="4063501002" sldId="1495"/>
            <ac:picMk id="7" creationId="{EDB837D2-846E-869C-C201-85337321FDD3}"/>
          </ac:picMkLst>
        </pc:picChg>
        <pc:picChg chg="mod">
          <ac:chgData name="Hazel Dalgard - UKRI" userId="876c193d-88fb-4531-82c3-c7d7a23c108b" providerId="ADAL" clId="{441E944E-E90A-41C1-AE4B-DA2BDA14059F}" dt="2026-02-05T18:38:33.524" v="197" actId="1076"/>
          <ac:picMkLst>
            <pc:docMk/>
            <pc:sldMk cId="4063501002" sldId="1495"/>
            <ac:picMk id="12" creationId="{18E200D2-3B0A-D059-1F0B-9B1A3BA80DCC}"/>
          </ac:picMkLst>
        </pc:picChg>
        <pc:picChg chg="mod">
          <ac:chgData name="Hazel Dalgard - UKRI" userId="876c193d-88fb-4531-82c3-c7d7a23c108b" providerId="ADAL" clId="{441E944E-E90A-41C1-AE4B-DA2BDA14059F}" dt="2026-02-05T18:38:09.623" v="192" actId="1076"/>
          <ac:picMkLst>
            <pc:docMk/>
            <pc:sldMk cId="4063501002" sldId="1495"/>
            <ac:picMk id="14" creationId="{44A103ED-D4D2-698E-2253-20D289430A2C}"/>
          </ac:picMkLst>
        </pc:picChg>
        <pc:picChg chg="mod">
          <ac:chgData name="Hazel Dalgard - UKRI" userId="876c193d-88fb-4531-82c3-c7d7a23c108b" providerId="ADAL" clId="{441E944E-E90A-41C1-AE4B-DA2BDA14059F}" dt="2026-02-05T18:38:12.364" v="193" actId="1076"/>
          <ac:picMkLst>
            <pc:docMk/>
            <pc:sldMk cId="4063501002" sldId="1495"/>
            <ac:picMk id="16" creationId="{6AEF6334-38A9-B591-3D38-39B0B3494694}"/>
          </ac:picMkLst>
        </pc:picChg>
      </pc:sldChg>
      <pc:sldChg chg="modSp mod">
        <pc:chgData name="Hazel Dalgard - UKRI" userId="876c193d-88fb-4531-82c3-c7d7a23c108b" providerId="ADAL" clId="{441E944E-E90A-41C1-AE4B-DA2BDA14059F}" dt="2026-02-05T18:36:08.100" v="190" actId="14100"/>
        <pc:sldMkLst>
          <pc:docMk/>
          <pc:sldMk cId="1812797987" sldId="1496"/>
        </pc:sldMkLst>
        <pc:spChg chg="mod">
          <ac:chgData name="Hazel Dalgard - UKRI" userId="876c193d-88fb-4531-82c3-c7d7a23c108b" providerId="ADAL" clId="{441E944E-E90A-41C1-AE4B-DA2BDA14059F}" dt="2026-02-05T18:35:24.955" v="115" actId="113"/>
          <ac:spMkLst>
            <pc:docMk/>
            <pc:sldMk cId="1812797987" sldId="1496"/>
            <ac:spMk id="6" creationId="{885562DF-9892-6820-62D5-861C078F9A4F}"/>
          </ac:spMkLst>
        </pc:spChg>
        <pc:spChg chg="mod">
          <ac:chgData name="Hazel Dalgard - UKRI" userId="876c193d-88fb-4531-82c3-c7d7a23c108b" providerId="ADAL" clId="{441E944E-E90A-41C1-AE4B-DA2BDA14059F}" dt="2026-02-05T18:36:03.899" v="189" actId="14100"/>
          <ac:spMkLst>
            <pc:docMk/>
            <pc:sldMk cId="1812797987" sldId="1496"/>
            <ac:spMk id="8" creationId="{0E762526-C60B-19F5-8612-F010786A88A1}"/>
          </ac:spMkLst>
        </pc:spChg>
        <pc:picChg chg="mod">
          <ac:chgData name="Hazel Dalgard - UKRI" userId="876c193d-88fb-4531-82c3-c7d7a23c108b" providerId="ADAL" clId="{441E944E-E90A-41C1-AE4B-DA2BDA14059F}" dt="2026-02-05T18:36:08.100" v="190" actId="14100"/>
          <ac:picMkLst>
            <pc:docMk/>
            <pc:sldMk cId="1812797987" sldId="1496"/>
            <ac:picMk id="7" creationId="{9BB92461-AB68-69D4-8D40-D80EAB7725C5}"/>
          </ac:picMkLst>
        </pc:picChg>
      </pc:sldChg>
      <pc:sldChg chg="addSp delSp modSp mod">
        <pc:chgData name="Hazel Dalgard - UKRI" userId="876c193d-88fb-4531-82c3-c7d7a23c108b" providerId="ADAL" clId="{441E944E-E90A-41C1-AE4B-DA2BDA14059F}" dt="2026-02-05T18:31:34.599" v="86" actId="14100"/>
        <pc:sldMkLst>
          <pc:docMk/>
          <pc:sldMk cId="4114729765" sldId="2147472037"/>
        </pc:sldMkLst>
        <pc:spChg chg="mod ord">
          <ac:chgData name="Hazel Dalgard - UKRI" userId="876c193d-88fb-4531-82c3-c7d7a23c108b" providerId="ADAL" clId="{441E944E-E90A-41C1-AE4B-DA2BDA14059F}" dt="2026-02-05T18:31:34.599" v="86" actId="14100"/>
          <ac:spMkLst>
            <pc:docMk/>
            <pc:sldMk cId="4114729765" sldId="2147472037"/>
            <ac:spMk id="6" creationId="{C28B9004-81E1-B434-844E-21ACB10ACE93}"/>
          </ac:spMkLst>
        </pc:spChg>
        <pc:spChg chg="add del mod">
          <ac:chgData name="Hazel Dalgard - UKRI" userId="876c193d-88fb-4531-82c3-c7d7a23c108b" providerId="ADAL" clId="{441E944E-E90A-41C1-AE4B-DA2BDA14059F}" dt="2026-02-05T18:30:41.834" v="75" actId="478"/>
          <ac:spMkLst>
            <pc:docMk/>
            <pc:sldMk cId="4114729765" sldId="2147472037"/>
            <ac:spMk id="7" creationId="{9AFEBD2C-FFDA-DD35-D310-3CFA8C8BDD42}"/>
          </ac:spMkLst>
        </pc:spChg>
        <pc:picChg chg="add mod">
          <ac:chgData name="Hazel Dalgard - UKRI" userId="876c193d-88fb-4531-82c3-c7d7a23c108b" providerId="ADAL" clId="{441E944E-E90A-41C1-AE4B-DA2BDA14059F}" dt="2026-02-05T18:31:26.816" v="85" actId="1076"/>
          <ac:picMkLst>
            <pc:docMk/>
            <pc:sldMk cId="4114729765" sldId="2147472037"/>
            <ac:picMk id="2" creationId="{4C06B990-62FD-BF9D-91F5-E84676288224}"/>
          </ac:picMkLst>
        </pc:picChg>
        <pc:picChg chg="del">
          <ac:chgData name="Hazel Dalgard - UKRI" userId="876c193d-88fb-4531-82c3-c7d7a23c108b" providerId="ADAL" clId="{441E944E-E90A-41C1-AE4B-DA2BDA14059F}" dt="2026-02-05T18:30:22.607" v="74" actId="478"/>
          <ac:picMkLst>
            <pc:docMk/>
            <pc:sldMk cId="4114729765" sldId="2147472037"/>
            <ac:picMk id="4" creationId="{44DADBA2-76FC-E34A-9D4C-CC42577FDB3A}"/>
          </ac:picMkLst>
        </pc:picChg>
        <pc:picChg chg="del">
          <ac:chgData name="Hazel Dalgard - UKRI" userId="876c193d-88fb-4531-82c3-c7d7a23c108b" providerId="ADAL" clId="{441E944E-E90A-41C1-AE4B-DA2BDA14059F}" dt="2026-02-05T18:30:16.848" v="72" actId="478"/>
          <ac:picMkLst>
            <pc:docMk/>
            <pc:sldMk cId="4114729765" sldId="2147472037"/>
            <ac:picMk id="5" creationId="{F1801985-4043-17BF-810D-EAC5958FEEA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CF3B5-D80E-405C-A2C6-12E480468011}" type="doc">
      <dgm:prSet loTypeId="urn:microsoft.com/office/officeart/2005/8/layout/hierarchy4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CE96ECFA-17D0-43E2-8BBE-1406194B5E59}">
      <dgm:prSet phldrT="[Text]" custT="1"/>
      <dgm:spPr>
        <a:solidFill>
          <a:srgbClr val="3D5ABF"/>
        </a:solidFill>
        <a:ln>
          <a:noFill/>
        </a:ln>
        <a:effectLst>
          <a:outerShdw dir="5400000" algn="ctr" rotWithShape="0">
            <a:srgbClr val="3D5ABF"/>
          </a:outerShdw>
        </a:effectLst>
        <a:scene3d>
          <a:camera prst="orthographicFront"/>
          <a:lightRig rig="chilly" dir="t"/>
        </a:scene3d>
        <a:sp3d contourW="12700" prstMaterial="translucentPowder">
          <a:bevelT w="127000" h="12700" prst="softRound"/>
          <a:contourClr>
            <a:srgbClr val="3D5ABF"/>
          </a:contourClr>
        </a:sp3d>
      </dgm:spPr>
      <dgm:t>
        <a:bodyPr/>
        <a:lstStyle/>
        <a:p>
          <a:r>
            <a:rPr lang="en-GB" sz="1800" dirty="0">
              <a:solidFill>
                <a:prstClr val="white"/>
              </a:solidFill>
              <a:latin typeface="Effra" panose="020B0603020203020204" pitchFamily="34" charset="0"/>
              <a:cs typeface="Effra" panose="020B0603020203020204" pitchFamily="34" charset="0"/>
            </a:rPr>
            <a:t>Networking Activities</a:t>
          </a:r>
          <a:endParaRPr lang="en-BE" sz="1800" dirty="0">
            <a:latin typeface="Effra" panose="020B0603020203020204" pitchFamily="34" charset="0"/>
            <a:cs typeface="Effra" panose="020B0603020203020204" pitchFamily="34" charset="0"/>
          </a:endParaRPr>
        </a:p>
      </dgm:t>
    </dgm:pt>
    <dgm:pt modelId="{80C54D5C-4BAA-4B8F-8520-1F9664C77A69}" type="parTrans" cxnId="{1D0ACE35-B15D-4041-BA06-88774B0E16CF}">
      <dgm:prSet/>
      <dgm:spPr/>
      <dgm:t>
        <a:bodyPr/>
        <a:lstStyle/>
        <a:p>
          <a:endParaRPr lang="en-BE"/>
        </a:p>
      </dgm:t>
    </dgm:pt>
    <dgm:pt modelId="{674A747E-6DA1-47A0-8178-2DAB10A8B9C2}" type="sibTrans" cxnId="{1D0ACE35-B15D-4041-BA06-88774B0E16CF}">
      <dgm:prSet/>
      <dgm:spPr/>
      <dgm:t>
        <a:bodyPr/>
        <a:lstStyle/>
        <a:p>
          <a:endParaRPr lang="en-BE"/>
        </a:p>
      </dgm:t>
    </dgm:pt>
    <dgm:pt modelId="{5B2B067C-E447-4FE5-9E85-EAF0EC755F32}">
      <dgm:prSet phldrT="[Text]" custT="1"/>
      <dgm:spPr>
        <a:solidFill>
          <a:srgbClr val="BE5ABF"/>
        </a:solidFill>
        <a:ln>
          <a:noFill/>
        </a:ln>
        <a:effectLst>
          <a:outerShdw dir="5400000" algn="ctr" rotWithShape="0">
            <a:srgbClr val="BE5ABF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/>
        <a:lstStyle/>
        <a:p>
          <a:r>
            <a:rPr lang="fr-BE" sz="1400" dirty="0">
              <a:solidFill>
                <a:schemeClr val="bg1"/>
              </a:solidFill>
              <a:latin typeface="Effra" panose="020B0603020203020204" pitchFamily="34" charset="0"/>
              <a:cs typeface="Effra" panose="020B0603020203020204" pitchFamily="34" charset="0"/>
            </a:rPr>
            <a:t>Events</a:t>
          </a:r>
          <a:endParaRPr lang="en-BE" sz="1400" dirty="0">
            <a:solidFill>
              <a:schemeClr val="bg1"/>
            </a:solidFill>
            <a:latin typeface="Effra" panose="020B0603020203020204" pitchFamily="34" charset="0"/>
            <a:cs typeface="Effra" panose="020B0603020203020204" pitchFamily="34" charset="0"/>
          </a:endParaRPr>
        </a:p>
      </dgm:t>
    </dgm:pt>
    <dgm:pt modelId="{6F2E2009-928A-4B60-9041-17F1A347A12C}" type="parTrans" cxnId="{7E8E66BD-86B6-4D54-9FB3-3EBA8544B733}">
      <dgm:prSet/>
      <dgm:spPr/>
      <dgm:t>
        <a:bodyPr/>
        <a:lstStyle/>
        <a:p>
          <a:endParaRPr lang="en-BE"/>
        </a:p>
      </dgm:t>
    </dgm:pt>
    <dgm:pt modelId="{9614F71C-8C68-4F80-BDAC-1449F070D75C}" type="sibTrans" cxnId="{7E8E66BD-86B6-4D54-9FB3-3EBA8544B733}">
      <dgm:prSet/>
      <dgm:spPr/>
      <dgm:t>
        <a:bodyPr/>
        <a:lstStyle/>
        <a:p>
          <a:endParaRPr lang="en-BE"/>
        </a:p>
      </dgm:t>
    </dgm:pt>
    <dgm:pt modelId="{F0371385-40A1-45E8-B4F7-59817136D345}">
      <dgm:prSet phldrT="[Text]" custT="1"/>
      <dgm:spPr>
        <a:solidFill>
          <a:srgbClr val="BE5ABF"/>
        </a:solidFill>
        <a:ln>
          <a:noFill/>
        </a:ln>
        <a:effectLst>
          <a:outerShdw dir="5400000" algn="ctr" rotWithShape="0">
            <a:srgbClr val="BE5ABF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>
              <a:solidFill>
                <a:prstClr val="white"/>
              </a:solidFill>
              <a:latin typeface="Effra" panose="020B0603020203020204" pitchFamily="34" charset="0"/>
              <a:ea typeface="+mn-ea"/>
              <a:cs typeface="Effra" panose="020B0603020203020204" pitchFamily="34" charset="0"/>
            </a:rPr>
            <a:t>Meetings</a:t>
          </a:r>
          <a:endParaRPr lang="en-BE" sz="1200" kern="1200" dirty="0">
            <a:solidFill>
              <a:prstClr val="white"/>
            </a:solidFill>
            <a:latin typeface="Effra" panose="020B0603020203020204" pitchFamily="34" charset="0"/>
            <a:ea typeface="+mn-ea"/>
            <a:cs typeface="Effra" panose="020B0603020203020204" pitchFamily="34" charset="0"/>
          </a:endParaRPr>
        </a:p>
      </dgm:t>
    </dgm:pt>
    <dgm:pt modelId="{3381E839-5409-4098-813E-A68F383EF7FB}" type="parTrans" cxnId="{6BE048EB-92F7-493F-94EB-71A997084727}">
      <dgm:prSet/>
      <dgm:spPr/>
      <dgm:t>
        <a:bodyPr/>
        <a:lstStyle/>
        <a:p>
          <a:endParaRPr lang="en-BE"/>
        </a:p>
      </dgm:t>
    </dgm:pt>
    <dgm:pt modelId="{42DE3145-0CFC-4AD0-AC80-BF2EEB8A62F1}" type="sibTrans" cxnId="{6BE048EB-92F7-493F-94EB-71A997084727}">
      <dgm:prSet/>
      <dgm:spPr/>
      <dgm:t>
        <a:bodyPr/>
        <a:lstStyle/>
        <a:p>
          <a:endParaRPr lang="en-BE"/>
        </a:p>
      </dgm:t>
    </dgm:pt>
    <dgm:pt modelId="{75DFA019-2646-46DD-BBBF-2F4AF772E4BA}">
      <dgm:prSet phldrT="[Text]" custT="1"/>
      <dgm:spPr>
        <a:solidFill>
          <a:srgbClr val="BE5ABF"/>
        </a:solidFill>
        <a:ln>
          <a:noFill/>
        </a:ln>
        <a:effectLst>
          <a:outerShdw dir="5400000" algn="ctr" rotWithShape="0">
            <a:srgbClr val="BE5ABF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>
              <a:solidFill>
                <a:prstClr val="white"/>
              </a:solidFill>
              <a:latin typeface="Effra" panose="020B0603020203020204" pitchFamily="34" charset="0"/>
              <a:ea typeface="+mn-ea"/>
              <a:cs typeface="Effra" panose="020B0603020203020204" pitchFamily="34" charset="0"/>
            </a:rPr>
            <a:t>Training </a:t>
          </a:r>
          <a:r>
            <a:rPr lang="fr-BE" sz="1200" kern="1200" dirty="0" err="1">
              <a:solidFill>
                <a:prstClr val="white"/>
              </a:solidFill>
              <a:latin typeface="Effra" panose="020B0603020203020204" pitchFamily="34" charset="0"/>
              <a:ea typeface="+mn-ea"/>
              <a:cs typeface="Effra" panose="020B0603020203020204" pitchFamily="34" charset="0"/>
            </a:rPr>
            <a:t>schools</a:t>
          </a:r>
          <a:endParaRPr lang="en-BE" sz="1200" kern="1200" dirty="0">
            <a:solidFill>
              <a:prstClr val="white"/>
            </a:solidFill>
            <a:latin typeface="Effra" panose="020B0603020203020204" pitchFamily="34" charset="0"/>
            <a:ea typeface="+mn-ea"/>
            <a:cs typeface="Effra" panose="020B0603020203020204" pitchFamily="34" charset="0"/>
          </a:endParaRPr>
        </a:p>
      </dgm:t>
    </dgm:pt>
    <dgm:pt modelId="{129171BE-7302-4928-9922-70BC6496201A}" type="parTrans" cxnId="{A70C9094-CCCF-4E22-9352-B1EDBE030902}">
      <dgm:prSet/>
      <dgm:spPr/>
      <dgm:t>
        <a:bodyPr/>
        <a:lstStyle/>
        <a:p>
          <a:endParaRPr lang="en-BE"/>
        </a:p>
      </dgm:t>
    </dgm:pt>
    <dgm:pt modelId="{2DB1177E-69A2-4461-85B0-C70C398BBE65}" type="sibTrans" cxnId="{A70C9094-CCCF-4E22-9352-B1EDBE030902}">
      <dgm:prSet/>
      <dgm:spPr/>
      <dgm:t>
        <a:bodyPr/>
        <a:lstStyle/>
        <a:p>
          <a:endParaRPr lang="en-BE"/>
        </a:p>
      </dgm:t>
    </dgm:pt>
    <dgm:pt modelId="{966CFF96-FF0D-42D0-A853-DF3E2B5CB008}">
      <dgm:prSet phldrT="[Text]" custT="1"/>
      <dgm:spPr>
        <a:solidFill>
          <a:srgbClr val="FF7958"/>
        </a:solidFill>
        <a:ln>
          <a:noFill/>
        </a:ln>
        <a:effectLst>
          <a:outerShdw dir="5400000" algn="ctr" rotWithShape="0">
            <a:srgbClr val="FF7958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Presentations at external conferences</a:t>
          </a:r>
          <a:endParaRPr lang="en-BE" sz="14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gm:t>
    </dgm:pt>
    <dgm:pt modelId="{18195A07-19F6-4080-8B0E-FFAE4756057E}" type="parTrans" cxnId="{899F1023-13B2-41E4-BA1F-FBA4845F729D}">
      <dgm:prSet/>
      <dgm:spPr/>
      <dgm:t>
        <a:bodyPr/>
        <a:lstStyle/>
        <a:p>
          <a:endParaRPr lang="en-BE"/>
        </a:p>
      </dgm:t>
    </dgm:pt>
    <dgm:pt modelId="{394A8171-FFB0-4DEA-8C18-B5274E1CF38D}" type="sibTrans" cxnId="{899F1023-13B2-41E4-BA1F-FBA4845F729D}">
      <dgm:prSet/>
      <dgm:spPr/>
      <dgm:t>
        <a:bodyPr/>
        <a:lstStyle/>
        <a:p>
          <a:endParaRPr lang="en-BE"/>
        </a:p>
      </dgm:t>
    </dgm:pt>
    <dgm:pt modelId="{5E8CF51C-BCBD-4AD4-AD0A-13529E704E6C}">
      <dgm:prSet phldrT="[Text]" custT="1"/>
      <dgm:spPr>
        <a:solidFill>
          <a:srgbClr val="FF7958"/>
        </a:solidFill>
        <a:ln>
          <a:noFill/>
        </a:ln>
        <a:effectLst>
          <a:outerShdw dir="5400000" algn="ctr" rotWithShape="0">
            <a:srgbClr val="FF7958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YRI conference grants </a:t>
          </a:r>
          <a:endParaRPr lang="en-BE" sz="12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gm:t>
    </dgm:pt>
    <dgm:pt modelId="{EDDF35DC-D1F2-427A-A7AB-9B617D495984}" type="parTrans" cxnId="{E61F2FB7-027C-4ED4-A3DA-550AEE4D00DD}">
      <dgm:prSet/>
      <dgm:spPr/>
      <dgm:t>
        <a:bodyPr/>
        <a:lstStyle/>
        <a:p>
          <a:endParaRPr lang="en-BE"/>
        </a:p>
      </dgm:t>
    </dgm:pt>
    <dgm:pt modelId="{940C5CE9-433C-49E4-804D-089D741538BC}" type="sibTrans" cxnId="{E61F2FB7-027C-4ED4-A3DA-550AEE4D00DD}">
      <dgm:prSet/>
      <dgm:spPr/>
      <dgm:t>
        <a:bodyPr/>
        <a:lstStyle/>
        <a:p>
          <a:endParaRPr lang="en-BE"/>
        </a:p>
      </dgm:t>
    </dgm:pt>
    <dgm:pt modelId="{0F4A3E96-430F-40D9-8D3E-26E59717D461}">
      <dgm:prSet custT="1"/>
      <dgm:spPr>
        <a:solidFill>
          <a:srgbClr val="77CEAC">
            <a:alpha val="90000"/>
          </a:srgbClr>
        </a:solidFill>
        <a:ln>
          <a:noFill/>
        </a:ln>
        <a:effectLst>
          <a:outerShdw dir="5400000" algn="ctr" rotWithShape="0">
            <a:srgbClr val="77CEAC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/>
        <a:lstStyle/>
        <a:p>
          <a:r>
            <a:rPr lang="en-GB" sz="1400" dirty="0">
              <a:solidFill>
                <a:prstClr val="white"/>
              </a:solidFill>
              <a:latin typeface="Effra" panose="020B0603020203020204"/>
            </a:rPr>
            <a:t>Mobility of researchers and innovators</a:t>
          </a:r>
          <a:endParaRPr lang="en-BE" sz="1400" dirty="0"/>
        </a:p>
      </dgm:t>
    </dgm:pt>
    <dgm:pt modelId="{9F7606A8-94AB-4BDD-9C61-0C8322C7DEA9}" type="parTrans" cxnId="{3CE1A9F6-4261-4ACA-A17C-AF3F02534B67}">
      <dgm:prSet/>
      <dgm:spPr/>
      <dgm:t>
        <a:bodyPr/>
        <a:lstStyle/>
        <a:p>
          <a:endParaRPr lang="en-BE"/>
        </a:p>
      </dgm:t>
    </dgm:pt>
    <dgm:pt modelId="{940D4D88-57E4-4631-9831-5F3615660406}" type="sibTrans" cxnId="{3CE1A9F6-4261-4ACA-A17C-AF3F02534B67}">
      <dgm:prSet/>
      <dgm:spPr/>
      <dgm:t>
        <a:bodyPr/>
        <a:lstStyle/>
        <a:p>
          <a:endParaRPr lang="en-BE"/>
        </a:p>
      </dgm:t>
    </dgm:pt>
    <dgm:pt modelId="{13909F8E-FA56-4D03-9963-B46A94090CAC}">
      <dgm:prSet custT="1"/>
      <dgm:spPr>
        <a:solidFill>
          <a:srgbClr val="77CEAC">
            <a:alpha val="90000"/>
          </a:srgbClr>
        </a:solidFill>
        <a:ln>
          <a:noFill/>
        </a:ln>
        <a:effectLst>
          <a:outerShdw dir="5400000" algn="ctr" rotWithShape="0">
            <a:srgbClr val="77CEAC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Short-</a:t>
          </a:r>
          <a:r>
            <a:rPr lang="fr-BE" sz="12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term</a:t>
          </a:r>
          <a:r>
            <a:rPr lang="fr-BE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 </a:t>
          </a:r>
          <a:r>
            <a:rPr lang="fr-BE" sz="12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scientific</a:t>
          </a:r>
          <a:r>
            <a:rPr lang="fr-BE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 missions</a:t>
          </a:r>
          <a:endParaRPr lang="en-BE" sz="12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gm:t>
    </dgm:pt>
    <dgm:pt modelId="{F6445022-744D-42BC-B60C-26CFEEBB1164}" type="parTrans" cxnId="{FBD3AEFB-8775-4F8B-971B-B92CF573161E}">
      <dgm:prSet/>
      <dgm:spPr/>
      <dgm:t>
        <a:bodyPr/>
        <a:lstStyle/>
        <a:p>
          <a:endParaRPr lang="en-BE"/>
        </a:p>
      </dgm:t>
    </dgm:pt>
    <dgm:pt modelId="{4BCE815C-E3BF-4B2C-B2AE-23D59A3E16EB}" type="sibTrans" cxnId="{FBD3AEFB-8775-4F8B-971B-B92CF573161E}">
      <dgm:prSet/>
      <dgm:spPr/>
      <dgm:t>
        <a:bodyPr/>
        <a:lstStyle/>
        <a:p>
          <a:endParaRPr lang="en-BE"/>
        </a:p>
      </dgm:t>
    </dgm:pt>
    <dgm:pt modelId="{1451DD3F-08A9-4DF3-AC78-CC06B80A0965}">
      <dgm:prSet custT="1"/>
      <dgm:spPr>
        <a:solidFill>
          <a:srgbClr val="77CEAC">
            <a:alpha val="90000"/>
          </a:srgbClr>
        </a:solidFill>
        <a:ln>
          <a:noFill/>
        </a:ln>
        <a:effectLst>
          <a:outerShdw dir="5400000" algn="ctr" rotWithShape="0">
            <a:srgbClr val="77CEAC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Virtual </a:t>
          </a:r>
          <a:r>
            <a:rPr lang="fr-BE" sz="12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mobility</a:t>
          </a:r>
          <a:endParaRPr lang="en-BE" sz="12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gm:t>
    </dgm:pt>
    <dgm:pt modelId="{64E61AB7-805C-461E-B14C-B1869F3D5F4E}" type="parTrans" cxnId="{05FE157C-7299-480B-9F54-7353264D7D4B}">
      <dgm:prSet/>
      <dgm:spPr/>
      <dgm:t>
        <a:bodyPr/>
        <a:lstStyle/>
        <a:p>
          <a:endParaRPr lang="en-BE"/>
        </a:p>
      </dgm:t>
    </dgm:pt>
    <dgm:pt modelId="{7AF7E0D3-4CD8-42C3-80CD-A3F05AE5B0EB}" type="sibTrans" cxnId="{05FE157C-7299-480B-9F54-7353264D7D4B}">
      <dgm:prSet/>
      <dgm:spPr/>
      <dgm:t>
        <a:bodyPr/>
        <a:lstStyle/>
        <a:p>
          <a:endParaRPr lang="en-BE"/>
        </a:p>
      </dgm:t>
    </dgm:pt>
    <dgm:pt modelId="{DA4A1A40-9044-4AC9-A2DD-CD326702A132}">
      <dgm:prSet custT="1"/>
      <dgm:spPr>
        <a:solidFill>
          <a:srgbClr val="FF7958"/>
        </a:solidFill>
        <a:ln>
          <a:noFill/>
        </a:ln>
        <a:effectLst>
          <a:outerShdw dir="5400000" algn="ctr" rotWithShape="0">
            <a:srgbClr val="FF7958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ITC conference grants </a:t>
          </a:r>
          <a:endParaRPr lang="en-BE" sz="12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gm:t>
    </dgm:pt>
    <dgm:pt modelId="{FB79885B-F2F9-4CB4-A059-F114A4FFE351}" type="parTrans" cxnId="{70BABFD0-80B2-40C9-8F8D-15AB74756603}">
      <dgm:prSet/>
      <dgm:spPr/>
      <dgm:t>
        <a:bodyPr/>
        <a:lstStyle/>
        <a:p>
          <a:endParaRPr lang="en-BE"/>
        </a:p>
      </dgm:t>
    </dgm:pt>
    <dgm:pt modelId="{9B61617B-C2CE-4E04-BD66-1AF423FF4E50}" type="sibTrans" cxnId="{70BABFD0-80B2-40C9-8F8D-15AB74756603}">
      <dgm:prSet/>
      <dgm:spPr/>
      <dgm:t>
        <a:bodyPr/>
        <a:lstStyle/>
        <a:p>
          <a:endParaRPr lang="en-BE"/>
        </a:p>
      </dgm:t>
    </dgm:pt>
    <dgm:pt modelId="{4693927D-E2EA-4159-85CD-BB8CA8BEE20E}">
      <dgm:prSet custT="1"/>
      <dgm:spPr>
        <a:solidFill>
          <a:srgbClr val="FF7958"/>
        </a:solidFill>
        <a:ln>
          <a:noFill/>
        </a:ln>
        <a:effectLst>
          <a:outerShdw dir="5400000" algn="ctr" rotWithShape="0">
            <a:srgbClr val="FF7958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Dissemination</a:t>
          </a:r>
          <a:r>
            <a:rPr lang="fr-BE" sz="11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 </a:t>
          </a:r>
          <a:r>
            <a:rPr lang="fr-BE" sz="11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conference</a:t>
          </a:r>
          <a:r>
            <a:rPr lang="fr-BE" sz="11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 </a:t>
          </a:r>
          <a:r>
            <a:rPr lang="fr-BE" sz="11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grants</a:t>
          </a:r>
          <a:endParaRPr lang="en-BE" sz="11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gm:t>
    </dgm:pt>
    <dgm:pt modelId="{B8225307-6755-41ED-AE3E-23115BCC0A74}" type="parTrans" cxnId="{907DF9D4-2BCF-435A-B3C9-F37965FBD271}">
      <dgm:prSet/>
      <dgm:spPr/>
      <dgm:t>
        <a:bodyPr/>
        <a:lstStyle/>
        <a:p>
          <a:endParaRPr lang="en-BE"/>
        </a:p>
      </dgm:t>
    </dgm:pt>
    <dgm:pt modelId="{04D15A83-3692-459C-8C9D-8E4871A848A2}" type="sibTrans" cxnId="{907DF9D4-2BCF-435A-B3C9-F37965FBD271}">
      <dgm:prSet/>
      <dgm:spPr/>
      <dgm:t>
        <a:bodyPr/>
        <a:lstStyle/>
        <a:p>
          <a:endParaRPr lang="en-BE"/>
        </a:p>
      </dgm:t>
    </dgm:pt>
    <dgm:pt modelId="{17057CF6-DB9A-4FDA-AD0B-6858A6F39061}" type="pres">
      <dgm:prSet presAssocID="{541CF3B5-D80E-405C-A2C6-12E48046801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B6333CC-FB84-498A-9A9E-F32A392B0605}" type="pres">
      <dgm:prSet presAssocID="{CE96ECFA-17D0-43E2-8BBE-1406194B5E59}" presName="vertOne" presStyleCnt="0"/>
      <dgm:spPr/>
    </dgm:pt>
    <dgm:pt modelId="{49FE10CF-0865-42D1-B0D5-89A8BF10D52C}" type="pres">
      <dgm:prSet presAssocID="{CE96ECFA-17D0-43E2-8BBE-1406194B5E59}" presName="txOne" presStyleLbl="node0" presStyleIdx="0" presStyleCnt="1" custScaleY="62369" custLinFactY="-13167" custLinFactNeighborX="640" custLinFactNeighborY="-100000">
        <dgm:presLayoutVars>
          <dgm:chPref val="3"/>
        </dgm:presLayoutVars>
      </dgm:prSet>
      <dgm:spPr/>
    </dgm:pt>
    <dgm:pt modelId="{3CAF72B7-4423-445F-AAD4-FD308304B3E0}" type="pres">
      <dgm:prSet presAssocID="{CE96ECFA-17D0-43E2-8BBE-1406194B5E59}" presName="parTransOne" presStyleCnt="0"/>
      <dgm:spPr/>
    </dgm:pt>
    <dgm:pt modelId="{F38595F4-8E53-4B25-AF6C-BF46A034E42C}" type="pres">
      <dgm:prSet presAssocID="{CE96ECFA-17D0-43E2-8BBE-1406194B5E59}" presName="horzOne" presStyleCnt="0"/>
      <dgm:spPr/>
    </dgm:pt>
    <dgm:pt modelId="{2F4DA5A8-F277-428A-AE3C-743528D9699D}" type="pres">
      <dgm:prSet presAssocID="{5B2B067C-E447-4FE5-9E85-EAF0EC755F32}" presName="vertTwo" presStyleCnt="0"/>
      <dgm:spPr/>
    </dgm:pt>
    <dgm:pt modelId="{19BF2D42-7639-4733-89CC-7632BCA91E2E}" type="pres">
      <dgm:prSet presAssocID="{5B2B067C-E447-4FE5-9E85-EAF0EC755F32}" presName="txTwo" presStyleLbl="node2" presStyleIdx="0" presStyleCnt="3">
        <dgm:presLayoutVars>
          <dgm:chPref val="3"/>
        </dgm:presLayoutVars>
      </dgm:prSet>
      <dgm:spPr/>
    </dgm:pt>
    <dgm:pt modelId="{79534A17-9C9E-4EAE-BDC8-27D0FA1AC979}" type="pres">
      <dgm:prSet presAssocID="{5B2B067C-E447-4FE5-9E85-EAF0EC755F32}" presName="parTransTwo" presStyleCnt="0"/>
      <dgm:spPr/>
    </dgm:pt>
    <dgm:pt modelId="{994139A1-CB38-4E79-B44F-9781C70C9829}" type="pres">
      <dgm:prSet presAssocID="{5B2B067C-E447-4FE5-9E85-EAF0EC755F32}" presName="horzTwo" presStyleCnt="0"/>
      <dgm:spPr/>
    </dgm:pt>
    <dgm:pt modelId="{DE99247F-32BB-415B-8E26-39F367C25BE5}" type="pres">
      <dgm:prSet presAssocID="{F0371385-40A1-45E8-B4F7-59817136D345}" presName="vertThree" presStyleCnt="0"/>
      <dgm:spPr/>
    </dgm:pt>
    <dgm:pt modelId="{AA0C363E-83BC-406A-B294-EF987E8D9628}" type="pres">
      <dgm:prSet presAssocID="{F0371385-40A1-45E8-B4F7-59817136D345}" presName="txThree" presStyleLbl="node3" presStyleIdx="0" presStyleCnt="7">
        <dgm:presLayoutVars>
          <dgm:chPref val="3"/>
        </dgm:presLayoutVars>
      </dgm:prSet>
      <dgm:spPr>
        <a:xfrm>
          <a:off x="2943" y="2124946"/>
          <a:ext cx="781060" cy="975222"/>
        </a:xfrm>
        <a:prstGeom prst="roundRect">
          <a:avLst>
            <a:gd name="adj" fmla="val 10000"/>
          </a:avLst>
        </a:prstGeom>
      </dgm:spPr>
    </dgm:pt>
    <dgm:pt modelId="{48409A44-46D9-436C-A65A-C6F835BF67EA}" type="pres">
      <dgm:prSet presAssocID="{F0371385-40A1-45E8-B4F7-59817136D345}" presName="horzThree" presStyleCnt="0"/>
      <dgm:spPr/>
    </dgm:pt>
    <dgm:pt modelId="{C1173566-2172-42A8-A836-57E4E1DE0428}" type="pres">
      <dgm:prSet presAssocID="{42DE3145-0CFC-4AD0-AC80-BF2EEB8A62F1}" presName="sibSpaceThree" presStyleCnt="0"/>
      <dgm:spPr/>
    </dgm:pt>
    <dgm:pt modelId="{92609A16-8F47-4D3B-8FFC-8CB0EE2BD025}" type="pres">
      <dgm:prSet presAssocID="{75DFA019-2646-46DD-BBBF-2F4AF772E4BA}" presName="vertThree" presStyleCnt="0"/>
      <dgm:spPr/>
    </dgm:pt>
    <dgm:pt modelId="{AA95717D-C725-4386-9F4C-20E5A56C0C40}" type="pres">
      <dgm:prSet presAssocID="{75DFA019-2646-46DD-BBBF-2F4AF772E4BA}" presName="txThree" presStyleLbl="node3" presStyleIdx="1" presStyleCnt="7">
        <dgm:presLayoutVars>
          <dgm:chPref val="3"/>
        </dgm:presLayoutVars>
      </dgm:prSet>
      <dgm:spPr>
        <a:xfrm>
          <a:off x="816809" y="2124946"/>
          <a:ext cx="781060" cy="975222"/>
        </a:xfrm>
        <a:prstGeom prst="roundRect">
          <a:avLst>
            <a:gd name="adj" fmla="val 10000"/>
          </a:avLst>
        </a:prstGeom>
      </dgm:spPr>
    </dgm:pt>
    <dgm:pt modelId="{F5541492-8C26-4139-B48D-A26317C410A7}" type="pres">
      <dgm:prSet presAssocID="{75DFA019-2646-46DD-BBBF-2F4AF772E4BA}" presName="horzThree" presStyleCnt="0"/>
      <dgm:spPr/>
    </dgm:pt>
    <dgm:pt modelId="{E0766E90-BFE1-44D1-98B4-6FB2156388A8}" type="pres">
      <dgm:prSet presAssocID="{9614F71C-8C68-4F80-BDAC-1449F070D75C}" presName="sibSpaceTwo" presStyleCnt="0"/>
      <dgm:spPr/>
    </dgm:pt>
    <dgm:pt modelId="{A04C94FF-7134-40F7-96FD-73D09F31519D}" type="pres">
      <dgm:prSet presAssocID="{0F4A3E96-430F-40D9-8D3E-26E59717D461}" presName="vertTwo" presStyleCnt="0"/>
      <dgm:spPr/>
    </dgm:pt>
    <dgm:pt modelId="{5A911109-4EF4-4749-9FAE-0B3A1F53ED4B}" type="pres">
      <dgm:prSet presAssocID="{0F4A3E96-430F-40D9-8D3E-26E59717D461}" presName="txTwo" presStyleLbl="node2" presStyleIdx="1" presStyleCnt="3">
        <dgm:presLayoutVars>
          <dgm:chPref val="3"/>
        </dgm:presLayoutVars>
      </dgm:prSet>
      <dgm:spPr/>
    </dgm:pt>
    <dgm:pt modelId="{A857AE7E-6A7D-4028-94AE-33E46C610CC1}" type="pres">
      <dgm:prSet presAssocID="{0F4A3E96-430F-40D9-8D3E-26E59717D461}" presName="parTransTwo" presStyleCnt="0"/>
      <dgm:spPr/>
    </dgm:pt>
    <dgm:pt modelId="{557A02F2-1C16-405D-B87E-1831251447E1}" type="pres">
      <dgm:prSet presAssocID="{0F4A3E96-430F-40D9-8D3E-26E59717D461}" presName="horzTwo" presStyleCnt="0"/>
      <dgm:spPr/>
    </dgm:pt>
    <dgm:pt modelId="{0304842E-4581-42A7-85AE-0376C738A126}" type="pres">
      <dgm:prSet presAssocID="{13909F8E-FA56-4D03-9963-B46A94090CAC}" presName="vertThree" presStyleCnt="0"/>
      <dgm:spPr/>
    </dgm:pt>
    <dgm:pt modelId="{4CBE6C4B-A95A-469E-9AB1-60DE7911C561}" type="pres">
      <dgm:prSet presAssocID="{13909F8E-FA56-4D03-9963-B46A94090CAC}" presName="txThree" presStyleLbl="node3" presStyleIdx="2" presStyleCnt="7">
        <dgm:presLayoutVars>
          <dgm:chPref val="3"/>
        </dgm:presLayoutVars>
      </dgm:prSet>
      <dgm:spPr>
        <a:xfrm>
          <a:off x="1663478" y="2124946"/>
          <a:ext cx="781060" cy="975222"/>
        </a:xfrm>
        <a:prstGeom prst="roundRect">
          <a:avLst>
            <a:gd name="adj" fmla="val 10000"/>
          </a:avLst>
        </a:prstGeom>
      </dgm:spPr>
    </dgm:pt>
    <dgm:pt modelId="{5BD9C17A-E844-4342-A70A-CCA358A2D51F}" type="pres">
      <dgm:prSet presAssocID="{13909F8E-FA56-4D03-9963-B46A94090CAC}" presName="horzThree" presStyleCnt="0"/>
      <dgm:spPr/>
    </dgm:pt>
    <dgm:pt modelId="{E3B878D7-01A8-43E2-8DC7-04B9F801ABD9}" type="pres">
      <dgm:prSet presAssocID="{4BCE815C-E3BF-4B2C-B2AE-23D59A3E16EB}" presName="sibSpaceThree" presStyleCnt="0"/>
      <dgm:spPr/>
    </dgm:pt>
    <dgm:pt modelId="{2E1058B7-2D00-496F-A0B4-5120F870FFA1}" type="pres">
      <dgm:prSet presAssocID="{1451DD3F-08A9-4DF3-AC78-CC06B80A0965}" presName="vertThree" presStyleCnt="0"/>
      <dgm:spPr/>
    </dgm:pt>
    <dgm:pt modelId="{C5D361A6-1D34-43B4-9B6D-952ADCE85BA0}" type="pres">
      <dgm:prSet presAssocID="{1451DD3F-08A9-4DF3-AC78-CC06B80A0965}" presName="txThree" presStyleLbl="node3" presStyleIdx="3" presStyleCnt="7">
        <dgm:presLayoutVars>
          <dgm:chPref val="3"/>
        </dgm:presLayoutVars>
      </dgm:prSet>
      <dgm:spPr>
        <a:xfrm>
          <a:off x="2477343" y="2124946"/>
          <a:ext cx="781060" cy="975222"/>
        </a:xfrm>
        <a:prstGeom prst="roundRect">
          <a:avLst>
            <a:gd name="adj" fmla="val 10000"/>
          </a:avLst>
        </a:prstGeom>
      </dgm:spPr>
    </dgm:pt>
    <dgm:pt modelId="{B38C39C9-EA2D-4D45-85BB-C3BF54947A33}" type="pres">
      <dgm:prSet presAssocID="{1451DD3F-08A9-4DF3-AC78-CC06B80A0965}" presName="horzThree" presStyleCnt="0"/>
      <dgm:spPr/>
    </dgm:pt>
    <dgm:pt modelId="{759376F8-A149-4B28-BA22-DF540DAF99EA}" type="pres">
      <dgm:prSet presAssocID="{940D4D88-57E4-4631-9831-5F3615660406}" presName="sibSpaceTwo" presStyleCnt="0"/>
      <dgm:spPr/>
    </dgm:pt>
    <dgm:pt modelId="{751DDE4A-6D59-405E-8D4C-DE0FF78D6800}" type="pres">
      <dgm:prSet presAssocID="{966CFF96-FF0D-42D0-A853-DF3E2B5CB008}" presName="vertTwo" presStyleCnt="0"/>
      <dgm:spPr/>
    </dgm:pt>
    <dgm:pt modelId="{F498876E-8CD2-4392-8948-2F30CEE40E01}" type="pres">
      <dgm:prSet presAssocID="{966CFF96-FF0D-42D0-A853-DF3E2B5CB008}" presName="txTwo" presStyleLbl="node2" presStyleIdx="2" presStyleCnt="3" custLinFactNeighborX="2109" custLinFactNeighborY="1288">
        <dgm:presLayoutVars>
          <dgm:chPref val="3"/>
        </dgm:presLayoutVars>
      </dgm:prSet>
      <dgm:spPr>
        <a:xfrm>
          <a:off x="3462843" y="1092856"/>
          <a:ext cx="1660068" cy="999232"/>
        </a:xfrm>
        <a:prstGeom prst="roundRect">
          <a:avLst>
            <a:gd name="adj" fmla="val 10000"/>
          </a:avLst>
        </a:prstGeom>
      </dgm:spPr>
    </dgm:pt>
    <dgm:pt modelId="{29C41274-41BA-450E-8E3B-F8B517F2F3F6}" type="pres">
      <dgm:prSet presAssocID="{966CFF96-FF0D-42D0-A853-DF3E2B5CB008}" presName="parTransTwo" presStyleCnt="0"/>
      <dgm:spPr/>
    </dgm:pt>
    <dgm:pt modelId="{B7D24E35-10C0-4F8B-BAAA-AC58C631895D}" type="pres">
      <dgm:prSet presAssocID="{966CFF96-FF0D-42D0-A853-DF3E2B5CB008}" presName="horzTwo" presStyleCnt="0"/>
      <dgm:spPr/>
    </dgm:pt>
    <dgm:pt modelId="{A4D84584-91E8-4CB4-B576-C52741BEA50E}" type="pres">
      <dgm:prSet presAssocID="{5E8CF51C-BCBD-4AD4-AD0A-13529E704E6C}" presName="vertThree" presStyleCnt="0"/>
      <dgm:spPr/>
    </dgm:pt>
    <dgm:pt modelId="{8D945C67-2982-4CE7-B0B2-CA24025AB72B}" type="pres">
      <dgm:prSet presAssocID="{5E8CF51C-BCBD-4AD4-AD0A-13529E704E6C}" presName="txThree" presStyleLbl="node3" presStyleIdx="4" presStyleCnt="7">
        <dgm:presLayoutVars>
          <dgm:chPref val="3"/>
        </dgm:presLayoutVars>
      </dgm:prSet>
      <dgm:spPr>
        <a:xfrm>
          <a:off x="3459779" y="2180999"/>
          <a:ext cx="812962" cy="999232"/>
        </a:xfrm>
        <a:prstGeom prst="roundRect">
          <a:avLst>
            <a:gd name="adj" fmla="val 10000"/>
          </a:avLst>
        </a:prstGeom>
      </dgm:spPr>
    </dgm:pt>
    <dgm:pt modelId="{0BE1DB9A-D13A-4746-ADD6-D62AA4F27EC1}" type="pres">
      <dgm:prSet presAssocID="{5E8CF51C-BCBD-4AD4-AD0A-13529E704E6C}" presName="horzThree" presStyleCnt="0"/>
      <dgm:spPr/>
    </dgm:pt>
    <dgm:pt modelId="{4D195B2F-225A-43B2-8310-6BFF52E7CA89}" type="pres">
      <dgm:prSet presAssocID="{940C5CE9-433C-49E4-804D-089D741538BC}" presName="sibSpaceThree" presStyleCnt="0"/>
      <dgm:spPr/>
    </dgm:pt>
    <dgm:pt modelId="{7C7FAB84-D443-4909-96A6-65CCAEB7DF29}" type="pres">
      <dgm:prSet presAssocID="{DA4A1A40-9044-4AC9-A2DD-CD326702A132}" presName="vertThree" presStyleCnt="0"/>
      <dgm:spPr/>
    </dgm:pt>
    <dgm:pt modelId="{8B316210-FFFD-480D-BD06-060A63AD98F1}" type="pres">
      <dgm:prSet presAssocID="{DA4A1A40-9044-4AC9-A2DD-CD326702A132}" presName="txThree" presStyleLbl="node3" presStyleIdx="5" presStyleCnt="7">
        <dgm:presLayoutVars>
          <dgm:chPref val="3"/>
        </dgm:presLayoutVars>
      </dgm:prSet>
      <dgm:spPr>
        <a:xfrm>
          <a:off x="4306885" y="2180999"/>
          <a:ext cx="812962" cy="999232"/>
        </a:xfrm>
        <a:prstGeom prst="roundRect">
          <a:avLst>
            <a:gd name="adj" fmla="val 10000"/>
          </a:avLst>
        </a:prstGeom>
      </dgm:spPr>
    </dgm:pt>
    <dgm:pt modelId="{A374CF59-B0FD-430B-B3D4-82C2233FABEA}" type="pres">
      <dgm:prSet presAssocID="{DA4A1A40-9044-4AC9-A2DD-CD326702A132}" presName="horzThree" presStyleCnt="0"/>
      <dgm:spPr/>
    </dgm:pt>
    <dgm:pt modelId="{F9518E74-336B-4499-8506-EA6F93D5C64D}" type="pres">
      <dgm:prSet presAssocID="{9B61617B-C2CE-4E04-BD66-1AF423FF4E50}" presName="sibSpaceThree" presStyleCnt="0"/>
      <dgm:spPr/>
    </dgm:pt>
    <dgm:pt modelId="{5FEE152E-D993-4795-BDAA-F71942A23F38}" type="pres">
      <dgm:prSet presAssocID="{4693927D-E2EA-4159-85CD-BB8CA8BEE20E}" presName="vertThree" presStyleCnt="0"/>
      <dgm:spPr/>
    </dgm:pt>
    <dgm:pt modelId="{4C831515-A9B5-46BE-84D5-6F04AD4D9DFD}" type="pres">
      <dgm:prSet presAssocID="{4693927D-E2EA-4159-85CD-BB8CA8BEE20E}" presName="txThree" presStyleLbl="node3" presStyleIdx="6" presStyleCnt="7" custScaleX="114154" custScaleY="100539">
        <dgm:presLayoutVars>
          <dgm:chPref val="3"/>
        </dgm:presLayoutVars>
      </dgm:prSet>
      <dgm:spPr>
        <a:xfrm>
          <a:off x="5897925" y="2729783"/>
          <a:ext cx="930528" cy="1512575"/>
        </a:xfrm>
        <a:prstGeom prst="roundRect">
          <a:avLst>
            <a:gd name="adj" fmla="val 10000"/>
          </a:avLst>
        </a:prstGeom>
      </dgm:spPr>
    </dgm:pt>
    <dgm:pt modelId="{6518B5B1-17B8-4C27-9342-1A67C4A01AEC}" type="pres">
      <dgm:prSet presAssocID="{4693927D-E2EA-4159-85CD-BB8CA8BEE20E}" presName="horzThree" presStyleCnt="0"/>
      <dgm:spPr/>
    </dgm:pt>
  </dgm:ptLst>
  <dgm:cxnLst>
    <dgm:cxn modelId="{9ABCD111-62FB-4124-8138-628D71C5A2D5}" type="presOf" srcId="{0F4A3E96-430F-40D9-8D3E-26E59717D461}" destId="{5A911109-4EF4-4749-9FAE-0B3A1F53ED4B}" srcOrd="0" destOrd="0" presId="urn:microsoft.com/office/officeart/2005/8/layout/hierarchy4"/>
    <dgm:cxn modelId="{26187A1A-48C3-47EB-9544-FC2D098317AA}" type="presOf" srcId="{5B2B067C-E447-4FE5-9E85-EAF0EC755F32}" destId="{19BF2D42-7639-4733-89CC-7632BCA91E2E}" srcOrd="0" destOrd="0" presId="urn:microsoft.com/office/officeart/2005/8/layout/hierarchy4"/>
    <dgm:cxn modelId="{899F1023-13B2-41E4-BA1F-FBA4845F729D}" srcId="{CE96ECFA-17D0-43E2-8BBE-1406194B5E59}" destId="{966CFF96-FF0D-42D0-A853-DF3E2B5CB008}" srcOrd="2" destOrd="0" parTransId="{18195A07-19F6-4080-8B0E-FFAE4756057E}" sibTransId="{394A8171-FFB0-4DEA-8C18-B5274E1CF38D}"/>
    <dgm:cxn modelId="{1D0ACE35-B15D-4041-BA06-88774B0E16CF}" srcId="{541CF3B5-D80E-405C-A2C6-12E480468011}" destId="{CE96ECFA-17D0-43E2-8BBE-1406194B5E59}" srcOrd="0" destOrd="0" parTransId="{80C54D5C-4BAA-4B8F-8520-1F9664C77A69}" sibTransId="{674A747E-6DA1-47A0-8178-2DAB10A8B9C2}"/>
    <dgm:cxn modelId="{4517D235-0CC9-4955-BB18-B72540272F47}" type="presOf" srcId="{CE96ECFA-17D0-43E2-8BBE-1406194B5E59}" destId="{49FE10CF-0865-42D1-B0D5-89A8BF10D52C}" srcOrd="0" destOrd="0" presId="urn:microsoft.com/office/officeart/2005/8/layout/hierarchy4"/>
    <dgm:cxn modelId="{5D6E6268-8F76-4E5E-9453-B20D208EFB9C}" type="presOf" srcId="{966CFF96-FF0D-42D0-A853-DF3E2B5CB008}" destId="{F498876E-8CD2-4392-8948-2F30CEE40E01}" srcOrd="0" destOrd="0" presId="urn:microsoft.com/office/officeart/2005/8/layout/hierarchy4"/>
    <dgm:cxn modelId="{CB55236A-7434-47D8-AFB7-474296C83E5D}" type="presOf" srcId="{13909F8E-FA56-4D03-9963-B46A94090CAC}" destId="{4CBE6C4B-A95A-469E-9AB1-60DE7911C561}" srcOrd="0" destOrd="0" presId="urn:microsoft.com/office/officeart/2005/8/layout/hierarchy4"/>
    <dgm:cxn modelId="{05FE157C-7299-480B-9F54-7353264D7D4B}" srcId="{0F4A3E96-430F-40D9-8D3E-26E59717D461}" destId="{1451DD3F-08A9-4DF3-AC78-CC06B80A0965}" srcOrd="1" destOrd="0" parTransId="{64E61AB7-805C-461E-B14C-B1869F3D5F4E}" sibTransId="{7AF7E0D3-4CD8-42C3-80CD-A3F05AE5B0EB}"/>
    <dgm:cxn modelId="{81D6138A-2220-47A4-B4AD-7284B992A680}" type="presOf" srcId="{4693927D-E2EA-4159-85CD-BB8CA8BEE20E}" destId="{4C831515-A9B5-46BE-84D5-6F04AD4D9DFD}" srcOrd="0" destOrd="0" presId="urn:microsoft.com/office/officeart/2005/8/layout/hierarchy4"/>
    <dgm:cxn modelId="{4A9DC693-7798-4704-9B33-7DCE262FF2A6}" type="presOf" srcId="{541CF3B5-D80E-405C-A2C6-12E480468011}" destId="{17057CF6-DB9A-4FDA-AD0B-6858A6F39061}" srcOrd="0" destOrd="0" presId="urn:microsoft.com/office/officeart/2005/8/layout/hierarchy4"/>
    <dgm:cxn modelId="{A70C9094-CCCF-4E22-9352-B1EDBE030902}" srcId="{5B2B067C-E447-4FE5-9E85-EAF0EC755F32}" destId="{75DFA019-2646-46DD-BBBF-2F4AF772E4BA}" srcOrd="1" destOrd="0" parTransId="{129171BE-7302-4928-9922-70BC6496201A}" sibTransId="{2DB1177E-69A2-4461-85B0-C70C398BBE65}"/>
    <dgm:cxn modelId="{770974B4-8BCB-4A7D-99FF-FF10D2066A1D}" type="presOf" srcId="{F0371385-40A1-45E8-B4F7-59817136D345}" destId="{AA0C363E-83BC-406A-B294-EF987E8D9628}" srcOrd="0" destOrd="0" presId="urn:microsoft.com/office/officeart/2005/8/layout/hierarchy4"/>
    <dgm:cxn modelId="{E61F2FB7-027C-4ED4-A3DA-550AEE4D00DD}" srcId="{966CFF96-FF0D-42D0-A853-DF3E2B5CB008}" destId="{5E8CF51C-BCBD-4AD4-AD0A-13529E704E6C}" srcOrd="0" destOrd="0" parTransId="{EDDF35DC-D1F2-427A-A7AB-9B617D495984}" sibTransId="{940C5CE9-433C-49E4-804D-089D741538BC}"/>
    <dgm:cxn modelId="{7E8E66BD-86B6-4D54-9FB3-3EBA8544B733}" srcId="{CE96ECFA-17D0-43E2-8BBE-1406194B5E59}" destId="{5B2B067C-E447-4FE5-9E85-EAF0EC755F32}" srcOrd="0" destOrd="0" parTransId="{6F2E2009-928A-4B60-9041-17F1A347A12C}" sibTransId="{9614F71C-8C68-4F80-BDAC-1449F070D75C}"/>
    <dgm:cxn modelId="{70BABFD0-80B2-40C9-8F8D-15AB74756603}" srcId="{966CFF96-FF0D-42D0-A853-DF3E2B5CB008}" destId="{DA4A1A40-9044-4AC9-A2DD-CD326702A132}" srcOrd="1" destOrd="0" parTransId="{FB79885B-F2F9-4CB4-A059-F114A4FFE351}" sibTransId="{9B61617B-C2CE-4E04-BD66-1AF423FF4E50}"/>
    <dgm:cxn modelId="{907DF9D4-2BCF-435A-B3C9-F37965FBD271}" srcId="{966CFF96-FF0D-42D0-A853-DF3E2B5CB008}" destId="{4693927D-E2EA-4159-85CD-BB8CA8BEE20E}" srcOrd="2" destOrd="0" parTransId="{B8225307-6755-41ED-AE3E-23115BCC0A74}" sibTransId="{04D15A83-3692-459C-8C9D-8E4871A848A2}"/>
    <dgm:cxn modelId="{B55383DE-C583-42F7-87F9-1831B8E71348}" type="presOf" srcId="{1451DD3F-08A9-4DF3-AC78-CC06B80A0965}" destId="{C5D361A6-1D34-43B4-9B6D-952ADCE85BA0}" srcOrd="0" destOrd="0" presId="urn:microsoft.com/office/officeart/2005/8/layout/hierarchy4"/>
    <dgm:cxn modelId="{70C502E7-BAAD-4EBD-8B1F-1333F0C4A4F3}" type="presOf" srcId="{5E8CF51C-BCBD-4AD4-AD0A-13529E704E6C}" destId="{8D945C67-2982-4CE7-B0B2-CA24025AB72B}" srcOrd="0" destOrd="0" presId="urn:microsoft.com/office/officeart/2005/8/layout/hierarchy4"/>
    <dgm:cxn modelId="{6BE048EB-92F7-493F-94EB-71A997084727}" srcId="{5B2B067C-E447-4FE5-9E85-EAF0EC755F32}" destId="{F0371385-40A1-45E8-B4F7-59817136D345}" srcOrd="0" destOrd="0" parTransId="{3381E839-5409-4098-813E-A68F383EF7FB}" sibTransId="{42DE3145-0CFC-4AD0-AC80-BF2EEB8A62F1}"/>
    <dgm:cxn modelId="{3CE1A9F6-4261-4ACA-A17C-AF3F02534B67}" srcId="{CE96ECFA-17D0-43E2-8BBE-1406194B5E59}" destId="{0F4A3E96-430F-40D9-8D3E-26E59717D461}" srcOrd="1" destOrd="0" parTransId="{9F7606A8-94AB-4BDD-9C61-0C8322C7DEA9}" sibTransId="{940D4D88-57E4-4631-9831-5F3615660406}"/>
    <dgm:cxn modelId="{170B3FF8-6619-4F17-A3A3-C32AEE979232}" type="presOf" srcId="{DA4A1A40-9044-4AC9-A2DD-CD326702A132}" destId="{8B316210-FFFD-480D-BD06-060A63AD98F1}" srcOrd="0" destOrd="0" presId="urn:microsoft.com/office/officeart/2005/8/layout/hierarchy4"/>
    <dgm:cxn modelId="{63EE61F9-F8DD-4467-888E-30CD3D5681F6}" type="presOf" srcId="{75DFA019-2646-46DD-BBBF-2F4AF772E4BA}" destId="{AA95717D-C725-4386-9F4C-20E5A56C0C40}" srcOrd="0" destOrd="0" presId="urn:microsoft.com/office/officeart/2005/8/layout/hierarchy4"/>
    <dgm:cxn modelId="{FBD3AEFB-8775-4F8B-971B-B92CF573161E}" srcId="{0F4A3E96-430F-40D9-8D3E-26E59717D461}" destId="{13909F8E-FA56-4D03-9963-B46A94090CAC}" srcOrd="0" destOrd="0" parTransId="{F6445022-744D-42BC-B60C-26CFEEBB1164}" sibTransId="{4BCE815C-E3BF-4B2C-B2AE-23D59A3E16EB}"/>
    <dgm:cxn modelId="{4CC02DBD-293D-42EC-A232-B4CCFC473BDA}" type="presParOf" srcId="{17057CF6-DB9A-4FDA-AD0B-6858A6F39061}" destId="{DB6333CC-FB84-498A-9A9E-F32A392B0605}" srcOrd="0" destOrd="0" presId="urn:microsoft.com/office/officeart/2005/8/layout/hierarchy4"/>
    <dgm:cxn modelId="{585E49DC-00D6-487E-BB2B-A9E25B8D5F22}" type="presParOf" srcId="{DB6333CC-FB84-498A-9A9E-F32A392B0605}" destId="{49FE10CF-0865-42D1-B0D5-89A8BF10D52C}" srcOrd="0" destOrd="0" presId="urn:microsoft.com/office/officeart/2005/8/layout/hierarchy4"/>
    <dgm:cxn modelId="{C7813E85-D630-4A3E-9BB4-D772E700D490}" type="presParOf" srcId="{DB6333CC-FB84-498A-9A9E-F32A392B0605}" destId="{3CAF72B7-4423-445F-AAD4-FD308304B3E0}" srcOrd="1" destOrd="0" presId="urn:microsoft.com/office/officeart/2005/8/layout/hierarchy4"/>
    <dgm:cxn modelId="{7C13A9E7-ED24-480D-AD01-8697833DD9DD}" type="presParOf" srcId="{DB6333CC-FB84-498A-9A9E-F32A392B0605}" destId="{F38595F4-8E53-4B25-AF6C-BF46A034E42C}" srcOrd="2" destOrd="0" presId="urn:microsoft.com/office/officeart/2005/8/layout/hierarchy4"/>
    <dgm:cxn modelId="{8F7F4B09-6CED-4F16-B776-D9DE83283FFA}" type="presParOf" srcId="{F38595F4-8E53-4B25-AF6C-BF46A034E42C}" destId="{2F4DA5A8-F277-428A-AE3C-743528D9699D}" srcOrd="0" destOrd="0" presId="urn:microsoft.com/office/officeart/2005/8/layout/hierarchy4"/>
    <dgm:cxn modelId="{39E1DDE9-C472-4556-98BC-75010C7A444A}" type="presParOf" srcId="{2F4DA5A8-F277-428A-AE3C-743528D9699D}" destId="{19BF2D42-7639-4733-89CC-7632BCA91E2E}" srcOrd="0" destOrd="0" presId="urn:microsoft.com/office/officeart/2005/8/layout/hierarchy4"/>
    <dgm:cxn modelId="{F458AC83-B06E-4AD2-AFF3-5BA78F202A66}" type="presParOf" srcId="{2F4DA5A8-F277-428A-AE3C-743528D9699D}" destId="{79534A17-9C9E-4EAE-BDC8-27D0FA1AC979}" srcOrd="1" destOrd="0" presId="urn:microsoft.com/office/officeart/2005/8/layout/hierarchy4"/>
    <dgm:cxn modelId="{1C7335AD-A0CF-4753-B942-03102A058D04}" type="presParOf" srcId="{2F4DA5A8-F277-428A-AE3C-743528D9699D}" destId="{994139A1-CB38-4E79-B44F-9781C70C9829}" srcOrd="2" destOrd="0" presId="urn:microsoft.com/office/officeart/2005/8/layout/hierarchy4"/>
    <dgm:cxn modelId="{BD516965-E9B3-4565-81E6-2D9A600D4DAD}" type="presParOf" srcId="{994139A1-CB38-4E79-B44F-9781C70C9829}" destId="{DE99247F-32BB-415B-8E26-39F367C25BE5}" srcOrd="0" destOrd="0" presId="urn:microsoft.com/office/officeart/2005/8/layout/hierarchy4"/>
    <dgm:cxn modelId="{17EA0015-C33F-416F-8779-AAB4C826409E}" type="presParOf" srcId="{DE99247F-32BB-415B-8E26-39F367C25BE5}" destId="{AA0C363E-83BC-406A-B294-EF987E8D9628}" srcOrd="0" destOrd="0" presId="urn:microsoft.com/office/officeart/2005/8/layout/hierarchy4"/>
    <dgm:cxn modelId="{FE531592-3A8D-43E4-8ACB-BAE37BEB143E}" type="presParOf" srcId="{DE99247F-32BB-415B-8E26-39F367C25BE5}" destId="{48409A44-46D9-436C-A65A-C6F835BF67EA}" srcOrd="1" destOrd="0" presId="urn:microsoft.com/office/officeart/2005/8/layout/hierarchy4"/>
    <dgm:cxn modelId="{349E1E70-0737-4DE1-801A-769950596276}" type="presParOf" srcId="{994139A1-CB38-4E79-B44F-9781C70C9829}" destId="{C1173566-2172-42A8-A836-57E4E1DE0428}" srcOrd="1" destOrd="0" presId="urn:microsoft.com/office/officeart/2005/8/layout/hierarchy4"/>
    <dgm:cxn modelId="{93E5AEAC-4F2D-4CDC-8844-7DB43AA33150}" type="presParOf" srcId="{994139A1-CB38-4E79-B44F-9781C70C9829}" destId="{92609A16-8F47-4D3B-8FFC-8CB0EE2BD025}" srcOrd="2" destOrd="0" presId="urn:microsoft.com/office/officeart/2005/8/layout/hierarchy4"/>
    <dgm:cxn modelId="{55B57AA2-2B89-47D4-AF44-0BFE8C2DAFA5}" type="presParOf" srcId="{92609A16-8F47-4D3B-8FFC-8CB0EE2BD025}" destId="{AA95717D-C725-4386-9F4C-20E5A56C0C40}" srcOrd="0" destOrd="0" presId="urn:microsoft.com/office/officeart/2005/8/layout/hierarchy4"/>
    <dgm:cxn modelId="{516C1C13-DD31-4577-82BD-2A93FB5B82BC}" type="presParOf" srcId="{92609A16-8F47-4D3B-8FFC-8CB0EE2BD025}" destId="{F5541492-8C26-4139-B48D-A26317C410A7}" srcOrd="1" destOrd="0" presId="urn:microsoft.com/office/officeart/2005/8/layout/hierarchy4"/>
    <dgm:cxn modelId="{74CA0BB1-C55D-48A0-8739-4E812F0C09F1}" type="presParOf" srcId="{F38595F4-8E53-4B25-AF6C-BF46A034E42C}" destId="{E0766E90-BFE1-44D1-98B4-6FB2156388A8}" srcOrd="1" destOrd="0" presId="urn:microsoft.com/office/officeart/2005/8/layout/hierarchy4"/>
    <dgm:cxn modelId="{2602DF84-D26C-43BB-978E-088343B6DD65}" type="presParOf" srcId="{F38595F4-8E53-4B25-AF6C-BF46A034E42C}" destId="{A04C94FF-7134-40F7-96FD-73D09F31519D}" srcOrd="2" destOrd="0" presId="urn:microsoft.com/office/officeart/2005/8/layout/hierarchy4"/>
    <dgm:cxn modelId="{B70AE22C-04B8-49D0-9931-DE03012F6A05}" type="presParOf" srcId="{A04C94FF-7134-40F7-96FD-73D09F31519D}" destId="{5A911109-4EF4-4749-9FAE-0B3A1F53ED4B}" srcOrd="0" destOrd="0" presId="urn:microsoft.com/office/officeart/2005/8/layout/hierarchy4"/>
    <dgm:cxn modelId="{8522C006-BABE-4F54-9686-D62105CD82DC}" type="presParOf" srcId="{A04C94FF-7134-40F7-96FD-73D09F31519D}" destId="{A857AE7E-6A7D-4028-94AE-33E46C610CC1}" srcOrd="1" destOrd="0" presId="urn:microsoft.com/office/officeart/2005/8/layout/hierarchy4"/>
    <dgm:cxn modelId="{0A3AAA95-3AC8-49AA-AD6F-B746A09F0F0B}" type="presParOf" srcId="{A04C94FF-7134-40F7-96FD-73D09F31519D}" destId="{557A02F2-1C16-405D-B87E-1831251447E1}" srcOrd="2" destOrd="0" presId="urn:microsoft.com/office/officeart/2005/8/layout/hierarchy4"/>
    <dgm:cxn modelId="{F0738C40-DC29-47D6-9311-E72CB08078F4}" type="presParOf" srcId="{557A02F2-1C16-405D-B87E-1831251447E1}" destId="{0304842E-4581-42A7-85AE-0376C738A126}" srcOrd="0" destOrd="0" presId="urn:microsoft.com/office/officeart/2005/8/layout/hierarchy4"/>
    <dgm:cxn modelId="{9F7CCEFC-7E25-4E61-9EBD-1C49FA3A7CA4}" type="presParOf" srcId="{0304842E-4581-42A7-85AE-0376C738A126}" destId="{4CBE6C4B-A95A-469E-9AB1-60DE7911C561}" srcOrd="0" destOrd="0" presId="urn:microsoft.com/office/officeart/2005/8/layout/hierarchy4"/>
    <dgm:cxn modelId="{BED07B18-CE6F-4C79-A1C1-18FF78DF0316}" type="presParOf" srcId="{0304842E-4581-42A7-85AE-0376C738A126}" destId="{5BD9C17A-E844-4342-A70A-CCA358A2D51F}" srcOrd="1" destOrd="0" presId="urn:microsoft.com/office/officeart/2005/8/layout/hierarchy4"/>
    <dgm:cxn modelId="{3227C837-22FF-4241-86F1-C655F5706965}" type="presParOf" srcId="{557A02F2-1C16-405D-B87E-1831251447E1}" destId="{E3B878D7-01A8-43E2-8DC7-04B9F801ABD9}" srcOrd="1" destOrd="0" presId="urn:microsoft.com/office/officeart/2005/8/layout/hierarchy4"/>
    <dgm:cxn modelId="{7E6D3A12-4647-4A9D-91F6-C5C153C4C5A4}" type="presParOf" srcId="{557A02F2-1C16-405D-B87E-1831251447E1}" destId="{2E1058B7-2D00-496F-A0B4-5120F870FFA1}" srcOrd="2" destOrd="0" presId="urn:microsoft.com/office/officeart/2005/8/layout/hierarchy4"/>
    <dgm:cxn modelId="{B65A0677-CC8A-4661-A903-9E26E82BCC96}" type="presParOf" srcId="{2E1058B7-2D00-496F-A0B4-5120F870FFA1}" destId="{C5D361A6-1D34-43B4-9B6D-952ADCE85BA0}" srcOrd="0" destOrd="0" presId="urn:microsoft.com/office/officeart/2005/8/layout/hierarchy4"/>
    <dgm:cxn modelId="{08F7271E-6F7E-439F-BEF8-94014B643D6D}" type="presParOf" srcId="{2E1058B7-2D00-496F-A0B4-5120F870FFA1}" destId="{B38C39C9-EA2D-4D45-85BB-C3BF54947A33}" srcOrd="1" destOrd="0" presId="urn:microsoft.com/office/officeart/2005/8/layout/hierarchy4"/>
    <dgm:cxn modelId="{F75CDAC2-0392-411F-AE05-959935022F75}" type="presParOf" srcId="{F38595F4-8E53-4B25-AF6C-BF46A034E42C}" destId="{759376F8-A149-4B28-BA22-DF540DAF99EA}" srcOrd="3" destOrd="0" presId="urn:microsoft.com/office/officeart/2005/8/layout/hierarchy4"/>
    <dgm:cxn modelId="{7D3A7F02-A3DF-4D79-91D4-8EB0C4432FDE}" type="presParOf" srcId="{F38595F4-8E53-4B25-AF6C-BF46A034E42C}" destId="{751DDE4A-6D59-405E-8D4C-DE0FF78D6800}" srcOrd="4" destOrd="0" presId="urn:microsoft.com/office/officeart/2005/8/layout/hierarchy4"/>
    <dgm:cxn modelId="{8D5D78FB-C611-4722-94F7-C514A04CDFEC}" type="presParOf" srcId="{751DDE4A-6D59-405E-8D4C-DE0FF78D6800}" destId="{F498876E-8CD2-4392-8948-2F30CEE40E01}" srcOrd="0" destOrd="0" presId="urn:microsoft.com/office/officeart/2005/8/layout/hierarchy4"/>
    <dgm:cxn modelId="{3A5639A0-1066-455A-9D7A-811F4398D3DC}" type="presParOf" srcId="{751DDE4A-6D59-405E-8D4C-DE0FF78D6800}" destId="{29C41274-41BA-450E-8E3B-F8B517F2F3F6}" srcOrd="1" destOrd="0" presId="urn:microsoft.com/office/officeart/2005/8/layout/hierarchy4"/>
    <dgm:cxn modelId="{3CE4EE3B-D3D8-41FD-ADF2-D6973B4390D4}" type="presParOf" srcId="{751DDE4A-6D59-405E-8D4C-DE0FF78D6800}" destId="{B7D24E35-10C0-4F8B-BAAA-AC58C631895D}" srcOrd="2" destOrd="0" presId="urn:microsoft.com/office/officeart/2005/8/layout/hierarchy4"/>
    <dgm:cxn modelId="{4EDDA889-9CDD-4861-99BB-80CA3E4CB5EE}" type="presParOf" srcId="{B7D24E35-10C0-4F8B-BAAA-AC58C631895D}" destId="{A4D84584-91E8-4CB4-B576-C52741BEA50E}" srcOrd="0" destOrd="0" presId="urn:microsoft.com/office/officeart/2005/8/layout/hierarchy4"/>
    <dgm:cxn modelId="{549DB39C-4200-4D17-A161-A946D6E64620}" type="presParOf" srcId="{A4D84584-91E8-4CB4-B576-C52741BEA50E}" destId="{8D945C67-2982-4CE7-B0B2-CA24025AB72B}" srcOrd="0" destOrd="0" presId="urn:microsoft.com/office/officeart/2005/8/layout/hierarchy4"/>
    <dgm:cxn modelId="{B73FF1C0-D1AF-499B-BE3C-12B8313CF08B}" type="presParOf" srcId="{A4D84584-91E8-4CB4-B576-C52741BEA50E}" destId="{0BE1DB9A-D13A-4746-ADD6-D62AA4F27EC1}" srcOrd="1" destOrd="0" presId="urn:microsoft.com/office/officeart/2005/8/layout/hierarchy4"/>
    <dgm:cxn modelId="{3EEC132A-4DB3-48B9-99D3-53B12D91FB05}" type="presParOf" srcId="{B7D24E35-10C0-4F8B-BAAA-AC58C631895D}" destId="{4D195B2F-225A-43B2-8310-6BFF52E7CA89}" srcOrd="1" destOrd="0" presId="urn:microsoft.com/office/officeart/2005/8/layout/hierarchy4"/>
    <dgm:cxn modelId="{2EC5A466-477D-456A-81C8-85CB660DBF4C}" type="presParOf" srcId="{B7D24E35-10C0-4F8B-BAAA-AC58C631895D}" destId="{7C7FAB84-D443-4909-96A6-65CCAEB7DF29}" srcOrd="2" destOrd="0" presId="urn:microsoft.com/office/officeart/2005/8/layout/hierarchy4"/>
    <dgm:cxn modelId="{FAB1BE96-D9D1-4514-8B33-D62B7A38BE77}" type="presParOf" srcId="{7C7FAB84-D443-4909-96A6-65CCAEB7DF29}" destId="{8B316210-FFFD-480D-BD06-060A63AD98F1}" srcOrd="0" destOrd="0" presId="urn:microsoft.com/office/officeart/2005/8/layout/hierarchy4"/>
    <dgm:cxn modelId="{C75381EE-CB06-440E-BB2B-B0CD08882EC3}" type="presParOf" srcId="{7C7FAB84-D443-4909-96A6-65CCAEB7DF29}" destId="{A374CF59-B0FD-430B-B3D4-82C2233FABEA}" srcOrd="1" destOrd="0" presId="urn:microsoft.com/office/officeart/2005/8/layout/hierarchy4"/>
    <dgm:cxn modelId="{032432CA-C59D-4C60-82B6-0499D2B5B009}" type="presParOf" srcId="{B7D24E35-10C0-4F8B-BAAA-AC58C631895D}" destId="{F9518E74-336B-4499-8506-EA6F93D5C64D}" srcOrd="3" destOrd="0" presId="urn:microsoft.com/office/officeart/2005/8/layout/hierarchy4"/>
    <dgm:cxn modelId="{1FABDE53-2F77-4B4A-B416-7C5260CD8C31}" type="presParOf" srcId="{B7D24E35-10C0-4F8B-BAAA-AC58C631895D}" destId="{5FEE152E-D993-4795-BDAA-F71942A23F38}" srcOrd="4" destOrd="0" presId="urn:microsoft.com/office/officeart/2005/8/layout/hierarchy4"/>
    <dgm:cxn modelId="{71104B09-F849-4CFC-80EF-BE0ED7596447}" type="presParOf" srcId="{5FEE152E-D993-4795-BDAA-F71942A23F38}" destId="{4C831515-A9B5-46BE-84D5-6F04AD4D9DFD}" srcOrd="0" destOrd="0" presId="urn:microsoft.com/office/officeart/2005/8/layout/hierarchy4"/>
    <dgm:cxn modelId="{34158CEA-8BEE-47A2-90D1-2FD4823D9B1B}" type="presParOf" srcId="{5FEE152E-D993-4795-BDAA-F71942A23F38}" destId="{6518B5B1-17B8-4C27-9342-1A67C4A01AE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CF3B5-D80E-405C-A2C6-12E480468011}" type="doc">
      <dgm:prSet loTypeId="urn:microsoft.com/office/officeart/2005/8/layout/hierarchy4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CE96ECFA-17D0-43E2-8BBE-1406194B5E59}">
      <dgm:prSet phldrT="[Text]" custT="1"/>
      <dgm:spPr>
        <a:solidFill>
          <a:srgbClr val="3D5ABF"/>
        </a:solidFill>
        <a:ln>
          <a:noFill/>
        </a:ln>
        <a:effectLst>
          <a:outerShdw dir="5400000" algn="ctr" rotWithShape="0">
            <a:srgbClr val="3D5ABF">
              <a:alpha val="21000"/>
            </a:srgbClr>
          </a:outerShdw>
        </a:effectLst>
        <a:scene3d>
          <a:camera prst="orthographicFront"/>
          <a:lightRig rig="chilly" dir="t"/>
        </a:scene3d>
        <a:sp3d contourW="12700" prstMaterial="translucentPowder">
          <a:bevelT w="127000" h="12700" prst="softRound"/>
          <a:contourClr>
            <a:srgbClr val="3D5ABF"/>
          </a:contourClr>
        </a:sp3d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Other expenses specifically supporting the Action </a:t>
          </a:r>
          <a:endParaRPr lang="en-BE" sz="1400" kern="1200" dirty="0">
            <a:solidFill>
              <a:prstClr val="white"/>
            </a:solidFill>
            <a:latin typeface="Effra" panose="020B0603020203020204" pitchFamily="34" charset="0"/>
            <a:ea typeface="+mn-ea"/>
            <a:cs typeface="Effra" panose="020B0603020203020204" pitchFamily="34" charset="0"/>
          </a:endParaRPr>
        </a:p>
      </dgm:t>
    </dgm:pt>
    <dgm:pt modelId="{80C54D5C-4BAA-4B8F-8520-1F9664C77A69}" type="parTrans" cxnId="{1D0ACE35-B15D-4041-BA06-88774B0E16CF}">
      <dgm:prSet/>
      <dgm:spPr/>
      <dgm:t>
        <a:bodyPr/>
        <a:lstStyle/>
        <a:p>
          <a:endParaRPr lang="en-BE"/>
        </a:p>
      </dgm:t>
    </dgm:pt>
    <dgm:pt modelId="{674A747E-6DA1-47A0-8178-2DAB10A8B9C2}" type="sibTrans" cxnId="{1D0ACE35-B15D-4041-BA06-88774B0E16CF}">
      <dgm:prSet/>
      <dgm:spPr/>
      <dgm:t>
        <a:bodyPr/>
        <a:lstStyle/>
        <a:p>
          <a:endParaRPr lang="en-BE"/>
        </a:p>
      </dgm:t>
    </dgm:pt>
    <dgm:pt modelId="{5B2B067C-E447-4FE5-9E85-EAF0EC755F32}">
      <dgm:prSet phldrT="[Text]" custT="1"/>
      <dgm:spPr>
        <a:solidFill>
          <a:srgbClr val="D7D2C3"/>
        </a:solidFill>
        <a:ln>
          <a:noFill/>
        </a:ln>
        <a:effectLst>
          <a:outerShdw dir="5400000" algn="ctr" rotWithShape="0">
            <a:srgbClr val="D7D2C3"/>
          </a:outerShdw>
        </a:effectLst>
        <a:scene3d>
          <a:camera prst="orthographicFront"/>
          <a:lightRig rig="chilly" dir="t"/>
        </a:scene3d>
        <a:sp3d extrusionH="76200" contourW="12700" prstMaterial="translucentPowder">
          <a:bevelT w="127000" h="12700" prst="softRound"/>
          <a:extrusionClr>
            <a:srgbClr val="D7D2C3"/>
          </a:extrusionClr>
          <a:contourClr>
            <a:srgbClr val="D7D2C3"/>
          </a:contourClr>
        </a:sp3d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rgbClr val="494949"/>
              </a:solidFill>
              <a:latin typeface="Effra" panose="020B0603020203020204" pitchFamily="34" charset="0"/>
              <a:ea typeface="+mn-ea"/>
              <a:cs typeface="Effra" panose="020B0603020203020204" pitchFamily="34" charset="0"/>
            </a:rPr>
            <a:t>Dissemination and communication products </a:t>
          </a:r>
          <a:endParaRPr lang="en-BE" sz="1200" kern="1200" dirty="0">
            <a:solidFill>
              <a:srgbClr val="494949"/>
            </a:solidFill>
            <a:latin typeface="Effra" panose="020B0603020203020204" pitchFamily="34" charset="0"/>
            <a:ea typeface="+mn-ea"/>
            <a:cs typeface="Effra" panose="020B0603020203020204" pitchFamily="34" charset="0"/>
          </a:endParaRPr>
        </a:p>
      </dgm:t>
    </dgm:pt>
    <dgm:pt modelId="{6F2E2009-928A-4B60-9041-17F1A347A12C}" type="parTrans" cxnId="{7E8E66BD-86B6-4D54-9FB3-3EBA8544B733}">
      <dgm:prSet/>
      <dgm:spPr/>
      <dgm:t>
        <a:bodyPr/>
        <a:lstStyle/>
        <a:p>
          <a:endParaRPr lang="en-BE"/>
        </a:p>
      </dgm:t>
    </dgm:pt>
    <dgm:pt modelId="{9614F71C-8C68-4F80-BDAC-1449F070D75C}" type="sibTrans" cxnId="{7E8E66BD-86B6-4D54-9FB3-3EBA8544B733}">
      <dgm:prSet/>
      <dgm:spPr/>
      <dgm:t>
        <a:bodyPr/>
        <a:lstStyle/>
        <a:p>
          <a:endParaRPr lang="en-BE"/>
        </a:p>
      </dgm:t>
    </dgm:pt>
    <dgm:pt modelId="{0F4A3E96-430F-40D9-8D3E-26E59717D461}">
      <dgm:prSet custT="1"/>
      <dgm:spPr>
        <a:solidFill>
          <a:srgbClr val="9B9B9B">
            <a:alpha val="90000"/>
          </a:srgbClr>
        </a:solidFill>
        <a:ln>
          <a:noFill/>
        </a:ln>
        <a:effectLst>
          <a:outerShdw dir="5400000" algn="ctr" rotWithShape="0">
            <a:srgbClr val="9B9B9B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Other expenses specifically supporting the Action </a:t>
          </a:r>
          <a:endParaRPr lang="en-BE" sz="12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gm:t>
    </dgm:pt>
    <dgm:pt modelId="{9F7606A8-94AB-4BDD-9C61-0C8322C7DEA9}" type="parTrans" cxnId="{3CE1A9F6-4261-4ACA-A17C-AF3F02534B67}">
      <dgm:prSet/>
      <dgm:spPr/>
      <dgm:t>
        <a:bodyPr/>
        <a:lstStyle/>
        <a:p>
          <a:endParaRPr lang="en-BE"/>
        </a:p>
      </dgm:t>
    </dgm:pt>
    <dgm:pt modelId="{940D4D88-57E4-4631-9831-5F3615660406}" type="sibTrans" cxnId="{3CE1A9F6-4261-4ACA-A17C-AF3F02534B67}">
      <dgm:prSet/>
      <dgm:spPr/>
      <dgm:t>
        <a:bodyPr/>
        <a:lstStyle/>
        <a:p>
          <a:endParaRPr lang="en-BE"/>
        </a:p>
      </dgm:t>
    </dgm:pt>
    <dgm:pt modelId="{74A27CD3-3A2E-41E3-9C04-F7694E8A40C1}">
      <dgm:prSet custT="1"/>
      <dgm:spPr>
        <a:solidFill>
          <a:srgbClr val="9B9B9B">
            <a:alpha val="90000"/>
          </a:srgbClr>
        </a:solidFill>
        <a:ln>
          <a:noFill/>
        </a:ln>
        <a:effectLst>
          <a:outerShdw dir="5400000" algn="ctr" rotWithShape="0">
            <a:srgbClr val="9B9B9B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 spcFirstLastPara="0" vert="horz" wrap="square" lIns="45720" tIns="45720" rIns="45720" bIns="45720" numCol="1" spcCol="1270" anchor="ctr" anchorCtr="0"/>
        <a:lstStyle/>
        <a:p>
          <a:pPr>
            <a:buNone/>
          </a:pPr>
          <a:r>
            <a:rPr lang="en-GB" sz="10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Other expenses </a:t>
          </a:r>
          <a:r>
            <a:rPr kumimoji="0" lang="en-GB" sz="12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related</a:t>
          </a:r>
          <a:r>
            <a:rPr lang="en-GB" sz="10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 to  scientific activities (OERSA)</a:t>
          </a:r>
          <a:endParaRPr lang="en-BE" sz="1000" kern="1200" dirty="0"/>
        </a:p>
      </dgm:t>
    </dgm:pt>
    <dgm:pt modelId="{452471A4-54B4-4691-A2FE-A1A783F28E7C}" type="parTrans" cxnId="{1C6B3939-7454-47C4-859C-89395FEFF6B0}">
      <dgm:prSet/>
      <dgm:spPr/>
      <dgm:t>
        <a:bodyPr/>
        <a:lstStyle/>
        <a:p>
          <a:endParaRPr lang="en-BE"/>
        </a:p>
      </dgm:t>
    </dgm:pt>
    <dgm:pt modelId="{DE2980BF-A8E1-4910-BF92-DA37A502D7D2}" type="sibTrans" cxnId="{1C6B3939-7454-47C4-859C-89395FEFF6B0}">
      <dgm:prSet/>
      <dgm:spPr/>
      <dgm:t>
        <a:bodyPr/>
        <a:lstStyle/>
        <a:p>
          <a:endParaRPr lang="en-BE"/>
        </a:p>
      </dgm:t>
    </dgm:pt>
    <dgm:pt modelId="{930B0FB0-BE4E-4CE5-B766-C143737E0ADB}">
      <dgm:prSet custT="1"/>
      <dgm:spPr>
        <a:solidFill>
          <a:srgbClr val="9B9B9B">
            <a:alpha val="90000"/>
          </a:srgbClr>
        </a:solidFill>
        <a:ln>
          <a:noFill/>
        </a:ln>
        <a:effectLst>
          <a:outerShdw dir="5400000" algn="ctr" rotWithShape="0">
            <a:srgbClr val="9B9B9B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gm:spPr>
      <dgm:t>
        <a:bodyPr spcFirstLastPara="0" vert="horz" wrap="square" lIns="45720" tIns="45720" rIns="45720" bIns="45720" numCol="1" spcCol="1270" anchor="ctr" anchorCtr="0"/>
        <a:lstStyle/>
        <a:p>
          <a:pPr>
            <a:buClrTx/>
            <a:buSzTx/>
            <a:buFontTx/>
            <a:buNone/>
          </a:pPr>
          <a:r>
            <a: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B0603020203020204"/>
              <a:ea typeface="+mn-ea"/>
              <a:cs typeface="+mn-cs"/>
            </a:rPr>
            <a:t>Virtual </a:t>
          </a:r>
          <a:r>
            <a: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Networking</a:t>
          </a:r>
          <a:r>
            <a: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B0603020203020204"/>
              <a:ea typeface="+mn-ea"/>
              <a:cs typeface="+mn-cs"/>
            </a:rPr>
            <a:t> Support </a:t>
          </a:r>
          <a:endParaRPr lang="en-BE" sz="1300" kern="1200" dirty="0"/>
        </a:p>
      </dgm:t>
    </dgm:pt>
    <dgm:pt modelId="{BB44A6FF-26C3-49ED-ADBE-B42B8D6F2037}" type="parTrans" cxnId="{652A7A98-FFF6-4B78-B310-D4906145715B}">
      <dgm:prSet/>
      <dgm:spPr/>
      <dgm:t>
        <a:bodyPr/>
        <a:lstStyle/>
        <a:p>
          <a:endParaRPr lang="en-BE"/>
        </a:p>
      </dgm:t>
    </dgm:pt>
    <dgm:pt modelId="{0F9441AE-599F-4AEE-BAF4-B4E77B46F5CA}" type="sibTrans" cxnId="{652A7A98-FFF6-4B78-B310-D4906145715B}">
      <dgm:prSet/>
      <dgm:spPr/>
      <dgm:t>
        <a:bodyPr/>
        <a:lstStyle/>
        <a:p>
          <a:endParaRPr lang="en-BE"/>
        </a:p>
      </dgm:t>
    </dgm:pt>
    <dgm:pt modelId="{32B1CF32-64C9-4A0B-8677-430221D124E4}" type="pres">
      <dgm:prSet presAssocID="{541CF3B5-D80E-405C-A2C6-12E48046801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21E5FF-D0AA-4FDA-9170-E5ABF19EF0E3}" type="pres">
      <dgm:prSet presAssocID="{CE96ECFA-17D0-43E2-8BBE-1406194B5E59}" presName="vertOne" presStyleCnt="0"/>
      <dgm:spPr/>
    </dgm:pt>
    <dgm:pt modelId="{2AB62A75-1B10-48A3-A71B-887A6C253868}" type="pres">
      <dgm:prSet presAssocID="{CE96ECFA-17D0-43E2-8BBE-1406194B5E59}" presName="txOne" presStyleLbl="node0" presStyleIdx="0" presStyleCnt="1" custScaleY="64143" custLinFactY="-9697" custLinFactNeighborX="37" custLinFactNeighborY="-100000">
        <dgm:presLayoutVars>
          <dgm:chPref val="3"/>
        </dgm:presLayoutVars>
      </dgm:prSet>
      <dgm:spPr/>
    </dgm:pt>
    <dgm:pt modelId="{58CF2FF8-19B5-44FE-85F8-FA42281E0A87}" type="pres">
      <dgm:prSet presAssocID="{CE96ECFA-17D0-43E2-8BBE-1406194B5E59}" presName="parTransOne" presStyleCnt="0"/>
      <dgm:spPr/>
    </dgm:pt>
    <dgm:pt modelId="{B442FF96-1F4C-4F1D-ADB0-9AEAD14C4C0B}" type="pres">
      <dgm:prSet presAssocID="{CE96ECFA-17D0-43E2-8BBE-1406194B5E59}" presName="horzOne" presStyleCnt="0"/>
      <dgm:spPr/>
    </dgm:pt>
    <dgm:pt modelId="{D7CE6F4D-64F8-4773-A24C-0FFA6B1A9B4F}" type="pres">
      <dgm:prSet presAssocID="{5B2B067C-E447-4FE5-9E85-EAF0EC755F32}" presName="vertTwo" presStyleCnt="0"/>
      <dgm:spPr/>
    </dgm:pt>
    <dgm:pt modelId="{AD28863D-DEFA-411D-B224-AF8C5A9D9281}" type="pres">
      <dgm:prSet presAssocID="{5B2B067C-E447-4FE5-9E85-EAF0EC755F32}" presName="txTwo" presStyleLbl="node2" presStyleIdx="0" presStyleCnt="2">
        <dgm:presLayoutVars>
          <dgm:chPref val="3"/>
        </dgm:presLayoutVars>
      </dgm:prSet>
      <dgm:spPr/>
    </dgm:pt>
    <dgm:pt modelId="{0F6E3194-C168-4FE0-8668-0E11169117C1}" type="pres">
      <dgm:prSet presAssocID="{5B2B067C-E447-4FE5-9E85-EAF0EC755F32}" presName="horzTwo" presStyleCnt="0"/>
      <dgm:spPr/>
    </dgm:pt>
    <dgm:pt modelId="{86D010F7-16C3-4C7D-9160-F7146F34AEC7}" type="pres">
      <dgm:prSet presAssocID="{9614F71C-8C68-4F80-BDAC-1449F070D75C}" presName="sibSpaceTwo" presStyleCnt="0"/>
      <dgm:spPr/>
    </dgm:pt>
    <dgm:pt modelId="{1E83C5B1-0E19-4CAC-AE84-33ED8267F546}" type="pres">
      <dgm:prSet presAssocID="{0F4A3E96-430F-40D9-8D3E-26E59717D461}" presName="vertTwo" presStyleCnt="0"/>
      <dgm:spPr/>
    </dgm:pt>
    <dgm:pt modelId="{3A089AE0-DCD4-45ED-BFB2-CC8BDE864733}" type="pres">
      <dgm:prSet presAssocID="{0F4A3E96-430F-40D9-8D3E-26E59717D461}" presName="txTwo" presStyleLbl="node2" presStyleIdx="1" presStyleCnt="2">
        <dgm:presLayoutVars>
          <dgm:chPref val="3"/>
        </dgm:presLayoutVars>
      </dgm:prSet>
      <dgm:spPr/>
    </dgm:pt>
    <dgm:pt modelId="{9EB08097-8CAB-4D12-908F-604D3CE2FDEA}" type="pres">
      <dgm:prSet presAssocID="{0F4A3E96-430F-40D9-8D3E-26E59717D461}" presName="parTransTwo" presStyleCnt="0"/>
      <dgm:spPr/>
    </dgm:pt>
    <dgm:pt modelId="{1A45FF00-C880-4B49-9BF3-C7B52674411A}" type="pres">
      <dgm:prSet presAssocID="{0F4A3E96-430F-40D9-8D3E-26E59717D461}" presName="horzTwo" presStyleCnt="0"/>
      <dgm:spPr/>
    </dgm:pt>
    <dgm:pt modelId="{4080A337-E003-4807-970B-47A87DA9E275}" type="pres">
      <dgm:prSet presAssocID="{74A27CD3-3A2E-41E3-9C04-F7694E8A40C1}" presName="vertThree" presStyleCnt="0"/>
      <dgm:spPr/>
    </dgm:pt>
    <dgm:pt modelId="{03AF36F9-9134-4377-982E-36852667325D}" type="pres">
      <dgm:prSet presAssocID="{74A27CD3-3A2E-41E3-9C04-F7694E8A40C1}" presName="txThree" presStyleLbl="node3" presStyleIdx="0" presStyleCnt="2">
        <dgm:presLayoutVars>
          <dgm:chPref val="3"/>
        </dgm:presLayoutVars>
      </dgm:prSet>
      <dgm:spPr>
        <a:xfrm>
          <a:off x="1265282" y="1342941"/>
          <a:ext cx="1166848" cy="730063"/>
        </a:xfrm>
        <a:prstGeom prst="roundRect">
          <a:avLst>
            <a:gd name="adj" fmla="val 10000"/>
          </a:avLst>
        </a:prstGeom>
      </dgm:spPr>
    </dgm:pt>
    <dgm:pt modelId="{3BC96DAD-89F3-43AA-AB5C-6EC07F59A09B}" type="pres">
      <dgm:prSet presAssocID="{74A27CD3-3A2E-41E3-9C04-F7694E8A40C1}" presName="horzThree" presStyleCnt="0"/>
      <dgm:spPr/>
    </dgm:pt>
    <dgm:pt modelId="{F9CB05D6-DBBB-4F85-94F2-562B510417FE}" type="pres">
      <dgm:prSet presAssocID="{DE2980BF-A8E1-4910-BF92-DA37A502D7D2}" presName="sibSpaceThree" presStyleCnt="0"/>
      <dgm:spPr/>
    </dgm:pt>
    <dgm:pt modelId="{67A2D7E2-A011-43B9-9D79-CB6AA2EE5D42}" type="pres">
      <dgm:prSet presAssocID="{930B0FB0-BE4E-4CE5-B766-C143737E0ADB}" presName="vertThree" presStyleCnt="0"/>
      <dgm:spPr/>
    </dgm:pt>
    <dgm:pt modelId="{82E41CA8-D515-49BB-823A-666A1CC0BB8A}" type="pres">
      <dgm:prSet presAssocID="{930B0FB0-BE4E-4CE5-B766-C143737E0ADB}" presName="txThree" presStyleLbl="node3" presStyleIdx="1" presStyleCnt="2">
        <dgm:presLayoutVars>
          <dgm:chPref val="3"/>
        </dgm:presLayoutVars>
      </dgm:prSet>
      <dgm:spPr>
        <a:xfrm>
          <a:off x="2481138" y="1342941"/>
          <a:ext cx="1166848" cy="730063"/>
        </a:xfrm>
        <a:prstGeom prst="roundRect">
          <a:avLst>
            <a:gd name="adj" fmla="val 10000"/>
          </a:avLst>
        </a:prstGeom>
      </dgm:spPr>
    </dgm:pt>
    <dgm:pt modelId="{E0CB3770-1984-46F1-8956-BB99D34D6675}" type="pres">
      <dgm:prSet presAssocID="{930B0FB0-BE4E-4CE5-B766-C143737E0ADB}" presName="horzThree" presStyleCnt="0"/>
      <dgm:spPr/>
    </dgm:pt>
  </dgm:ptLst>
  <dgm:cxnLst>
    <dgm:cxn modelId="{22CD8611-459D-434A-88E8-660A253F6293}" type="presOf" srcId="{74A27CD3-3A2E-41E3-9C04-F7694E8A40C1}" destId="{03AF36F9-9134-4377-982E-36852667325D}" srcOrd="0" destOrd="0" presId="urn:microsoft.com/office/officeart/2005/8/layout/hierarchy4"/>
    <dgm:cxn modelId="{1D0ACE35-B15D-4041-BA06-88774B0E16CF}" srcId="{541CF3B5-D80E-405C-A2C6-12E480468011}" destId="{CE96ECFA-17D0-43E2-8BBE-1406194B5E59}" srcOrd="0" destOrd="0" parTransId="{80C54D5C-4BAA-4B8F-8520-1F9664C77A69}" sibTransId="{674A747E-6DA1-47A0-8178-2DAB10A8B9C2}"/>
    <dgm:cxn modelId="{1C6B3939-7454-47C4-859C-89395FEFF6B0}" srcId="{0F4A3E96-430F-40D9-8D3E-26E59717D461}" destId="{74A27CD3-3A2E-41E3-9C04-F7694E8A40C1}" srcOrd="0" destOrd="0" parTransId="{452471A4-54B4-4691-A2FE-A1A783F28E7C}" sibTransId="{DE2980BF-A8E1-4910-BF92-DA37A502D7D2}"/>
    <dgm:cxn modelId="{30E95E3A-5485-431F-9998-211C80C00F98}" type="presOf" srcId="{541CF3B5-D80E-405C-A2C6-12E480468011}" destId="{32B1CF32-64C9-4A0B-8677-430221D124E4}" srcOrd="0" destOrd="0" presId="urn:microsoft.com/office/officeart/2005/8/layout/hierarchy4"/>
    <dgm:cxn modelId="{EE6E5091-8211-48E0-B2D8-ADF175F23CF8}" type="presOf" srcId="{0F4A3E96-430F-40D9-8D3E-26E59717D461}" destId="{3A089AE0-DCD4-45ED-BFB2-CC8BDE864733}" srcOrd="0" destOrd="0" presId="urn:microsoft.com/office/officeart/2005/8/layout/hierarchy4"/>
    <dgm:cxn modelId="{652A7A98-FFF6-4B78-B310-D4906145715B}" srcId="{0F4A3E96-430F-40D9-8D3E-26E59717D461}" destId="{930B0FB0-BE4E-4CE5-B766-C143737E0ADB}" srcOrd="1" destOrd="0" parTransId="{BB44A6FF-26C3-49ED-ADBE-B42B8D6F2037}" sibTransId="{0F9441AE-599F-4AEE-BAF4-B4E77B46F5CA}"/>
    <dgm:cxn modelId="{7E8E66BD-86B6-4D54-9FB3-3EBA8544B733}" srcId="{CE96ECFA-17D0-43E2-8BBE-1406194B5E59}" destId="{5B2B067C-E447-4FE5-9E85-EAF0EC755F32}" srcOrd="0" destOrd="0" parTransId="{6F2E2009-928A-4B60-9041-17F1A347A12C}" sibTransId="{9614F71C-8C68-4F80-BDAC-1449F070D75C}"/>
    <dgm:cxn modelId="{46BBDECB-D917-459A-8D83-62648F62AF95}" type="presOf" srcId="{CE96ECFA-17D0-43E2-8BBE-1406194B5E59}" destId="{2AB62A75-1B10-48A3-A71B-887A6C253868}" srcOrd="0" destOrd="0" presId="urn:microsoft.com/office/officeart/2005/8/layout/hierarchy4"/>
    <dgm:cxn modelId="{05BE91DA-19A9-4EB5-AB1F-A0BE79F34DAA}" type="presOf" srcId="{5B2B067C-E447-4FE5-9E85-EAF0EC755F32}" destId="{AD28863D-DEFA-411D-B224-AF8C5A9D9281}" srcOrd="0" destOrd="0" presId="urn:microsoft.com/office/officeart/2005/8/layout/hierarchy4"/>
    <dgm:cxn modelId="{6A7545F4-E61C-408A-B510-E86287564142}" type="presOf" srcId="{930B0FB0-BE4E-4CE5-B766-C143737E0ADB}" destId="{82E41CA8-D515-49BB-823A-666A1CC0BB8A}" srcOrd="0" destOrd="0" presId="urn:microsoft.com/office/officeart/2005/8/layout/hierarchy4"/>
    <dgm:cxn modelId="{3CE1A9F6-4261-4ACA-A17C-AF3F02534B67}" srcId="{CE96ECFA-17D0-43E2-8BBE-1406194B5E59}" destId="{0F4A3E96-430F-40D9-8D3E-26E59717D461}" srcOrd="1" destOrd="0" parTransId="{9F7606A8-94AB-4BDD-9C61-0C8322C7DEA9}" sibTransId="{940D4D88-57E4-4631-9831-5F3615660406}"/>
    <dgm:cxn modelId="{DC2572FF-7662-4CE7-9BCF-E4DBB43B1175}" type="presParOf" srcId="{32B1CF32-64C9-4A0B-8677-430221D124E4}" destId="{6421E5FF-D0AA-4FDA-9170-E5ABF19EF0E3}" srcOrd="0" destOrd="0" presId="urn:microsoft.com/office/officeart/2005/8/layout/hierarchy4"/>
    <dgm:cxn modelId="{F60F91D1-72DD-4A6E-9415-2C548F01DD1E}" type="presParOf" srcId="{6421E5FF-D0AA-4FDA-9170-E5ABF19EF0E3}" destId="{2AB62A75-1B10-48A3-A71B-887A6C253868}" srcOrd="0" destOrd="0" presId="urn:microsoft.com/office/officeart/2005/8/layout/hierarchy4"/>
    <dgm:cxn modelId="{CD95379F-1E91-43AC-AD32-FC26ED5961A4}" type="presParOf" srcId="{6421E5FF-D0AA-4FDA-9170-E5ABF19EF0E3}" destId="{58CF2FF8-19B5-44FE-85F8-FA42281E0A87}" srcOrd="1" destOrd="0" presId="urn:microsoft.com/office/officeart/2005/8/layout/hierarchy4"/>
    <dgm:cxn modelId="{C08C96BE-17CC-42C0-8FB9-F70385928254}" type="presParOf" srcId="{6421E5FF-D0AA-4FDA-9170-E5ABF19EF0E3}" destId="{B442FF96-1F4C-4F1D-ADB0-9AEAD14C4C0B}" srcOrd="2" destOrd="0" presId="urn:microsoft.com/office/officeart/2005/8/layout/hierarchy4"/>
    <dgm:cxn modelId="{8A711847-73E9-49DE-BB1D-424A870A90AF}" type="presParOf" srcId="{B442FF96-1F4C-4F1D-ADB0-9AEAD14C4C0B}" destId="{D7CE6F4D-64F8-4773-A24C-0FFA6B1A9B4F}" srcOrd="0" destOrd="0" presId="urn:microsoft.com/office/officeart/2005/8/layout/hierarchy4"/>
    <dgm:cxn modelId="{147C43FB-F0DA-4853-99AF-D337D8F3CBBE}" type="presParOf" srcId="{D7CE6F4D-64F8-4773-A24C-0FFA6B1A9B4F}" destId="{AD28863D-DEFA-411D-B224-AF8C5A9D9281}" srcOrd="0" destOrd="0" presId="urn:microsoft.com/office/officeart/2005/8/layout/hierarchy4"/>
    <dgm:cxn modelId="{516CC538-3E48-4F53-B54A-357869EBE3DE}" type="presParOf" srcId="{D7CE6F4D-64F8-4773-A24C-0FFA6B1A9B4F}" destId="{0F6E3194-C168-4FE0-8668-0E11169117C1}" srcOrd="1" destOrd="0" presId="urn:microsoft.com/office/officeart/2005/8/layout/hierarchy4"/>
    <dgm:cxn modelId="{BD3AECFF-CF6C-4CA8-AAEC-C2E28E661DB8}" type="presParOf" srcId="{B442FF96-1F4C-4F1D-ADB0-9AEAD14C4C0B}" destId="{86D010F7-16C3-4C7D-9160-F7146F34AEC7}" srcOrd="1" destOrd="0" presId="urn:microsoft.com/office/officeart/2005/8/layout/hierarchy4"/>
    <dgm:cxn modelId="{1EFBBA0E-3F01-415D-8C77-A114B9A96D5C}" type="presParOf" srcId="{B442FF96-1F4C-4F1D-ADB0-9AEAD14C4C0B}" destId="{1E83C5B1-0E19-4CAC-AE84-33ED8267F546}" srcOrd="2" destOrd="0" presId="urn:microsoft.com/office/officeart/2005/8/layout/hierarchy4"/>
    <dgm:cxn modelId="{6D68DF5B-8C86-4459-B53E-BEC1499C68AA}" type="presParOf" srcId="{1E83C5B1-0E19-4CAC-AE84-33ED8267F546}" destId="{3A089AE0-DCD4-45ED-BFB2-CC8BDE864733}" srcOrd="0" destOrd="0" presId="urn:microsoft.com/office/officeart/2005/8/layout/hierarchy4"/>
    <dgm:cxn modelId="{3FE2DBDF-E7B7-4FFB-BCEF-04C35C6D80B2}" type="presParOf" srcId="{1E83C5B1-0E19-4CAC-AE84-33ED8267F546}" destId="{9EB08097-8CAB-4D12-908F-604D3CE2FDEA}" srcOrd="1" destOrd="0" presId="urn:microsoft.com/office/officeart/2005/8/layout/hierarchy4"/>
    <dgm:cxn modelId="{56198E07-8B76-4C42-AFEF-CCC8714B3042}" type="presParOf" srcId="{1E83C5B1-0E19-4CAC-AE84-33ED8267F546}" destId="{1A45FF00-C880-4B49-9BF3-C7B52674411A}" srcOrd="2" destOrd="0" presId="urn:microsoft.com/office/officeart/2005/8/layout/hierarchy4"/>
    <dgm:cxn modelId="{85C5FF92-7C83-4107-87A3-813F92E04FDB}" type="presParOf" srcId="{1A45FF00-C880-4B49-9BF3-C7B52674411A}" destId="{4080A337-E003-4807-970B-47A87DA9E275}" srcOrd="0" destOrd="0" presId="urn:microsoft.com/office/officeart/2005/8/layout/hierarchy4"/>
    <dgm:cxn modelId="{5C95498E-4CFD-4E8A-8E2E-5D2B5C6A0391}" type="presParOf" srcId="{4080A337-E003-4807-970B-47A87DA9E275}" destId="{03AF36F9-9134-4377-982E-36852667325D}" srcOrd="0" destOrd="0" presId="urn:microsoft.com/office/officeart/2005/8/layout/hierarchy4"/>
    <dgm:cxn modelId="{68897837-87A4-4902-95F2-A73B15FD725D}" type="presParOf" srcId="{4080A337-E003-4807-970B-47A87DA9E275}" destId="{3BC96DAD-89F3-43AA-AB5C-6EC07F59A09B}" srcOrd="1" destOrd="0" presId="urn:microsoft.com/office/officeart/2005/8/layout/hierarchy4"/>
    <dgm:cxn modelId="{1DF73803-B1F5-471F-8A1F-C4B4BC58A8F1}" type="presParOf" srcId="{1A45FF00-C880-4B49-9BF3-C7B52674411A}" destId="{F9CB05D6-DBBB-4F85-94F2-562B510417FE}" srcOrd="1" destOrd="0" presId="urn:microsoft.com/office/officeart/2005/8/layout/hierarchy4"/>
    <dgm:cxn modelId="{6C587B3F-AA0D-4B9A-B9D3-8308D1B2B064}" type="presParOf" srcId="{1A45FF00-C880-4B49-9BF3-C7B52674411A}" destId="{67A2D7E2-A011-43B9-9D79-CB6AA2EE5D42}" srcOrd="2" destOrd="0" presId="urn:microsoft.com/office/officeart/2005/8/layout/hierarchy4"/>
    <dgm:cxn modelId="{80335344-4293-4422-A823-4EBA4AA89E19}" type="presParOf" srcId="{67A2D7E2-A011-43B9-9D79-CB6AA2EE5D42}" destId="{82E41CA8-D515-49BB-823A-666A1CC0BB8A}" srcOrd="0" destOrd="0" presId="urn:microsoft.com/office/officeart/2005/8/layout/hierarchy4"/>
    <dgm:cxn modelId="{930AD2C5-4BE4-42DC-94C7-4C0A52F960A2}" type="presParOf" srcId="{67A2D7E2-A011-43B9-9D79-CB6AA2EE5D42}" destId="{E0CB3770-1984-46F1-8956-BB99D34D667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E10CF-0865-42D1-B0D5-89A8BF10D52C}">
      <dsp:nvSpPr>
        <dsp:cNvPr id="0" name=""/>
        <dsp:cNvSpPr/>
      </dsp:nvSpPr>
      <dsp:spPr>
        <a:xfrm>
          <a:off x="9924" y="0"/>
          <a:ext cx="6909035" cy="923598"/>
        </a:xfrm>
        <a:prstGeom prst="roundRect">
          <a:avLst>
            <a:gd name="adj" fmla="val 10000"/>
          </a:avLst>
        </a:prstGeom>
        <a:solidFill>
          <a:srgbClr val="3D5ABF"/>
        </a:solidFill>
        <a:ln>
          <a:noFill/>
        </a:ln>
        <a:effectLst>
          <a:outerShdw dir="5400000" algn="ctr" rotWithShape="0">
            <a:srgbClr val="3D5ABF"/>
          </a:outerShdw>
        </a:effectLst>
        <a:scene3d>
          <a:camera prst="orthographicFront"/>
          <a:lightRig rig="chilly" dir="t"/>
        </a:scene3d>
        <a:sp3d contourW="12700" prstMaterial="translucentPowder">
          <a:bevelT w="127000" h="12700" prst="softRound"/>
          <a:contourClr>
            <a:srgbClr val="3D5AB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white"/>
              </a:solidFill>
              <a:latin typeface="Effra" panose="020B0603020203020204" pitchFamily="34" charset="0"/>
              <a:cs typeface="Effra" panose="020B0603020203020204" pitchFamily="34" charset="0"/>
            </a:rPr>
            <a:t>Networking Activities</a:t>
          </a:r>
          <a:endParaRPr lang="en-BE" sz="1800" kern="1200" dirty="0">
            <a:latin typeface="Effra" panose="020B0603020203020204" pitchFamily="34" charset="0"/>
            <a:cs typeface="Effra" panose="020B0603020203020204" pitchFamily="34" charset="0"/>
          </a:endParaRPr>
        </a:p>
      </dsp:txBody>
      <dsp:txXfrm>
        <a:off x="36975" y="27051"/>
        <a:ext cx="6854933" cy="869496"/>
      </dsp:txXfrm>
    </dsp:sp>
    <dsp:sp modelId="{19BF2D42-7639-4733-89CC-7632BCA91E2E}">
      <dsp:nvSpPr>
        <dsp:cNvPr id="0" name=""/>
        <dsp:cNvSpPr/>
      </dsp:nvSpPr>
      <dsp:spPr>
        <a:xfrm>
          <a:off x="11706" y="1062782"/>
          <a:ext cx="1883108" cy="1480861"/>
        </a:xfrm>
        <a:prstGeom prst="roundRect">
          <a:avLst>
            <a:gd name="adj" fmla="val 10000"/>
          </a:avLst>
        </a:prstGeom>
        <a:solidFill>
          <a:srgbClr val="BE5ABF"/>
        </a:solidFill>
        <a:ln>
          <a:noFill/>
        </a:ln>
        <a:effectLst>
          <a:outerShdw dir="5400000" algn="ctr" rotWithShape="0">
            <a:srgbClr val="BE5ABF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>
              <a:solidFill>
                <a:schemeClr val="bg1"/>
              </a:solidFill>
              <a:latin typeface="Effra" panose="020B0603020203020204" pitchFamily="34" charset="0"/>
              <a:cs typeface="Effra" panose="020B0603020203020204" pitchFamily="34" charset="0"/>
            </a:rPr>
            <a:t>Events</a:t>
          </a:r>
          <a:endParaRPr lang="en-BE" sz="1400" kern="1200" dirty="0">
            <a:solidFill>
              <a:schemeClr val="bg1"/>
            </a:solidFill>
            <a:latin typeface="Effra" panose="020B0603020203020204" pitchFamily="34" charset="0"/>
            <a:cs typeface="Effra" panose="020B0603020203020204" pitchFamily="34" charset="0"/>
          </a:endParaRPr>
        </a:p>
      </dsp:txBody>
      <dsp:txXfrm>
        <a:off x="55079" y="1106155"/>
        <a:ext cx="1796362" cy="1394115"/>
      </dsp:txXfrm>
    </dsp:sp>
    <dsp:sp modelId="{AA0C363E-83BC-406A-B294-EF987E8D9628}">
      <dsp:nvSpPr>
        <dsp:cNvPr id="0" name=""/>
        <dsp:cNvSpPr/>
      </dsp:nvSpPr>
      <dsp:spPr>
        <a:xfrm>
          <a:off x="11781" y="2681185"/>
          <a:ext cx="922188" cy="1480861"/>
        </a:xfrm>
        <a:prstGeom prst="roundRect">
          <a:avLst>
            <a:gd name="adj" fmla="val 10000"/>
          </a:avLst>
        </a:prstGeom>
        <a:solidFill>
          <a:srgbClr val="BE5ABF"/>
        </a:solidFill>
        <a:ln>
          <a:noFill/>
        </a:ln>
        <a:effectLst>
          <a:outerShdw dir="5400000" algn="ctr" rotWithShape="0">
            <a:srgbClr val="BE5ABF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>
              <a:solidFill>
                <a:prstClr val="white"/>
              </a:solidFill>
              <a:latin typeface="Effra" panose="020B0603020203020204" pitchFamily="34" charset="0"/>
              <a:ea typeface="+mn-ea"/>
              <a:cs typeface="Effra" panose="020B0603020203020204" pitchFamily="34" charset="0"/>
            </a:rPr>
            <a:t>Meetings</a:t>
          </a:r>
          <a:endParaRPr lang="en-BE" sz="1200" kern="1200" dirty="0">
            <a:solidFill>
              <a:prstClr val="white"/>
            </a:solidFill>
            <a:latin typeface="Effra" panose="020B0603020203020204" pitchFamily="34" charset="0"/>
            <a:ea typeface="+mn-ea"/>
            <a:cs typeface="Effra" panose="020B0603020203020204" pitchFamily="34" charset="0"/>
          </a:endParaRPr>
        </a:p>
      </dsp:txBody>
      <dsp:txXfrm>
        <a:off x="38791" y="2708195"/>
        <a:ext cx="868168" cy="1426841"/>
      </dsp:txXfrm>
    </dsp:sp>
    <dsp:sp modelId="{AA95717D-C725-4386-9F4C-20E5A56C0C40}">
      <dsp:nvSpPr>
        <dsp:cNvPr id="0" name=""/>
        <dsp:cNvSpPr/>
      </dsp:nvSpPr>
      <dsp:spPr>
        <a:xfrm>
          <a:off x="972550" y="2681185"/>
          <a:ext cx="922188" cy="1480861"/>
        </a:xfrm>
        <a:prstGeom prst="roundRect">
          <a:avLst>
            <a:gd name="adj" fmla="val 10000"/>
          </a:avLst>
        </a:prstGeom>
        <a:solidFill>
          <a:srgbClr val="BE5ABF"/>
        </a:solidFill>
        <a:ln>
          <a:noFill/>
        </a:ln>
        <a:effectLst>
          <a:outerShdw dir="5400000" algn="ctr" rotWithShape="0">
            <a:srgbClr val="BE5ABF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>
              <a:solidFill>
                <a:prstClr val="white"/>
              </a:solidFill>
              <a:latin typeface="Effra" panose="020B0603020203020204" pitchFamily="34" charset="0"/>
              <a:ea typeface="+mn-ea"/>
              <a:cs typeface="Effra" panose="020B0603020203020204" pitchFamily="34" charset="0"/>
            </a:rPr>
            <a:t>Training </a:t>
          </a:r>
          <a:r>
            <a:rPr lang="fr-BE" sz="1200" kern="1200" dirty="0" err="1">
              <a:solidFill>
                <a:prstClr val="white"/>
              </a:solidFill>
              <a:latin typeface="Effra" panose="020B0603020203020204" pitchFamily="34" charset="0"/>
              <a:ea typeface="+mn-ea"/>
              <a:cs typeface="Effra" panose="020B0603020203020204" pitchFamily="34" charset="0"/>
            </a:rPr>
            <a:t>schools</a:t>
          </a:r>
          <a:endParaRPr lang="en-BE" sz="1200" kern="1200" dirty="0">
            <a:solidFill>
              <a:prstClr val="white"/>
            </a:solidFill>
            <a:latin typeface="Effra" panose="020B0603020203020204" pitchFamily="34" charset="0"/>
            <a:ea typeface="+mn-ea"/>
            <a:cs typeface="Effra" panose="020B0603020203020204" pitchFamily="34" charset="0"/>
          </a:endParaRPr>
        </a:p>
      </dsp:txBody>
      <dsp:txXfrm>
        <a:off x="999560" y="2708195"/>
        <a:ext cx="868168" cy="1426841"/>
      </dsp:txXfrm>
    </dsp:sp>
    <dsp:sp modelId="{5A911109-4EF4-4749-9FAE-0B3A1F53ED4B}">
      <dsp:nvSpPr>
        <dsp:cNvPr id="0" name=""/>
        <dsp:cNvSpPr/>
      </dsp:nvSpPr>
      <dsp:spPr>
        <a:xfrm>
          <a:off x="1972202" y="1062782"/>
          <a:ext cx="1883108" cy="1480861"/>
        </a:xfrm>
        <a:prstGeom prst="roundRect">
          <a:avLst>
            <a:gd name="adj" fmla="val 10000"/>
          </a:avLst>
        </a:prstGeom>
        <a:solidFill>
          <a:srgbClr val="77CEAC">
            <a:alpha val="90000"/>
          </a:srgbClr>
        </a:solidFill>
        <a:ln>
          <a:noFill/>
        </a:ln>
        <a:effectLst>
          <a:outerShdw dir="5400000" algn="ctr" rotWithShape="0">
            <a:srgbClr val="77CEAC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white"/>
              </a:solidFill>
              <a:latin typeface="Effra" panose="020B0603020203020204"/>
            </a:rPr>
            <a:t>Mobility of researchers and innovators</a:t>
          </a:r>
          <a:endParaRPr lang="en-BE" sz="1400" kern="1200" dirty="0"/>
        </a:p>
      </dsp:txBody>
      <dsp:txXfrm>
        <a:off x="2015575" y="1106155"/>
        <a:ext cx="1796362" cy="1394115"/>
      </dsp:txXfrm>
    </dsp:sp>
    <dsp:sp modelId="{4CBE6C4B-A95A-469E-9AB1-60DE7911C561}">
      <dsp:nvSpPr>
        <dsp:cNvPr id="0" name=""/>
        <dsp:cNvSpPr/>
      </dsp:nvSpPr>
      <dsp:spPr>
        <a:xfrm>
          <a:off x="1972278" y="2681185"/>
          <a:ext cx="922188" cy="1480861"/>
        </a:xfrm>
        <a:prstGeom prst="roundRect">
          <a:avLst>
            <a:gd name="adj" fmla="val 10000"/>
          </a:avLst>
        </a:prstGeom>
        <a:solidFill>
          <a:srgbClr val="77CEAC">
            <a:alpha val="90000"/>
          </a:srgbClr>
        </a:solidFill>
        <a:ln>
          <a:noFill/>
        </a:ln>
        <a:effectLst>
          <a:outerShdw dir="5400000" algn="ctr" rotWithShape="0">
            <a:srgbClr val="77CEAC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Short-</a:t>
          </a:r>
          <a:r>
            <a:rPr lang="fr-BE" sz="12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term</a:t>
          </a:r>
          <a:r>
            <a:rPr lang="fr-BE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 </a:t>
          </a:r>
          <a:r>
            <a:rPr lang="fr-BE" sz="12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scientific</a:t>
          </a:r>
          <a:r>
            <a:rPr lang="fr-BE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 missions</a:t>
          </a:r>
          <a:endParaRPr lang="en-BE" sz="12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sp:txBody>
      <dsp:txXfrm>
        <a:off x="1999288" y="2708195"/>
        <a:ext cx="868168" cy="1426841"/>
      </dsp:txXfrm>
    </dsp:sp>
    <dsp:sp modelId="{C5D361A6-1D34-43B4-9B6D-952ADCE85BA0}">
      <dsp:nvSpPr>
        <dsp:cNvPr id="0" name=""/>
        <dsp:cNvSpPr/>
      </dsp:nvSpPr>
      <dsp:spPr>
        <a:xfrm>
          <a:off x="2933047" y="2681185"/>
          <a:ext cx="922188" cy="1480861"/>
        </a:xfrm>
        <a:prstGeom prst="roundRect">
          <a:avLst>
            <a:gd name="adj" fmla="val 10000"/>
          </a:avLst>
        </a:prstGeom>
        <a:solidFill>
          <a:srgbClr val="77CEAC">
            <a:alpha val="90000"/>
          </a:srgbClr>
        </a:solidFill>
        <a:ln>
          <a:noFill/>
        </a:ln>
        <a:effectLst>
          <a:outerShdw dir="5400000" algn="ctr" rotWithShape="0">
            <a:srgbClr val="77CEAC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Virtual </a:t>
          </a:r>
          <a:r>
            <a:rPr lang="fr-BE" sz="12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mobility</a:t>
          </a:r>
          <a:endParaRPr lang="en-BE" sz="12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sp:txBody>
      <dsp:txXfrm>
        <a:off x="2960057" y="2708195"/>
        <a:ext cx="868168" cy="1426841"/>
      </dsp:txXfrm>
    </dsp:sp>
    <dsp:sp modelId="{F498876E-8CD2-4392-8948-2F30CEE40E01}">
      <dsp:nvSpPr>
        <dsp:cNvPr id="0" name=""/>
        <dsp:cNvSpPr/>
      </dsp:nvSpPr>
      <dsp:spPr>
        <a:xfrm>
          <a:off x="3944405" y="1064553"/>
          <a:ext cx="2974554" cy="1480861"/>
        </a:xfrm>
        <a:prstGeom prst="roundRect">
          <a:avLst>
            <a:gd name="adj" fmla="val 10000"/>
          </a:avLst>
        </a:prstGeom>
        <a:solidFill>
          <a:srgbClr val="FF7958"/>
        </a:solidFill>
        <a:ln>
          <a:noFill/>
        </a:ln>
        <a:effectLst>
          <a:outerShdw dir="5400000" algn="ctr" rotWithShape="0">
            <a:srgbClr val="FF7958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Presentations at external conferences</a:t>
          </a:r>
          <a:endParaRPr lang="en-BE" sz="14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sp:txBody>
      <dsp:txXfrm>
        <a:off x="3987778" y="1107926"/>
        <a:ext cx="2887808" cy="1394115"/>
      </dsp:txXfrm>
    </dsp:sp>
    <dsp:sp modelId="{8D945C67-2982-4CE7-B0B2-CA24025AB72B}">
      <dsp:nvSpPr>
        <dsp:cNvPr id="0" name=""/>
        <dsp:cNvSpPr/>
      </dsp:nvSpPr>
      <dsp:spPr>
        <a:xfrm>
          <a:off x="3938500" y="2681185"/>
          <a:ext cx="918591" cy="1480861"/>
        </a:xfrm>
        <a:prstGeom prst="roundRect">
          <a:avLst>
            <a:gd name="adj" fmla="val 10000"/>
          </a:avLst>
        </a:prstGeom>
        <a:solidFill>
          <a:srgbClr val="FF7958"/>
        </a:solidFill>
        <a:ln>
          <a:noFill/>
        </a:ln>
        <a:effectLst>
          <a:outerShdw dir="5400000" algn="ctr" rotWithShape="0">
            <a:srgbClr val="FF7958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YRI conference grants </a:t>
          </a:r>
          <a:endParaRPr lang="en-BE" sz="12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sp:txBody>
      <dsp:txXfrm>
        <a:off x="3965405" y="2708090"/>
        <a:ext cx="864781" cy="1427051"/>
      </dsp:txXfrm>
    </dsp:sp>
    <dsp:sp modelId="{8B316210-FFFD-480D-BD06-060A63AD98F1}">
      <dsp:nvSpPr>
        <dsp:cNvPr id="0" name=""/>
        <dsp:cNvSpPr/>
      </dsp:nvSpPr>
      <dsp:spPr>
        <a:xfrm>
          <a:off x="4895672" y="2681185"/>
          <a:ext cx="918591" cy="1480861"/>
        </a:xfrm>
        <a:prstGeom prst="roundRect">
          <a:avLst>
            <a:gd name="adj" fmla="val 10000"/>
          </a:avLst>
        </a:prstGeom>
        <a:solidFill>
          <a:srgbClr val="FF7958"/>
        </a:solidFill>
        <a:ln>
          <a:noFill/>
        </a:ln>
        <a:effectLst>
          <a:outerShdw dir="5400000" algn="ctr" rotWithShape="0">
            <a:srgbClr val="FF7958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ITC conference grants </a:t>
          </a:r>
          <a:endParaRPr lang="en-BE" sz="12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sp:txBody>
      <dsp:txXfrm>
        <a:off x="4922577" y="2708090"/>
        <a:ext cx="864781" cy="1427051"/>
      </dsp:txXfrm>
    </dsp:sp>
    <dsp:sp modelId="{4C831515-A9B5-46BE-84D5-6F04AD4D9DFD}">
      <dsp:nvSpPr>
        <dsp:cNvPr id="0" name=""/>
        <dsp:cNvSpPr/>
      </dsp:nvSpPr>
      <dsp:spPr>
        <a:xfrm>
          <a:off x="5852844" y="2681185"/>
          <a:ext cx="1048608" cy="1488843"/>
        </a:xfrm>
        <a:prstGeom prst="roundRect">
          <a:avLst>
            <a:gd name="adj" fmla="val 10000"/>
          </a:avLst>
        </a:prstGeom>
        <a:solidFill>
          <a:srgbClr val="FF7958"/>
        </a:solidFill>
        <a:ln>
          <a:noFill/>
        </a:ln>
        <a:effectLst>
          <a:outerShdw dir="5400000" algn="ctr" rotWithShape="0">
            <a:srgbClr val="FF7958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Dissemination</a:t>
          </a:r>
          <a:r>
            <a:rPr lang="fr-BE" sz="11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 </a:t>
          </a:r>
          <a:r>
            <a:rPr lang="fr-BE" sz="11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conference</a:t>
          </a:r>
          <a:r>
            <a:rPr lang="fr-BE" sz="11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 </a:t>
          </a:r>
          <a:r>
            <a:rPr lang="fr-BE" sz="1100" kern="1200" dirty="0" err="1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grants</a:t>
          </a:r>
          <a:endParaRPr lang="en-BE" sz="11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sp:txBody>
      <dsp:txXfrm>
        <a:off x="5883557" y="2711898"/>
        <a:ext cx="987182" cy="1427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62A75-1B10-48A3-A71B-887A6C253868}">
      <dsp:nvSpPr>
        <dsp:cNvPr id="0" name=""/>
        <dsp:cNvSpPr/>
      </dsp:nvSpPr>
      <dsp:spPr>
        <a:xfrm>
          <a:off x="837" y="0"/>
          <a:ext cx="3647567" cy="561943"/>
        </a:xfrm>
        <a:prstGeom prst="roundRect">
          <a:avLst>
            <a:gd name="adj" fmla="val 10000"/>
          </a:avLst>
        </a:prstGeom>
        <a:solidFill>
          <a:srgbClr val="3D5ABF"/>
        </a:solidFill>
        <a:ln>
          <a:noFill/>
        </a:ln>
        <a:effectLst>
          <a:outerShdw dir="5400000" algn="ctr" rotWithShape="0">
            <a:srgbClr val="3D5ABF">
              <a:alpha val="21000"/>
            </a:srgbClr>
          </a:outerShdw>
        </a:effectLst>
        <a:scene3d>
          <a:camera prst="orthographicFront"/>
          <a:lightRig rig="chilly" dir="t"/>
        </a:scene3d>
        <a:sp3d contourW="12700" prstMaterial="translucentPowder">
          <a:bevelT w="127000" h="12700" prst="softRound"/>
          <a:contourClr>
            <a:srgbClr val="3D5AB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Other expenses specifically supporting the Action </a:t>
          </a:r>
          <a:endParaRPr lang="en-BE" sz="1400" kern="1200" dirty="0">
            <a:solidFill>
              <a:prstClr val="white"/>
            </a:solidFill>
            <a:latin typeface="Effra" panose="020B0603020203020204" pitchFamily="34" charset="0"/>
            <a:ea typeface="+mn-ea"/>
            <a:cs typeface="Effra" panose="020B0603020203020204" pitchFamily="34" charset="0"/>
          </a:endParaRPr>
        </a:p>
      </dsp:txBody>
      <dsp:txXfrm>
        <a:off x="17296" y="16459"/>
        <a:ext cx="3614649" cy="529025"/>
      </dsp:txXfrm>
    </dsp:sp>
    <dsp:sp modelId="{AD28863D-DEFA-411D-B224-AF8C5A9D9281}">
      <dsp:nvSpPr>
        <dsp:cNvPr id="0" name=""/>
        <dsp:cNvSpPr/>
      </dsp:nvSpPr>
      <dsp:spPr>
        <a:xfrm>
          <a:off x="418" y="635489"/>
          <a:ext cx="1166848" cy="876078"/>
        </a:xfrm>
        <a:prstGeom prst="roundRect">
          <a:avLst>
            <a:gd name="adj" fmla="val 10000"/>
          </a:avLst>
        </a:prstGeom>
        <a:solidFill>
          <a:srgbClr val="D7D2C3"/>
        </a:solidFill>
        <a:ln>
          <a:noFill/>
        </a:ln>
        <a:effectLst>
          <a:outerShdw dir="5400000" algn="ctr" rotWithShape="0">
            <a:srgbClr val="D7D2C3"/>
          </a:outerShdw>
        </a:effectLst>
        <a:scene3d>
          <a:camera prst="orthographicFront"/>
          <a:lightRig rig="chilly" dir="t"/>
        </a:scene3d>
        <a:sp3d extrusionH="76200" contourW="12700" prstMaterial="translucentPowder">
          <a:bevelT w="127000" h="12700" prst="softRound"/>
          <a:extrusionClr>
            <a:srgbClr val="D7D2C3"/>
          </a:extrusionClr>
          <a:contourClr>
            <a:srgbClr val="D7D2C3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rgbClr val="494949"/>
              </a:solidFill>
              <a:latin typeface="Effra" panose="020B0603020203020204" pitchFamily="34" charset="0"/>
              <a:ea typeface="+mn-ea"/>
              <a:cs typeface="Effra" panose="020B0603020203020204" pitchFamily="34" charset="0"/>
            </a:rPr>
            <a:t>Dissemination and communication products </a:t>
          </a:r>
          <a:endParaRPr lang="en-BE" sz="1200" kern="1200" dirty="0">
            <a:solidFill>
              <a:srgbClr val="494949"/>
            </a:solidFill>
            <a:latin typeface="Effra" panose="020B0603020203020204" pitchFamily="34" charset="0"/>
            <a:ea typeface="+mn-ea"/>
            <a:cs typeface="Effra" panose="020B0603020203020204" pitchFamily="34" charset="0"/>
          </a:endParaRPr>
        </a:p>
      </dsp:txBody>
      <dsp:txXfrm>
        <a:off x="26077" y="661148"/>
        <a:ext cx="1115530" cy="824760"/>
      </dsp:txXfrm>
    </dsp:sp>
    <dsp:sp modelId="{3A089AE0-DCD4-45ED-BFB2-CC8BDE864733}">
      <dsp:nvSpPr>
        <dsp:cNvPr id="0" name=""/>
        <dsp:cNvSpPr/>
      </dsp:nvSpPr>
      <dsp:spPr>
        <a:xfrm>
          <a:off x="1265282" y="635489"/>
          <a:ext cx="2382704" cy="876078"/>
        </a:xfrm>
        <a:prstGeom prst="roundRect">
          <a:avLst>
            <a:gd name="adj" fmla="val 10000"/>
          </a:avLst>
        </a:prstGeom>
        <a:solidFill>
          <a:srgbClr val="9B9B9B">
            <a:alpha val="90000"/>
          </a:srgbClr>
        </a:solidFill>
        <a:ln>
          <a:noFill/>
        </a:ln>
        <a:effectLst>
          <a:outerShdw dir="5400000" algn="ctr" rotWithShape="0">
            <a:srgbClr val="9B9B9B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Other expenses specifically supporting the Action </a:t>
          </a:r>
          <a:endParaRPr lang="en-BE" sz="1200" kern="1200" dirty="0">
            <a:solidFill>
              <a:prstClr val="white"/>
            </a:solidFill>
            <a:latin typeface="Effra" panose="020B0603020203020204"/>
            <a:ea typeface="+mn-ea"/>
            <a:cs typeface="+mn-cs"/>
          </a:endParaRPr>
        </a:p>
      </dsp:txBody>
      <dsp:txXfrm>
        <a:off x="1290941" y="661148"/>
        <a:ext cx="2331386" cy="824760"/>
      </dsp:txXfrm>
    </dsp:sp>
    <dsp:sp modelId="{03AF36F9-9134-4377-982E-36852667325D}">
      <dsp:nvSpPr>
        <dsp:cNvPr id="0" name=""/>
        <dsp:cNvSpPr/>
      </dsp:nvSpPr>
      <dsp:spPr>
        <a:xfrm>
          <a:off x="1265282" y="1584293"/>
          <a:ext cx="1166848" cy="876078"/>
        </a:xfrm>
        <a:prstGeom prst="roundRect">
          <a:avLst>
            <a:gd name="adj" fmla="val 10000"/>
          </a:avLst>
        </a:prstGeom>
        <a:solidFill>
          <a:srgbClr val="9B9B9B">
            <a:alpha val="90000"/>
          </a:srgbClr>
        </a:solidFill>
        <a:ln>
          <a:noFill/>
        </a:ln>
        <a:effectLst>
          <a:outerShdw dir="5400000" algn="ctr" rotWithShape="0">
            <a:srgbClr val="9B9B9B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Other expenses </a:t>
          </a:r>
          <a:r>
            <a:rPr kumimoji="0" lang="en-GB" sz="12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related</a:t>
          </a:r>
          <a:r>
            <a:rPr lang="en-GB" sz="1000" kern="1200" dirty="0">
              <a:solidFill>
                <a:prstClr val="white"/>
              </a:solidFill>
              <a:latin typeface="Effra" panose="020B0603020203020204"/>
              <a:ea typeface="+mn-ea"/>
              <a:cs typeface="+mn-cs"/>
            </a:rPr>
            <a:t> to  scientific activities (OERSA)</a:t>
          </a:r>
          <a:endParaRPr lang="en-BE" sz="1000" kern="1200" dirty="0"/>
        </a:p>
      </dsp:txBody>
      <dsp:txXfrm>
        <a:off x="1290941" y="1609952"/>
        <a:ext cx="1115530" cy="824760"/>
      </dsp:txXfrm>
    </dsp:sp>
    <dsp:sp modelId="{82E41CA8-D515-49BB-823A-666A1CC0BB8A}">
      <dsp:nvSpPr>
        <dsp:cNvPr id="0" name=""/>
        <dsp:cNvSpPr/>
      </dsp:nvSpPr>
      <dsp:spPr>
        <a:xfrm>
          <a:off x="2481138" y="1584293"/>
          <a:ext cx="1166848" cy="876078"/>
        </a:xfrm>
        <a:prstGeom prst="roundRect">
          <a:avLst>
            <a:gd name="adj" fmla="val 10000"/>
          </a:avLst>
        </a:prstGeom>
        <a:solidFill>
          <a:srgbClr val="9B9B9B">
            <a:alpha val="90000"/>
          </a:srgbClr>
        </a:solidFill>
        <a:ln>
          <a:noFill/>
        </a:ln>
        <a:effectLst>
          <a:outerShdw dir="5400000" algn="ctr" rotWithShape="0">
            <a:srgbClr val="9B9B9B"/>
          </a:outerShdw>
        </a:effectLst>
        <a:scene3d>
          <a:camera prst="orthographicFront"/>
          <a:lightRig rig="chilly" dir="t"/>
        </a:scene3d>
        <a:sp3d prstMaterial="translucentPowder">
          <a:bevelT w="1270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B0603020203020204"/>
              <a:ea typeface="+mn-ea"/>
              <a:cs typeface="+mn-cs"/>
            </a:rPr>
            <a:t>Virtual </a:t>
          </a:r>
          <a:r>
            <a: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Networking</a:t>
          </a:r>
          <a:r>
            <a: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" panose="020B0603020203020204"/>
              <a:ea typeface="+mn-ea"/>
              <a:cs typeface="+mn-cs"/>
            </a:rPr>
            <a:t> Support </a:t>
          </a:r>
          <a:endParaRPr lang="en-BE" sz="1300" kern="1200" dirty="0"/>
        </a:p>
      </dsp:txBody>
      <dsp:txXfrm>
        <a:off x="2506797" y="1609952"/>
        <a:ext cx="1115530" cy="824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F8F98-DE27-48FF-87BF-2CAF5BF869D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332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5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85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62E53-B436-4620-9B3E-F555C3BB552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284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82611-F33F-28C4-57EF-843A3C728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656E49-A2F0-5353-6994-6EABE6390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733CB4-3E01-B213-1C93-ECCE6907F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C4977-1EBF-3AEC-249C-4A16868A38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A7E26-E98C-47B3-8F00-2C178C8F259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85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A7E26-E98C-47B3-8F00-2C178C8F25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96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F8F98-DE27-48FF-87BF-2CAF5BF869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57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62E53-B436-4620-9B3E-F555C3BB552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93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A7E26-E98C-47B3-8F00-2C178C8F25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509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62E53-B436-4620-9B3E-F555C3BB55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442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38478-297F-F72A-D343-4C4CDD941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E07704-74B7-ED52-4854-081B8D198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3C9ED4-6564-4047-5409-FE7776B55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47D83-EA2B-4E38-0747-05070C69F4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995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47684">
              <a:buFont typeface="Arial" panose="020B0604020202020204" pitchFamily="34" charset="0"/>
              <a:buNone/>
              <a:defRPr/>
            </a:pPr>
            <a:endParaRPr lang="en-GB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229E-A5D3-DE47-928C-2ED6A4F8D30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638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A7E26-E98C-47B3-8F00-2C178C8F25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792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13868-1F52-244A-9B36-6B8925CA49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48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DFF-3916-0B4A-B84D-C2732ED5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D351-91F7-034E-968A-A3236723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3A1-7179-F645-AF8C-E9B7D32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B01-8BA8-D244-8516-6EB84BF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8062-78FD-9E44-A81E-5AC98CA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EF6-5D89-7748-8596-F9E2BEE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38CE-7FD6-404C-8276-09E2D0F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EE1-CB37-144D-BE53-35FE26E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B85-7467-EA41-A01C-8988111E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341E-21F0-8D49-B5F4-16F6097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5F80C-7E89-704E-BEBB-76DF8087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0698D-BB01-DC4A-A5BE-861A384C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0F05-0F2E-E840-8B45-E403A2D0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417-1044-134B-ABF1-7DCB00F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22-19D9-5847-BE52-92951EBF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30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948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688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40221FC-98C1-4DB5-87A5-DA8E25B5F09F}"/>
              </a:ext>
            </a:extLst>
          </p:cNvPr>
          <p:cNvSpPr/>
          <p:nvPr userDrawn="1"/>
        </p:nvSpPr>
        <p:spPr>
          <a:xfrm>
            <a:off x="3222827" y="5884985"/>
            <a:ext cx="1794556" cy="1794552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bg2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CB2F9-8180-412B-A271-F4B057B3DA6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D76DB87-6B5F-42C0-9A0D-1178D638FB2B}" type="datetime1">
              <a:rPr lang="en-GB" smtClean="0"/>
              <a:t>05/02/2026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2404EF-29A2-490C-864E-013AE11A7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215391"/>
            <a:ext cx="11185626" cy="330860"/>
          </a:xfrm>
          <a:noFill/>
          <a:effectLst/>
        </p:spPr>
        <p:txBody>
          <a:bodyPr wrap="square"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D07D01A-4B76-4497-8ED2-771EDA7B3F3D}"/>
              </a:ext>
            </a:extLst>
          </p:cNvPr>
          <p:cNvSpPr/>
          <p:nvPr userDrawn="1"/>
        </p:nvSpPr>
        <p:spPr>
          <a:xfrm>
            <a:off x="11149976" y="746048"/>
            <a:ext cx="2415973" cy="2415968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bg2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48AD34-B75F-4FFA-AA00-B82A712316E2}"/>
              </a:ext>
            </a:extLst>
          </p:cNvPr>
          <p:cNvSpPr/>
          <p:nvPr userDrawn="1"/>
        </p:nvSpPr>
        <p:spPr>
          <a:xfrm>
            <a:off x="10876954" y="416994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B2F9-8180-412B-A271-F4B057B3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620FE76-7687-4682-9903-5B568754FC37}" type="datetime1">
              <a:rPr lang="en-GB" smtClean="0"/>
              <a:t>05/02/2026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2404EF-29A2-490C-864E-013AE11A7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215391"/>
            <a:ext cx="11185525" cy="330860"/>
          </a:xfrm>
          <a:solidFill>
            <a:schemeClr val="bg1"/>
          </a:solidFill>
          <a:effectLst/>
        </p:spPr>
        <p:txBody>
          <a:bodyPr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8B1D7-9AE6-4A5E-910D-DADB967865C0}"/>
              </a:ext>
            </a:extLst>
          </p:cNvPr>
          <p:cNvGrpSpPr/>
          <p:nvPr userDrawn="1"/>
        </p:nvGrpSpPr>
        <p:grpSpPr>
          <a:xfrm>
            <a:off x="2312534" y="6030417"/>
            <a:ext cx="7755135" cy="2040436"/>
            <a:chOff x="2312534" y="6238240"/>
            <a:chExt cx="7755135" cy="204043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BEDAFF-5C49-4D7D-8834-56CB51943743}"/>
                </a:ext>
              </a:extLst>
            </p:cNvPr>
            <p:cNvSpPr/>
            <p:nvPr userDrawn="1"/>
          </p:nvSpPr>
          <p:spPr>
            <a:xfrm>
              <a:off x="4587505" y="6785488"/>
              <a:ext cx="1946599" cy="1203934"/>
            </a:xfrm>
            <a:custGeom>
              <a:avLst/>
              <a:gdLst>
                <a:gd name="connsiteX0" fmla="*/ 0 w 1637752"/>
                <a:gd name="connsiteY0" fmla="*/ 0 h 1012918"/>
                <a:gd name="connsiteX1" fmla="*/ 59163 w 1637752"/>
                <a:gd name="connsiteY1" fmla="*/ 1012918 h 1012918"/>
                <a:gd name="connsiteX2" fmla="*/ 1637752 w 1637752"/>
                <a:gd name="connsiteY2" fmla="*/ 986569 h 101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7752" h="1012918">
                  <a:moveTo>
                    <a:pt x="0" y="0"/>
                  </a:moveTo>
                  <a:lnTo>
                    <a:pt x="59163" y="1012918"/>
                  </a:lnTo>
                  <a:lnTo>
                    <a:pt x="1637752" y="98656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1819573-EA89-4B6C-BF84-1306D02FCEC3}"/>
                </a:ext>
              </a:extLst>
            </p:cNvPr>
            <p:cNvSpPr/>
            <p:nvPr userDrawn="1"/>
          </p:nvSpPr>
          <p:spPr>
            <a:xfrm>
              <a:off x="2312534" y="6292959"/>
              <a:ext cx="1618285" cy="1954399"/>
            </a:xfrm>
            <a:custGeom>
              <a:avLst/>
              <a:gdLst>
                <a:gd name="connsiteX0" fmla="*/ 1210242 w 1361528"/>
                <a:gd name="connsiteY0" fmla="*/ 0 h 1644315"/>
                <a:gd name="connsiteX1" fmla="*/ 0 w 1361528"/>
                <a:gd name="connsiteY1" fmla="*/ 1644315 h 1644315"/>
                <a:gd name="connsiteX2" fmla="*/ 1361528 w 1361528"/>
                <a:gd name="connsiteY2" fmla="*/ 1322054 h 164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1528" h="1644315">
                  <a:moveTo>
                    <a:pt x="1210242" y="0"/>
                  </a:moveTo>
                  <a:lnTo>
                    <a:pt x="0" y="1644315"/>
                  </a:lnTo>
                  <a:lnTo>
                    <a:pt x="1361528" y="1322054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B458CC3-F701-4C19-9FFA-7FEE1B7028FE}"/>
                </a:ext>
              </a:extLst>
            </p:cNvPr>
            <p:cNvSpPr/>
            <p:nvPr userDrawn="1"/>
          </p:nvSpPr>
          <p:spPr>
            <a:xfrm>
              <a:off x="3751003" y="6292959"/>
              <a:ext cx="836501" cy="1571365"/>
            </a:xfrm>
            <a:custGeom>
              <a:avLst/>
              <a:gdLst>
                <a:gd name="connsiteX0" fmla="*/ 0 w 703782"/>
                <a:gd name="connsiteY0" fmla="*/ 0 h 1322053"/>
                <a:gd name="connsiteX1" fmla="*/ 703783 w 703782"/>
                <a:gd name="connsiteY1" fmla="*/ 414385 h 1322053"/>
                <a:gd name="connsiteX2" fmla="*/ 151286 w 703782"/>
                <a:gd name="connsiteY2" fmla="*/ 1322054 h 132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3782" h="1322053">
                  <a:moveTo>
                    <a:pt x="0" y="0"/>
                  </a:moveTo>
                  <a:lnTo>
                    <a:pt x="703783" y="414385"/>
                  </a:lnTo>
                  <a:lnTo>
                    <a:pt x="151286" y="1322054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C9F7F4-776D-4B32-8FDA-80EC0FD04278}"/>
                </a:ext>
              </a:extLst>
            </p:cNvPr>
            <p:cNvSpPr/>
            <p:nvPr userDrawn="1"/>
          </p:nvSpPr>
          <p:spPr>
            <a:xfrm>
              <a:off x="4587505" y="6472775"/>
              <a:ext cx="2134215" cy="1485329"/>
            </a:xfrm>
            <a:custGeom>
              <a:avLst/>
              <a:gdLst>
                <a:gd name="connsiteX0" fmla="*/ 0 w 1795601"/>
                <a:gd name="connsiteY0" fmla="*/ 263098 h 1249667"/>
                <a:gd name="connsiteX1" fmla="*/ 1795601 w 1795601"/>
                <a:gd name="connsiteY1" fmla="*/ 0 h 1249667"/>
                <a:gd name="connsiteX2" fmla="*/ 1637752 w 1795601"/>
                <a:gd name="connsiteY2" fmla="*/ 1249668 h 1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5601" h="1249667">
                  <a:moveTo>
                    <a:pt x="0" y="263098"/>
                  </a:moveTo>
                  <a:lnTo>
                    <a:pt x="1795601" y="0"/>
                  </a:lnTo>
                  <a:lnTo>
                    <a:pt x="1637752" y="1249668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806217-984A-4061-8AFE-3DFAB36077C7}"/>
                </a:ext>
              </a:extLst>
            </p:cNvPr>
            <p:cNvSpPr/>
            <p:nvPr userDrawn="1"/>
          </p:nvSpPr>
          <p:spPr>
            <a:xfrm>
              <a:off x="6534104" y="6472775"/>
              <a:ext cx="1328972" cy="1485329"/>
            </a:xfrm>
            <a:custGeom>
              <a:avLst/>
              <a:gdLst>
                <a:gd name="connsiteX0" fmla="*/ 157849 w 1118118"/>
                <a:gd name="connsiteY0" fmla="*/ 0 h 1249667"/>
                <a:gd name="connsiteX1" fmla="*/ 0 w 1118118"/>
                <a:gd name="connsiteY1" fmla="*/ 1249668 h 1249667"/>
                <a:gd name="connsiteX2" fmla="*/ 1118118 w 1118118"/>
                <a:gd name="connsiteY2" fmla="*/ 1032656 h 1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8118" h="1249667">
                  <a:moveTo>
                    <a:pt x="157849" y="0"/>
                  </a:moveTo>
                  <a:lnTo>
                    <a:pt x="0" y="1249668"/>
                  </a:lnTo>
                  <a:lnTo>
                    <a:pt x="1118118" y="1032656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6A97C2-0A16-4A93-B589-3C398F8033F3}"/>
                </a:ext>
              </a:extLst>
            </p:cNvPr>
            <p:cNvSpPr/>
            <p:nvPr userDrawn="1"/>
          </p:nvSpPr>
          <p:spPr>
            <a:xfrm>
              <a:off x="7863076" y="6238240"/>
              <a:ext cx="1751182" cy="1461928"/>
            </a:xfrm>
            <a:custGeom>
              <a:avLst/>
              <a:gdLst>
                <a:gd name="connsiteX0" fmla="*/ 138161 w 1473340"/>
                <a:gd name="connsiteY0" fmla="*/ 98637 h 1229979"/>
                <a:gd name="connsiteX1" fmla="*/ 1473340 w 1473340"/>
                <a:gd name="connsiteY1" fmla="*/ 0 h 1229979"/>
                <a:gd name="connsiteX2" fmla="*/ 0 w 1473340"/>
                <a:gd name="connsiteY2" fmla="*/ 1229979 h 122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3340" h="1229979">
                  <a:moveTo>
                    <a:pt x="138161" y="98637"/>
                  </a:moveTo>
                  <a:lnTo>
                    <a:pt x="1473340" y="0"/>
                  </a:lnTo>
                  <a:lnTo>
                    <a:pt x="0" y="122997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F598922-CE72-4DAC-A3CF-1CD894E60D87}"/>
                </a:ext>
              </a:extLst>
            </p:cNvPr>
            <p:cNvSpPr/>
            <p:nvPr userDrawn="1"/>
          </p:nvSpPr>
          <p:spPr>
            <a:xfrm>
              <a:off x="7863076" y="6238240"/>
              <a:ext cx="2204593" cy="2040436"/>
            </a:xfrm>
            <a:custGeom>
              <a:avLst/>
              <a:gdLst>
                <a:gd name="connsiteX0" fmla="*/ 1473340 w 1854813"/>
                <a:gd name="connsiteY0" fmla="*/ 0 h 1716701"/>
                <a:gd name="connsiteX1" fmla="*/ 1854813 w 1854813"/>
                <a:gd name="connsiteY1" fmla="*/ 1716701 h 1716701"/>
                <a:gd name="connsiteX2" fmla="*/ 0 w 1854813"/>
                <a:gd name="connsiteY2" fmla="*/ 1229979 h 171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4813" h="1716701">
                  <a:moveTo>
                    <a:pt x="1473340" y="0"/>
                  </a:moveTo>
                  <a:lnTo>
                    <a:pt x="1854813" y="1716701"/>
                  </a:lnTo>
                  <a:lnTo>
                    <a:pt x="0" y="122997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2FC25DB-4C71-4B2D-A45D-005161BB5529}"/>
              </a:ext>
            </a:extLst>
          </p:cNvPr>
          <p:cNvSpPr/>
          <p:nvPr userDrawn="1"/>
        </p:nvSpPr>
        <p:spPr>
          <a:xfrm>
            <a:off x="9350349" y="5767381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27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B2F9-8180-412B-A271-F4B057B3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620FE76-7687-4682-9903-5B568754FC37}" type="datetime1">
              <a:rPr lang="en-GB" smtClean="0"/>
              <a:t>05/02/2026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2404EF-29A2-490C-864E-013AE11A7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215391"/>
            <a:ext cx="11185525" cy="330860"/>
          </a:xfrm>
          <a:solidFill>
            <a:schemeClr val="bg1"/>
          </a:solidFill>
          <a:effectLst/>
        </p:spPr>
        <p:txBody>
          <a:bodyPr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8B1D7-9AE6-4A5E-910D-DADB967865C0}"/>
              </a:ext>
            </a:extLst>
          </p:cNvPr>
          <p:cNvGrpSpPr/>
          <p:nvPr userDrawn="1"/>
        </p:nvGrpSpPr>
        <p:grpSpPr>
          <a:xfrm>
            <a:off x="2312534" y="6030417"/>
            <a:ext cx="7755135" cy="2040436"/>
            <a:chOff x="2312534" y="6238240"/>
            <a:chExt cx="7755135" cy="204043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BEDAFF-5C49-4D7D-8834-56CB51943743}"/>
                </a:ext>
              </a:extLst>
            </p:cNvPr>
            <p:cNvSpPr/>
            <p:nvPr userDrawn="1"/>
          </p:nvSpPr>
          <p:spPr>
            <a:xfrm>
              <a:off x="4587505" y="6785488"/>
              <a:ext cx="1946599" cy="1203934"/>
            </a:xfrm>
            <a:custGeom>
              <a:avLst/>
              <a:gdLst>
                <a:gd name="connsiteX0" fmla="*/ 0 w 1637752"/>
                <a:gd name="connsiteY0" fmla="*/ 0 h 1012918"/>
                <a:gd name="connsiteX1" fmla="*/ 59163 w 1637752"/>
                <a:gd name="connsiteY1" fmla="*/ 1012918 h 1012918"/>
                <a:gd name="connsiteX2" fmla="*/ 1637752 w 1637752"/>
                <a:gd name="connsiteY2" fmla="*/ 986569 h 101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7752" h="1012918">
                  <a:moveTo>
                    <a:pt x="0" y="0"/>
                  </a:moveTo>
                  <a:lnTo>
                    <a:pt x="59163" y="1012918"/>
                  </a:lnTo>
                  <a:lnTo>
                    <a:pt x="1637752" y="98656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1819573-EA89-4B6C-BF84-1306D02FCEC3}"/>
                </a:ext>
              </a:extLst>
            </p:cNvPr>
            <p:cNvSpPr/>
            <p:nvPr userDrawn="1"/>
          </p:nvSpPr>
          <p:spPr>
            <a:xfrm>
              <a:off x="2312534" y="6292959"/>
              <a:ext cx="1618285" cy="1954399"/>
            </a:xfrm>
            <a:custGeom>
              <a:avLst/>
              <a:gdLst>
                <a:gd name="connsiteX0" fmla="*/ 1210242 w 1361528"/>
                <a:gd name="connsiteY0" fmla="*/ 0 h 1644315"/>
                <a:gd name="connsiteX1" fmla="*/ 0 w 1361528"/>
                <a:gd name="connsiteY1" fmla="*/ 1644315 h 1644315"/>
                <a:gd name="connsiteX2" fmla="*/ 1361528 w 1361528"/>
                <a:gd name="connsiteY2" fmla="*/ 1322054 h 164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1528" h="1644315">
                  <a:moveTo>
                    <a:pt x="1210242" y="0"/>
                  </a:moveTo>
                  <a:lnTo>
                    <a:pt x="0" y="1644315"/>
                  </a:lnTo>
                  <a:lnTo>
                    <a:pt x="1361528" y="1322054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B458CC3-F701-4C19-9FFA-7FEE1B7028FE}"/>
                </a:ext>
              </a:extLst>
            </p:cNvPr>
            <p:cNvSpPr/>
            <p:nvPr userDrawn="1"/>
          </p:nvSpPr>
          <p:spPr>
            <a:xfrm>
              <a:off x="3751003" y="6292959"/>
              <a:ext cx="836501" cy="1571365"/>
            </a:xfrm>
            <a:custGeom>
              <a:avLst/>
              <a:gdLst>
                <a:gd name="connsiteX0" fmla="*/ 0 w 703782"/>
                <a:gd name="connsiteY0" fmla="*/ 0 h 1322053"/>
                <a:gd name="connsiteX1" fmla="*/ 703783 w 703782"/>
                <a:gd name="connsiteY1" fmla="*/ 414385 h 1322053"/>
                <a:gd name="connsiteX2" fmla="*/ 151286 w 703782"/>
                <a:gd name="connsiteY2" fmla="*/ 1322054 h 132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3782" h="1322053">
                  <a:moveTo>
                    <a:pt x="0" y="0"/>
                  </a:moveTo>
                  <a:lnTo>
                    <a:pt x="703783" y="414385"/>
                  </a:lnTo>
                  <a:lnTo>
                    <a:pt x="151286" y="1322054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9C9F7F4-776D-4B32-8FDA-80EC0FD04278}"/>
                </a:ext>
              </a:extLst>
            </p:cNvPr>
            <p:cNvSpPr/>
            <p:nvPr userDrawn="1"/>
          </p:nvSpPr>
          <p:spPr>
            <a:xfrm>
              <a:off x="4587505" y="6472775"/>
              <a:ext cx="2134215" cy="1485329"/>
            </a:xfrm>
            <a:custGeom>
              <a:avLst/>
              <a:gdLst>
                <a:gd name="connsiteX0" fmla="*/ 0 w 1795601"/>
                <a:gd name="connsiteY0" fmla="*/ 263098 h 1249667"/>
                <a:gd name="connsiteX1" fmla="*/ 1795601 w 1795601"/>
                <a:gd name="connsiteY1" fmla="*/ 0 h 1249667"/>
                <a:gd name="connsiteX2" fmla="*/ 1637752 w 1795601"/>
                <a:gd name="connsiteY2" fmla="*/ 1249668 h 1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5601" h="1249667">
                  <a:moveTo>
                    <a:pt x="0" y="263098"/>
                  </a:moveTo>
                  <a:lnTo>
                    <a:pt x="1795601" y="0"/>
                  </a:lnTo>
                  <a:lnTo>
                    <a:pt x="1637752" y="1249668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806217-984A-4061-8AFE-3DFAB36077C7}"/>
                </a:ext>
              </a:extLst>
            </p:cNvPr>
            <p:cNvSpPr/>
            <p:nvPr userDrawn="1"/>
          </p:nvSpPr>
          <p:spPr>
            <a:xfrm>
              <a:off x="6534104" y="6472775"/>
              <a:ext cx="1328972" cy="1485329"/>
            </a:xfrm>
            <a:custGeom>
              <a:avLst/>
              <a:gdLst>
                <a:gd name="connsiteX0" fmla="*/ 157849 w 1118118"/>
                <a:gd name="connsiteY0" fmla="*/ 0 h 1249667"/>
                <a:gd name="connsiteX1" fmla="*/ 0 w 1118118"/>
                <a:gd name="connsiteY1" fmla="*/ 1249668 h 1249667"/>
                <a:gd name="connsiteX2" fmla="*/ 1118118 w 1118118"/>
                <a:gd name="connsiteY2" fmla="*/ 1032656 h 1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8118" h="1249667">
                  <a:moveTo>
                    <a:pt x="157849" y="0"/>
                  </a:moveTo>
                  <a:lnTo>
                    <a:pt x="0" y="1249668"/>
                  </a:lnTo>
                  <a:lnTo>
                    <a:pt x="1118118" y="1032656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6A97C2-0A16-4A93-B589-3C398F8033F3}"/>
                </a:ext>
              </a:extLst>
            </p:cNvPr>
            <p:cNvSpPr/>
            <p:nvPr userDrawn="1"/>
          </p:nvSpPr>
          <p:spPr>
            <a:xfrm>
              <a:off x="7863076" y="6238240"/>
              <a:ext cx="1751182" cy="1461928"/>
            </a:xfrm>
            <a:custGeom>
              <a:avLst/>
              <a:gdLst>
                <a:gd name="connsiteX0" fmla="*/ 138161 w 1473340"/>
                <a:gd name="connsiteY0" fmla="*/ 98637 h 1229979"/>
                <a:gd name="connsiteX1" fmla="*/ 1473340 w 1473340"/>
                <a:gd name="connsiteY1" fmla="*/ 0 h 1229979"/>
                <a:gd name="connsiteX2" fmla="*/ 0 w 1473340"/>
                <a:gd name="connsiteY2" fmla="*/ 1229979 h 122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3340" h="1229979">
                  <a:moveTo>
                    <a:pt x="138161" y="98637"/>
                  </a:moveTo>
                  <a:lnTo>
                    <a:pt x="1473340" y="0"/>
                  </a:lnTo>
                  <a:lnTo>
                    <a:pt x="0" y="122997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F598922-CE72-4DAC-A3CF-1CD894E60D87}"/>
                </a:ext>
              </a:extLst>
            </p:cNvPr>
            <p:cNvSpPr/>
            <p:nvPr userDrawn="1"/>
          </p:nvSpPr>
          <p:spPr>
            <a:xfrm>
              <a:off x="7863076" y="6238240"/>
              <a:ext cx="2204593" cy="2040436"/>
            </a:xfrm>
            <a:custGeom>
              <a:avLst/>
              <a:gdLst>
                <a:gd name="connsiteX0" fmla="*/ 1473340 w 1854813"/>
                <a:gd name="connsiteY0" fmla="*/ 0 h 1716701"/>
                <a:gd name="connsiteX1" fmla="*/ 1854813 w 1854813"/>
                <a:gd name="connsiteY1" fmla="*/ 1716701 h 1716701"/>
                <a:gd name="connsiteX2" fmla="*/ 0 w 1854813"/>
                <a:gd name="connsiteY2" fmla="*/ 1229979 h 171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4813" h="1716701">
                  <a:moveTo>
                    <a:pt x="1473340" y="0"/>
                  </a:moveTo>
                  <a:lnTo>
                    <a:pt x="1854813" y="1716701"/>
                  </a:lnTo>
                  <a:lnTo>
                    <a:pt x="0" y="1229979"/>
                  </a:lnTo>
                  <a:close/>
                </a:path>
              </a:pathLst>
            </a:custGeom>
            <a:noFill/>
            <a:ln w="9795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2FC25DB-4C71-4B2D-A45D-005161BB5529}"/>
              </a:ext>
            </a:extLst>
          </p:cNvPr>
          <p:cNvSpPr/>
          <p:nvPr userDrawn="1"/>
        </p:nvSpPr>
        <p:spPr>
          <a:xfrm>
            <a:off x="9350349" y="5767381"/>
            <a:ext cx="527817" cy="527757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4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40221FC-98C1-4DB5-87A5-DA8E25B5F09F}"/>
              </a:ext>
            </a:extLst>
          </p:cNvPr>
          <p:cNvSpPr/>
          <p:nvPr userDrawn="1"/>
        </p:nvSpPr>
        <p:spPr>
          <a:xfrm>
            <a:off x="11294199" y="3432732"/>
            <a:ext cx="1794556" cy="1794552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bg2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4B62F7-B8D0-4847-83EB-73908188DDE5}"/>
              </a:ext>
            </a:extLst>
          </p:cNvPr>
          <p:cNvSpPr/>
          <p:nvPr userDrawn="1"/>
        </p:nvSpPr>
        <p:spPr>
          <a:xfrm rot="13826978">
            <a:off x="247381" y="2473454"/>
            <a:ext cx="559607" cy="575595"/>
          </a:xfrm>
          <a:custGeom>
            <a:avLst/>
            <a:gdLst>
              <a:gd name="connsiteX0" fmla="*/ 215445 w 1740130"/>
              <a:gd name="connsiteY0" fmla="*/ 0 h 1789848"/>
              <a:gd name="connsiteX1" fmla="*/ 1740130 w 1740130"/>
              <a:gd name="connsiteY1" fmla="*/ 215445 h 1789848"/>
              <a:gd name="connsiteX2" fmla="*/ 0 w 1740130"/>
              <a:gd name="connsiteY2" fmla="*/ 1789848 h 1789848"/>
              <a:gd name="connsiteX3" fmla="*/ 215445 w 1740130"/>
              <a:gd name="connsiteY3" fmla="*/ 0 h 178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130" h="1789848">
                <a:moveTo>
                  <a:pt x="215445" y="0"/>
                </a:moveTo>
                <a:lnTo>
                  <a:pt x="1740130" y="215445"/>
                </a:lnTo>
                <a:lnTo>
                  <a:pt x="0" y="1789848"/>
                </a:lnTo>
                <a:lnTo>
                  <a:pt x="215445" y="0"/>
                </a:lnTo>
                <a:close/>
              </a:path>
            </a:pathLst>
          </a:custGeom>
          <a:solidFill>
            <a:schemeClr val="accent1"/>
          </a:solidFill>
          <a:ln w="82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8BA1B31-1EF7-4433-86B2-5598A40B5A8A}"/>
              </a:ext>
            </a:extLst>
          </p:cNvPr>
          <p:cNvSpPr/>
          <p:nvPr userDrawn="1"/>
        </p:nvSpPr>
        <p:spPr>
          <a:xfrm rot="20774380">
            <a:off x="11279290" y="3884023"/>
            <a:ext cx="427805" cy="521877"/>
          </a:xfrm>
          <a:custGeom>
            <a:avLst/>
            <a:gdLst>
              <a:gd name="connsiteX0" fmla="*/ 0 w 1582689"/>
              <a:gd name="connsiteY0" fmla="*/ 0 h 1930715"/>
              <a:gd name="connsiteX1" fmla="*/ 33145 w 1582689"/>
              <a:gd name="connsiteY1" fmla="*/ 1930716 h 1930715"/>
              <a:gd name="connsiteX2" fmla="*/ 1582690 w 1582689"/>
              <a:gd name="connsiteY2" fmla="*/ 1872712 h 1930715"/>
              <a:gd name="connsiteX3" fmla="*/ 0 w 1582689"/>
              <a:gd name="connsiteY3" fmla="*/ 0 h 193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2689" h="1930715">
                <a:moveTo>
                  <a:pt x="0" y="0"/>
                </a:moveTo>
                <a:lnTo>
                  <a:pt x="33145" y="1930716"/>
                </a:lnTo>
                <a:lnTo>
                  <a:pt x="1582690" y="18727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82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CB2F9-8180-412B-A271-F4B057B3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26BD94D0-D037-4054-8695-9F17D9D7ADF3}" type="datetime1">
              <a:rPr lang="en-GB" smtClean="0"/>
              <a:t>05/02/2026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866824-E389-4246-A1EF-19586CF7D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215391"/>
            <a:ext cx="11185525" cy="330860"/>
          </a:xfrm>
          <a:solidFill>
            <a:schemeClr val="bg1"/>
          </a:solidFill>
          <a:effectLst/>
        </p:spPr>
        <p:txBody>
          <a:bodyPr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5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B41E1E-3AB8-4214-99C4-A18AC1BE7584}"/>
              </a:ext>
            </a:extLst>
          </p:cNvPr>
          <p:cNvGrpSpPr/>
          <p:nvPr userDrawn="1"/>
        </p:nvGrpSpPr>
        <p:grpSpPr>
          <a:xfrm rot="2700000">
            <a:off x="9771328" y="4168990"/>
            <a:ext cx="2828053" cy="4247694"/>
            <a:chOff x="9938017" y="1154539"/>
            <a:chExt cx="2828053" cy="424769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3E0F74-823A-418D-AAC2-8754E95F7F65}"/>
                </a:ext>
              </a:extLst>
            </p:cNvPr>
            <p:cNvSpPr/>
            <p:nvPr userDrawn="1"/>
          </p:nvSpPr>
          <p:spPr>
            <a:xfrm rot="6300000">
              <a:off x="11124839" y="1468490"/>
              <a:ext cx="1692898" cy="1589565"/>
            </a:xfrm>
            <a:custGeom>
              <a:avLst/>
              <a:gdLst>
                <a:gd name="connsiteX0" fmla="*/ 170110 w 1341980"/>
                <a:gd name="connsiteY0" fmla="*/ 0 h 1260067"/>
                <a:gd name="connsiteX1" fmla="*/ 0 w 1341980"/>
                <a:gd name="connsiteY1" fmla="*/ 1260067 h 1260067"/>
                <a:gd name="connsiteX2" fmla="*/ 1341981 w 1341980"/>
                <a:gd name="connsiteY2" fmla="*/ 951364 h 1260067"/>
                <a:gd name="connsiteX3" fmla="*/ 170110 w 1341980"/>
                <a:gd name="connsiteY3" fmla="*/ 0 h 126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980" h="1260067">
                  <a:moveTo>
                    <a:pt x="170110" y="0"/>
                  </a:moveTo>
                  <a:lnTo>
                    <a:pt x="0" y="1260067"/>
                  </a:lnTo>
                  <a:lnTo>
                    <a:pt x="1341981" y="951364"/>
                  </a:lnTo>
                  <a:lnTo>
                    <a:pt x="170110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F4F6E7-5A5B-4F24-AC92-59F9008642D8}"/>
                </a:ext>
              </a:extLst>
            </p:cNvPr>
            <p:cNvSpPr/>
            <p:nvPr userDrawn="1"/>
          </p:nvSpPr>
          <p:spPr>
            <a:xfrm rot="6300000">
              <a:off x="10977112" y="2135933"/>
              <a:ext cx="2217472" cy="1303471"/>
            </a:xfrm>
            <a:custGeom>
              <a:avLst/>
              <a:gdLst>
                <a:gd name="connsiteX0" fmla="*/ 0 w 1757816"/>
                <a:gd name="connsiteY0" fmla="*/ 81914 h 1033277"/>
                <a:gd name="connsiteX1" fmla="*/ 1757816 w 1757816"/>
                <a:gd name="connsiteY1" fmla="*/ 0 h 1033277"/>
                <a:gd name="connsiteX2" fmla="*/ 1171871 w 1757816"/>
                <a:gd name="connsiteY2" fmla="*/ 1033278 h 1033277"/>
                <a:gd name="connsiteX3" fmla="*/ 0 w 1757816"/>
                <a:gd name="connsiteY3" fmla="*/ 81914 h 103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816" h="1033277">
                  <a:moveTo>
                    <a:pt x="0" y="81914"/>
                  </a:moveTo>
                  <a:lnTo>
                    <a:pt x="1757816" y="0"/>
                  </a:lnTo>
                  <a:lnTo>
                    <a:pt x="1171871" y="1033278"/>
                  </a:lnTo>
                  <a:lnTo>
                    <a:pt x="0" y="81914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829001F-418C-403A-89C4-693FF9716C16}"/>
                </a:ext>
              </a:extLst>
            </p:cNvPr>
            <p:cNvSpPr/>
            <p:nvPr userDrawn="1"/>
          </p:nvSpPr>
          <p:spPr>
            <a:xfrm rot="6300000">
              <a:off x="10270302" y="3327820"/>
              <a:ext cx="2360541" cy="1788285"/>
            </a:xfrm>
            <a:custGeom>
              <a:avLst/>
              <a:gdLst>
                <a:gd name="connsiteX0" fmla="*/ 585945 w 1871229"/>
                <a:gd name="connsiteY0" fmla="*/ 0 h 1417595"/>
                <a:gd name="connsiteX1" fmla="*/ 0 w 1871229"/>
                <a:gd name="connsiteY1" fmla="*/ 1033278 h 1417595"/>
                <a:gd name="connsiteX2" fmla="*/ 1871229 w 1871229"/>
                <a:gd name="connsiteY2" fmla="*/ 1417596 h 1417595"/>
                <a:gd name="connsiteX3" fmla="*/ 585945 w 1871229"/>
                <a:gd name="connsiteY3" fmla="*/ 0 h 141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229" h="1417595">
                  <a:moveTo>
                    <a:pt x="585945" y="0"/>
                  </a:moveTo>
                  <a:lnTo>
                    <a:pt x="0" y="1033278"/>
                  </a:lnTo>
                  <a:lnTo>
                    <a:pt x="1871229" y="1417596"/>
                  </a:lnTo>
                  <a:lnTo>
                    <a:pt x="585945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FF77413-756A-4606-8A90-3DAF24962817}"/>
                </a:ext>
              </a:extLst>
            </p:cNvPr>
            <p:cNvSpPr/>
            <p:nvPr userDrawn="1"/>
          </p:nvSpPr>
          <p:spPr>
            <a:xfrm rot="6300000">
              <a:off x="9804200" y="1734741"/>
              <a:ext cx="2296941" cy="1136538"/>
            </a:xfrm>
            <a:custGeom>
              <a:avLst/>
              <a:gdLst>
                <a:gd name="connsiteX0" fmla="*/ 0 w 1820812"/>
                <a:gd name="connsiteY0" fmla="*/ 308704 h 900947"/>
                <a:gd name="connsiteX1" fmla="*/ 1341981 w 1820812"/>
                <a:gd name="connsiteY1" fmla="*/ 0 h 900947"/>
                <a:gd name="connsiteX2" fmla="*/ 1820813 w 1820812"/>
                <a:gd name="connsiteY2" fmla="*/ 900948 h 900947"/>
                <a:gd name="connsiteX3" fmla="*/ 0 w 1820812"/>
                <a:gd name="connsiteY3" fmla="*/ 308704 h 90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0812" h="900947">
                  <a:moveTo>
                    <a:pt x="0" y="308704"/>
                  </a:moveTo>
                  <a:lnTo>
                    <a:pt x="1341981" y="0"/>
                  </a:lnTo>
                  <a:lnTo>
                    <a:pt x="1820813" y="900948"/>
                  </a:lnTo>
                  <a:lnTo>
                    <a:pt x="0" y="308704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8058D14-011E-43FD-854D-3B2EF38981E5}"/>
                </a:ext>
              </a:extLst>
            </p:cNvPr>
            <p:cNvSpPr/>
            <p:nvPr userDrawn="1"/>
          </p:nvSpPr>
          <p:spPr>
            <a:xfrm rot="6300000">
              <a:off x="9326015" y="3400673"/>
              <a:ext cx="2360541" cy="1136538"/>
            </a:xfrm>
            <a:custGeom>
              <a:avLst/>
              <a:gdLst>
                <a:gd name="connsiteX0" fmla="*/ 0 w 1871229"/>
                <a:gd name="connsiteY0" fmla="*/ 0 h 900947"/>
                <a:gd name="connsiteX1" fmla="*/ 1871229 w 1871229"/>
                <a:gd name="connsiteY1" fmla="*/ 384318 h 900947"/>
                <a:gd name="connsiteX2" fmla="*/ 478832 w 1871229"/>
                <a:gd name="connsiteY2" fmla="*/ 900948 h 900947"/>
                <a:gd name="connsiteX3" fmla="*/ 0 w 1871229"/>
                <a:gd name="connsiteY3" fmla="*/ 0 h 90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229" h="900947">
                  <a:moveTo>
                    <a:pt x="0" y="0"/>
                  </a:moveTo>
                  <a:lnTo>
                    <a:pt x="1871229" y="384318"/>
                  </a:lnTo>
                  <a:lnTo>
                    <a:pt x="478832" y="9009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>
              <a:noAutofit/>
            </a:bodyPr>
            <a:lstStyle/>
            <a:p>
              <a:pPr lvl="0"/>
              <a:endParaRPr lang="en-GB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40221FC-98C1-4DB5-87A5-DA8E25B5F09F}"/>
              </a:ext>
            </a:extLst>
          </p:cNvPr>
          <p:cNvSpPr/>
          <p:nvPr userDrawn="1"/>
        </p:nvSpPr>
        <p:spPr>
          <a:xfrm>
            <a:off x="-897278" y="3622134"/>
            <a:ext cx="1794556" cy="1794552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95E-366B-47C9-9252-90A61B5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6D24AE74-A62F-482F-AF3C-7DE3DD0785C2}" type="datetime1">
              <a:rPr lang="en-GB" smtClean="0"/>
              <a:t>05/02/2026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9B19-2351-4C64-A049-24A1EA9E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C039-908A-4466-BFF4-D37159EF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512EEFD-9C2D-4D21-8B0A-02D5C955C57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44524B-61B4-4579-9C7D-32C31FE841DC}"/>
              </a:ext>
            </a:extLst>
          </p:cNvPr>
          <p:cNvSpPr/>
          <p:nvPr userDrawn="1"/>
        </p:nvSpPr>
        <p:spPr>
          <a:xfrm rot="2700000">
            <a:off x="11043099" y="49486"/>
            <a:ext cx="754987" cy="848426"/>
          </a:xfrm>
          <a:custGeom>
            <a:avLst/>
            <a:gdLst>
              <a:gd name="connsiteX0" fmla="*/ 1705944 w 1705943"/>
              <a:gd name="connsiteY0" fmla="*/ 0 h 1917075"/>
              <a:gd name="connsiteX1" fmla="*/ 1629936 w 1705943"/>
              <a:gd name="connsiteY1" fmla="*/ 1917075 h 1917075"/>
              <a:gd name="connsiteX2" fmla="*/ 0 w 1705943"/>
              <a:gd name="connsiteY2" fmla="*/ 1815732 h 191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5943" h="1917075">
                <a:moveTo>
                  <a:pt x="1705944" y="0"/>
                </a:moveTo>
                <a:lnTo>
                  <a:pt x="1629936" y="1917075"/>
                </a:lnTo>
                <a:lnTo>
                  <a:pt x="0" y="1815732"/>
                </a:lnTo>
                <a:close/>
              </a:path>
            </a:pathLst>
          </a:custGeom>
          <a:solidFill>
            <a:schemeClr val="accent3"/>
          </a:solidFill>
          <a:ln w="844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2026F7-D0D1-4173-8F07-0A2C220E2E81}"/>
              </a:ext>
            </a:extLst>
          </p:cNvPr>
          <p:cNvSpPr/>
          <p:nvPr userDrawn="1"/>
        </p:nvSpPr>
        <p:spPr>
          <a:xfrm>
            <a:off x="11049000" y="701638"/>
            <a:ext cx="629412" cy="629340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CD37A2E-4C6C-4053-8B59-10A27E29F3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215391"/>
            <a:ext cx="11185626" cy="330860"/>
          </a:xfrm>
          <a:noFill/>
          <a:effectLst/>
        </p:spPr>
        <p:txBody>
          <a:bodyPr wrap="square" bIns="0">
            <a:spAutoFit/>
          </a:bodyPr>
          <a:lstStyle>
            <a:lvl1pPr>
              <a:defRPr sz="2000" cap="all" baseline="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C363F7C-1425-4391-9CB8-CF995EEC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4" y="308624"/>
            <a:ext cx="11185626" cy="967286"/>
          </a:xfrm>
          <a:noFill/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39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DFF-3916-0B4A-B84D-C2732ED5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D351-91F7-034E-968A-A3236723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3A1-7179-F645-AF8C-E9B7D32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B01-8BA8-D244-8516-6EB84BF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8062-78FD-9E44-A81E-5AC98CA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2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0F-BC89-3341-BEF5-1C56B0E6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0D44-0215-D248-87ED-89277D0B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DF-3CB1-A44C-A2BE-79E6880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75D-AB04-8348-BE44-CE18BB8F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6C95-E4FD-8142-B065-C128516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9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0F-BC89-3341-BEF5-1C56B0E6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0D44-0215-D248-87ED-89277D0B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DF-3CB1-A44C-A2BE-79E6880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75D-AB04-8348-BE44-CE18BB8F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6C95-E4FD-8142-B065-C128516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35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079-1CA4-4747-95A0-88F2B30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FF59-B037-E445-86E1-DC2169C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F387-F019-4F48-9FC8-031E1F1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F4C4-5D7A-0C45-B394-F72F748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801-F295-7648-9713-ED70A1A5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14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80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095E-DBC4-CA45-BC5A-FA25060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5C2B-C1DD-4D4E-9481-F67788B5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65ADB-0A3A-264A-B3F2-C9FE34C9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BF135-216A-404E-9046-77061A75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F0F6-2BF2-5644-BAE0-5B1D19CAD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68C1-9101-FE4C-946A-BECA5AE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A5FA9-2C6B-C94B-AB41-BEA6099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E26E6-F856-6C4B-B612-DB42F5B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4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6DE6-A1A7-9D40-837D-43CAE9D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7D814-0F37-7045-BF9E-76EF7EF4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044-FEE8-0E48-AAC0-309063E2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2B29F-4371-D14C-8FFB-2863B3B2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23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379-6B66-4C43-8C11-027452F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B4D2-2BBB-5E4B-8DBA-140701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3CEE-6069-BA46-BC1C-D1DD926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3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E275-3175-8940-8941-B73F94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D4FF-6DB8-CB47-84EE-F800EABE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7C96-7710-754F-859E-3324D5BB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DE5A-17BC-A14B-BE2D-3C65DA8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8738-4EC7-1A4C-BC62-FA434DD7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C443E-082B-F54C-A3E9-C32507B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3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BAB-D57F-5A41-9396-E5E951E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03D9-54E1-8248-8ED4-933DC98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F96C-B930-C341-9E97-F2332D0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1E317-DA57-D046-BED1-C068CDB5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388F-32AC-9544-AB6D-949EB04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145-CB91-184B-9F8E-EE37057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9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EF6-5D89-7748-8596-F9E2BEE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38CE-7FD6-404C-8276-09E2D0F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EE1-CB37-144D-BE53-35FE26E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B85-7467-EA41-A01C-8988111E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341E-21F0-8D49-B5F4-16F6097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8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5F80C-7E89-704E-BEBB-76DF8087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0698D-BB01-DC4A-A5BE-861A384C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0F05-0F2E-E840-8B45-E403A2D0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417-1044-134B-ABF1-7DCB00F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22-19D9-5847-BE52-92951EBF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079-1CA4-4747-95A0-88F2B30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FF59-B037-E445-86E1-DC2169C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493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F387-F019-4F48-9FC8-031E1F1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F4C4-5D7A-0C45-B394-F72F748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801-F295-7648-9713-ED70A1A5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8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93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93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095E-DBC4-CA45-BC5A-FA25060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5C2B-C1DD-4D4E-9481-F67788B5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65ADB-0A3A-264A-B3F2-C9FE34C9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014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BF135-216A-404E-9046-77061A75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F0F6-2BF2-5644-BAE0-5B1D19CAD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014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68C1-9101-FE4C-946A-BECA5AE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A5FA9-2C6B-C94B-AB41-BEA6099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E26E6-F856-6C4B-B612-DB42F5B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6DE6-A1A7-9D40-837D-43CAE9D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7D814-0F37-7045-BF9E-76EF7EF4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044-FEE8-0E48-AAC0-309063E2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2B29F-4371-D14C-8FFB-2863B3B2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379-6B66-4C43-8C11-027452F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B4D2-2BBB-5E4B-8DBA-140701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3CEE-6069-BA46-BC1C-D1DD926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E275-3175-8940-8941-B73F94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D4FF-6DB8-CB47-84EE-F800EABE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7C96-7710-754F-859E-3324D5BB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DE5A-17BC-A14B-BE2D-3C65DA8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8738-4EC7-1A4C-BC62-FA434DD7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C443E-082B-F54C-A3E9-C32507B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6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BAB-D57F-5A41-9396-E5E951E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03D9-54E1-8248-8ED4-933DC98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F96C-B930-C341-9E97-F2332D0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1E317-DA57-D046-BED1-C068CDB5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388F-32AC-9544-AB6D-949EB04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145-CB91-184B-9F8E-EE37057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4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F165-EA3E-BE4D-A166-E1808E6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8D52-24AA-2746-B1C0-CFEBF69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6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DB20-01DB-D84C-A74D-2C16DBB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15B-BB5B-9F4C-96E0-DAFAB644F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268-6812-EE40-A071-66B15A59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D00EF-584A-B74E-9B07-9D59591082B8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871124"/>
            <a:ext cx="1645372" cy="4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9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95" r:id="rId12"/>
    <p:sldLayoutId id="2147483668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F165-EA3E-BE4D-A166-E1808E6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8D52-24AA-2746-B1C0-CFEBF69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DB20-01DB-D84C-A74D-2C16DBB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F251-E918-784C-8717-1F0B733AA660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15B-BB5B-9F4C-96E0-DAFAB644F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268-6812-EE40-A071-66B15A59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4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.eu/cost-actions/annotated-rules-qa/" TargetMode="External"/><Relationship Id="rId2" Type="http://schemas.openxmlformats.org/officeDocument/2006/relationships/hyperlink" Target="https://www.cost.eu/funding/documents-guidelines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.eu/eit-cost-strengthen-innovation-in-europ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cost.eu/about/strategy/cross-cutting-activities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st.eu/who-we-are/members/" TargetMode="External"/><Relationship Id="rId13" Type="http://schemas.openxmlformats.org/officeDocument/2006/relationships/hyperlink" Target="https://www.cost.eu/eligibility-switzerland-uk/" TargetMode="External"/><Relationship Id="rId18" Type="http://schemas.openxmlformats.org/officeDocument/2006/relationships/hyperlink" Target="https://www.ukro.ac.uk/publications/european-cooperation-in-science-technology-cost/" TargetMode="External"/><Relationship Id="rId26" Type="http://schemas.openxmlformats.org/officeDocument/2006/relationships/image" Target="../media/image23.png"/><Relationship Id="rId3" Type="http://schemas.openxmlformats.org/officeDocument/2006/relationships/hyperlink" Target="http://www.cost.eu/" TargetMode="External"/><Relationship Id="rId21" Type="http://schemas.openxmlformats.org/officeDocument/2006/relationships/hyperlink" Target="https://www.cost.eu/cost-events/online-cost-info-day-2025/" TargetMode="External"/><Relationship Id="rId7" Type="http://schemas.openxmlformats.org/officeDocument/2006/relationships/hyperlink" Target="https://www.cost.eu/am-i-eligible/" TargetMode="External"/><Relationship Id="rId12" Type="http://schemas.openxmlformats.org/officeDocument/2006/relationships/hyperlink" Target="https://www.cost.eu/wp-content/uploads/2019/08/COST_StrategicPlan.pdf" TargetMode="External"/><Relationship Id="rId17" Type="http://schemas.openxmlformats.org/officeDocument/2006/relationships/hyperlink" Target="http://www.ukro.ac.uk/" TargetMode="External"/><Relationship Id="rId25" Type="http://schemas.openxmlformats.org/officeDocument/2006/relationships/hyperlink" Target="https://www.linkedin.com/company/cost-office/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mailto:cost@ukro.ac.uk" TargetMode="External"/><Relationship Id="rId20" Type="http://schemas.openxmlformats.org/officeDocument/2006/relationships/hyperlink" Target="https://www.youtube.com/live/d593TcIFWlk?si=eZ7StHobS8554eC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cost.eu/cost-actions-event/browse-actions/" TargetMode="External"/><Relationship Id="rId11" Type="http://schemas.openxmlformats.org/officeDocument/2006/relationships/hyperlink" Target="https://www.cost.eu/cost-actions/annotated-rules-qa/" TargetMode="External"/><Relationship Id="rId24" Type="http://schemas.openxmlformats.org/officeDocument/2006/relationships/hyperlink" Target="https://www.cost.eu/newsletter-subscribe/" TargetMode="External"/><Relationship Id="rId5" Type="http://schemas.openxmlformats.org/officeDocument/2006/relationships/hyperlink" Target="http://www.cost.eu/participate" TargetMode="External"/><Relationship Id="rId15" Type="http://schemas.openxmlformats.org/officeDocument/2006/relationships/hyperlink" Target="mailto:cost.ukcnc@dsit.gov.uk" TargetMode="External"/><Relationship Id="rId23" Type="http://schemas.openxmlformats.org/officeDocument/2006/relationships/hyperlink" Target="https://bit.ly/3wpWEgI" TargetMode="External"/><Relationship Id="rId10" Type="http://schemas.openxmlformats.org/officeDocument/2006/relationships/hyperlink" Target="https://www.cost.eu/funding/documents-guidelines/" TargetMode="External"/><Relationship Id="rId19" Type="http://schemas.openxmlformats.org/officeDocument/2006/relationships/image" Target="../media/image22.png"/><Relationship Id="rId4" Type="http://schemas.openxmlformats.org/officeDocument/2006/relationships/hyperlink" Target="https://www.youtube.com/watch?v=Y9XiSrCYbJ8%20(3m37s%20long)" TargetMode="External"/><Relationship Id="rId9" Type="http://schemas.openxmlformats.org/officeDocument/2006/relationships/hyperlink" Target="https://bit.ly/476T2Ab" TargetMode="External"/><Relationship Id="rId14" Type="http://schemas.openxmlformats.org/officeDocument/2006/relationships/hyperlink" Target="https://www.cost.eu/uploads/2022/12/COST-CIG-Guidelines-105-21-2023-2024.pdf" TargetMode="External"/><Relationship Id="rId22" Type="http://schemas.openxmlformats.org/officeDocument/2006/relationships/hyperlink" Target="https://www.cost.eu/funding/open-call-a-simple-one-step-application-process/" TargetMode="External"/><Relationship Id="rId27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st.eu/Rules_innovators_grant" TargetMode="External"/><Relationship Id="rId3" Type="http://schemas.openxmlformats.org/officeDocument/2006/relationships/hyperlink" Target="http://www.cost.eu/Country_Organisations_Table" TargetMode="External"/><Relationship Id="rId7" Type="http://schemas.openxmlformats.org/officeDocument/2006/relationships/hyperlink" Target="http://www.cost.eu/rules_for_cost_actions_B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st.eu/proposal_sesa" TargetMode="External"/><Relationship Id="rId11" Type="http://schemas.openxmlformats.org/officeDocument/2006/relationships/hyperlink" Target="https://www.cost.eu/innovators_grant" TargetMode="External"/><Relationship Id="rId5" Type="http://schemas.openxmlformats.org/officeDocument/2006/relationships/hyperlink" Target="https://www.cost.eu/Rules_And_Principles_for_COST_A" TargetMode="External"/><Relationship Id="rId10" Type="http://schemas.openxmlformats.org/officeDocument/2006/relationships/hyperlink" Target="http://www.cost.eu/annotated_rules_for_cost_actions_c" TargetMode="External"/><Relationship Id="rId4" Type="http://schemas.openxmlformats.org/officeDocument/2006/relationships/hyperlink" Target="http://www.cost.eu/Glossary" TargetMode="External"/><Relationship Id="rId9" Type="http://schemas.openxmlformats.org/officeDocument/2006/relationships/hyperlink" Target="https://www.cost.eu/proposal_sesa_guideline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eur01.safelinks.protection.outlook.com/?url=https%3A%2F%2Fwww.cost.eu%2Fabout%2Fstrategy%2Fgender-equality%2F&amp;data=05%7C02%7CUrsula.Castro%40cost.eu%7C189d60113f134b7d604c08dc4dab698b%7Cf8f4eb65624b42f29e5d5e71af393e55%7C0%7C0%7C638470645818617164%7CUnknown%7CTWFpbGZsb3d8eyJWIjoiMC4wLjAwMDAiLCJQIjoiV2luMzIiLCJBTiI6Ik1haWwiLCJXVCI6Mn0%3D%7C0%7C%7C%7C&amp;sdata=A%2FMZoa2TOviBgaLPfA%2BGpJmXllksQ1mZh30%2BalcEYoU%3D&amp;reserved=0" TargetMode="External"/><Relationship Id="rId5" Type="http://schemas.openxmlformats.org/officeDocument/2006/relationships/hyperlink" Target="https://www.cost.eu/gep-cost-activities" TargetMode="Externa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open-research-europe.ec.europa.eu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ost.eu/oc-2025-1-initial-analysi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evice&#10;&#10;Description automatically generated">
            <a:extLst>
              <a:ext uri="{FF2B5EF4-FFF2-40B4-BE49-F238E27FC236}">
                <a16:creationId xmlns:a16="http://schemas.microsoft.com/office/drawing/2014/main" id="{A86CDE00-9165-4C95-BDF5-03A14F237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70"/>
          <a:stretch/>
        </p:blipFill>
        <p:spPr>
          <a:xfrm rot="10800000">
            <a:off x="7256046" y="0"/>
            <a:ext cx="4935954" cy="69157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887F58-63AF-3E41-BF37-91740753F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05" y="92817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D5F4A1-72C1-B64A-B6C8-5B8230A2F4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12763"/>
            <a:ext cx="3302358" cy="971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E48954-942C-1C4C-818E-BEF11B1D1890}"/>
              </a:ext>
            </a:extLst>
          </p:cNvPr>
          <p:cNvSpPr txBox="1"/>
          <p:nvPr/>
        </p:nvSpPr>
        <p:spPr>
          <a:xfrm>
            <a:off x="386080" y="2160730"/>
            <a:ext cx="10119359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– Leeds 12 February 2026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16C876-2514-2E47-9712-09D7232D75F4}"/>
              </a:ext>
            </a:extLst>
          </p:cNvPr>
          <p:cNvSpPr/>
          <p:nvPr/>
        </p:nvSpPr>
        <p:spPr>
          <a:xfrm>
            <a:off x="1438205" y="3991308"/>
            <a:ext cx="5745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Hazel Dalgård, COST CNC (UKRI)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B15475-46FF-D247-CE33-5AD2F918334D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8938A1-B30B-2247-2FA3-29356E0E4E0C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78844E54-03D8-F9AF-1BA5-F96608EF0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CC0D-64E0-4414-AFA8-2169DDCF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Evaluation criteria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993A91-3AC8-41C1-99DA-A78EA36F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EEFD-9C2D-4D21-8B0A-02D5C955C57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F643F2-5786-4214-BE9C-A2B3052A0A2A}"/>
              </a:ext>
            </a:extLst>
          </p:cNvPr>
          <p:cNvSpPr/>
          <p:nvPr/>
        </p:nvSpPr>
        <p:spPr>
          <a:xfrm>
            <a:off x="522182" y="1499455"/>
            <a:ext cx="527750" cy="527689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040518-A61D-447A-A5A9-674BCD598587}"/>
              </a:ext>
            </a:extLst>
          </p:cNvPr>
          <p:cNvCxnSpPr>
            <a:cxnSpLocks/>
          </p:cNvCxnSpPr>
          <p:nvPr/>
        </p:nvCxnSpPr>
        <p:spPr>
          <a:xfrm>
            <a:off x="786057" y="2105025"/>
            <a:ext cx="0" cy="2095933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/>
          </a:ln>
        </p:spPr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BE3B005-64CA-4991-AC54-C175A01690A5}"/>
              </a:ext>
            </a:extLst>
          </p:cNvPr>
          <p:cNvSpPr/>
          <p:nvPr/>
        </p:nvSpPr>
        <p:spPr>
          <a:xfrm>
            <a:off x="4387872" y="1499455"/>
            <a:ext cx="527750" cy="527689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5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A7A2C7-BC5C-481E-B77D-C2CB2184A25F}"/>
              </a:ext>
            </a:extLst>
          </p:cNvPr>
          <p:cNvCxnSpPr>
            <a:cxnSpLocks/>
          </p:cNvCxnSpPr>
          <p:nvPr/>
        </p:nvCxnSpPr>
        <p:spPr>
          <a:xfrm>
            <a:off x="4651747" y="2105025"/>
            <a:ext cx="0" cy="1989455"/>
          </a:xfrm>
          <a:prstGeom prst="line">
            <a:avLst/>
          </a:prstGeom>
          <a:noFill/>
          <a:ln w="19050" cap="flat">
            <a:solidFill>
              <a:schemeClr val="accent5"/>
            </a:solidFill>
            <a:prstDash val="solid"/>
            <a:miter/>
          </a:ln>
        </p:spPr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E2D165-D67C-4EE0-B980-829A13A35E7C}"/>
              </a:ext>
            </a:extLst>
          </p:cNvPr>
          <p:cNvSpPr/>
          <p:nvPr/>
        </p:nvSpPr>
        <p:spPr>
          <a:xfrm>
            <a:off x="8205397" y="1499455"/>
            <a:ext cx="527750" cy="527689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6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8D2517-7187-4B0B-8161-08D100F4F38B}"/>
              </a:ext>
            </a:extLst>
          </p:cNvPr>
          <p:cNvCxnSpPr>
            <a:cxnSpLocks/>
          </p:cNvCxnSpPr>
          <p:nvPr/>
        </p:nvCxnSpPr>
        <p:spPr>
          <a:xfrm>
            <a:off x="8469272" y="2086465"/>
            <a:ext cx="0" cy="2008015"/>
          </a:xfrm>
          <a:prstGeom prst="line">
            <a:avLst/>
          </a:prstGeom>
          <a:noFill/>
          <a:ln w="19050" cap="flat">
            <a:solidFill>
              <a:schemeClr val="accent6"/>
            </a:solidFill>
            <a:prstDash val="solid"/>
            <a:miter/>
          </a:ln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D19B431-7448-4BF0-967E-E64F14FDE75E}"/>
              </a:ext>
            </a:extLst>
          </p:cNvPr>
          <p:cNvSpPr txBox="1"/>
          <p:nvPr/>
        </p:nvSpPr>
        <p:spPr>
          <a:xfrm>
            <a:off x="8733147" y="1578633"/>
            <a:ext cx="22479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all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IMPLEMENTATION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CB7958-3FE6-4741-B194-8974802BAF58}"/>
              </a:ext>
            </a:extLst>
          </p:cNvPr>
          <p:cNvSpPr txBox="1"/>
          <p:nvPr/>
        </p:nvSpPr>
        <p:spPr>
          <a:xfrm>
            <a:off x="4929497" y="1578633"/>
            <a:ext cx="22479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all" spc="0" normalizeH="0" baseline="0" noProof="0">
                <a:ln>
                  <a:noFill/>
                </a:ln>
                <a:solidFill>
                  <a:srgbClr val="77CEAC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IMPACT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983F44-F19E-466A-B8CA-B560DA735005}"/>
              </a:ext>
            </a:extLst>
          </p:cNvPr>
          <p:cNvSpPr txBox="1"/>
          <p:nvPr/>
        </p:nvSpPr>
        <p:spPr>
          <a:xfrm>
            <a:off x="1039358" y="1301635"/>
            <a:ext cx="2247900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all" spc="0" normalizeH="0" baseline="0" noProof="0">
                <a:ln>
                  <a:noFill/>
                </a:ln>
                <a:solidFill>
                  <a:srgbClr val="FF7958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EXCELLENCE in S&amp;T  and NETWORKING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A44F7E-DBB6-41E2-B7BD-26C0A46405CF}"/>
              </a:ext>
            </a:extLst>
          </p:cNvPr>
          <p:cNvSpPr txBox="1"/>
          <p:nvPr/>
        </p:nvSpPr>
        <p:spPr>
          <a:xfrm>
            <a:off x="1039358" y="2251508"/>
            <a:ext cx="2735770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Soundness of the challenge </a:t>
            </a: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 Research coordination and capacity-building objectives. </a:t>
            </a: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Progress beyond the state-of-the-art</a:t>
            </a: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Added value of networking in S&amp;T excellence </a:t>
            </a: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Critical mass of the network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B65D58-6782-43A8-8368-D8C1EFB13D88}"/>
              </a:ext>
            </a:extLst>
          </p:cNvPr>
          <p:cNvSpPr txBox="1"/>
          <p:nvPr/>
        </p:nvSpPr>
        <p:spPr>
          <a:xfrm>
            <a:off x="4910335" y="2231188"/>
            <a:ext cx="2973823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7CE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Impact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on science, society, policy, or any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other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 relevant area, and short-, medium- or long -term. </a:t>
            </a: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7CE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Involvement of stakeholders, their role and added-value.</a:t>
            </a: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7CEA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Plans for communication, dissemination and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valorisation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 of results and target audience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58B21B-E272-40AA-947B-DED41246E10A}"/>
              </a:ext>
            </a:extLst>
          </p:cNvPr>
          <p:cNvSpPr txBox="1"/>
          <p:nvPr/>
        </p:nvSpPr>
        <p:spPr>
          <a:xfrm>
            <a:off x="8727862" y="2241348"/>
            <a:ext cx="19567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D5AB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Coherence of the Action structure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and effectiveness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of the work plan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1DB5863-B5EC-4FEB-86CA-74B3EE83ABEE}"/>
              </a:ext>
            </a:extLst>
          </p:cNvPr>
          <p:cNvSpPr/>
          <p:nvPr/>
        </p:nvSpPr>
        <p:spPr>
          <a:xfrm>
            <a:off x="627139" y="4573134"/>
            <a:ext cx="317836" cy="317798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7FC620C-4CB5-4BCE-BBE3-82F35EC90A38}"/>
              </a:ext>
            </a:extLst>
          </p:cNvPr>
          <p:cNvSpPr/>
          <p:nvPr/>
        </p:nvSpPr>
        <p:spPr>
          <a:xfrm>
            <a:off x="4492829" y="4552814"/>
            <a:ext cx="317836" cy="317798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5875" cap="flat">
            <a:solidFill>
              <a:schemeClr val="accent5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18EA6AA-DC55-420F-8E97-ACBE2E34D5A5}"/>
              </a:ext>
            </a:extLst>
          </p:cNvPr>
          <p:cNvSpPr/>
          <p:nvPr/>
        </p:nvSpPr>
        <p:spPr>
          <a:xfrm>
            <a:off x="8310354" y="4542654"/>
            <a:ext cx="317836" cy="317798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5875" cap="flat">
            <a:solidFill>
              <a:schemeClr val="accent6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C3446-FA6B-427F-BD57-03FA7ECA8C2A}"/>
              </a:ext>
            </a:extLst>
          </p:cNvPr>
          <p:cNvSpPr txBox="1"/>
          <p:nvPr/>
        </p:nvSpPr>
        <p:spPr>
          <a:xfrm>
            <a:off x="8733147" y="4552595"/>
            <a:ext cx="2247900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1 question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9B990D-079D-4993-9542-9B9FDDFDC931}"/>
              </a:ext>
            </a:extLst>
          </p:cNvPr>
          <p:cNvSpPr txBox="1"/>
          <p:nvPr/>
        </p:nvSpPr>
        <p:spPr>
          <a:xfrm>
            <a:off x="4929497" y="4542435"/>
            <a:ext cx="2247900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>
                <a:ln>
                  <a:noFill/>
                </a:ln>
                <a:solidFill>
                  <a:srgbClr val="77CEAC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3 questions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3A00CF-C97B-4027-B6C4-7A400EA9BA46}"/>
              </a:ext>
            </a:extLst>
          </p:cNvPr>
          <p:cNvSpPr txBox="1"/>
          <p:nvPr/>
        </p:nvSpPr>
        <p:spPr>
          <a:xfrm>
            <a:off x="1039358" y="4572915"/>
            <a:ext cx="2247900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>
                <a:ln>
                  <a:noFill/>
                </a:ln>
                <a:solidFill>
                  <a:srgbClr val="FF7958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5 questions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732D163-7D76-4F2F-983A-3C89D6C8B316}"/>
              </a:ext>
            </a:extLst>
          </p:cNvPr>
          <p:cNvCxnSpPr>
            <a:cxnSpLocks/>
          </p:cNvCxnSpPr>
          <p:nvPr/>
        </p:nvCxnSpPr>
        <p:spPr>
          <a:xfrm>
            <a:off x="786057" y="4993643"/>
            <a:ext cx="0" cy="574020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/>
          </a:ln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A68486D-6561-408B-8252-6EDBCF27143A}"/>
              </a:ext>
            </a:extLst>
          </p:cNvPr>
          <p:cNvCxnSpPr>
            <a:cxnSpLocks/>
          </p:cNvCxnSpPr>
          <p:nvPr/>
        </p:nvCxnSpPr>
        <p:spPr>
          <a:xfrm>
            <a:off x="4651747" y="4973323"/>
            <a:ext cx="0" cy="563781"/>
          </a:xfrm>
          <a:prstGeom prst="line">
            <a:avLst/>
          </a:prstGeom>
          <a:noFill/>
          <a:ln w="19050" cap="flat">
            <a:solidFill>
              <a:schemeClr val="accent5"/>
            </a:solidFill>
            <a:prstDash val="solid"/>
            <a:miter/>
          </a:ln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A984F2C-A730-4F67-9528-20A154D6AEF1}"/>
              </a:ext>
            </a:extLst>
          </p:cNvPr>
          <p:cNvCxnSpPr>
            <a:cxnSpLocks/>
          </p:cNvCxnSpPr>
          <p:nvPr/>
        </p:nvCxnSpPr>
        <p:spPr>
          <a:xfrm>
            <a:off x="8469272" y="4963163"/>
            <a:ext cx="0" cy="573941"/>
          </a:xfrm>
          <a:prstGeom prst="line">
            <a:avLst/>
          </a:prstGeom>
          <a:noFill/>
          <a:ln w="19050" cap="flat">
            <a:solidFill>
              <a:schemeClr val="accent6"/>
            </a:solidFill>
            <a:prstDash val="solid"/>
            <a:miter/>
          </a:ln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8A52B07-3A51-4A7B-8F42-DFE48FD2678C}"/>
              </a:ext>
            </a:extLst>
          </p:cNvPr>
          <p:cNvSpPr txBox="1"/>
          <p:nvPr/>
        </p:nvSpPr>
        <p:spPr>
          <a:xfrm>
            <a:off x="1039358" y="5003803"/>
            <a:ext cx="2284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Range of marks: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0 – 5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Threshold: 3 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11CE07-D34A-4051-8F72-C115906B388C}"/>
              </a:ext>
            </a:extLst>
          </p:cNvPr>
          <p:cNvSpPr txBox="1"/>
          <p:nvPr/>
        </p:nvSpPr>
        <p:spPr>
          <a:xfrm>
            <a:off x="4910335" y="4973323"/>
            <a:ext cx="2247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Range of marks: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0 – 5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Threshold: 3 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31CEA6-4216-4B18-9D33-41802BFB9F5E}"/>
              </a:ext>
            </a:extLst>
          </p:cNvPr>
          <p:cNvSpPr txBox="1"/>
          <p:nvPr/>
        </p:nvSpPr>
        <p:spPr>
          <a:xfrm>
            <a:off x="8727861" y="4983483"/>
            <a:ext cx="2232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Range of marks: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0 – 3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9B9B9B"/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5612210-A943-499C-AD31-9CC1C65BC377}"/>
              </a:ext>
            </a:extLst>
          </p:cNvPr>
          <p:cNvSpPr/>
          <p:nvPr/>
        </p:nvSpPr>
        <p:spPr>
          <a:xfrm>
            <a:off x="0" y="5080223"/>
            <a:ext cx="12192000" cy="867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53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B1B2-8C9A-448E-9E73-B3CB0BD9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As a participant in a running Action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38E560-E162-491A-B6E3-B067224D3F74}"/>
              </a:ext>
            </a:extLst>
          </p:cNvPr>
          <p:cNvSpPr txBox="1"/>
          <p:nvPr/>
        </p:nvSpPr>
        <p:spPr>
          <a:xfrm>
            <a:off x="494661" y="3252772"/>
            <a:ext cx="23211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all" spc="0" normalizeH="0" baseline="0" noProof="0" dirty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Find the Action in your field </a:t>
            </a:r>
            <a:br>
              <a:rPr kumimoji="0" lang="en-GB" sz="2000" b="1" i="0" u="none" strike="noStrike" kern="0" cap="all" spc="0" normalizeH="0" baseline="0" noProof="0" dirty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of interest on the COST website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AD8C7A-A2EB-4104-97AA-E41DB0182753}"/>
              </a:ext>
            </a:extLst>
          </p:cNvPr>
          <p:cNvSpPr txBox="1"/>
          <p:nvPr/>
        </p:nvSpPr>
        <p:spPr>
          <a:xfrm>
            <a:off x="3503636" y="3252772"/>
            <a:ext cx="19857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all" spc="0" normalizeH="0" baseline="0" noProof="0" dirty="0">
                <a:ln>
                  <a:noFill/>
                </a:ln>
                <a:solidFill>
                  <a:srgbClr val="FF7958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READ THE PROJECT PLAN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(MoU) – identify your potential contribution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50AE8-1A10-432B-845A-12F8D3FBF743}"/>
              </a:ext>
            </a:extLst>
          </p:cNvPr>
          <p:cNvSpPr txBox="1"/>
          <p:nvPr/>
        </p:nvSpPr>
        <p:spPr>
          <a:xfrm>
            <a:off x="6331658" y="3252772"/>
            <a:ext cx="19857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all" spc="0" normalizeH="0" baseline="0" noProof="0" dirty="0">
                <a:ln>
                  <a:noFill/>
                </a:ln>
                <a:solidFill>
                  <a:srgbClr val="77CEAC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Browse the Action’s website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– check their activities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8B014-9408-430C-A219-39F61AFF3A0E}"/>
              </a:ext>
            </a:extLst>
          </p:cNvPr>
          <p:cNvSpPr txBox="1"/>
          <p:nvPr/>
        </p:nvSpPr>
        <p:spPr>
          <a:xfrm>
            <a:off x="9120962" y="3252772"/>
            <a:ext cx="21871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7958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all" spc="0" normalizeH="0" baseline="0" noProof="0" dirty="0">
                <a:ln>
                  <a:noFill/>
                </a:ln>
                <a:solidFill>
                  <a:srgbClr val="BE5ABF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Identify the opportunities 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to join the Action and your contact person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8D895FC-A1A5-489C-A7B7-ED72E9E7B639}"/>
              </a:ext>
            </a:extLst>
          </p:cNvPr>
          <p:cNvSpPr/>
          <p:nvPr/>
        </p:nvSpPr>
        <p:spPr>
          <a:xfrm rot="17355675">
            <a:off x="837452" y="2224588"/>
            <a:ext cx="543867" cy="611119"/>
          </a:xfrm>
          <a:custGeom>
            <a:avLst/>
            <a:gdLst>
              <a:gd name="connsiteX0" fmla="*/ 16573 w 1541258"/>
              <a:gd name="connsiteY0" fmla="*/ 0 h 1731843"/>
              <a:gd name="connsiteX1" fmla="*/ 0 w 1541258"/>
              <a:gd name="connsiteY1" fmla="*/ 1731844 h 1731843"/>
              <a:gd name="connsiteX2" fmla="*/ 1541258 w 1541258"/>
              <a:gd name="connsiteY2" fmla="*/ 1566117 h 1731843"/>
              <a:gd name="connsiteX3" fmla="*/ 16573 w 1541258"/>
              <a:gd name="connsiteY3" fmla="*/ 0 h 173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1258" h="1731843">
                <a:moveTo>
                  <a:pt x="16573" y="0"/>
                </a:moveTo>
                <a:lnTo>
                  <a:pt x="0" y="1731844"/>
                </a:lnTo>
                <a:lnTo>
                  <a:pt x="1541258" y="1566117"/>
                </a:lnTo>
                <a:lnTo>
                  <a:pt x="16573" y="0"/>
                </a:lnTo>
                <a:close/>
              </a:path>
            </a:pathLst>
          </a:custGeom>
          <a:solidFill>
            <a:schemeClr val="accent6"/>
          </a:solidFill>
          <a:ln w="828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4CCEB7-C52E-4AA1-B556-C2F28F260146}"/>
              </a:ext>
            </a:extLst>
          </p:cNvPr>
          <p:cNvSpPr/>
          <p:nvPr/>
        </p:nvSpPr>
        <p:spPr>
          <a:xfrm rot="20774380">
            <a:off x="3559564" y="2322390"/>
            <a:ext cx="427805" cy="521877"/>
          </a:xfrm>
          <a:custGeom>
            <a:avLst/>
            <a:gdLst>
              <a:gd name="connsiteX0" fmla="*/ 0 w 1582689"/>
              <a:gd name="connsiteY0" fmla="*/ 0 h 1930715"/>
              <a:gd name="connsiteX1" fmla="*/ 33145 w 1582689"/>
              <a:gd name="connsiteY1" fmla="*/ 1930716 h 1930715"/>
              <a:gd name="connsiteX2" fmla="*/ 1582690 w 1582689"/>
              <a:gd name="connsiteY2" fmla="*/ 1872712 h 1930715"/>
              <a:gd name="connsiteX3" fmla="*/ 0 w 1582689"/>
              <a:gd name="connsiteY3" fmla="*/ 0 h 193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2689" h="1930715">
                <a:moveTo>
                  <a:pt x="0" y="0"/>
                </a:moveTo>
                <a:lnTo>
                  <a:pt x="33145" y="1930716"/>
                </a:lnTo>
                <a:lnTo>
                  <a:pt x="1582690" y="18727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828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0BA8E0D-9A5D-438D-B08A-4AF893802537}"/>
              </a:ext>
            </a:extLst>
          </p:cNvPr>
          <p:cNvSpPr/>
          <p:nvPr/>
        </p:nvSpPr>
        <p:spPr>
          <a:xfrm>
            <a:off x="3775907" y="2400973"/>
            <a:ext cx="629412" cy="629340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19EA2C-72E4-4AE5-891A-BADF270D7D68}"/>
              </a:ext>
            </a:extLst>
          </p:cNvPr>
          <p:cNvSpPr/>
          <p:nvPr/>
        </p:nvSpPr>
        <p:spPr>
          <a:xfrm rot="9509963" flipH="1">
            <a:off x="9302343" y="2468747"/>
            <a:ext cx="655210" cy="519446"/>
          </a:xfrm>
          <a:custGeom>
            <a:avLst/>
            <a:gdLst>
              <a:gd name="connsiteX0" fmla="*/ 859457 w 859457"/>
              <a:gd name="connsiteY0" fmla="*/ 0 h 681371"/>
              <a:gd name="connsiteX1" fmla="*/ 739443 w 859457"/>
              <a:gd name="connsiteY1" fmla="*/ 681372 h 681371"/>
              <a:gd name="connsiteX2" fmla="*/ 0 w 859457"/>
              <a:gd name="connsiteY2" fmla="*/ 673629 h 68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457" h="681371">
                <a:moveTo>
                  <a:pt x="859457" y="0"/>
                </a:moveTo>
                <a:lnTo>
                  <a:pt x="739443" y="681372"/>
                </a:lnTo>
                <a:lnTo>
                  <a:pt x="0" y="673629"/>
                </a:lnTo>
                <a:close/>
              </a:path>
            </a:pathLst>
          </a:custGeom>
          <a:solidFill>
            <a:schemeClr val="accent4"/>
          </a:solidFill>
          <a:ln w="38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E831F44-7081-4AD5-8070-39F0D88028A5}"/>
              </a:ext>
            </a:extLst>
          </p:cNvPr>
          <p:cNvSpPr/>
          <p:nvPr/>
        </p:nvSpPr>
        <p:spPr>
          <a:xfrm rot="1800000">
            <a:off x="6694711" y="2258541"/>
            <a:ext cx="509331" cy="618474"/>
          </a:xfrm>
          <a:custGeom>
            <a:avLst/>
            <a:gdLst>
              <a:gd name="connsiteX0" fmla="*/ 1537038 w 1537038"/>
              <a:gd name="connsiteY0" fmla="*/ 0 h 1866403"/>
              <a:gd name="connsiteX1" fmla="*/ 1401914 w 1537038"/>
              <a:gd name="connsiteY1" fmla="*/ 1866404 h 1866403"/>
              <a:gd name="connsiteX2" fmla="*/ 0 w 1537038"/>
              <a:gd name="connsiteY2" fmla="*/ 1773506 h 186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038" h="1866403">
                <a:moveTo>
                  <a:pt x="1537038" y="0"/>
                </a:moveTo>
                <a:lnTo>
                  <a:pt x="1401914" y="1866404"/>
                </a:lnTo>
                <a:lnTo>
                  <a:pt x="0" y="1773506"/>
                </a:lnTo>
                <a:close/>
              </a:path>
            </a:pathLst>
          </a:custGeom>
          <a:solidFill>
            <a:schemeClr val="accent5"/>
          </a:solidFill>
          <a:ln w="844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E655BFE-92E6-4502-B48A-C3001CB6D4B2}"/>
              </a:ext>
            </a:extLst>
          </p:cNvPr>
          <p:cNvSpPr/>
          <p:nvPr/>
        </p:nvSpPr>
        <p:spPr>
          <a:xfrm>
            <a:off x="7019465" y="2125202"/>
            <a:ext cx="629412" cy="629340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5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0FCCC5-B43F-4203-86FF-1AA8D1B36165}"/>
              </a:ext>
            </a:extLst>
          </p:cNvPr>
          <p:cNvSpPr/>
          <p:nvPr/>
        </p:nvSpPr>
        <p:spPr>
          <a:xfrm>
            <a:off x="495678" y="2299374"/>
            <a:ext cx="629412" cy="629340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6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66B52D-BD8D-421B-B997-298289BB726C}"/>
              </a:ext>
            </a:extLst>
          </p:cNvPr>
          <p:cNvSpPr/>
          <p:nvPr/>
        </p:nvSpPr>
        <p:spPr>
          <a:xfrm>
            <a:off x="9019620" y="2284859"/>
            <a:ext cx="629412" cy="629340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4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D29177A2-4E41-4C46-81CE-285C0D72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EEFD-9C2D-4D21-8B0A-02D5C955C57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0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F2906A-A3A6-0C42-4FB1-C5C653F3E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80" y="114775"/>
            <a:ext cx="9813290" cy="583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79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08565-254D-3D56-CD35-13C4DA94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267" dirty="0"/>
              <a:t>What can be funded by COST</a:t>
            </a:r>
            <a:endParaRPr lang="en-GB" dirty="0"/>
          </a:p>
        </p:txBody>
      </p:sp>
      <p:graphicFrame>
        <p:nvGraphicFramePr>
          <p:cNvPr id="44" name="Content Placeholder 43">
            <a:extLst>
              <a:ext uri="{FF2B5EF4-FFF2-40B4-BE49-F238E27FC236}">
                <a16:creationId xmlns:a16="http://schemas.microsoft.com/office/drawing/2014/main" id="{4D9D6E5E-5BDA-77F2-299B-BD8EDE1CE82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8637806"/>
              </p:ext>
            </p:extLst>
          </p:nvPr>
        </p:nvGraphicFramePr>
        <p:xfrm>
          <a:off x="1076960" y="1700809"/>
          <a:ext cx="6918960" cy="4171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5" name="Content Placeholder 43">
            <a:extLst>
              <a:ext uri="{FF2B5EF4-FFF2-40B4-BE49-F238E27FC236}">
                <a16:creationId xmlns:a16="http://schemas.microsoft.com/office/drawing/2014/main" id="{8C36D0E3-FE36-6DD0-600E-AEE375600B0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0067271"/>
              </p:ext>
            </p:extLst>
          </p:nvPr>
        </p:nvGraphicFramePr>
        <p:xfrm>
          <a:off x="8183344" y="1700809"/>
          <a:ext cx="3648405" cy="2461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3241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7B37F3E-08A7-9EE8-E396-EEF988484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74320"/>
            <a:ext cx="10854932" cy="55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69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CC85-1AFE-C487-A6D6-C29E2CB35122}"/>
              </a:ext>
            </a:extLst>
          </p:cNvPr>
          <p:cNvSpPr txBox="1">
            <a:spLocks/>
          </p:cNvSpPr>
          <p:nvPr/>
        </p:nvSpPr>
        <p:spPr>
          <a:xfrm>
            <a:off x="264160" y="152083"/>
            <a:ext cx="10515600" cy="416878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COST - FAQs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143003-0302-19A0-327B-2161D6D59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348322"/>
              </p:ext>
            </p:extLst>
          </p:nvPr>
        </p:nvGraphicFramePr>
        <p:xfrm>
          <a:off x="396240" y="467677"/>
          <a:ext cx="1161288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994">
                  <a:extLst>
                    <a:ext uri="{9D8B030D-6E8A-4147-A177-3AD203B41FA5}">
                      <a16:colId xmlns:a16="http://schemas.microsoft.com/office/drawing/2014/main" val="2807228769"/>
                    </a:ext>
                  </a:extLst>
                </a:gridCol>
                <a:gridCol w="8745886">
                  <a:extLst>
                    <a:ext uri="{9D8B030D-6E8A-4147-A177-3AD203B41FA5}">
                      <a16:colId xmlns:a16="http://schemas.microsoft.com/office/drawing/2014/main" val="3086678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FAQ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Answers - </a:t>
                      </a:r>
                      <a:r>
                        <a:rPr lang="en-GB" dirty="0">
                          <a:hlinkClick r:id="rId2"/>
                        </a:rPr>
                        <a:t>Funding Documents &amp; Guidelines | COST</a:t>
                      </a:r>
                      <a:r>
                        <a:rPr lang="en-GB" dirty="0"/>
                        <a:t>, </a:t>
                      </a:r>
                      <a:r>
                        <a:rPr lang="en-GB" dirty="0">
                          <a:hlinkClick r:id="rId3"/>
                        </a:rPr>
                        <a:t>Annotated Rules FAQ – COST</a:t>
                      </a:r>
                      <a:r>
                        <a:rPr lang="en-GB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100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7030A0"/>
                          </a:solidFill>
                        </a:rPr>
                        <a:t>Eligibility – network composition,</a:t>
                      </a:r>
                    </a:p>
                    <a:p>
                      <a:r>
                        <a:rPr lang="en-GB" b="1" dirty="0">
                          <a:solidFill>
                            <a:srgbClr val="7030A0"/>
                          </a:solidFill>
                        </a:rPr>
                        <a:t>academic career stage, elements of a good proposal?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Eligibility (</a:t>
                      </a:r>
                      <a:r>
                        <a:rPr lang="en-GB" u="sng" dirty="0">
                          <a:solidFill>
                            <a:srgbClr val="7030A0"/>
                          </a:solidFill>
                        </a:rPr>
                        <a:t>Level C (ARs</a:t>
                      </a: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) parts 1.1, 1.3)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COST principles (policies around excellence, inclusiveness, geographic, gender and age balance, ethics “peaceful purposes” etc) (</a:t>
                      </a:r>
                      <a:r>
                        <a:rPr lang="en-GB" u="sng" dirty="0">
                          <a:solidFill>
                            <a:srgbClr val="7030A0"/>
                          </a:solidFill>
                        </a:rPr>
                        <a:t>Level C (ARs) </a:t>
                      </a: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p6.)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Preparing and submitting a proposal for a COST Action (</a:t>
                      </a:r>
                      <a:r>
                        <a:rPr lang="en-GB" u="sng" dirty="0">
                          <a:solidFill>
                            <a:srgbClr val="7030A0"/>
                          </a:solidFill>
                        </a:rPr>
                        <a:t>Open Call – Level C Rules,</a:t>
                      </a: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 part 2)(</a:t>
                      </a:r>
                      <a:r>
                        <a:rPr lang="en-GB" u="sng" dirty="0">
                          <a:solidFill>
                            <a:srgbClr val="7030A0"/>
                          </a:solidFill>
                        </a:rPr>
                        <a:t>SESA</a:t>
                      </a: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 part 4)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Evaluation, Selection, Approval core principles (and COI) (</a:t>
                      </a:r>
                      <a:r>
                        <a:rPr lang="en-GB" u="sng" dirty="0">
                          <a:solidFill>
                            <a:srgbClr val="7030A0"/>
                          </a:solidFill>
                        </a:rPr>
                        <a:t>Open Call – Level C</a:t>
                      </a: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, part 3.)(</a:t>
                      </a:r>
                      <a:r>
                        <a:rPr lang="en-GB" u="sng" dirty="0">
                          <a:solidFill>
                            <a:srgbClr val="7030A0"/>
                          </a:solidFill>
                        </a:rPr>
                        <a:t>SESA</a:t>
                      </a: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 parts 6.2, 6.3, 7 &amp;8)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29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Join a Working Group/Management Committee in an action?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MOU (</a:t>
                      </a:r>
                      <a:r>
                        <a:rPr lang="en-GB" u="sng" dirty="0">
                          <a:solidFill>
                            <a:srgbClr val="002060"/>
                          </a:solidFill>
                        </a:rPr>
                        <a:t>Level C (ARs) </a:t>
                      </a:r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part 1.2)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COST Action Management Committee nomination, role, access to l/ship positions (</a:t>
                      </a:r>
                      <a:r>
                        <a:rPr lang="en-GB" u="sng" dirty="0">
                          <a:solidFill>
                            <a:srgbClr val="002060"/>
                          </a:solidFill>
                        </a:rPr>
                        <a:t>Level B rules</a:t>
                      </a:r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, part 3. </a:t>
                      </a:r>
                      <a:r>
                        <a:rPr lang="en-GB" u="sng" dirty="0">
                          <a:solidFill>
                            <a:srgbClr val="002060"/>
                          </a:solidFill>
                        </a:rPr>
                        <a:t>Level C (ARs) </a:t>
                      </a:r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part 3.)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385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FSAC (Financial Support to Cost Actions) – what does it pay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COST Action funding and administration – AGA, Grant Holder, reporting, final assessment (</a:t>
                      </a:r>
                      <a:r>
                        <a:rPr lang="en-GB" u="sng" dirty="0">
                          <a:solidFill>
                            <a:srgbClr val="FF0000"/>
                          </a:solidFill>
                        </a:rPr>
                        <a:t>Level B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, part 7, </a:t>
                      </a:r>
                      <a:r>
                        <a:rPr lang="en-GB" u="sng" dirty="0">
                          <a:solidFill>
                            <a:srgbClr val="FF0000"/>
                          </a:solidFill>
                        </a:rPr>
                        <a:t>Level C (ARs)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parts 7&amp;8.)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Financial Support to Cost Actions (</a:t>
                      </a:r>
                      <a:r>
                        <a:rPr lang="en-GB" u="sng" dirty="0">
                          <a:solidFill>
                            <a:srgbClr val="FF0000"/>
                          </a:solidFill>
                        </a:rPr>
                        <a:t>Level C (ARs)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part 6, Annex 5.)(</a:t>
                      </a:r>
                      <a:r>
                        <a:rPr lang="en-GB" u="sng" dirty="0">
                          <a:solidFill>
                            <a:srgbClr val="FF0000"/>
                          </a:solidFill>
                        </a:rPr>
                        <a:t>Level B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, part 6.)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3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Participate in activities only – how?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Funding of networking activities organised through action events. </a:t>
                      </a:r>
                      <a:r>
                        <a:rPr lang="en-GB" sz="1800" dirty="0">
                          <a:solidFill>
                            <a:srgbClr val="00B050"/>
                          </a:solidFill>
                        </a:rPr>
                        <a:t>(Level C (ARs) Annex 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Funding of networking activities organised through a grant awarding process. </a:t>
                      </a:r>
                      <a:r>
                        <a:rPr lang="en-GB" sz="1800" dirty="0">
                          <a:solidFill>
                            <a:srgbClr val="00B050"/>
                          </a:solidFill>
                        </a:rPr>
                        <a:t>(Level C (ARs) Annex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257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387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AEF6334-38A9-B591-3D38-39B0B3494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718"/>
            <a:ext cx="5359194" cy="21695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59BCED-713B-6082-17B6-A5CCC56E7E54}"/>
              </a:ext>
            </a:extLst>
          </p:cNvPr>
          <p:cNvSpPr txBox="1"/>
          <p:nvPr/>
        </p:nvSpPr>
        <p:spPr>
          <a:xfrm>
            <a:off x="8625840" y="3962623"/>
            <a:ext cx="356615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 dirty="0"/>
              <a:t>COST-EIT MoU </a:t>
            </a:r>
            <a:r>
              <a:rPr lang="en-GB" dirty="0"/>
              <a:t>renewed 22/05/2025 until 2028 </a:t>
            </a:r>
            <a:r>
              <a:rPr lang="en-GB" dirty="0">
                <a:hlinkClick r:id="rId3"/>
              </a:rPr>
              <a:t>https://www.cost.eu/eit-cost-strengthen-innovation-in-europe/</a:t>
            </a:r>
            <a:r>
              <a:rPr lang="en-GB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E200D2-3B0A-D059-1F0B-9B1A3BA80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120" y="217414"/>
            <a:ext cx="5986164" cy="1695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A103ED-D4D2-698E-2253-20D289430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90292"/>
            <a:ext cx="8277939" cy="3402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B837D2-846E-869C-C201-85337321FD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8202" y="5162952"/>
            <a:ext cx="3373797" cy="1695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2548D6-A439-FB5E-34F7-7638F5C51711}"/>
              </a:ext>
            </a:extLst>
          </p:cNvPr>
          <p:cNvSpPr txBox="1"/>
          <p:nvPr/>
        </p:nvSpPr>
        <p:spPr>
          <a:xfrm>
            <a:off x="3363638" y="6099150"/>
            <a:ext cx="4634881" cy="36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https://www.cost.eu/cost-innovators-grant/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A6542A-E0BF-960C-BFCB-E9F68FBAF6F1}"/>
              </a:ext>
            </a:extLst>
          </p:cNvPr>
          <p:cNvSpPr/>
          <p:nvPr/>
        </p:nvSpPr>
        <p:spPr>
          <a:xfrm>
            <a:off x="8625840" y="2113236"/>
            <a:ext cx="2844800" cy="16486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/>
              <a:t>COST – recent developments</a:t>
            </a:r>
          </a:p>
        </p:txBody>
      </p:sp>
    </p:spTree>
    <p:extLst>
      <p:ext uri="{BB962C8B-B14F-4D97-AF65-F5344CB8AC3E}">
        <p14:creationId xmlns:p14="http://schemas.microsoft.com/office/powerpoint/2010/main" val="4063501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5562DF-9892-6820-62D5-861C078F9A4F}"/>
              </a:ext>
            </a:extLst>
          </p:cNvPr>
          <p:cNvSpPr txBox="1"/>
          <p:nvPr/>
        </p:nvSpPr>
        <p:spPr>
          <a:xfrm>
            <a:off x="2773680" y="4960987"/>
            <a:ext cx="86156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4C4F4D"/>
                </a:solidFill>
                <a:effectLst/>
                <a:latin typeface="effra"/>
              </a:rPr>
              <a:t>Launched in December 2024 this new </a:t>
            </a:r>
            <a:r>
              <a:rPr lang="en-GB" b="1" i="0" dirty="0">
                <a:solidFill>
                  <a:srgbClr val="4C4F4D"/>
                </a:solidFill>
                <a:effectLst/>
                <a:latin typeface="effra"/>
              </a:rPr>
              <a:t>Cross-Cutting Activity </a:t>
            </a:r>
            <a:r>
              <a:rPr lang="en-GB" b="0" i="0" dirty="0">
                <a:solidFill>
                  <a:srgbClr val="4C4F4D"/>
                </a:solidFill>
                <a:effectLst/>
                <a:latin typeface="effra"/>
              </a:rPr>
              <a:t>dives into the need to improve career development conditions to attract and retain the best researchers in Europe. </a:t>
            </a:r>
            <a:r>
              <a:rPr lang="en-GB" dirty="0">
                <a:solidFill>
                  <a:srgbClr val="4C4F4D"/>
                </a:solidFill>
                <a:latin typeface="effra"/>
              </a:rPr>
              <a:t>The </a:t>
            </a:r>
            <a:r>
              <a:rPr lang="en-GB" dirty="0" err="1">
                <a:solidFill>
                  <a:srgbClr val="4C4F4D"/>
                </a:solidFill>
                <a:latin typeface="effra"/>
              </a:rPr>
              <a:t>surveuy</a:t>
            </a:r>
            <a:r>
              <a:rPr lang="en-GB" b="0" i="0" dirty="0">
                <a:solidFill>
                  <a:srgbClr val="4C4F4D"/>
                </a:solidFill>
                <a:effectLst/>
                <a:latin typeface="effra"/>
              </a:rPr>
              <a:t> ran until </a:t>
            </a:r>
            <a:r>
              <a:rPr lang="en-GB" i="0" dirty="0">
                <a:effectLst/>
                <a:latin typeface="effra"/>
              </a:rPr>
              <a:t>31 January </a:t>
            </a:r>
            <a:r>
              <a:rPr lang="en-GB" i="0" dirty="0">
                <a:solidFill>
                  <a:srgbClr val="4C4F4D"/>
                </a:solidFill>
                <a:effectLst/>
                <a:latin typeface="effra"/>
              </a:rPr>
              <a:t>2026.</a:t>
            </a:r>
          </a:p>
          <a:p>
            <a:endParaRPr lang="en-GB" dirty="0">
              <a:solidFill>
                <a:srgbClr val="4C4F4D"/>
              </a:solidFill>
              <a:latin typeface="effra"/>
            </a:endParaRPr>
          </a:p>
          <a:p>
            <a:r>
              <a:rPr lang="en-GB" dirty="0">
                <a:hlinkClick r:id="rId2"/>
              </a:rPr>
              <a:t>https://www.cost.eu/about/strategy/cross-cutting-activities/</a:t>
            </a: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B92461-AB68-69D4-8D40-D80EAB772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92" y="545864"/>
            <a:ext cx="7882987" cy="43717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762526-C60B-19F5-8612-F010786A88A1}"/>
              </a:ext>
            </a:extLst>
          </p:cNvPr>
          <p:cNvSpPr/>
          <p:nvPr/>
        </p:nvSpPr>
        <p:spPr>
          <a:xfrm>
            <a:off x="8544560" y="741680"/>
            <a:ext cx="2844800" cy="20015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/>
              <a:t>COST’s Cross-cutting activity on ECR career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812797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371F-BCA7-D23D-49EE-12D1630D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254" y="68245"/>
            <a:ext cx="2780658" cy="925195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15E09-B501-A57A-EDE5-E484C61BA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220" y="2448854"/>
            <a:ext cx="4734560" cy="4409146"/>
          </a:xfrm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Bef>
                <a:spcPts val="0"/>
              </a:spcBef>
            </a:pPr>
            <a:r>
              <a:rPr lang="en-GB" sz="1500" b="1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</a:t>
            </a:r>
            <a:r>
              <a:rPr lang="en-GB" sz="1500" b="1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</a:t>
            </a:r>
            <a:endParaRPr lang="en-GB" sz="1500" b="1" dirty="0">
              <a:solidFill>
                <a:schemeClr val="accent1"/>
              </a:solidFill>
            </a:endParaRP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r>
              <a:rPr lang="en-GB" sz="1500" b="1" dirty="0">
                <a:solidFill>
                  <a:srgbClr val="46788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</a:t>
            </a:r>
            <a:r>
              <a:rPr lang="en-GB" sz="1500" b="1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 a COST Action</a:t>
            </a:r>
            <a:endParaRPr lang="en-GB" sz="1500" b="1" dirty="0">
              <a:solidFill>
                <a:schemeClr val="accent1"/>
              </a:solidFill>
            </a:endParaRP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r>
              <a:rPr lang="en-GB" sz="1500" b="1" dirty="0">
                <a:solidFill>
                  <a:srgbClr val="46788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</a:t>
            </a:r>
            <a:r>
              <a:rPr lang="en-GB" sz="1500" b="1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join existing COST Actions </a:t>
            </a:r>
            <a:endParaRPr lang="en-GB" sz="1500" b="1" dirty="0">
              <a:solidFill>
                <a:schemeClr val="accent1"/>
              </a:solidFill>
            </a:endParaRP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r>
              <a:rPr lang="en-GB" sz="1500" b="1" dirty="0">
                <a:solidFill>
                  <a:schemeClr val="accent1"/>
                </a:solidFill>
                <a:highlight>
                  <a:srgbClr val="FFFF00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Browse actions</a:t>
            </a:r>
            <a:r>
              <a:rPr lang="en-GB" sz="1500" b="1" dirty="0">
                <a:solidFill>
                  <a:schemeClr val="accent1"/>
                </a:solidFill>
                <a:highlight>
                  <a:srgbClr val="FFFF00"/>
                </a:highlight>
              </a:rPr>
              <a:t>     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GB" sz="1500" b="1" u="sng" dirty="0">
                <a:solidFill>
                  <a:schemeClr val="accent1"/>
                </a:solidFill>
                <a:highlight>
                  <a:srgbClr val="FFFF00"/>
                </a:highlight>
              </a:rPr>
              <a:t>COST “</a:t>
            </a:r>
            <a:r>
              <a:rPr lang="en-GB" sz="1500" b="1" dirty="0">
                <a:solidFill>
                  <a:schemeClr val="accent1"/>
                </a:solidFill>
                <a:highlight>
                  <a:srgbClr val="FFFF00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 I eligible”</a:t>
            </a:r>
            <a:r>
              <a:rPr lang="en-GB" sz="1500" b="1" u="sng" dirty="0">
                <a:solidFill>
                  <a:schemeClr val="accent1"/>
                </a:solidFill>
                <a:highlight>
                  <a:srgbClr val="FFFF00"/>
                </a:highlight>
              </a:rPr>
              <a:t> tool </a:t>
            </a:r>
            <a:endParaRPr lang="en-GB" sz="1500" b="1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r>
              <a:rPr lang="en-GB" sz="1500" b="1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Eligible countries</a:t>
            </a:r>
            <a:endParaRPr lang="en-GB" sz="1500" b="1" dirty="0">
              <a:solidFill>
                <a:schemeClr val="accent1"/>
              </a:solidFill>
            </a:endParaRP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r>
              <a:rPr lang="en-GB" sz="1500" b="1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Tips for a winning proposal</a:t>
            </a:r>
            <a:endParaRPr lang="en-GB" sz="1500" b="1" dirty="0">
              <a:solidFill>
                <a:schemeClr val="accent1"/>
              </a:solidFill>
            </a:endParaRP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endParaRPr lang="en-GB" sz="1500" b="1" dirty="0">
              <a:solidFill>
                <a:schemeClr val="accent1"/>
              </a:solidFill>
            </a:endParaRPr>
          </a:p>
          <a:p>
            <a:pPr marL="1371600" lvl="3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chemeClr val="accent1"/>
                </a:solidFill>
                <a:highlight>
                  <a:srgbClr val="FFFF00"/>
                </a:highlight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Key documents</a:t>
            </a:r>
            <a:r>
              <a:rPr lang="en-GB" b="1" dirty="0">
                <a:solidFill>
                  <a:schemeClr val="accent1"/>
                </a:solidFill>
                <a:highlight>
                  <a:srgbClr val="FFFF00"/>
                </a:highlight>
              </a:rPr>
              <a:t> </a:t>
            </a:r>
          </a:p>
          <a:p>
            <a:pPr lvl="3" fontAlgn="base">
              <a:lnSpc>
                <a:spcPct val="100000"/>
              </a:lnSpc>
              <a:spcBef>
                <a:spcPts val="0"/>
              </a:spcBef>
            </a:pPr>
            <a:endParaRPr lang="en-GB" sz="500" b="1" u="sng" dirty="0">
              <a:solidFill>
                <a:schemeClr val="accent1"/>
              </a:solidFill>
            </a:endParaRP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r>
              <a:rPr lang="en-GB" sz="1400" b="1" dirty="0">
                <a:solidFill>
                  <a:schemeClr val="accent1"/>
                </a:solidFill>
                <a:highlight>
                  <a:srgbClr val="FFFF00"/>
                </a:highlight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Annotated Rules FAQ – COST</a:t>
            </a:r>
            <a:endParaRPr lang="en-GB" sz="1400" b="1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endParaRPr lang="en-GB" sz="1400" b="1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r>
              <a:rPr lang="en-GB" sz="1400" b="1" dirty="0">
                <a:solidFill>
                  <a:schemeClr val="accent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Strategic Plan (2017-2027)</a:t>
            </a: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r>
              <a:rPr lang="en-GB" sz="1400" b="1" dirty="0">
                <a:solidFill>
                  <a:schemeClr val="accent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COST’s UK country website</a:t>
            </a:r>
            <a:endParaRPr lang="en-GB" sz="1400" b="1" dirty="0">
              <a:solidFill>
                <a:schemeClr val="accent1"/>
              </a:solidFill>
            </a:endParaRPr>
          </a:p>
          <a:p>
            <a:pPr lvl="0" fontAlgn="base">
              <a:lnSpc>
                <a:spcPct val="100000"/>
              </a:lnSpc>
              <a:spcBef>
                <a:spcPts val="0"/>
              </a:spcBef>
            </a:pPr>
            <a:r>
              <a:rPr lang="en-GB" sz="1400" b="1" dirty="0">
                <a:solidFill>
                  <a:schemeClr val="accent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CIG 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67DFA-94A7-3942-27AB-6EDFC885F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2800" y="111005"/>
            <a:ext cx="6299200" cy="1414111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lvl="0" indent="0" defTabSz="412700" hangingPunc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UK COST National Coordinator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15"/>
              </a:rPr>
              <a:t>cost.ukcnc@dsit.gov.uk</a:t>
            </a: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								    </a:t>
            </a: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16"/>
              </a:rPr>
              <a:t>cost@ukro.ac.uk</a:t>
            </a:r>
            <a:r>
              <a:rPr lang="en-GB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0" indent="0">
              <a:buNone/>
            </a:pPr>
            <a:r>
              <a:rPr lang="en-GB" dirty="0">
                <a:hlinkClick r:id="rId17"/>
              </a:rPr>
              <a:t>Portal </a:t>
            </a:r>
            <a:r>
              <a:rPr lang="en-GB" dirty="0"/>
              <a:t>(subscribe for free) - </a:t>
            </a:r>
            <a:r>
              <a:rPr lang="en-GB" b="1" dirty="0">
                <a:highlight>
                  <a:srgbClr val="FFFF00"/>
                </a:highlight>
              </a:rPr>
              <a:t>COST Factsheet</a:t>
            </a: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  <a:hlinkClick r:id="rId18"/>
              </a:rPr>
              <a:t>https://www.ukro.ac.uk/publications/european-cooperation-in-science-technology-cost/</a:t>
            </a:r>
            <a:r>
              <a:rPr lang="en-GB" dirty="0">
                <a:highlight>
                  <a:srgbClr val="FFFF00"/>
                </a:highlight>
              </a:rPr>
              <a:t> </a:t>
            </a: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9411B-0B99-5749-5455-5BFDB58BCFC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17975" y="1868223"/>
            <a:ext cx="3674025" cy="48932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BD7359-0E9B-D1D5-45FB-F9D7681A2EEF}"/>
              </a:ext>
            </a:extLst>
          </p:cNvPr>
          <p:cNvSpPr/>
          <p:nvPr/>
        </p:nvSpPr>
        <p:spPr>
          <a:xfrm>
            <a:off x="5046133" y="3186204"/>
            <a:ext cx="3139440" cy="2524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rgbClr val="FF3300"/>
                </a:solidFill>
              </a:rPr>
              <a:t>We await the COST Open Call documentation for 2026</a:t>
            </a:r>
          </a:p>
          <a:p>
            <a:endParaRPr lang="en-GB" sz="1600" i="1" dirty="0">
              <a:solidFill>
                <a:schemeClr val="tx1"/>
              </a:solidFill>
            </a:endParaRPr>
          </a:p>
          <a:p>
            <a:r>
              <a:rPr lang="en-GB" sz="1600" i="1" dirty="0">
                <a:solidFill>
                  <a:schemeClr val="tx1"/>
                </a:solidFill>
              </a:rPr>
              <a:t>[For reference only- COST Open Call 2025 -</a:t>
            </a:r>
            <a:r>
              <a:rPr lang="en-GB" sz="1600" i="1" dirty="0">
                <a:solidFill>
                  <a:schemeClr val="accent1"/>
                </a:solidFill>
              </a:rPr>
              <a:t>COST Info Day 2025 </a:t>
            </a:r>
            <a:r>
              <a:rPr lang="en-GB" sz="1600" i="1" dirty="0">
                <a:solidFill>
                  <a:schemeClr val="accent1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recording</a:t>
            </a:r>
            <a:r>
              <a:rPr lang="en-GB" sz="1600" i="1" dirty="0">
                <a:solidFill>
                  <a:schemeClr val="accent1"/>
                </a:solidFill>
              </a:rPr>
              <a:t> and </a:t>
            </a:r>
            <a:r>
              <a:rPr lang="en-GB" sz="1600" i="1" dirty="0">
                <a:solidFill>
                  <a:schemeClr val="accent1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</a:t>
            </a:r>
            <a:endParaRPr lang="en-GB" sz="1600" i="1" dirty="0">
              <a:solidFill>
                <a:schemeClr val="accent1"/>
              </a:solidFill>
            </a:endParaRPr>
          </a:p>
          <a:p>
            <a:pPr lvl="0" fontAlgn="base"/>
            <a:r>
              <a:rPr lang="en-GB" sz="1600" i="1" dirty="0">
                <a:hlinkClick r:id="rId22"/>
              </a:rPr>
              <a:t>COST 2025 call factsheet</a:t>
            </a:r>
            <a:endParaRPr lang="en-GB" sz="1600" i="1" dirty="0"/>
          </a:p>
          <a:p>
            <a:pPr fontAlgn="base"/>
            <a:r>
              <a:rPr lang="en-GB" sz="1600" i="1" dirty="0">
                <a:hlinkClick r:id="rId23"/>
              </a:rPr>
              <a:t>COST Open Call for new Actions</a:t>
            </a:r>
            <a:r>
              <a:rPr lang="en-GB" sz="1600" b="1" i="1" dirty="0">
                <a:solidFill>
                  <a:schemeClr val="tx1"/>
                </a:solidFill>
              </a:rPr>
              <a:t>]</a:t>
            </a:r>
          </a:p>
          <a:p>
            <a:pPr lvl="0" fontAlgn="base"/>
            <a:endParaRPr lang="en-GB" sz="1600" b="1" i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lvl="0" fontAlgn="base"/>
            <a:r>
              <a:rPr lang="en-GB" sz="1600" dirty="0">
                <a:solidFill>
                  <a:schemeClr val="accent1"/>
                </a:solidFill>
                <a:highlight>
                  <a:srgbClr val="FFFF00"/>
                </a:highlight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Newsletter</a:t>
            </a:r>
            <a:endParaRPr lang="en-GB" sz="1600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r>
              <a:rPr lang="en-GB" sz="1600" u="sng" dirty="0">
                <a:solidFill>
                  <a:schemeClr val="accent1"/>
                </a:solidFill>
                <a:highlight>
                  <a:srgbClr val="FFFF00"/>
                </a:highlight>
              </a:rPr>
              <a:t>COST’s YouTube channel (@costoffice) </a:t>
            </a:r>
          </a:p>
          <a:p>
            <a:r>
              <a:rPr lang="en-GB" sz="1600" u="sng" dirty="0">
                <a:solidFill>
                  <a:schemeClr val="accent1"/>
                </a:solidFill>
                <a:highlight>
                  <a:srgbClr val="FFFF00"/>
                </a:highlight>
              </a:rPr>
              <a:t>LinkedIn: </a:t>
            </a:r>
            <a:r>
              <a:rPr lang="en-GB" sz="1600" u="sng" dirty="0">
                <a:solidFill>
                  <a:schemeClr val="accent1"/>
                </a:solidFill>
                <a:highlight>
                  <a:srgbClr val="FFFF00"/>
                </a:highlight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Association</a:t>
            </a:r>
            <a:endParaRPr lang="en-GB" sz="1600" u="sng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9D1F27-BCD7-EA06-F591-67271D002A1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359697" y="1242444"/>
            <a:ext cx="1847772" cy="1414111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C8562E68-4AC5-8421-8551-434698EFC8A0}"/>
              </a:ext>
            </a:extLst>
          </p:cNvPr>
          <p:cNvSpPr/>
          <p:nvPr/>
        </p:nvSpPr>
        <p:spPr>
          <a:xfrm>
            <a:off x="364897" y="4071010"/>
            <a:ext cx="1119566" cy="487681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C876FB3-4E97-5CC6-32A1-CA7BDE385FF1}"/>
              </a:ext>
            </a:extLst>
          </p:cNvPr>
          <p:cNvSpPr/>
          <p:nvPr/>
        </p:nvSpPr>
        <p:spPr>
          <a:xfrm flipV="1">
            <a:off x="4596849" y="3369486"/>
            <a:ext cx="396240" cy="925194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0D889E-EA1C-CE55-F6AB-3FE0E6F20DD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0" y="0"/>
            <a:ext cx="2236063" cy="238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01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and black background&#10;&#10;Description automatically generated">
            <a:extLst>
              <a:ext uri="{FF2B5EF4-FFF2-40B4-BE49-F238E27FC236}">
                <a16:creationId xmlns:a16="http://schemas.microsoft.com/office/drawing/2014/main" id="{DB14BBA3-877B-DBE7-6BF9-918C1633E9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76" b="45297"/>
          <a:stretch/>
        </p:blipFill>
        <p:spPr>
          <a:xfrm rot="10800000">
            <a:off x="8059672" y="-2"/>
            <a:ext cx="4132327" cy="3751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07607C-BB29-EF4B-9FEA-551E17B972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12763"/>
            <a:ext cx="3302358" cy="971550"/>
          </a:xfrm>
          <a:prstGeom prst="rect">
            <a:avLst/>
          </a:prstGeom>
        </p:spPr>
      </p:pic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96636FA-BD2C-A736-C034-0226DBB77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2698900"/>
            <a:ext cx="7270317" cy="14601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1FA564-BF14-C71A-ABE8-C9D106F69B79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E51810-7277-941B-DEC5-3726C020AA55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4DA3BE0A-0A8D-2823-0750-76C8182DD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4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2117C-C99A-2C35-F4F5-88ADE1ACD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35280"/>
            <a:ext cx="10353704" cy="53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17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07607C-BB29-EF4B-9FEA-551E17B9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12763"/>
            <a:ext cx="3302358" cy="971550"/>
          </a:xfrm>
          <a:prstGeom prst="rect">
            <a:avLst/>
          </a:prstGeom>
        </p:spPr>
      </p:pic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E0E7E0B4-59FB-9657-E7D3-8801E40F3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61" y="2654387"/>
            <a:ext cx="7270317" cy="1557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5965A9-9EBE-6A6A-CA22-96D1538C7F59}"/>
              </a:ext>
            </a:extLst>
          </p:cNvPr>
          <p:cNvSpPr/>
          <p:nvPr/>
        </p:nvSpPr>
        <p:spPr>
          <a:xfrm>
            <a:off x="935217" y="4769733"/>
            <a:ext cx="1633998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1600" dirty="0">
              <a:solidFill>
                <a:srgbClr val="505050"/>
              </a:solidFill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7E1B59-AFA3-8224-E22D-A0EC26912F63}"/>
              </a:ext>
            </a:extLst>
          </p:cNvPr>
          <p:cNvSpPr/>
          <p:nvPr/>
        </p:nvSpPr>
        <p:spPr>
          <a:xfrm>
            <a:off x="962625" y="5282918"/>
            <a:ext cx="2068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Research </a:t>
            </a:r>
          </a:p>
          <a:p>
            <a:r>
              <a:rPr lang="en-GB" sz="16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Innovation</a:t>
            </a:r>
          </a:p>
        </p:txBody>
      </p:sp>
      <p:pic>
        <p:nvPicPr>
          <p:cNvPr id="6" name="Picture 5" descr="A blue circle with black letters&#10;&#10;Description automatically generated">
            <a:extLst>
              <a:ext uri="{FF2B5EF4-FFF2-40B4-BE49-F238E27FC236}">
                <a16:creationId xmlns:a16="http://schemas.microsoft.com/office/drawing/2014/main" id="{C2E09600-52C6-2C53-B842-06E04FEE7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15" y="5340264"/>
            <a:ext cx="471410" cy="471410"/>
          </a:xfrm>
          <a:prstGeom prst="rect">
            <a:avLst/>
          </a:prstGeom>
        </p:spPr>
      </p:pic>
      <p:pic>
        <p:nvPicPr>
          <p:cNvPr id="7" name="Picture 6" descr="A blue play button in a circle&#10;&#10;Description automatically generated">
            <a:extLst>
              <a:ext uri="{FF2B5EF4-FFF2-40B4-BE49-F238E27FC236}">
                <a16:creationId xmlns:a16="http://schemas.microsoft.com/office/drawing/2014/main" id="{7A0AEB36-A6C7-0C22-C441-949130137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216" y="5974186"/>
            <a:ext cx="471409" cy="4714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3C492F-D1E7-205D-44D5-60E58A485BEC}"/>
              </a:ext>
            </a:extLst>
          </p:cNvPr>
          <p:cNvSpPr/>
          <p:nvPr/>
        </p:nvSpPr>
        <p:spPr>
          <a:xfrm>
            <a:off x="962625" y="6042324"/>
            <a:ext cx="20683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UKRIforResearchers</a:t>
            </a:r>
            <a:endParaRPr lang="en-GB" sz="160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green and black background&#10;&#10;Description automatically generated">
            <a:extLst>
              <a:ext uri="{FF2B5EF4-FFF2-40B4-BE49-F238E27FC236}">
                <a16:creationId xmlns:a16="http://schemas.microsoft.com/office/drawing/2014/main" id="{8D8C65FA-8629-47D0-D302-2E19EFF859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3289"/>
          <a:stretch/>
        </p:blipFill>
        <p:spPr>
          <a:xfrm rot="10800000">
            <a:off x="4921684" y="-8130"/>
            <a:ext cx="7270315" cy="30039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AC996FA-D165-245D-7C0E-49EDA654AE01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2D6941-AC2B-E286-7DE5-7C53D9B14353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B2CCFF22-42CF-4C60-F5CC-36B1718B6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0660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8B9FA-CE3E-E194-03F1-4BFE85C61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hite background with red text&#10;&#10;AI-generated content may be incorrect.">
            <a:extLst>
              <a:ext uri="{FF2B5EF4-FFF2-40B4-BE49-F238E27FC236}">
                <a16:creationId xmlns:a16="http://schemas.microsoft.com/office/drawing/2014/main" id="{AAF31009-BEA1-BBB9-595C-2E06DCE84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0" y="79278"/>
            <a:ext cx="9768840" cy="581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90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E2574-FFCE-1F0D-F599-5B0E009D2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377580-4B58-DFF5-2B5C-159FDD603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063" y="1207772"/>
            <a:ext cx="9955937" cy="4615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BBB9DD-B6E0-FA08-0503-B04FB5E1A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36063" cy="238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10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FD6B74-C747-4D82-8729-C2C1F3719ACF}"/>
              </a:ext>
            </a:extLst>
          </p:cNvPr>
          <p:cNvSpPr txBox="1"/>
          <p:nvPr/>
        </p:nvSpPr>
        <p:spPr>
          <a:xfrm>
            <a:off x="554478" y="457202"/>
            <a:ext cx="1033028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"/>
                <a:ea typeface="+mn-ea"/>
                <a:cs typeface="Effra" panose="020B0603020203020204" pitchFamily="34" charset="0"/>
              </a:rPr>
              <a:t>COST Documents related to Rules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0D80E0-40F4-4065-9F13-EE4D3A3DEC56}"/>
              </a:ext>
            </a:extLst>
          </p:cNvPr>
          <p:cNvSpPr txBox="1"/>
          <p:nvPr/>
        </p:nvSpPr>
        <p:spPr>
          <a:xfrm>
            <a:off x="1100080" y="1394797"/>
            <a:ext cx="1258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  <a:t>Level A - CSO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B76AFE-90BD-466C-B53D-41E78224F083}"/>
              </a:ext>
            </a:extLst>
          </p:cNvPr>
          <p:cNvSpPr txBox="1"/>
          <p:nvPr/>
        </p:nvSpPr>
        <p:spPr>
          <a:xfrm>
            <a:off x="1099975" y="3421031"/>
            <a:ext cx="124906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/>
                <a:ea typeface="+mn-ea"/>
                <a:cs typeface="Effra" panose="020B0603020203020204" pitchFamily="34" charset="0"/>
              </a:rPr>
              <a:t>Level B - CSO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4C6C3-F137-46F8-957B-30594629B709}"/>
              </a:ext>
            </a:extLst>
          </p:cNvPr>
          <p:cNvSpPr txBox="1"/>
          <p:nvPr/>
        </p:nvSpPr>
        <p:spPr>
          <a:xfrm>
            <a:off x="1099975" y="5375430"/>
            <a:ext cx="124906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/>
                <a:ea typeface="+mn-ea"/>
                <a:cs typeface="Effra" panose="020B0603020203020204" pitchFamily="34" charset="0"/>
              </a:rPr>
              <a:t>Level C - EB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8BC0D-AFAB-4A19-AB30-D54A92B5B651}"/>
              </a:ext>
            </a:extLst>
          </p:cNvPr>
          <p:cNvSpPr txBox="1"/>
          <p:nvPr/>
        </p:nvSpPr>
        <p:spPr>
          <a:xfrm>
            <a:off x="4293200" y="1732075"/>
            <a:ext cx="4561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  <a:t>COST 088/21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  <a:t>Annex I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country and organisation table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D5ABF"/>
              </a:solidFill>
              <a:effectLst/>
              <a:uLnTx/>
              <a:uFillTx/>
              <a:latin typeface="Effra" panose="020B0603020203020204" pitchFamily="34" charset="0"/>
              <a:ea typeface="+mn-ea"/>
              <a:cs typeface="Effra" panose="020B0603020203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  <a:t>Annex II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definitions and abbreviations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3D5ABF"/>
              </a:solidFill>
              <a:effectLst/>
              <a:uLnTx/>
              <a:uFillTx/>
              <a:latin typeface="Effra" panose="020B0603020203020204" pitchFamily="34" charset="0"/>
              <a:ea typeface="+mn-ea"/>
              <a:cs typeface="Effra" panose="020B06030202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103683-42EA-45E4-A4AA-80539451C289}"/>
              </a:ext>
            </a:extLst>
          </p:cNvPr>
          <p:cNvSpPr/>
          <p:nvPr/>
        </p:nvSpPr>
        <p:spPr>
          <a:xfrm>
            <a:off x="2341472" y="1231225"/>
            <a:ext cx="9050449" cy="500850"/>
          </a:xfrm>
          <a:prstGeom prst="rect">
            <a:avLst/>
          </a:prstGeom>
          <a:solidFill>
            <a:srgbClr val="F8CBAD">
              <a:alpha val="89804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/>
                <a:ea typeface="+mn-ea"/>
                <a:cs typeface="Effra" panose="020B06030202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Rules and principles for COST Activities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3D5ABF"/>
              </a:solidFill>
              <a:effectLst/>
              <a:uLnTx/>
              <a:uFillTx/>
              <a:latin typeface="Effra"/>
              <a:ea typeface="+mn-ea"/>
              <a:cs typeface="Effra" panose="020B06030202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FBD854-01B2-4F2A-A052-3E2BCBDA64E0}"/>
              </a:ext>
            </a:extLst>
          </p:cNvPr>
          <p:cNvSpPr/>
          <p:nvPr/>
        </p:nvSpPr>
        <p:spPr>
          <a:xfrm>
            <a:off x="2349035" y="2873920"/>
            <a:ext cx="2877711" cy="1318697"/>
          </a:xfrm>
          <a:prstGeom prst="rect">
            <a:avLst/>
          </a:prstGeom>
          <a:solidFill>
            <a:schemeClr val="accent1">
              <a:lumMod val="40000"/>
              <a:lumOff val="60000"/>
              <a:alpha val="89804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Action Proposal SESA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3D5ABF"/>
              </a:solidFill>
              <a:effectLst/>
              <a:uLnTx/>
              <a:uFillTx/>
              <a:latin typeface="Effra" panose="020B0603020203020204" pitchFamily="34" charset="0"/>
              <a:ea typeface="+mn-ea"/>
              <a:cs typeface="Effra" panose="020B06030202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00DEDB-D05E-443C-B76C-2B65DA54B5BE}"/>
              </a:ext>
            </a:extLst>
          </p:cNvPr>
          <p:cNvSpPr/>
          <p:nvPr/>
        </p:nvSpPr>
        <p:spPr>
          <a:xfrm>
            <a:off x="5436485" y="2873919"/>
            <a:ext cx="2877711" cy="1318697"/>
          </a:xfrm>
          <a:prstGeom prst="rect">
            <a:avLst/>
          </a:prstGeom>
          <a:solidFill>
            <a:schemeClr val="accent6">
              <a:lumMod val="40000"/>
              <a:lumOff val="60000"/>
              <a:alpha val="94902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Rules for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Actions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Effra" panose="020B0603020203020204" pitchFamily="34" charset="0"/>
              <a:ea typeface="+mn-ea"/>
              <a:cs typeface="Effra" panose="020B06030202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4C4102-815E-4455-9F54-601C8A1213F9}"/>
              </a:ext>
            </a:extLst>
          </p:cNvPr>
          <p:cNvSpPr/>
          <p:nvPr/>
        </p:nvSpPr>
        <p:spPr>
          <a:xfrm>
            <a:off x="8531496" y="2873918"/>
            <a:ext cx="2877711" cy="1318697"/>
          </a:xfrm>
          <a:prstGeom prst="rect">
            <a:avLst/>
          </a:prstGeom>
          <a:solidFill>
            <a:srgbClr val="C975CB">
              <a:alpha val="89804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Rules for COST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Innovators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3D5ABF"/>
              </a:solidFill>
              <a:effectLst/>
              <a:uLnTx/>
              <a:uFillTx/>
              <a:latin typeface="Effra" panose="020B0603020203020204" pitchFamily="34" charset="0"/>
              <a:ea typeface="+mn-ea"/>
              <a:cs typeface="Effra" panose="020B06030202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6638B4-C88B-47D9-8888-C53B169C1C29}"/>
              </a:ext>
            </a:extLst>
          </p:cNvPr>
          <p:cNvSpPr txBox="1"/>
          <p:nvPr/>
        </p:nvSpPr>
        <p:spPr>
          <a:xfrm>
            <a:off x="6381725" y="4172098"/>
            <a:ext cx="1124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  <a:t>COST 089/21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91192D-C1C3-42B6-8269-B38D05BEFA82}"/>
              </a:ext>
            </a:extLst>
          </p:cNvPr>
          <p:cNvSpPr txBox="1"/>
          <p:nvPr/>
        </p:nvSpPr>
        <p:spPr>
          <a:xfrm>
            <a:off x="9378978" y="4172098"/>
            <a:ext cx="1124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  <a:t>COST 098/21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57C3DA-8ED6-41E6-9EEA-039F6BF44946}"/>
              </a:ext>
            </a:extLst>
          </p:cNvPr>
          <p:cNvSpPr/>
          <p:nvPr/>
        </p:nvSpPr>
        <p:spPr>
          <a:xfrm>
            <a:off x="2341472" y="4873529"/>
            <a:ext cx="2877711" cy="1318697"/>
          </a:xfrm>
          <a:prstGeom prst="rect">
            <a:avLst/>
          </a:prstGeom>
          <a:solidFill>
            <a:schemeClr val="bg2">
              <a:lumMod val="90000"/>
              <a:alpha val="89804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/>
                <a:ea typeface="+mn-ea"/>
                <a:cs typeface="Effra" panose="020B0603020203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Open Call </a:t>
            </a:r>
            <a:r>
              <a:rPr lang="en-GB" sz="2000">
                <a:solidFill>
                  <a:srgbClr val="3D5ABF"/>
                </a:solidFill>
                <a:latin typeface="Effra"/>
                <a:cs typeface="Effra" panose="020B0603020203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Proposers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/>
                <a:ea typeface="+mn-ea"/>
                <a:cs typeface="Effra" panose="020B0603020203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 Guidelines (SESA)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3D5ABF"/>
              </a:solidFill>
              <a:effectLst/>
              <a:uLnTx/>
              <a:uFillTx/>
              <a:latin typeface="Effra"/>
              <a:ea typeface="+mn-ea"/>
              <a:cs typeface="Effra" panose="020B0603020203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8CD7BC-E36B-43FC-BDD5-CCCF0812C5F3}"/>
              </a:ext>
            </a:extLst>
          </p:cNvPr>
          <p:cNvSpPr/>
          <p:nvPr/>
        </p:nvSpPr>
        <p:spPr>
          <a:xfrm>
            <a:off x="5436484" y="4873528"/>
            <a:ext cx="2877711" cy="1318697"/>
          </a:xfrm>
          <a:prstGeom prst="rect">
            <a:avLst/>
          </a:prstGeom>
          <a:solidFill>
            <a:schemeClr val="bg2">
              <a:lumMod val="90000"/>
              <a:alpha val="89804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Annotated Rules for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 Actions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Effra" panose="020B0603020203020204" pitchFamily="34" charset="0"/>
              <a:ea typeface="+mn-ea"/>
              <a:cs typeface="Effra" panose="020B0603020203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7E0DDF-6877-40E7-AC33-AC18AE9EA853}"/>
              </a:ext>
            </a:extLst>
          </p:cNvPr>
          <p:cNvSpPr/>
          <p:nvPr/>
        </p:nvSpPr>
        <p:spPr>
          <a:xfrm>
            <a:off x="8514210" y="4884128"/>
            <a:ext cx="2877711" cy="1318697"/>
          </a:xfrm>
          <a:prstGeom prst="rect">
            <a:avLst/>
          </a:prstGeom>
          <a:solidFill>
            <a:schemeClr val="bg2">
              <a:lumMod val="90000"/>
              <a:alpha val="89804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3D5ABF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CIG Guidelines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3D5ABF"/>
              </a:solidFill>
              <a:effectLst/>
              <a:uLnTx/>
              <a:uFillTx/>
              <a:latin typeface="Effra" panose="020B0603020203020204" pitchFamily="34" charset="0"/>
              <a:ea typeface="+mn-ea"/>
              <a:cs typeface="Effra" panose="020B06030202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940B79-17E6-4854-8BE3-D3857D21FD9A}"/>
              </a:ext>
            </a:extLst>
          </p:cNvPr>
          <p:cNvSpPr txBox="1"/>
          <p:nvPr/>
        </p:nvSpPr>
        <p:spPr>
          <a:xfrm>
            <a:off x="3169173" y="6171298"/>
            <a:ext cx="1124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  <a:t>COST 104/21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D1E3A1-8D12-420B-8AAC-6ED8669C38BD}"/>
              </a:ext>
            </a:extLst>
          </p:cNvPr>
          <p:cNvSpPr txBox="1"/>
          <p:nvPr/>
        </p:nvSpPr>
        <p:spPr>
          <a:xfrm>
            <a:off x="6381724" y="6171298"/>
            <a:ext cx="1124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  <a:t>COST 094/21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781CB0-7477-4EFF-96F3-73A49703ED45}"/>
              </a:ext>
            </a:extLst>
          </p:cNvPr>
          <p:cNvSpPr txBox="1"/>
          <p:nvPr/>
        </p:nvSpPr>
        <p:spPr>
          <a:xfrm>
            <a:off x="9375161" y="6171299"/>
            <a:ext cx="1167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  <a:t>COST 105/21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894EBE-814E-4F7F-BCBD-3130187E9A2B}"/>
              </a:ext>
            </a:extLst>
          </p:cNvPr>
          <p:cNvSpPr txBox="1"/>
          <p:nvPr/>
        </p:nvSpPr>
        <p:spPr>
          <a:xfrm>
            <a:off x="3239002" y="4172098"/>
            <a:ext cx="1124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 panose="020B0603020203020204" pitchFamily="34" charset="0"/>
                <a:ea typeface="+mn-ea"/>
                <a:cs typeface="Effra" panose="020B0603020203020204" pitchFamily="34" charset="0"/>
              </a:rPr>
              <a:t>COST 101/21</a:t>
            </a:r>
          </a:p>
        </p:txBody>
      </p:sp>
    </p:spTree>
    <p:extLst>
      <p:ext uri="{BB962C8B-B14F-4D97-AF65-F5344CB8AC3E}">
        <p14:creationId xmlns:p14="http://schemas.microsoft.com/office/powerpoint/2010/main" val="2946243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government structure&#10;&#10;AI-generated content may be incorrect.">
            <a:extLst>
              <a:ext uri="{FF2B5EF4-FFF2-40B4-BE49-F238E27FC236}">
                <a16:creationId xmlns:a16="http://schemas.microsoft.com/office/drawing/2014/main" id="{F41D9D48-3B42-EA7A-0579-971FC31F5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0" y="0"/>
            <a:ext cx="9428480" cy="58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31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0B523-6CA8-F620-6C9A-07D5ECAF4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AE76B600-E47B-2024-6A79-3ADE9B6958D2}"/>
              </a:ext>
            </a:extLst>
          </p:cNvPr>
          <p:cNvSpPr/>
          <p:nvPr/>
        </p:nvSpPr>
        <p:spPr>
          <a:xfrm>
            <a:off x="8919128" y="-1213512"/>
            <a:ext cx="2415973" cy="2415968"/>
          </a:xfrm>
          <a:custGeom>
            <a:avLst/>
            <a:gdLst>
              <a:gd name="connsiteX0" fmla="*/ 709613 w 1419225"/>
              <a:gd name="connsiteY0" fmla="*/ 0 h 1419225"/>
              <a:gd name="connsiteX1" fmla="*/ 0 w 1419225"/>
              <a:gd name="connsiteY1" fmla="*/ 709613 h 1419225"/>
              <a:gd name="connsiteX2" fmla="*/ 709613 w 1419225"/>
              <a:gd name="connsiteY2" fmla="*/ 1419225 h 1419225"/>
              <a:gd name="connsiteX3" fmla="*/ 1419225 w 1419225"/>
              <a:gd name="connsiteY3" fmla="*/ 709613 h 1419225"/>
              <a:gd name="connsiteX4" fmla="*/ 709613 w 1419225"/>
              <a:gd name="connsiteY4" fmla="*/ 0 h 1419225"/>
              <a:gd name="connsiteX5" fmla="*/ 709613 w 1419225"/>
              <a:gd name="connsiteY5" fmla="*/ 78867 h 1419225"/>
              <a:gd name="connsiteX6" fmla="*/ 78867 w 1419225"/>
              <a:gd name="connsiteY6" fmla="*/ 709613 h 1419225"/>
              <a:gd name="connsiteX7" fmla="*/ 709613 w 1419225"/>
              <a:gd name="connsiteY7" fmla="*/ 1340358 h 1419225"/>
              <a:gd name="connsiteX8" fmla="*/ 1340358 w 1419225"/>
              <a:gd name="connsiteY8" fmla="*/ 709613 h 1419225"/>
              <a:gd name="connsiteX9" fmla="*/ 709613 w 1419225"/>
              <a:gd name="connsiteY9" fmla="*/ 78867 h 1419225"/>
              <a:gd name="connsiteX10" fmla="*/ 709613 w 1419225"/>
              <a:gd name="connsiteY10" fmla="*/ 157734 h 1419225"/>
              <a:gd name="connsiteX11" fmla="*/ 157734 w 1419225"/>
              <a:gd name="connsiteY11" fmla="*/ 709613 h 1419225"/>
              <a:gd name="connsiteX12" fmla="*/ 709613 w 1419225"/>
              <a:gd name="connsiteY12" fmla="*/ 1261491 h 1419225"/>
              <a:gd name="connsiteX13" fmla="*/ 1261491 w 1419225"/>
              <a:gd name="connsiteY13" fmla="*/ 709613 h 1419225"/>
              <a:gd name="connsiteX14" fmla="*/ 709613 w 1419225"/>
              <a:gd name="connsiteY14" fmla="*/ 157734 h 1419225"/>
              <a:gd name="connsiteX15" fmla="*/ 709613 w 1419225"/>
              <a:gd name="connsiteY15" fmla="*/ 236506 h 1419225"/>
              <a:gd name="connsiteX16" fmla="*/ 236506 w 1419225"/>
              <a:gd name="connsiteY16" fmla="*/ 709613 h 1419225"/>
              <a:gd name="connsiteX17" fmla="*/ 709613 w 1419225"/>
              <a:gd name="connsiteY17" fmla="*/ 1182719 h 1419225"/>
              <a:gd name="connsiteX18" fmla="*/ 1182719 w 1419225"/>
              <a:gd name="connsiteY18" fmla="*/ 709613 h 1419225"/>
              <a:gd name="connsiteX19" fmla="*/ 709613 w 1419225"/>
              <a:gd name="connsiteY19" fmla="*/ 236506 h 1419225"/>
              <a:gd name="connsiteX20" fmla="*/ 709613 w 1419225"/>
              <a:gd name="connsiteY20" fmla="*/ 315373 h 1419225"/>
              <a:gd name="connsiteX21" fmla="*/ 315373 w 1419225"/>
              <a:gd name="connsiteY21" fmla="*/ 709613 h 1419225"/>
              <a:gd name="connsiteX22" fmla="*/ 709613 w 1419225"/>
              <a:gd name="connsiteY22" fmla="*/ 1103852 h 1419225"/>
              <a:gd name="connsiteX23" fmla="*/ 1103852 w 1419225"/>
              <a:gd name="connsiteY23" fmla="*/ 709613 h 1419225"/>
              <a:gd name="connsiteX24" fmla="*/ 709613 w 1419225"/>
              <a:gd name="connsiteY24" fmla="*/ 315373 h 1419225"/>
              <a:gd name="connsiteX25" fmla="*/ 709613 w 1419225"/>
              <a:gd name="connsiteY25" fmla="*/ 394240 h 1419225"/>
              <a:gd name="connsiteX26" fmla="*/ 394240 w 1419225"/>
              <a:gd name="connsiteY26" fmla="*/ 709613 h 1419225"/>
              <a:gd name="connsiteX27" fmla="*/ 709613 w 1419225"/>
              <a:gd name="connsiteY27" fmla="*/ 1024985 h 1419225"/>
              <a:gd name="connsiteX28" fmla="*/ 1024985 w 1419225"/>
              <a:gd name="connsiteY28" fmla="*/ 709613 h 1419225"/>
              <a:gd name="connsiteX29" fmla="*/ 709613 w 1419225"/>
              <a:gd name="connsiteY29" fmla="*/ 394240 h 1419225"/>
              <a:gd name="connsiteX30" fmla="*/ 709613 w 1419225"/>
              <a:gd name="connsiteY30" fmla="*/ 473107 h 1419225"/>
              <a:gd name="connsiteX31" fmla="*/ 473107 w 1419225"/>
              <a:gd name="connsiteY31" fmla="*/ 709613 h 1419225"/>
              <a:gd name="connsiteX32" fmla="*/ 709613 w 1419225"/>
              <a:gd name="connsiteY32" fmla="*/ 946118 h 1419225"/>
              <a:gd name="connsiteX33" fmla="*/ 946118 w 1419225"/>
              <a:gd name="connsiteY33" fmla="*/ 709613 h 1419225"/>
              <a:gd name="connsiteX34" fmla="*/ 709613 w 1419225"/>
              <a:gd name="connsiteY34" fmla="*/ 473107 h 1419225"/>
              <a:gd name="connsiteX35" fmla="*/ 709613 w 1419225"/>
              <a:gd name="connsiteY35" fmla="*/ 551879 h 1419225"/>
              <a:gd name="connsiteX36" fmla="*/ 551879 w 1419225"/>
              <a:gd name="connsiteY36" fmla="*/ 709613 h 1419225"/>
              <a:gd name="connsiteX37" fmla="*/ 709613 w 1419225"/>
              <a:gd name="connsiteY37" fmla="*/ 867347 h 1419225"/>
              <a:gd name="connsiteX38" fmla="*/ 867347 w 1419225"/>
              <a:gd name="connsiteY38" fmla="*/ 709613 h 1419225"/>
              <a:gd name="connsiteX39" fmla="*/ 709613 w 1419225"/>
              <a:gd name="connsiteY39" fmla="*/ 551879 h 1419225"/>
              <a:gd name="connsiteX40" fmla="*/ 709613 w 1419225"/>
              <a:gd name="connsiteY40" fmla="*/ 630746 h 1419225"/>
              <a:gd name="connsiteX41" fmla="*/ 630745 w 1419225"/>
              <a:gd name="connsiteY41" fmla="*/ 709613 h 1419225"/>
              <a:gd name="connsiteX42" fmla="*/ 709613 w 1419225"/>
              <a:gd name="connsiteY42" fmla="*/ 788480 h 1419225"/>
              <a:gd name="connsiteX43" fmla="*/ 788480 w 1419225"/>
              <a:gd name="connsiteY43" fmla="*/ 709613 h 1419225"/>
              <a:gd name="connsiteX44" fmla="*/ 709613 w 1419225"/>
              <a:gd name="connsiteY44" fmla="*/ 630746 h 1419225"/>
              <a:gd name="connsiteX45" fmla="*/ 709613 w 1419225"/>
              <a:gd name="connsiteY45" fmla="*/ 709613 h 1419225"/>
              <a:gd name="connsiteX46" fmla="*/ 709613 w 1419225"/>
              <a:gd name="connsiteY46" fmla="*/ 709613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19225" h="1419225">
                <a:moveTo>
                  <a:pt x="709613" y="0"/>
                </a:moveTo>
                <a:cubicBezTo>
                  <a:pt x="317659" y="0"/>
                  <a:pt x="0" y="317754"/>
                  <a:pt x="0" y="709613"/>
                </a:cubicBezTo>
                <a:cubicBezTo>
                  <a:pt x="0" y="1101471"/>
                  <a:pt x="317659" y="1419225"/>
                  <a:pt x="709613" y="1419225"/>
                </a:cubicBezTo>
                <a:cubicBezTo>
                  <a:pt x="1101471" y="1419225"/>
                  <a:pt x="1419225" y="1101566"/>
                  <a:pt x="1419225" y="709613"/>
                </a:cubicBezTo>
                <a:cubicBezTo>
                  <a:pt x="1419225" y="317659"/>
                  <a:pt x="1101567" y="0"/>
                  <a:pt x="709613" y="0"/>
                </a:cubicBezTo>
                <a:close/>
                <a:moveTo>
                  <a:pt x="709613" y="78867"/>
                </a:moveTo>
                <a:cubicBezTo>
                  <a:pt x="361283" y="78867"/>
                  <a:pt x="78867" y="361283"/>
                  <a:pt x="78867" y="709613"/>
                </a:cubicBezTo>
                <a:cubicBezTo>
                  <a:pt x="78867" y="1057942"/>
                  <a:pt x="361283" y="1340358"/>
                  <a:pt x="709613" y="1340358"/>
                </a:cubicBezTo>
                <a:cubicBezTo>
                  <a:pt x="1057942" y="1340358"/>
                  <a:pt x="1340358" y="1057942"/>
                  <a:pt x="1340358" y="709613"/>
                </a:cubicBezTo>
                <a:cubicBezTo>
                  <a:pt x="1340453" y="361283"/>
                  <a:pt x="1058037" y="78867"/>
                  <a:pt x="709613" y="78867"/>
                </a:cubicBezTo>
                <a:close/>
                <a:moveTo>
                  <a:pt x="709613" y="157734"/>
                </a:moveTo>
                <a:cubicBezTo>
                  <a:pt x="404813" y="157734"/>
                  <a:pt x="157734" y="404813"/>
                  <a:pt x="157734" y="709613"/>
                </a:cubicBezTo>
                <a:cubicBezTo>
                  <a:pt x="157734" y="1014413"/>
                  <a:pt x="404813" y="1261491"/>
                  <a:pt x="709613" y="1261491"/>
                </a:cubicBezTo>
                <a:cubicBezTo>
                  <a:pt x="1014413" y="1261491"/>
                  <a:pt x="1261491" y="1014413"/>
                  <a:pt x="1261491" y="709613"/>
                </a:cubicBezTo>
                <a:cubicBezTo>
                  <a:pt x="1261491" y="404813"/>
                  <a:pt x="1014508" y="157734"/>
                  <a:pt x="709613" y="157734"/>
                </a:cubicBezTo>
                <a:close/>
                <a:moveTo>
                  <a:pt x="709613" y="236506"/>
                </a:moveTo>
                <a:cubicBezTo>
                  <a:pt x="448342" y="236506"/>
                  <a:pt x="236506" y="448342"/>
                  <a:pt x="236506" y="709613"/>
                </a:cubicBezTo>
                <a:cubicBezTo>
                  <a:pt x="236506" y="970883"/>
                  <a:pt x="448342" y="1182719"/>
                  <a:pt x="709613" y="1182719"/>
                </a:cubicBezTo>
                <a:cubicBezTo>
                  <a:pt x="970883" y="1182719"/>
                  <a:pt x="1182719" y="970883"/>
                  <a:pt x="1182719" y="709613"/>
                </a:cubicBezTo>
                <a:cubicBezTo>
                  <a:pt x="1182719" y="448342"/>
                  <a:pt x="970883" y="236506"/>
                  <a:pt x="709613" y="236506"/>
                </a:cubicBezTo>
                <a:close/>
                <a:moveTo>
                  <a:pt x="709613" y="315373"/>
                </a:moveTo>
                <a:cubicBezTo>
                  <a:pt x="491871" y="315373"/>
                  <a:pt x="315373" y="491871"/>
                  <a:pt x="315373" y="709613"/>
                </a:cubicBezTo>
                <a:cubicBezTo>
                  <a:pt x="315373" y="927354"/>
                  <a:pt x="491871" y="1103852"/>
                  <a:pt x="709613" y="1103852"/>
                </a:cubicBezTo>
                <a:cubicBezTo>
                  <a:pt x="927354" y="1103852"/>
                  <a:pt x="1103852" y="927354"/>
                  <a:pt x="1103852" y="709613"/>
                </a:cubicBezTo>
                <a:cubicBezTo>
                  <a:pt x="1103852" y="491871"/>
                  <a:pt x="927354" y="315373"/>
                  <a:pt x="709613" y="315373"/>
                </a:cubicBezTo>
                <a:close/>
                <a:moveTo>
                  <a:pt x="709613" y="394240"/>
                </a:moveTo>
                <a:cubicBezTo>
                  <a:pt x="535400" y="394240"/>
                  <a:pt x="394240" y="535400"/>
                  <a:pt x="394240" y="709613"/>
                </a:cubicBezTo>
                <a:cubicBezTo>
                  <a:pt x="394240" y="883825"/>
                  <a:pt x="535400" y="1024985"/>
                  <a:pt x="709613" y="1024985"/>
                </a:cubicBezTo>
                <a:cubicBezTo>
                  <a:pt x="883825" y="1024985"/>
                  <a:pt x="1024985" y="883825"/>
                  <a:pt x="1024985" y="709613"/>
                </a:cubicBezTo>
                <a:cubicBezTo>
                  <a:pt x="1024985" y="535400"/>
                  <a:pt x="883825" y="394240"/>
                  <a:pt x="709613" y="394240"/>
                </a:cubicBezTo>
                <a:close/>
                <a:moveTo>
                  <a:pt x="709613" y="473107"/>
                </a:moveTo>
                <a:cubicBezTo>
                  <a:pt x="578930" y="473107"/>
                  <a:pt x="473107" y="579025"/>
                  <a:pt x="473107" y="709613"/>
                </a:cubicBezTo>
                <a:cubicBezTo>
                  <a:pt x="473107" y="840296"/>
                  <a:pt x="579025" y="946118"/>
                  <a:pt x="709613" y="946118"/>
                </a:cubicBezTo>
                <a:cubicBezTo>
                  <a:pt x="840200" y="946118"/>
                  <a:pt x="946118" y="840200"/>
                  <a:pt x="946118" y="709613"/>
                </a:cubicBezTo>
                <a:cubicBezTo>
                  <a:pt x="946214" y="579025"/>
                  <a:pt x="840295" y="473107"/>
                  <a:pt x="709613" y="473107"/>
                </a:cubicBezTo>
                <a:close/>
                <a:moveTo>
                  <a:pt x="709613" y="551879"/>
                </a:moveTo>
                <a:cubicBezTo>
                  <a:pt x="622554" y="551879"/>
                  <a:pt x="551879" y="622459"/>
                  <a:pt x="551879" y="709613"/>
                </a:cubicBezTo>
                <a:cubicBezTo>
                  <a:pt x="551879" y="796671"/>
                  <a:pt x="622459" y="867347"/>
                  <a:pt x="709613" y="867347"/>
                </a:cubicBezTo>
                <a:cubicBezTo>
                  <a:pt x="796671" y="867347"/>
                  <a:pt x="867347" y="796766"/>
                  <a:pt x="867347" y="709613"/>
                </a:cubicBezTo>
                <a:cubicBezTo>
                  <a:pt x="867347" y="622554"/>
                  <a:pt x="796767" y="551879"/>
                  <a:pt x="709613" y="551879"/>
                </a:cubicBezTo>
                <a:close/>
                <a:moveTo>
                  <a:pt x="709613" y="630746"/>
                </a:moveTo>
                <a:cubicBezTo>
                  <a:pt x="666083" y="630746"/>
                  <a:pt x="630745" y="666083"/>
                  <a:pt x="630745" y="709613"/>
                </a:cubicBezTo>
                <a:cubicBezTo>
                  <a:pt x="630745" y="753142"/>
                  <a:pt x="666083" y="788480"/>
                  <a:pt x="709613" y="788480"/>
                </a:cubicBezTo>
                <a:cubicBezTo>
                  <a:pt x="753142" y="788480"/>
                  <a:pt x="788480" y="753142"/>
                  <a:pt x="788480" y="709613"/>
                </a:cubicBezTo>
                <a:cubicBezTo>
                  <a:pt x="788480" y="666083"/>
                  <a:pt x="753237" y="630746"/>
                  <a:pt x="709613" y="630746"/>
                </a:cubicBezTo>
                <a:close/>
                <a:moveTo>
                  <a:pt x="709613" y="709613"/>
                </a:moveTo>
                <a:lnTo>
                  <a:pt x="709613" y="709613"/>
                </a:lnTo>
                <a:close/>
              </a:path>
            </a:pathLst>
          </a:custGeom>
          <a:noFill/>
          <a:ln w="6350" cap="flat">
            <a:solidFill>
              <a:schemeClr val="bg2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GB"/>
          </a:p>
        </p:txBody>
      </p:sp>
      <p:pic>
        <p:nvPicPr>
          <p:cNvPr id="8" name="Picture 7" descr="A group of colorful shapes&#10;&#10;Description automatically generated">
            <a:extLst>
              <a:ext uri="{FF2B5EF4-FFF2-40B4-BE49-F238E27FC236}">
                <a16:creationId xmlns:a16="http://schemas.microsoft.com/office/drawing/2014/main" id="{14CA609A-7F8C-CDFB-1B93-FDFDD7FA4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4726" y="2711217"/>
            <a:ext cx="3000375" cy="1704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C30A66-CDF5-B816-BE68-10FA887A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4" y="354351"/>
            <a:ext cx="11185626" cy="967286"/>
          </a:xfrm>
        </p:spPr>
        <p:txBody>
          <a:bodyPr/>
          <a:lstStyle/>
          <a:p>
            <a:r>
              <a:rPr lang="en-GB" dirty="0">
                <a:solidFill>
                  <a:srgbClr val="FF6900"/>
                </a:solidFill>
                <a:cs typeface="Effra"/>
              </a:rPr>
              <a:t>Gender Equality Plan for COST Activities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92C758-3829-6C33-4EC6-E760ED6E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EFD-9C2D-4D21-8B0A-02D5C955C57D}" type="slidenum">
              <a:rPr lang="en-GB" smtClean="0"/>
              <a:t>25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3FC8B-2EA8-8F57-C7F3-84881F3EC0FB}"/>
              </a:ext>
            </a:extLst>
          </p:cNvPr>
          <p:cNvSpPr txBox="1"/>
          <p:nvPr/>
        </p:nvSpPr>
        <p:spPr>
          <a:xfrm>
            <a:off x="1559807" y="2976650"/>
            <a:ext cx="8054456" cy="26499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b="1" kern="0" dirty="0">
                <a:solidFill>
                  <a:srgbClr val="FF6900"/>
                </a:solidFill>
                <a:latin typeface="+mj-lt"/>
                <a:cs typeface="Effra"/>
              </a:rPr>
              <a:t>What is expected from a COST Action?</a:t>
            </a:r>
          </a:p>
          <a:p>
            <a:pPr marL="179070" indent="-17907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cs typeface="Effra Light"/>
              </a:rPr>
              <a:t>Monitor gender balance in the research networks;</a:t>
            </a:r>
          </a:p>
          <a:p>
            <a:pPr marL="179070" indent="-17907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cs typeface="Effra Light"/>
              </a:rPr>
              <a:t>Identify and invite participants from the under-represented groups;</a:t>
            </a:r>
          </a:p>
          <a:p>
            <a:pPr marL="179070" indent="-17907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cs typeface="Effra Light"/>
              </a:rPr>
              <a:t>Nominate a Gender Equality Advisor;</a:t>
            </a:r>
          </a:p>
          <a:p>
            <a:pPr marL="179070" indent="-17907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cs typeface="Effra Light"/>
              </a:rPr>
              <a:t>Develop a COST Action Gender Equality Plan;</a:t>
            </a:r>
            <a:endParaRPr lang="en-GB" dirty="0">
              <a:solidFill>
                <a:schemeClr val="tx2"/>
              </a:solidFill>
            </a:endParaRPr>
          </a:p>
          <a:p>
            <a:pPr marL="179070" indent="-17907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cs typeface="Effra Light"/>
              </a:rPr>
              <a:t>Organise Action events with a gender focus;</a:t>
            </a:r>
          </a:p>
          <a:p>
            <a:pPr marL="179070" indent="-17907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cs typeface="Effra Light"/>
              </a:rPr>
              <a:t>Use gender inclusive language in all network communications;</a:t>
            </a:r>
            <a:endParaRPr lang="en-GB" dirty="0">
              <a:solidFill>
                <a:schemeClr val="tx2"/>
              </a:solidFill>
            </a:endParaRPr>
          </a:p>
          <a:p>
            <a:pPr marL="179070" indent="-17907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cs typeface="Effra Light"/>
              </a:rPr>
              <a:t>Participate in gender equality events organised by COST e.g. COST Academy and COST Connect.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1FB652-CCF5-67E9-E52E-7BC7B78FB1D8}"/>
              </a:ext>
            </a:extLst>
          </p:cNvPr>
          <p:cNvSpPr txBox="1"/>
          <p:nvPr/>
        </p:nvSpPr>
        <p:spPr>
          <a:xfrm>
            <a:off x="1559807" y="1405026"/>
            <a:ext cx="7558068" cy="13973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b="1" kern="0" dirty="0">
                <a:solidFill>
                  <a:srgbClr val="FF6900"/>
                </a:solidFill>
                <a:latin typeface="+mj-lt"/>
              </a:rPr>
              <a:t>This GEP outlines guiding targets that help to promote gender balance in:</a:t>
            </a:r>
            <a:endParaRPr lang="en-US" sz="1400" dirty="0">
              <a:solidFill>
                <a:srgbClr val="FF6900"/>
              </a:solidFill>
              <a:latin typeface="Effra Light"/>
              <a:cs typeface="Effra Light"/>
            </a:endParaRPr>
          </a:p>
          <a:p>
            <a:pPr marL="179070" indent="-179070"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cs typeface="Effra Light"/>
              </a:rPr>
              <a:t>Participation in COST Actions for both ITC and non-ITC participants and young researchers;</a:t>
            </a:r>
          </a:p>
          <a:p>
            <a:pPr marL="179070" indent="-17907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cs typeface="Effra Light"/>
              </a:rPr>
              <a:t>COST Action leadership positions</a:t>
            </a:r>
            <a:r>
              <a:rPr lang="en-US" sz="1400" dirty="0">
                <a:solidFill>
                  <a:schemeClr val="bg2"/>
                </a:solidFill>
                <a:cs typeface="Effra Light"/>
              </a:rPr>
              <a:t>.</a:t>
            </a:r>
            <a:endParaRPr lang="en-US" sz="2400" b="1" kern="0" dirty="0">
              <a:solidFill>
                <a:schemeClr val="bg2"/>
              </a:solidFill>
              <a:latin typeface="+mj-lt"/>
              <a:cs typeface="Effr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7DD19-84B0-7829-085F-6109B6C68E9F}"/>
              </a:ext>
            </a:extLst>
          </p:cNvPr>
          <p:cNvSpPr txBox="1"/>
          <p:nvPr/>
        </p:nvSpPr>
        <p:spPr>
          <a:xfrm>
            <a:off x="2432596" y="5722383"/>
            <a:ext cx="94531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BE" dirty="0">
                <a:hlinkClick r:id="rId5"/>
              </a:rPr>
              <a:t>GEP for COST activities</a:t>
            </a:r>
            <a:endParaRPr lang="fr-BE" dirty="0"/>
          </a:p>
          <a:p>
            <a:pPr algn="l"/>
            <a:r>
              <a:rPr lang="en-US" dirty="0">
                <a:solidFill>
                  <a:schemeClr val="tx2"/>
                </a:solidFill>
              </a:rPr>
              <a:t>Visit the </a:t>
            </a:r>
            <a:r>
              <a:rPr lang="en-US" dirty="0">
                <a:hlinkClick r:id="rId6"/>
              </a:rPr>
              <a:t>COST web page on gender equality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to learn more about gender equality at COST</a:t>
            </a:r>
          </a:p>
        </p:txBody>
      </p:sp>
    </p:spTree>
    <p:extLst>
      <p:ext uri="{BB962C8B-B14F-4D97-AF65-F5344CB8AC3E}">
        <p14:creationId xmlns:p14="http://schemas.microsoft.com/office/powerpoint/2010/main" val="6309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741743-0779-9FAD-5E4B-7CCD33C9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EEFD-9C2D-4D21-8B0A-02D5C955C57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46C0C2-DE89-3D8F-D903-63857E26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0" y="329584"/>
            <a:ext cx="10972800" cy="788463"/>
          </a:xfrm>
        </p:spPr>
        <p:txBody>
          <a:bodyPr/>
          <a:lstStyle/>
          <a:p>
            <a:r>
              <a:rPr lang="en-US" dirty="0">
                <a:solidFill>
                  <a:srgbClr val="FF6900"/>
                </a:solidFill>
              </a:rPr>
              <a:t>Open Research Europe</a:t>
            </a:r>
            <a:endParaRPr lang="en-GB" dirty="0">
              <a:solidFill>
                <a:srgbClr val="FF69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C4BE60-F39F-CEFC-816D-E44242E29572}"/>
              </a:ext>
            </a:extLst>
          </p:cNvPr>
          <p:cNvSpPr txBox="1">
            <a:spLocks/>
          </p:cNvSpPr>
          <p:nvPr/>
        </p:nvSpPr>
        <p:spPr>
          <a:xfrm>
            <a:off x="887969" y="1378033"/>
            <a:ext cx="9121302" cy="44042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46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16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Effra Light" panose="020B0403020203020204" pitchFamily="34" charset="0"/>
              <a:buChar char="&gt;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0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Effra Light" panose="020B0403020203020204" pitchFamily="34" charset="0"/>
              <a:buChar char="‐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67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Calibri" panose="020F0502020204030204" pitchFamily="34" charset="0"/>
                <a:cs typeface="Effra Light" panose="020B0403020203020204" pitchFamily="34" charset="0"/>
              </a:rPr>
              <a:t>ORE is the European Commission’s Open Access publishing platform for research results stemming from EU funding;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67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Calibri" panose="020F0502020204030204" pitchFamily="34" charset="0"/>
                <a:cs typeface="Effra Light" panose="020B0403020203020204" pitchFamily="34" charset="0"/>
              </a:rPr>
              <a:t>COST Actions can submit directly to ORE, free of charge. </a:t>
            </a:r>
            <a:r>
              <a:rPr kumimoji="0" lang="en-GB" sz="2267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Calibri" panose="020F0502020204030204" pitchFamily="34" charset="0"/>
                <a:cs typeface="Effra Light" panose="020B0403020203020204" pitchFamily="34" charset="0"/>
              </a:rPr>
              <a:t>Many article types are possible from all fields of science</a:t>
            </a:r>
            <a:r>
              <a:rPr kumimoji="0" lang="en-US" sz="2267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Calibri" panose="020F0502020204030204" pitchFamily="34" charset="0"/>
                <a:cs typeface="Effra Light" panose="020B0403020203020204" pitchFamily="34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67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Calibri" panose="020F0502020204030204" pitchFamily="34" charset="0"/>
                <a:cs typeface="Effra Light" panose="020B0403020203020204" pitchFamily="34" charset="0"/>
              </a:rPr>
              <a:t>Must be original content (not be submitted anywhere else) and stem from a COST Action;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67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Calibri" panose="020F0502020204030204" pitchFamily="34" charset="0"/>
                <a:cs typeface="Effra Light" panose="020B0403020203020204" pitchFamily="34" charset="0"/>
              </a:rPr>
              <a:t>ORE offers </a:t>
            </a:r>
            <a:r>
              <a:rPr kumimoji="0" lang="en-US" sz="2267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Calibri" panose="020F0502020204030204" pitchFamily="34" charset="0"/>
                <a:cs typeface="Effra Light" panose="020B0403020203020204" pitchFamily="34" charset="0"/>
              </a:rPr>
              <a:t>rapid publication, open peer review, and indexing in databases such as Scopus and PubMed;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7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+mn-ea"/>
                <a:cs typeface="+mn-cs"/>
              </a:rPr>
              <a:t>COST Actions can create Collections (a </a:t>
            </a:r>
            <a:r>
              <a:rPr kumimoji="0" lang="en-US" sz="2270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+mn-ea"/>
                <a:cs typeface="+mn-cs"/>
              </a:rPr>
              <a:t>compilation of content relating to a specific community) and there is no deadline;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9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67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Calibri" panose="020F0502020204030204" pitchFamily="34" charset="0"/>
                <a:cs typeface="Effra Light" panose="020B0403020203020204" pitchFamily="34" charset="0"/>
              </a:rPr>
              <a:t>Complementary to the existing Open Access expenses covered by the COST rules.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D512F0D-2624-72B5-D54B-5EEE40D1C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848" y="1147668"/>
            <a:ext cx="1543612" cy="24118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BBA807-4A79-698F-EB2A-869E610DF7B2}"/>
              </a:ext>
            </a:extLst>
          </p:cNvPr>
          <p:cNvSpPr txBox="1"/>
          <p:nvPr/>
        </p:nvSpPr>
        <p:spPr>
          <a:xfrm>
            <a:off x="2006782" y="6123144"/>
            <a:ext cx="9121302" cy="81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+mn-ea"/>
                <a:cs typeface="Effra Light" panose="020B0403020203020204" pitchFamily="34" charset="0"/>
              </a:rPr>
              <a:t>For more info visit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 panose="020B0403020203020204" pitchFamily="34" charset="0"/>
                <a:ea typeface="+mn-ea"/>
                <a:cs typeface="Effra Light" panose="020B0403020203020204" pitchFamily="34" charset="0"/>
              </a:rPr>
              <a:t>: </a:t>
            </a:r>
            <a:r>
              <a:rPr kumimoji="0" lang="en-GB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 panose="020B0403020203020204" pitchFamily="34" charset="0"/>
                <a:ea typeface="+mn-ea"/>
                <a:cs typeface="Effra Light" panose="020B0403020203020204" pitchFamily="34" charset="0"/>
                <a:hlinkClick r:id="rId4"/>
              </a:rPr>
              <a:t>https://open-research-europe.ec.europa.eu/</a:t>
            </a:r>
            <a:r>
              <a:rPr kumimoji="0" lang="en-GB" sz="2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 panose="020B0403020203020204" pitchFamily="34" charset="0"/>
                <a:ea typeface="+mn-ea"/>
                <a:cs typeface="Effra Light" panose="020B0403020203020204" pitchFamily="34" charset="0"/>
              </a:rPr>
              <a:t>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2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10355-AC22-4615-AD1A-D0D0907E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4" y="308624"/>
            <a:ext cx="11185626" cy="967286"/>
          </a:xfrm>
        </p:spPr>
        <p:txBody>
          <a:bodyPr/>
          <a:lstStyle/>
          <a:p>
            <a:r>
              <a:rPr lang="en-GB"/>
              <a:t>COST Impact Model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57363-63DF-40D2-8260-827FD5F7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084" y="6245212"/>
            <a:ext cx="553376" cy="262373"/>
          </a:xfrm>
        </p:spPr>
        <p:txBody>
          <a:bodyPr/>
          <a:lstStyle/>
          <a:p>
            <a:fld id="{A512EEFD-9C2D-4D21-8B0A-02D5C955C57D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5285A-D2C4-4E17-A385-7B2265A2E548}"/>
              </a:ext>
            </a:extLst>
          </p:cNvPr>
          <p:cNvSpPr txBox="1"/>
          <p:nvPr/>
        </p:nvSpPr>
        <p:spPr>
          <a:xfrm>
            <a:off x="2092767" y="1454916"/>
            <a:ext cx="1483739" cy="766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tIns="108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chemeClr val="bg1"/>
                </a:solidFill>
                <a:latin typeface="+mj-lt"/>
              </a:rPr>
              <a:t>IMPACTS</a:t>
            </a:r>
            <a:endParaRPr lang="en-GB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F6670A-F1EE-41EE-B819-002AF17A541F}"/>
              </a:ext>
            </a:extLst>
          </p:cNvPr>
          <p:cNvSpPr txBox="1"/>
          <p:nvPr/>
        </p:nvSpPr>
        <p:spPr>
          <a:xfrm>
            <a:off x="2092767" y="2328197"/>
            <a:ext cx="1483739" cy="766963"/>
          </a:xfrm>
          <a:prstGeom prst="rect">
            <a:avLst/>
          </a:prstGeom>
          <a:solidFill>
            <a:schemeClr val="accent6"/>
          </a:solidFill>
        </p:spPr>
        <p:txBody>
          <a:bodyPr wrap="none" tIns="108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chemeClr val="bg1"/>
                </a:solidFill>
                <a:latin typeface="+mj-lt"/>
              </a:rPr>
              <a:t>OUTCOMES/</a:t>
            </a:r>
            <a:br>
              <a:rPr lang="fr-FR" sz="1600" b="1">
                <a:solidFill>
                  <a:schemeClr val="bg1"/>
                </a:solidFill>
                <a:latin typeface="+mj-lt"/>
              </a:rPr>
            </a:br>
            <a:r>
              <a:rPr lang="fr-FR" sz="1600" b="1">
                <a:solidFill>
                  <a:schemeClr val="bg1"/>
                </a:solidFill>
                <a:latin typeface="+mj-lt"/>
              </a:rPr>
              <a:t>RESULTS</a:t>
            </a:r>
            <a:endParaRPr lang="en-GB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FC7D9-B755-4BD2-95C6-2FDEE8DC2ED7}"/>
              </a:ext>
            </a:extLst>
          </p:cNvPr>
          <p:cNvSpPr txBox="1"/>
          <p:nvPr/>
        </p:nvSpPr>
        <p:spPr>
          <a:xfrm>
            <a:off x="2092768" y="3201477"/>
            <a:ext cx="1483739" cy="766963"/>
          </a:xfrm>
          <a:prstGeom prst="rect">
            <a:avLst/>
          </a:prstGeom>
          <a:solidFill>
            <a:schemeClr val="accent4"/>
          </a:solidFill>
        </p:spPr>
        <p:txBody>
          <a:bodyPr wrap="square" tIns="108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chemeClr val="bg1"/>
                </a:solidFill>
                <a:latin typeface="+mj-lt"/>
              </a:rPr>
              <a:t>OUTPUT</a:t>
            </a:r>
            <a:endParaRPr lang="en-GB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4BFAE-37D4-4C33-B6E7-2E9037A7124E}"/>
              </a:ext>
            </a:extLst>
          </p:cNvPr>
          <p:cNvSpPr txBox="1"/>
          <p:nvPr/>
        </p:nvSpPr>
        <p:spPr>
          <a:xfrm>
            <a:off x="2092769" y="4074758"/>
            <a:ext cx="1483739" cy="766963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tIns="108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chemeClr val="bg1"/>
                </a:solidFill>
                <a:latin typeface="+mj-lt"/>
              </a:rPr>
              <a:t>ACTIVITIES</a:t>
            </a:r>
            <a:endParaRPr lang="en-GB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DC6153-1A0C-467E-9A1A-E01A3FCDA911}"/>
              </a:ext>
            </a:extLst>
          </p:cNvPr>
          <p:cNvSpPr txBox="1"/>
          <p:nvPr/>
        </p:nvSpPr>
        <p:spPr>
          <a:xfrm>
            <a:off x="2092770" y="4948037"/>
            <a:ext cx="1483739" cy="766963"/>
          </a:xfrm>
          <a:prstGeom prst="rect">
            <a:avLst/>
          </a:prstGeom>
          <a:solidFill>
            <a:schemeClr val="accent5"/>
          </a:solidFill>
        </p:spPr>
        <p:txBody>
          <a:bodyPr wrap="square" tIns="10800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 b="1">
                <a:solidFill>
                  <a:schemeClr val="bg1"/>
                </a:solidFill>
                <a:latin typeface="+mj-lt"/>
              </a:rPr>
              <a:t>INPUT</a:t>
            </a:r>
            <a:endParaRPr lang="en-GB" sz="1600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B84034-58A4-4E77-8595-2B13343FF73C}"/>
              </a:ext>
            </a:extLst>
          </p:cNvPr>
          <p:cNvGrpSpPr/>
          <p:nvPr/>
        </p:nvGrpSpPr>
        <p:grpSpPr>
          <a:xfrm>
            <a:off x="3724483" y="1450306"/>
            <a:ext cx="7085315" cy="771573"/>
            <a:chOff x="3736207" y="1450306"/>
            <a:chExt cx="5031810" cy="7715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32AD4B-5BA5-4933-A96A-09EB5744596E}"/>
                </a:ext>
              </a:extLst>
            </p:cNvPr>
            <p:cNvSpPr txBox="1">
              <a:spLocks/>
            </p:cNvSpPr>
            <p:nvPr/>
          </p:nvSpPr>
          <p:spPr>
            <a:xfrm>
              <a:off x="3736207" y="1454916"/>
              <a:ext cx="2459199" cy="7669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600">
                  <a:solidFill>
                    <a:schemeClr val="accent1"/>
                  </a:solidFill>
                  <a:latin typeface="+mj-lt"/>
                </a:rPr>
                <a:t>Scientific impact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BE3B4B-BFB3-494D-9EAB-EA8416D832CB}"/>
                </a:ext>
              </a:extLst>
            </p:cNvPr>
            <p:cNvSpPr txBox="1">
              <a:spLocks/>
            </p:cNvSpPr>
            <p:nvPr/>
          </p:nvSpPr>
          <p:spPr>
            <a:xfrm>
              <a:off x="6302750" y="1450306"/>
              <a:ext cx="2465267" cy="7669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600" err="1">
                  <a:solidFill>
                    <a:schemeClr val="accent1"/>
                  </a:solidFill>
                  <a:latin typeface="+mj-lt"/>
                </a:rPr>
                <a:t>Societal</a:t>
              </a:r>
              <a:r>
                <a:rPr lang="fr-FR" sz="1600">
                  <a:solidFill>
                    <a:schemeClr val="accent1"/>
                  </a:solidFill>
                  <a:latin typeface="+mj-lt"/>
                </a:rPr>
                <a:t> impact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26274A5-C6AD-40AB-8AE1-F3AC5E1F4DFB}"/>
              </a:ext>
            </a:extLst>
          </p:cNvPr>
          <p:cNvSpPr txBox="1">
            <a:spLocks/>
          </p:cNvSpPr>
          <p:nvPr/>
        </p:nvSpPr>
        <p:spPr>
          <a:xfrm>
            <a:off x="3715936" y="2328197"/>
            <a:ext cx="1660102" cy="766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 err="1">
                <a:solidFill>
                  <a:schemeClr val="accent6"/>
                </a:solidFill>
                <a:latin typeface="+mj-lt"/>
              </a:rPr>
              <a:t>Interdisciplinary</a:t>
            </a:r>
            <a:r>
              <a:rPr lang="fr-FR" sz="1600">
                <a:solidFill>
                  <a:schemeClr val="accent6"/>
                </a:solidFill>
                <a:latin typeface="+mj-lt"/>
              </a:rPr>
              <a:t> </a:t>
            </a:r>
            <a:r>
              <a:rPr lang="fr-FR" sz="1600" err="1">
                <a:solidFill>
                  <a:schemeClr val="accent6"/>
                </a:solidFill>
                <a:latin typeface="+mj-lt"/>
              </a:rPr>
              <a:t>research</a:t>
            </a:r>
            <a:endParaRPr lang="en-GB" sz="160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4741C4-7DA9-4BEC-A063-A698548F1111}"/>
              </a:ext>
            </a:extLst>
          </p:cNvPr>
          <p:cNvSpPr txBox="1">
            <a:spLocks/>
          </p:cNvSpPr>
          <p:nvPr/>
        </p:nvSpPr>
        <p:spPr>
          <a:xfrm>
            <a:off x="5527191" y="2328197"/>
            <a:ext cx="1660102" cy="766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>
                <a:solidFill>
                  <a:schemeClr val="accent6"/>
                </a:solidFill>
                <a:latin typeface="+mj-lt"/>
              </a:rPr>
              <a:t>Coordination </a:t>
            </a:r>
            <a:endParaRPr lang="en-GB" sz="160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448749-63BF-4D3E-8980-C7C117420D1E}"/>
              </a:ext>
            </a:extLst>
          </p:cNvPr>
          <p:cNvSpPr txBox="1">
            <a:spLocks/>
          </p:cNvSpPr>
          <p:nvPr/>
        </p:nvSpPr>
        <p:spPr>
          <a:xfrm>
            <a:off x="7338446" y="2328197"/>
            <a:ext cx="1660102" cy="766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>
                <a:solidFill>
                  <a:schemeClr val="accent6"/>
                </a:solidFill>
                <a:latin typeface="+mj-lt"/>
              </a:rPr>
              <a:t>New </a:t>
            </a:r>
            <a:r>
              <a:rPr lang="fr-FR" sz="1600" err="1">
                <a:solidFill>
                  <a:schemeClr val="accent6"/>
                </a:solidFill>
                <a:latin typeface="+mj-lt"/>
              </a:rPr>
              <a:t>research</a:t>
            </a:r>
            <a:endParaRPr lang="en-GB" sz="160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71D60E-1BC8-45EC-9FCD-E996254718F6}"/>
              </a:ext>
            </a:extLst>
          </p:cNvPr>
          <p:cNvSpPr txBox="1">
            <a:spLocks/>
          </p:cNvSpPr>
          <p:nvPr/>
        </p:nvSpPr>
        <p:spPr>
          <a:xfrm>
            <a:off x="9149701" y="2328197"/>
            <a:ext cx="1660102" cy="766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 err="1">
                <a:solidFill>
                  <a:schemeClr val="accent6"/>
                </a:solidFill>
                <a:latin typeface="+mj-lt"/>
              </a:rPr>
              <a:t>Career</a:t>
            </a:r>
            <a:r>
              <a:rPr lang="fr-FR" sz="1600">
                <a:solidFill>
                  <a:schemeClr val="accent6"/>
                </a:solidFill>
                <a:latin typeface="+mj-lt"/>
              </a:rPr>
              <a:t> </a:t>
            </a:r>
            <a:r>
              <a:rPr lang="fr-FR" sz="1600" err="1">
                <a:solidFill>
                  <a:schemeClr val="accent6"/>
                </a:solidFill>
                <a:latin typeface="+mj-lt"/>
              </a:rPr>
              <a:t>advancement</a:t>
            </a:r>
            <a:endParaRPr lang="en-GB" sz="160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087629-45E6-47F6-B3DD-882ECC63BDA4}"/>
              </a:ext>
            </a:extLst>
          </p:cNvPr>
          <p:cNvSpPr txBox="1">
            <a:spLocks/>
          </p:cNvSpPr>
          <p:nvPr/>
        </p:nvSpPr>
        <p:spPr>
          <a:xfrm>
            <a:off x="3715936" y="3201474"/>
            <a:ext cx="1660102" cy="766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 err="1">
                <a:solidFill>
                  <a:schemeClr val="accent4"/>
                </a:solidFill>
                <a:latin typeface="+mj-lt"/>
              </a:rPr>
              <a:t>Research</a:t>
            </a:r>
            <a:r>
              <a:rPr lang="fr-FR" sz="1600">
                <a:solidFill>
                  <a:schemeClr val="accent4"/>
                </a:solidFill>
                <a:latin typeface="+mj-lt"/>
              </a:rPr>
              <a:t> </a:t>
            </a:r>
            <a:r>
              <a:rPr lang="fr-FR" sz="1600" err="1">
                <a:solidFill>
                  <a:schemeClr val="accent4"/>
                </a:solidFill>
                <a:latin typeface="+mj-lt"/>
              </a:rPr>
              <a:t>proposals</a:t>
            </a:r>
            <a:endParaRPr lang="en-GB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00EF37-80B4-4266-A4D6-364286ACD55A}"/>
              </a:ext>
            </a:extLst>
          </p:cNvPr>
          <p:cNvSpPr txBox="1">
            <a:spLocks/>
          </p:cNvSpPr>
          <p:nvPr/>
        </p:nvSpPr>
        <p:spPr>
          <a:xfrm>
            <a:off x="5527190" y="3201473"/>
            <a:ext cx="1660103" cy="766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>
                <a:solidFill>
                  <a:schemeClr val="accent4"/>
                </a:solidFill>
                <a:latin typeface="+mj-lt"/>
              </a:rPr>
              <a:t>Publications</a:t>
            </a:r>
            <a:endParaRPr lang="en-GB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9B91A9-B321-4EDF-B06F-A32E60FE778D}"/>
              </a:ext>
            </a:extLst>
          </p:cNvPr>
          <p:cNvSpPr txBox="1">
            <a:spLocks/>
          </p:cNvSpPr>
          <p:nvPr/>
        </p:nvSpPr>
        <p:spPr>
          <a:xfrm>
            <a:off x="7338444" y="3201473"/>
            <a:ext cx="1660102" cy="766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>
                <a:solidFill>
                  <a:schemeClr val="accent4"/>
                </a:solidFill>
                <a:latin typeface="+mj-lt"/>
              </a:rPr>
              <a:t>New </a:t>
            </a:r>
            <a:r>
              <a:rPr lang="fr-FR" sz="1600" err="1">
                <a:solidFill>
                  <a:schemeClr val="accent4"/>
                </a:solidFill>
                <a:latin typeface="+mj-lt"/>
              </a:rPr>
              <a:t>research</a:t>
            </a:r>
            <a:r>
              <a:rPr lang="fr-FR" sz="1600">
                <a:solidFill>
                  <a:schemeClr val="accent4"/>
                </a:solidFill>
                <a:latin typeface="+mj-lt"/>
              </a:rPr>
              <a:t> collaborations</a:t>
            </a:r>
            <a:endParaRPr lang="en-GB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BFB8E9-27E8-4439-BA6B-18BFB6ED1156}"/>
              </a:ext>
            </a:extLst>
          </p:cNvPr>
          <p:cNvSpPr txBox="1">
            <a:spLocks/>
          </p:cNvSpPr>
          <p:nvPr/>
        </p:nvSpPr>
        <p:spPr>
          <a:xfrm>
            <a:off x="9149697" y="3204018"/>
            <a:ext cx="1660102" cy="7644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>
                <a:solidFill>
                  <a:schemeClr val="accent4"/>
                </a:solidFill>
                <a:latin typeface="+mj-lt"/>
              </a:rPr>
              <a:t>New </a:t>
            </a:r>
            <a:r>
              <a:rPr lang="fr-FR" sz="1600" err="1">
                <a:solidFill>
                  <a:schemeClr val="accent4"/>
                </a:solidFill>
                <a:latin typeface="+mj-lt"/>
              </a:rPr>
              <a:t>research</a:t>
            </a:r>
            <a:r>
              <a:rPr lang="fr-FR" sz="1600">
                <a:solidFill>
                  <a:schemeClr val="accent4"/>
                </a:solidFill>
                <a:latin typeface="+mj-lt"/>
              </a:rPr>
              <a:t> leadership </a:t>
            </a:r>
            <a:r>
              <a:rPr lang="fr-FR" sz="1600" err="1">
                <a:solidFill>
                  <a:schemeClr val="accent4"/>
                </a:solidFill>
                <a:latin typeface="+mj-lt"/>
              </a:rPr>
              <a:t>skills</a:t>
            </a:r>
            <a:endParaRPr lang="en-GB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9E9051-7D84-478E-9B8C-8DDED43A9097}"/>
              </a:ext>
            </a:extLst>
          </p:cNvPr>
          <p:cNvSpPr txBox="1">
            <a:spLocks/>
          </p:cNvSpPr>
          <p:nvPr/>
        </p:nvSpPr>
        <p:spPr>
          <a:xfrm>
            <a:off x="3715936" y="4074751"/>
            <a:ext cx="7093863" cy="7644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>
                <a:solidFill>
                  <a:schemeClr val="tx2"/>
                </a:solidFill>
                <a:latin typeface="+mj-lt"/>
              </a:rPr>
              <a:t>Networking</a:t>
            </a:r>
            <a:endParaRPr lang="en-GB" sz="16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B4CFDF-F5A0-4063-8B9C-40397270CC89}"/>
              </a:ext>
            </a:extLst>
          </p:cNvPr>
          <p:cNvSpPr txBox="1">
            <a:spLocks/>
          </p:cNvSpPr>
          <p:nvPr/>
        </p:nvSpPr>
        <p:spPr>
          <a:xfrm>
            <a:off x="3715936" y="4945472"/>
            <a:ext cx="2277634" cy="7695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Ideas</a:t>
            </a:r>
            <a:endParaRPr lang="en-GB" sz="160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E23C5E-DE66-4C03-A0FD-6A5AD3102B62}"/>
              </a:ext>
            </a:extLst>
          </p:cNvPr>
          <p:cNvSpPr txBox="1">
            <a:spLocks/>
          </p:cNvSpPr>
          <p:nvPr/>
        </p:nvSpPr>
        <p:spPr>
          <a:xfrm>
            <a:off x="6124051" y="4952634"/>
            <a:ext cx="2277634" cy="7623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16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fr-FR"/>
              <a:t>Resources</a:t>
            </a:r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511A69-6918-41B7-8E72-347358DD8D47}"/>
              </a:ext>
            </a:extLst>
          </p:cNvPr>
          <p:cNvSpPr txBox="1">
            <a:spLocks/>
          </p:cNvSpPr>
          <p:nvPr/>
        </p:nvSpPr>
        <p:spPr>
          <a:xfrm>
            <a:off x="8532165" y="4952628"/>
            <a:ext cx="2277634" cy="7623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1600">
                <a:solidFill>
                  <a:schemeClr val="accent5">
                    <a:lumMod val="75000"/>
                  </a:schemeClr>
                </a:solidFill>
                <a:latin typeface="+mj-lt"/>
              </a:rPr>
              <a:t>People</a:t>
            </a:r>
            <a:endParaRPr lang="en-GB" sz="160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B09E24D-04CE-4AA3-A773-DE0FE34007CF}"/>
              </a:ext>
            </a:extLst>
          </p:cNvPr>
          <p:cNvCxnSpPr>
            <a:cxnSpLocks/>
          </p:cNvCxnSpPr>
          <p:nvPr/>
        </p:nvCxnSpPr>
        <p:spPr>
          <a:xfrm>
            <a:off x="1862407" y="4513385"/>
            <a:ext cx="0" cy="611309"/>
          </a:xfrm>
          <a:prstGeom prst="straightConnector1">
            <a:avLst/>
          </a:prstGeom>
          <a:ln w="53975" cap="rnd">
            <a:solidFill>
              <a:schemeClr val="accent5"/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2FBD4B-447C-4B69-99EA-E71A354D6964}"/>
              </a:ext>
            </a:extLst>
          </p:cNvPr>
          <p:cNvCxnSpPr>
            <a:cxnSpLocks/>
          </p:cNvCxnSpPr>
          <p:nvPr/>
        </p:nvCxnSpPr>
        <p:spPr>
          <a:xfrm>
            <a:off x="1862407" y="3659745"/>
            <a:ext cx="0" cy="611309"/>
          </a:xfrm>
          <a:prstGeom prst="straightConnector1">
            <a:avLst/>
          </a:prstGeom>
          <a:ln w="53975" cap="rnd">
            <a:solidFill>
              <a:schemeClr val="accent4"/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AA47CDD-CA22-4762-8EA3-0389E8240A72}"/>
              </a:ext>
            </a:extLst>
          </p:cNvPr>
          <p:cNvCxnSpPr>
            <a:cxnSpLocks/>
          </p:cNvCxnSpPr>
          <p:nvPr/>
        </p:nvCxnSpPr>
        <p:spPr>
          <a:xfrm>
            <a:off x="1862407" y="2806106"/>
            <a:ext cx="0" cy="611309"/>
          </a:xfrm>
          <a:prstGeom prst="straightConnector1">
            <a:avLst/>
          </a:prstGeom>
          <a:ln w="53975" cap="rnd">
            <a:solidFill>
              <a:schemeClr val="accent6"/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9E5286F-D86E-4FD5-8349-CB3FAEAA1D17}"/>
              </a:ext>
            </a:extLst>
          </p:cNvPr>
          <p:cNvCxnSpPr>
            <a:cxnSpLocks/>
          </p:cNvCxnSpPr>
          <p:nvPr/>
        </p:nvCxnSpPr>
        <p:spPr>
          <a:xfrm>
            <a:off x="1862407" y="1952467"/>
            <a:ext cx="0" cy="611309"/>
          </a:xfrm>
          <a:prstGeom prst="straightConnector1">
            <a:avLst/>
          </a:prstGeom>
          <a:ln w="53975" cap="rnd">
            <a:solidFill>
              <a:schemeClr val="accent1"/>
            </a:solidFill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9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86FC7-F932-4CE4-0D9D-8DF3A3FC9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2578770"/>
            <a:ext cx="11815482" cy="40433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b="1" dirty="0"/>
              <a:t>All submitted proposals </a:t>
            </a:r>
            <a:r>
              <a:rPr lang="en-GB" sz="2400" dirty="0"/>
              <a:t>– by </a:t>
            </a:r>
            <a:r>
              <a:rPr lang="en-GB" sz="2400" b="1" dirty="0"/>
              <a:t>field</a:t>
            </a:r>
            <a:r>
              <a:rPr lang="en-GB" sz="2400" dirty="0"/>
              <a:t> - </a:t>
            </a:r>
            <a:r>
              <a:rPr lang="en-GB" sz="2400" dirty="0">
                <a:hlinkClick r:id="rId2"/>
              </a:rPr>
              <a:t>https://www.cost.eu/oc-2025-1-initial-analysis/</a:t>
            </a:r>
            <a:r>
              <a:rPr lang="en-GB" sz="2400" dirty="0"/>
              <a:t> * 55% of proposals have two or more Main Fields of Science.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b="1" dirty="0"/>
              <a:t>42 COST countries </a:t>
            </a:r>
            <a:r>
              <a:rPr lang="en-GB" sz="2400" dirty="0"/>
              <a:t>submitted as a main proposer – IT (110); </a:t>
            </a:r>
            <a:r>
              <a:rPr lang="en-GB" sz="2400" b="1" dirty="0"/>
              <a:t>UK (109); </a:t>
            </a:r>
            <a:r>
              <a:rPr lang="en-GB" sz="2400" dirty="0"/>
              <a:t>ES (96).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b="1" dirty="0"/>
              <a:t>Networks - </a:t>
            </a:r>
            <a:r>
              <a:rPr lang="en-GB" sz="2400" dirty="0"/>
              <a:t>The average size is </a:t>
            </a:r>
            <a:r>
              <a:rPr lang="en-GB" sz="2400" b="1" dirty="0"/>
              <a:t>47 proposers </a:t>
            </a:r>
            <a:r>
              <a:rPr lang="en-GB" sz="2400" dirty="0"/>
              <a:t>(main and secondary).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b="1" dirty="0"/>
              <a:t>Gender balance -  </a:t>
            </a:r>
            <a:r>
              <a:rPr lang="en-GB" sz="2400" dirty="0"/>
              <a:t>remains </a:t>
            </a:r>
            <a:r>
              <a:rPr lang="en-GB" sz="2400" b="1" dirty="0"/>
              <a:t>52% male/48% female </a:t>
            </a:r>
            <a:r>
              <a:rPr lang="en-GB" sz="2400" dirty="0"/>
              <a:t>main proposers.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b="1" dirty="0"/>
              <a:t>Inclusiveness - 25% younger/75% experienced </a:t>
            </a:r>
            <a:r>
              <a:rPr lang="en-GB" sz="2400" dirty="0"/>
              <a:t>researchers as main proposers.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b="1" dirty="0"/>
              <a:t>31% ITCs/ 69% COST Member Countries </a:t>
            </a:r>
            <a:r>
              <a:rPr lang="en-GB" sz="2400" dirty="0"/>
              <a:t>as main proposers’ institutions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8A210-1C74-F039-2273-B0357244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301597" cy="2607197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252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06B990-62FD-BF9D-91F5-E84676288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6667" cy="49377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8B9004-81E1-B434-844E-21ACB10ACE93}"/>
              </a:ext>
            </a:extLst>
          </p:cNvPr>
          <p:cNvSpPr/>
          <p:nvPr/>
        </p:nvSpPr>
        <p:spPr>
          <a:xfrm>
            <a:off x="9398000" y="321945"/>
            <a:ext cx="2710408" cy="17100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Leeds= participating in or leading 132 running COST Actions</a:t>
            </a:r>
          </a:p>
        </p:txBody>
      </p:sp>
    </p:spTree>
    <p:extLst>
      <p:ext uri="{BB962C8B-B14F-4D97-AF65-F5344CB8AC3E}">
        <p14:creationId xmlns:p14="http://schemas.microsoft.com/office/powerpoint/2010/main" val="411472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59046-1EA7-C970-5E2B-A1996FB7A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436" y="181302"/>
            <a:ext cx="9735127" cy="56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1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80D2AC-EDF7-C243-3817-DC21F336905E}"/>
              </a:ext>
            </a:extLst>
          </p:cNvPr>
          <p:cNvGrpSpPr/>
          <p:nvPr/>
        </p:nvGrpSpPr>
        <p:grpSpPr>
          <a:xfrm>
            <a:off x="6625255" y="-192365"/>
            <a:ext cx="8798788" cy="10950863"/>
            <a:chOff x="6625254" y="-533818"/>
            <a:chExt cx="8798788" cy="109508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4DCDFA3-15F2-49DD-5518-DD75BA75D0A4}"/>
                </a:ext>
              </a:extLst>
            </p:cNvPr>
            <p:cNvGrpSpPr/>
            <p:nvPr/>
          </p:nvGrpSpPr>
          <p:grpSpPr>
            <a:xfrm>
              <a:off x="6625254" y="4392213"/>
              <a:ext cx="5362331" cy="6024832"/>
              <a:chOff x="6625254" y="4392213"/>
              <a:chExt cx="5362331" cy="6024832"/>
            </a:xfrm>
          </p:grpSpPr>
          <p:pic>
            <p:nvPicPr>
              <p:cNvPr id="459" name="Graphic 458">
                <a:extLst>
                  <a:ext uri="{FF2B5EF4-FFF2-40B4-BE49-F238E27FC236}">
                    <a16:creationId xmlns:a16="http://schemas.microsoft.com/office/drawing/2014/main" id="{B6F8E650-987A-2188-936C-164467CEBD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878383" y="4905377"/>
                <a:ext cx="996138" cy="876600"/>
              </a:xfrm>
              <a:prstGeom prst="rect">
                <a:avLst/>
              </a:prstGeom>
            </p:spPr>
          </p:pic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424CDEDC-5C20-269A-924A-9FB17A42941B}"/>
                  </a:ext>
                </a:extLst>
              </p:cNvPr>
              <p:cNvGrpSpPr/>
              <p:nvPr/>
            </p:nvGrpSpPr>
            <p:grpSpPr>
              <a:xfrm>
                <a:off x="6625254" y="4392213"/>
                <a:ext cx="5362331" cy="6024832"/>
                <a:chOff x="-12386092" y="4392213"/>
                <a:chExt cx="5362331" cy="6024832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461" name="Freeform: Shape 460">
                  <a:extLst>
                    <a:ext uri="{FF2B5EF4-FFF2-40B4-BE49-F238E27FC236}">
                      <a16:creationId xmlns:a16="http://schemas.microsoft.com/office/drawing/2014/main" id="{D5B22B8A-D053-89B0-8D8C-769A8C5874A0}"/>
                    </a:ext>
                  </a:extLst>
                </p:cNvPr>
                <p:cNvSpPr/>
                <p:nvPr/>
              </p:nvSpPr>
              <p:spPr>
                <a:xfrm>
                  <a:off x="-8286775" y="4620399"/>
                  <a:ext cx="105438" cy="139978"/>
                </a:xfrm>
                <a:custGeom>
                  <a:avLst/>
                  <a:gdLst>
                    <a:gd name="connsiteX0" fmla="*/ 42375 w 65843"/>
                    <a:gd name="connsiteY0" fmla="*/ -36 h 87412"/>
                    <a:gd name="connsiteX1" fmla="*/ 37436 w 65843"/>
                    <a:gd name="connsiteY1" fmla="*/ 319 h 87412"/>
                    <a:gd name="connsiteX2" fmla="*/ 35695 w 65843"/>
                    <a:gd name="connsiteY2" fmla="*/ 6538 h 87412"/>
                    <a:gd name="connsiteX3" fmla="*/ 26172 w 65843"/>
                    <a:gd name="connsiteY3" fmla="*/ 20396 h 87412"/>
                    <a:gd name="connsiteX4" fmla="*/ 23223 w 65843"/>
                    <a:gd name="connsiteY4" fmla="*/ 36635 h 87412"/>
                    <a:gd name="connsiteX5" fmla="*/ 17715 w 65843"/>
                    <a:gd name="connsiteY5" fmla="*/ 48006 h 87412"/>
                    <a:gd name="connsiteX6" fmla="*/ 7588 w 65843"/>
                    <a:gd name="connsiteY6" fmla="*/ 68189 h 87412"/>
                    <a:gd name="connsiteX7" fmla="*/ -87 w 65843"/>
                    <a:gd name="connsiteY7" fmla="*/ 87377 h 87412"/>
                    <a:gd name="connsiteX8" fmla="*/ 22477 w 65843"/>
                    <a:gd name="connsiteY8" fmla="*/ 81478 h 87412"/>
                    <a:gd name="connsiteX9" fmla="*/ 34771 w 65843"/>
                    <a:gd name="connsiteY9" fmla="*/ 67975 h 87412"/>
                    <a:gd name="connsiteX10" fmla="*/ 41451 w 65843"/>
                    <a:gd name="connsiteY10" fmla="*/ 62432 h 87412"/>
                    <a:gd name="connsiteX11" fmla="*/ 44721 w 65843"/>
                    <a:gd name="connsiteY11" fmla="*/ 54579 h 87412"/>
                    <a:gd name="connsiteX12" fmla="*/ 43903 w 65843"/>
                    <a:gd name="connsiteY12" fmla="*/ 48290 h 87412"/>
                    <a:gd name="connsiteX13" fmla="*/ 49624 w 65843"/>
                    <a:gd name="connsiteY13" fmla="*/ 39122 h 87412"/>
                    <a:gd name="connsiteX14" fmla="*/ 60924 w 65843"/>
                    <a:gd name="connsiteY14" fmla="*/ 32015 h 87412"/>
                    <a:gd name="connsiteX15" fmla="*/ 65757 w 65843"/>
                    <a:gd name="connsiteY15" fmla="*/ 26223 h 87412"/>
                    <a:gd name="connsiteX16" fmla="*/ 62630 w 65843"/>
                    <a:gd name="connsiteY16" fmla="*/ 13005 h 87412"/>
                    <a:gd name="connsiteX17" fmla="*/ 52467 w 65843"/>
                    <a:gd name="connsiteY17" fmla="*/ 1954 h 87412"/>
                    <a:gd name="connsiteX18" fmla="*/ 48914 w 65843"/>
                    <a:gd name="connsiteY18" fmla="*/ 959 h 87412"/>
                    <a:gd name="connsiteX19" fmla="*/ 42269 w 65843"/>
                    <a:gd name="connsiteY19" fmla="*/ 35 h 87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5843" h="87412">
                      <a:moveTo>
                        <a:pt x="42375" y="-36"/>
                      </a:moveTo>
                      <a:cubicBezTo>
                        <a:pt x="40723" y="-25"/>
                        <a:pt x="39074" y="92"/>
                        <a:pt x="37436" y="319"/>
                      </a:cubicBezTo>
                      <a:cubicBezTo>
                        <a:pt x="37223" y="2476"/>
                        <a:pt x="36633" y="4583"/>
                        <a:pt x="35695" y="6538"/>
                      </a:cubicBezTo>
                      <a:cubicBezTo>
                        <a:pt x="32959" y="11193"/>
                        <a:pt x="31040" y="13360"/>
                        <a:pt x="26172" y="20396"/>
                      </a:cubicBezTo>
                      <a:cubicBezTo>
                        <a:pt x="21304" y="27432"/>
                        <a:pt x="24715" y="30239"/>
                        <a:pt x="23223" y="36635"/>
                      </a:cubicBezTo>
                      <a:cubicBezTo>
                        <a:pt x="22111" y="40735"/>
                        <a:pt x="20241" y="44591"/>
                        <a:pt x="17715" y="48006"/>
                      </a:cubicBezTo>
                      <a:cubicBezTo>
                        <a:pt x="15260" y="55159"/>
                        <a:pt x="11852" y="61945"/>
                        <a:pt x="7588" y="68189"/>
                      </a:cubicBezTo>
                      <a:cubicBezTo>
                        <a:pt x="1156" y="77214"/>
                        <a:pt x="1832" y="78032"/>
                        <a:pt x="-87" y="87377"/>
                      </a:cubicBezTo>
                      <a:cubicBezTo>
                        <a:pt x="9009" y="86489"/>
                        <a:pt x="20842" y="84783"/>
                        <a:pt x="22477" y="81478"/>
                      </a:cubicBezTo>
                      <a:cubicBezTo>
                        <a:pt x="25433" y="76056"/>
                        <a:pt x="29647" y="71426"/>
                        <a:pt x="34771" y="67975"/>
                      </a:cubicBezTo>
                      <a:cubicBezTo>
                        <a:pt x="36903" y="66270"/>
                        <a:pt x="39284" y="64422"/>
                        <a:pt x="41451" y="62432"/>
                      </a:cubicBezTo>
                      <a:cubicBezTo>
                        <a:pt x="46035" y="58452"/>
                        <a:pt x="45396" y="56498"/>
                        <a:pt x="44721" y="54579"/>
                      </a:cubicBezTo>
                      <a:cubicBezTo>
                        <a:pt x="43918" y="52586"/>
                        <a:pt x="43637" y="50422"/>
                        <a:pt x="43903" y="48290"/>
                      </a:cubicBezTo>
                      <a:cubicBezTo>
                        <a:pt x="44603" y="44630"/>
                        <a:pt x="46643" y="41361"/>
                        <a:pt x="49624" y="39122"/>
                      </a:cubicBezTo>
                      <a:cubicBezTo>
                        <a:pt x="53128" y="36358"/>
                        <a:pt x="56916" y="33973"/>
                        <a:pt x="60924" y="32015"/>
                      </a:cubicBezTo>
                      <a:cubicBezTo>
                        <a:pt x="64229" y="30239"/>
                        <a:pt x="65615" y="28462"/>
                        <a:pt x="65757" y="26223"/>
                      </a:cubicBezTo>
                      <a:cubicBezTo>
                        <a:pt x="65451" y="21675"/>
                        <a:pt x="64396" y="17209"/>
                        <a:pt x="62630" y="13005"/>
                      </a:cubicBezTo>
                      <a:cubicBezTo>
                        <a:pt x="59609" y="3837"/>
                        <a:pt x="57406" y="3269"/>
                        <a:pt x="52467" y="1954"/>
                      </a:cubicBezTo>
                      <a:lnTo>
                        <a:pt x="48914" y="959"/>
                      </a:lnTo>
                      <a:cubicBezTo>
                        <a:pt x="46753" y="334"/>
                        <a:pt x="44518" y="21"/>
                        <a:pt x="42269" y="35"/>
                      </a:cubicBezTo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62" name="Freeform: Shape 461">
                  <a:extLst>
                    <a:ext uri="{FF2B5EF4-FFF2-40B4-BE49-F238E27FC236}">
                      <a16:creationId xmlns:a16="http://schemas.microsoft.com/office/drawing/2014/main" id="{DEF960AF-356E-2BBA-6C19-88B33975E5DA}"/>
                    </a:ext>
                  </a:extLst>
                </p:cNvPr>
                <p:cNvSpPr/>
                <p:nvPr/>
              </p:nvSpPr>
              <p:spPr>
                <a:xfrm>
                  <a:off x="-10058615" y="4467494"/>
                  <a:ext cx="88169" cy="60836"/>
                </a:xfrm>
                <a:custGeom>
                  <a:avLst/>
                  <a:gdLst>
                    <a:gd name="connsiteX0" fmla="*/ 13071 w 55059"/>
                    <a:gd name="connsiteY0" fmla="*/ -31 h 37990"/>
                    <a:gd name="connsiteX1" fmla="*/ 1913 w 55059"/>
                    <a:gd name="connsiteY1" fmla="*/ 3273 h 37990"/>
                    <a:gd name="connsiteX2" fmla="*/ 15203 w 55059"/>
                    <a:gd name="connsiteY2" fmla="*/ 19939 h 37990"/>
                    <a:gd name="connsiteX3" fmla="*/ 29025 w 55059"/>
                    <a:gd name="connsiteY3" fmla="*/ 36568 h 37990"/>
                    <a:gd name="connsiteX4" fmla="*/ 41356 w 55059"/>
                    <a:gd name="connsiteY4" fmla="*/ 37954 h 37990"/>
                    <a:gd name="connsiteX5" fmla="*/ 54539 w 55059"/>
                    <a:gd name="connsiteY5" fmla="*/ 26868 h 37990"/>
                    <a:gd name="connsiteX6" fmla="*/ 13071 w 55059"/>
                    <a:gd name="connsiteY6" fmla="*/ -31 h 37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059" h="37990">
                      <a:moveTo>
                        <a:pt x="13071" y="-31"/>
                      </a:moveTo>
                      <a:cubicBezTo>
                        <a:pt x="9098" y="-120"/>
                        <a:pt x="5197" y="1035"/>
                        <a:pt x="1913" y="3273"/>
                      </a:cubicBezTo>
                      <a:cubicBezTo>
                        <a:pt x="-4199" y="9527"/>
                        <a:pt x="4685" y="11944"/>
                        <a:pt x="15203" y="19939"/>
                      </a:cubicBezTo>
                      <a:cubicBezTo>
                        <a:pt x="25721" y="27934"/>
                        <a:pt x="11330" y="33086"/>
                        <a:pt x="29025" y="36568"/>
                      </a:cubicBezTo>
                      <a:cubicBezTo>
                        <a:pt x="33083" y="37407"/>
                        <a:pt x="37212" y="37872"/>
                        <a:pt x="41356" y="37954"/>
                      </a:cubicBezTo>
                      <a:cubicBezTo>
                        <a:pt x="51376" y="37954"/>
                        <a:pt x="56564" y="34401"/>
                        <a:pt x="54539" y="26868"/>
                      </a:cubicBezTo>
                      <a:cubicBezTo>
                        <a:pt x="52264" y="18695"/>
                        <a:pt x="30624" y="-31"/>
                        <a:pt x="13071" y="-31"/>
                      </a:cubicBezTo>
                    </a:path>
                  </a:pathLst>
                </a:custGeom>
                <a:solidFill>
                  <a:schemeClr val="accent5"/>
                </a:solidFill>
                <a:ln w="540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63" name="Freeform: Shape 462">
                  <a:extLst>
                    <a:ext uri="{FF2B5EF4-FFF2-40B4-BE49-F238E27FC236}">
                      <a16:creationId xmlns:a16="http://schemas.microsoft.com/office/drawing/2014/main" id="{F1FD20A6-23E7-0633-9C4C-CC6160470EAE}"/>
                    </a:ext>
                  </a:extLst>
                </p:cNvPr>
                <p:cNvSpPr/>
                <p:nvPr/>
              </p:nvSpPr>
              <p:spPr>
                <a:xfrm>
                  <a:off x="-8301694" y="4828433"/>
                  <a:ext cx="41491" cy="107093"/>
                </a:xfrm>
                <a:custGeom>
                  <a:avLst/>
                  <a:gdLst>
                    <a:gd name="connsiteX0" fmla="*/ 16763 w 25910"/>
                    <a:gd name="connsiteY0" fmla="*/ -36 h 66876"/>
                    <a:gd name="connsiteX1" fmla="*/ 7986 w 25910"/>
                    <a:gd name="connsiteY1" fmla="*/ 3233 h 66876"/>
                    <a:gd name="connsiteX2" fmla="*/ 1732 w 25910"/>
                    <a:gd name="connsiteY2" fmla="*/ 9167 h 66876"/>
                    <a:gd name="connsiteX3" fmla="*/ -81 w 25910"/>
                    <a:gd name="connsiteY3" fmla="*/ 18193 h 66876"/>
                    <a:gd name="connsiteX4" fmla="*/ 3864 w 25910"/>
                    <a:gd name="connsiteY4" fmla="*/ 34076 h 66876"/>
                    <a:gd name="connsiteX5" fmla="*/ 6316 w 25910"/>
                    <a:gd name="connsiteY5" fmla="*/ 46407 h 66876"/>
                    <a:gd name="connsiteX6" fmla="*/ 1483 w 25910"/>
                    <a:gd name="connsiteY6" fmla="*/ 53833 h 66876"/>
                    <a:gd name="connsiteX7" fmla="*/ 1234 w 25910"/>
                    <a:gd name="connsiteY7" fmla="*/ 60940 h 66876"/>
                    <a:gd name="connsiteX8" fmla="*/ 8696 w 25910"/>
                    <a:gd name="connsiteY8" fmla="*/ 65382 h 66876"/>
                    <a:gd name="connsiteX9" fmla="*/ 18930 w 25910"/>
                    <a:gd name="connsiteY9" fmla="*/ 66838 h 66876"/>
                    <a:gd name="connsiteX10" fmla="*/ 24722 w 25910"/>
                    <a:gd name="connsiteY10" fmla="*/ 44310 h 66876"/>
                    <a:gd name="connsiteX11" fmla="*/ 25433 w 25910"/>
                    <a:gd name="connsiteY11" fmla="*/ 24909 h 66876"/>
                    <a:gd name="connsiteX12" fmla="*/ 25824 w 25910"/>
                    <a:gd name="connsiteY12" fmla="*/ 1883 h 66876"/>
                    <a:gd name="connsiteX13" fmla="*/ 16763 w 25910"/>
                    <a:gd name="connsiteY13" fmla="*/ 0 h 66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910" h="66876">
                      <a:moveTo>
                        <a:pt x="16763" y="-36"/>
                      </a:moveTo>
                      <a:cubicBezTo>
                        <a:pt x="13557" y="60"/>
                        <a:pt x="10473" y="1208"/>
                        <a:pt x="7986" y="3233"/>
                      </a:cubicBezTo>
                      <a:cubicBezTo>
                        <a:pt x="5676" y="4960"/>
                        <a:pt x="3576" y="6950"/>
                        <a:pt x="1732" y="9167"/>
                      </a:cubicBezTo>
                      <a:cubicBezTo>
                        <a:pt x="460" y="12003"/>
                        <a:pt x="-159" y="15087"/>
                        <a:pt x="-81" y="18193"/>
                      </a:cubicBezTo>
                      <a:cubicBezTo>
                        <a:pt x="755" y="23594"/>
                        <a:pt x="2076" y="28910"/>
                        <a:pt x="3864" y="34076"/>
                      </a:cubicBezTo>
                      <a:cubicBezTo>
                        <a:pt x="4717" y="36635"/>
                        <a:pt x="7417" y="42320"/>
                        <a:pt x="6316" y="46407"/>
                      </a:cubicBezTo>
                      <a:cubicBezTo>
                        <a:pt x="5214" y="50493"/>
                        <a:pt x="3153" y="51346"/>
                        <a:pt x="1483" y="53833"/>
                      </a:cubicBezTo>
                      <a:cubicBezTo>
                        <a:pt x="15" y="55947"/>
                        <a:pt x="-81" y="58737"/>
                        <a:pt x="1234" y="60940"/>
                      </a:cubicBezTo>
                      <a:cubicBezTo>
                        <a:pt x="2371" y="62823"/>
                        <a:pt x="6316" y="63996"/>
                        <a:pt x="8696" y="65382"/>
                      </a:cubicBezTo>
                      <a:cubicBezTo>
                        <a:pt x="12012" y="66412"/>
                        <a:pt x="15465" y="66874"/>
                        <a:pt x="18930" y="66838"/>
                      </a:cubicBezTo>
                      <a:cubicBezTo>
                        <a:pt x="21460" y="59483"/>
                        <a:pt x="23397" y="51964"/>
                        <a:pt x="24722" y="44310"/>
                      </a:cubicBezTo>
                      <a:cubicBezTo>
                        <a:pt x="25113" y="37985"/>
                        <a:pt x="25610" y="29102"/>
                        <a:pt x="25433" y="24909"/>
                      </a:cubicBezTo>
                      <a:cubicBezTo>
                        <a:pt x="25255" y="20716"/>
                        <a:pt x="25824" y="1883"/>
                        <a:pt x="25824" y="1883"/>
                      </a:cubicBezTo>
                      <a:cubicBezTo>
                        <a:pt x="22899" y="863"/>
                        <a:pt x="19850" y="231"/>
                        <a:pt x="16763" y="0"/>
                      </a:cubicBezTo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64" name="Freeform: Shape 463">
                  <a:extLst>
                    <a:ext uri="{FF2B5EF4-FFF2-40B4-BE49-F238E27FC236}">
                      <a16:creationId xmlns:a16="http://schemas.microsoft.com/office/drawing/2014/main" id="{D1A48E46-5B4D-C3A9-10D0-60E11976950D}"/>
                    </a:ext>
                  </a:extLst>
                </p:cNvPr>
                <p:cNvSpPr/>
                <p:nvPr/>
              </p:nvSpPr>
              <p:spPr>
                <a:xfrm>
                  <a:off x="-7834232" y="6589400"/>
                  <a:ext cx="810471" cy="1069749"/>
                </a:xfrm>
                <a:custGeom>
                  <a:avLst/>
                  <a:gdLst>
                    <a:gd name="connsiteX0" fmla="*/ 27665 w 506114"/>
                    <a:gd name="connsiteY0" fmla="*/ 666461 h 668025"/>
                    <a:gd name="connsiteX1" fmla="*/ -87 w 506114"/>
                    <a:gd name="connsiteY1" fmla="*/ 629577 h 668025"/>
                    <a:gd name="connsiteX2" fmla="*/ -87 w 506114"/>
                    <a:gd name="connsiteY2" fmla="*/ 444091 h 668025"/>
                    <a:gd name="connsiteX3" fmla="*/ 3004 w 506114"/>
                    <a:gd name="connsiteY3" fmla="*/ 440005 h 668025"/>
                    <a:gd name="connsiteX4" fmla="*/ 14339 w 506114"/>
                    <a:gd name="connsiteY4" fmla="*/ 427888 h 668025"/>
                    <a:gd name="connsiteX5" fmla="*/ 33030 w 506114"/>
                    <a:gd name="connsiteY5" fmla="*/ 407776 h 668025"/>
                    <a:gd name="connsiteX6" fmla="*/ 33030 w 506114"/>
                    <a:gd name="connsiteY6" fmla="*/ 407776 h 668025"/>
                    <a:gd name="connsiteX7" fmla="*/ 35411 w 506114"/>
                    <a:gd name="connsiteY7" fmla="*/ 405786 h 668025"/>
                    <a:gd name="connsiteX8" fmla="*/ 35908 w 506114"/>
                    <a:gd name="connsiteY8" fmla="*/ 403725 h 668025"/>
                    <a:gd name="connsiteX9" fmla="*/ 43477 w 506114"/>
                    <a:gd name="connsiteY9" fmla="*/ 402588 h 668025"/>
                    <a:gd name="connsiteX10" fmla="*/ 50584 w 506114"/>
                    <a:gd name="connsiteY10" fmla="*/ 390862 h 668025"/>
                    <a:gd name="connsiteX11" fmla="*/ 60142 w 506114"/>
                    <a:gd name="connsiteY11" fmla="*/ 383436 h 668025"/>
                    <a:gd name="connsiteX12" fmla="*/ 74036 w 506114"/>
                    <a:gd name="connsiteY12" fmla="*/ 383436 h 668025"/>
                    <a:gd name="connsiteX13" fmla="*/ 88889 w 506114"/>
                    <a:gd name="connsiteY13" fmla="*/ 382867 h 668025"/>
                    <a:gd name="connsiteX14" fmla="*/ 97204 w 506114"/>
                    <a:gd name="connsiteY14" fmla="*/ 372882 h 668025"/>
                    <a:gd name="connsiteX15" fmla="*/ 118737 w 506114"/>
                    <a:gd name="connsiteY15" fmla="*/ 355968 h 668025"/>
                    <a:gd name="connsiteX16" fmla="*/ 133733 w 506114"/>
                    <a:gd name="connsiteY16" fmla="*/ 343531 h 668025"/>
                    <a:gd name="connsiteX17" fmla="*/ 140839 w 506114"/>
                    <a:gd name="connsiteY17" fmla="*/ 339978 h 668025"/>
                    <a:gd name="connsiteX18" fmla="*/ 155444 w 506114"/>
                    <a:gd name="connsiteY18" fmla="*/ 345344 h 668025"/>
                    <a:gd name="connsiteX19" fmla="*/ 182982 w 506114"/>
                    <a:gd name="connsiteY19" fmla="*/ 349963 h 668025"/>
                    <a:gd name="connsiteX20" fmla="*/ 186109 w 506114"/>
                    <a:gd name="connsiteY20" fmla="*/ 348435 h 668025"/>
                    <a:gd name="connsiteX21" fmla="*/ 187211 w 506114"/>
                    <a:gd name="connsiteY21" fmla="*/ 350212 h 668025"/>
                    <a:gd name="connsiteX22" fmla="*/ 206435 w 506114"/>
                    <a:gd name="connsiteY22" fmla="*/ 337171 h 668025"/>
                    <a:gd name="connsiteX23" fmla="*/ 223384 w 506114"/>
                    <a:gd name="connsiteY23" fmla="*/ 319404 h 668025"/>
                    <a:gd name="connsiteX24" fmla="*/ 270466 w 506114"/>
                    <a:gd name="connsiteY24" fmla="*/ 274454 h 668025"/>
                    <a:gd name="connsiteX25" fmla="*/ 314137 w 506114"/>
                    <a:gd name="connsiteY25" fmla="*/ 230250 h 668025"/>
                    <a:gd name="connsiteX26" fmla="*/ 340965 w 506114"/>
                    <a:gd name="connsiteY26" fmla="*/ 204310 h 668025"/>
                    <a:gd name="connsiteX27" fmla="*/ 330483 w 506114"/>
                    <a:gd name="connsiteY27" fmla="*/ 197417 h 668025"/>
                    <a:gd name="connsiteX28" fmla="*/ 320853 w 506114"/>
                    <a:gd name="connsiteY28" fmla="*/ 195214 h 668025"/>
                    <a:gd name="connsiteX29" fmla="*/ 299533 w 506114"/>
                    <a:gd name="connsiteY29" fmla="*/ 197665 h 668025"/>
                    <a:gd name="connsiteX30" fmla="*/ 257070 w 506114"/>
                    <a:gd name="connsiteY30" fmla="*/ 195533 h 668025"/>
                    <a:gd name="connsiteX31" fmla="*/ 241435 w 506114"/>
                    <a:gd name="connsiteY31" fmla="*/ 184873 h 668025"/>
                    <a:gd name="connsiteX32" fmla="*/ 226120 w 506114"/>
                    <a:gd name="connsiteY32" fmla="*/ 175777 h 668025"/>
                    <a:gd name="connsiteX33" fmla="*/ 211089 w 506114"/>
                    <a:gd name="connsiteY33" fmla="*/ 169878 h 668025"/>
                    <a:gd name="connsiteX34" fmla="*/ 192186 w 506114"/>
                    <a:gd name="connsiteY34" fmla="*/ 168173 h 668025"/>
                    <a:gd name="connsiteX35" fmla="*/ 158109 w 506114"/>
                    <a:gd name="connsiteY35" fmla="*/ 160213 h 668025"/>
                    <a:gd name="connsiteX36" fmla="*/ 137890 w 506114"/>
                    <a:gd name="connsiteY36" fmla="*/ 144329 h 668025"/>
                    <a:gd name="connsiteX37" fmla="*/ 122575 w 506114"/>
                    <a:gd name="connsiteY37" fmla="*/ 133669 h 668025"/>
                    <a:gd name="connsiteX38" fmla="*/ 114509 w 506114"/>
                    <a:gd name="connsiteY38" fmla="*/ 126953 h 668025"/>
                    <a:gd name="connsiteX39" fmla="*/ 91270 w 506114"/>
                    <a:gd name="connsiteY39" fmla="*/ 99095 h 668025"/>
                    <a:gd name="connsiteX40" fmla="*/ 90559 w 506114"/>
                    <a:gd name="connsiteY40" fmla="*/ 92734 h 668025"/>
                    <a:gd name="connsiteX41" fmla="*/ 85123 w 506114"/>
                    <a:gd name="connsiteY41" fmla="*/ 84988 h 668025"/>
                    <a:gd name="connsiteX42" fmla="*/ 79544 w 506114"/>
                    <a:gd name="connsiteY42" fmla="*/ 77881 h 668025"/>
                    <a:gd name="connsiteX43" fmla="*/ 80752 w 506114"/>
                    <a:gd name="connsiteY43" fmla="*/ 69424 h 668025"/>
                    <a:gd name="connsiteX44" fmla="*/ 92869 w 506114"/>
                    <a:gd name="connsiteY44" fmla="*/ 57059 h 668025"/>
                    <a:gd name="connsiteX45" fmla="*/ 99194 w 506114"/>
                    <a:gd name="connsiteY45" fmla="*/ 51800 h 668025"/>
                    <a:gd name="connsiteX46" fmla="*/ 101113 w 506114"/>
                    <a:gd name="connsiteY46" fmla="*/ 48921 h 668025"/>
                    <a:gd name="connsiteX47" fmla="*/ 105981 w 506114"/>
                    <a:gd name="connsiteY47" fmla="*/ 36378 h 668025"/>
                    <a:gd name="connsiteX48" fmla="*/ 116641 w 506114"/>
                    <a:gd name="connsiteY48" fmla="*/ 31901 h 668025"/>
                    <a:gd name="connsiteX49" fmla="*/ 119519 w 506114"/>
                    <a:gd name="connsiteY49" fmla="*/ 43556 h 668025"/>
                    <a:gd name="connsiteX50" fmla="*/ 128474 w 506114"/>
                    <a:gd name="connsiteY50" fmla="*/ 50840 h 668025"/>
                    <a:gd name="connsiteX51" fmla="*/ 140768 w 506114"/>
                    <a:gd name="connsiteY51" fmla="*/ 57947 h 668025"/>
                    <a:gd name="connsiteX52" fmla="*/ 146596 w 506114"/>
                    <a:gd name="connsiteY52" fmla="*/ 67292 h 668025"/>
                    <a:gd name="connsiteX53" fmla="*/ 154413 w 506114"/>
                    <a:gd name="connsiteY53" fmla="*/ 79196 h 668025"/>
                    <a:gd name="connsiteX54" fmla="*/ 169586 w 506114"/>
                    <a:gd name="connsiteY54" fmla="*/ 85166 h 668025"/>
                    <a:gd name="connsiteX55" fmla="*/ 204765 w 506114"/>
                    <a:gd name="connsiteY55" fmla="*/ 71770 h 668025"/>
                    <a:gd name="connsiteX56" fmla="*/ 239161 w 506114"/>
                    <a:gd name="connsiteY56" fmla="*/ 63846 h 668025"/>
                    <a:gd name="connsiteX57" fmla="*/ 250496 w 506114"/>
                    <a:gd name="connsiteY57" fmla="*/ 70561 h 668025"/>
                    <a:gd name="connsiteX58" fmla="*/ 258172 w 506114"/>
                    <a:gd name="connsiteY58" fmla="*/ 72800 h 668025"/>
                    <a:gd name="connsiteX59" fmla="*/ 272385 w 506114"/>
                    <a:gd name="connsiteY59" fmla="*/ 61216 h 668025"/>
                    <a:gd name="connsiteX60" fmla="*/ 287132 w 506114"/>
                    <a:gd name="connsiteY60" fmla="*/ 50769 h 668025"/>
                    <a:gd name="connsiteX61" fmla="*/ 312751 w 506114"/>
                    <a:gd name="connsiteY61" fmla="*/ 48282 h 668025"/>
                    <a:gd name="connsiteX62" fmla="*/ 333752 w 506114"/>
                    <a:gd name="connsiteY62" fmla="*/ 44302 h 668025"/>
                    <a:gd name="connsiteX63" fmla="*/ 369534 w 506114"/>
                    <a:gd name="connsiteY63" fmla="*/ 42774 h 668025"/>
                    <a:gd name="connsiteX64" fmla="*/ 401053 w 506114"/>
                    <a:gd name="connsiteY64" fmla="*/ 39221 h 668025"/>
                    <a:gd name="connsiteX65" fmla="*/ 423084 w 506114"/>
                    <a:gd name="connsiteY65" fmla="*/ 37693 h 668025"/>
                    <a:gd name="connsiteX66" fmla="*/ 443124 w 506114"/>
                    <a:gd name="connsiteY66" fmla="*/ 31617 h 668025"/>
                    <a:gd name="connsiteX67" fmla="*/ 457338 w 506114"/>
                    <a:gd name="connsiteY67" fmla="*/ 14560 h 668025"/>
                    <a:gd name="connsiteX68" fmla="*/ 461637 w 506114"/>
                    <a:gd name="connsiteY68" fmla="*/ 11362 h 668025"/>
                    <a:gd name="connsiteX69" fmla="*/ 470343 w 506114"/>
                    <a:gd name="connsiteY69" fmla="*/ 1520 h 668025"/>
                    <a:gd name="connsiteX70" fmla="*/ 470343 w 506114"/>
                    <a:gd name="connsiteY70" fmla="*/ 738 h 668025"/>
                    <a:gd name="connsiteX71" fmla="*/ 472262 w 506114"/>
                    <a:gd name="connsiteY71" fmla="*/ 347 h 668025"/>
                    <a:gd name="connsiteX72" fmla="*/ 487506 w 506114"/>
                    <a:gd name="connsiteY72" fmla="*/ 2799 h 668025"/>
                    <a:gd name="connsiteX73" fmla="*/ 490064 w 506114"/>
                    <a:gd name="connsiteY73" fmla="*/ 21170 h 668025"/>
                    <a:gd name="connsiteX74" fmla="*/ 486760 w 506114"/>
                    <a:gd name="connsiteY74" fmla="*/ 29947 h 668025"/>
                    <a:gd name="connsiteX75" fmla="*/ 489567 w 506114"/>
                    <a:gd name="connsiteY75" fmla="*/ 39754 h 668025"/>
                    <a:gd name="connsiteX76" fmla="*/ 491486 w 506114"/>
                    <a:gd name="connsiteY76" fmla="*/ 49206 h 668025"/>
                    <a:gd name="connsiteX77" fmla="*/ 498202 w 506114"/>
                    <a:gd name="connsiteY77" fmla="*/ 62531 h 668025"/>
                    <a:gd name="connsiteX78" fmla="*/ 502253 w 506114"/>
                    <a:gd name="connsiteY78" fmla="*/ 75145 h 668025"/>
                    <a:gd name="connsiteX79" fmla="*/ 505806 w 506114"/>
                    <a:gd name="connsiteY79" fmla="*/ 86232 h 668025"/>
                    <a:gd name="connsiteX80" fmla="*/ 494471 w 506114"/>
                    <a:gd name="connsiteY80" fmla="*/ 90602 h 668025"/>
                    <a:gd name="connsiteX81" fmla="*/ 488963 w 506114"/>
                    <a:gd name="connsiteY81" fmla="*/ 92130 h 668025"/>
                    <a:gd name="connsiteX82" fmla="*/ 482993 w 506114"/>
                    <a:gd name="connsiteY82" fmla="*/ 93410 h 668025"/>
                    <a:gd name="connsiteX83" fmla="*/ 479440 w 506114"/>
                    <a:gd name="connsiteY83" fmla="*/ 111176 h 668025"/>
                    <a:gd name="connsiteX84" fmla="*/ 480897 w 506114"/>
                    <a:gd name="connsiteY84" fmla="*/ 117964 h 668025"/>
                    <a:gd name="connsiteX85" fmla="*/ 479440 w 506114"/>
                    <a:gd name="connsiteY85" fmla="*/ 124111 h 668025"/>
                    <a:gd name="connsiteX86" fmla="*/ 475602 w 506114"/>
                    <a:gd name="connsiteY86" fmla="*/ 139923 h 668025"/>
                    <a:gd name="connsiteX87" fmla="*/ 434738 w 506114"/>
                    <a:gd name="connsiteY87" fmla="*/ 217813 h 668025"/>
                    <a:gd name="connsiteX88" fmla="*/ 428378 w 506114"/>
                    <a:gd name="connsiteY88" fmla="*/ 229468 h 668025"/>
                    <a:gd name="connsiteX89" fmla="*/ 421804 w 506114"/>
                    <a:gd name="connsiteY89" fmla="*/ 239879 h 668025"/>
                    <a:gd name="connsiteX90" fmla="*/ 406240 w 506114"/>
                    <a:gd name="connsiteY90" fmla="*/ 265819 h 668025"/>
                    <a:gd name="connsiteX91" fmla="*/ 376321 w 506114"/>
                    <a:gd name="connsiteY91" fmla="*/ 319439 h 668025"/>
                    <a:gd name="connsiteX92" fmla="*/ 359620 w 506114"/>
                    <a:gd name="connsiteY92" fmla="*/ 347618 h 668025"/>
                    <a:gd name="connsiteX93" fmla="*/ 340468 w 506114"/>
                    <a:gd name="connsiteY93" fmla="*/ 375156 h 668025"/>
                    <a:gd name="connsiteX94" fmla="*/ 293457 w 506114"/>
                    <a:gd name="connsiteY94" fmla="*/ 436310 h 668025"/>
                    <a:gd name="connsiteX95" fmla="*/ 260908 w 506114"/>
                    <a:gd name="connsiteY95" fmla="*/ 470777 h 668025"/>
                    <a:gd name="connsiteX96" fmla="*/ 236780 w 506114"/>
                    <a:gd name="connsiteY96" fmla="*/ 492915 h 668025"/>
                    <a:gd name="connsiteX97" fmla="*/ 214607 w 506114"/>
                    <a:gd name="connsiteY97" fmla="*/ 510682 h 668025"/>
                    <a:gd name="connsiteX98" fmla="*/ 189521 w 506114"/>
                    <a:gd name="connsiteY98" fmla="*/ 525286 h 668025"/>
                    <a:gd name="connsiteX99" fmla="*/ 165109 w 506114"/>
                    <a:gd name="connsiteY99" fmla="*/ 540921 h 668025"/>
                    <a:gd name="connsiteX100" fmla="*/ 142261 w 506114"/>
                    <a:gd name="connsiteY100" fmla="*/ 556804 h 668025"/>
                    <a:gd name="connsiteX101" fmla="*/ 120337 w 506114"/>
                    <a:gd name="connsiteY101" fmla="*/ 574216 h 668025"/>
                    <a:gd name="connsiteX102" fmla="*/ 100615 w 506114"/>
                    <a:gd name="connsiteY102" fmla="*/ 591982 h 668025"/>
                    <a:gd name="connsiteX103" fmla="*/ 82849 w 506114"/>
                    <a:gd name="connsiteY103" fmla="*/ 610354 h 668025"/>
                    <a:gd name="connsiteX104" fmla="*/ 64087 w 506114"/>
                    <a:gd name="connsiteY104" fmla="*/ 626948 h 668025"/>
                    <a:gd name="connsiteX105" fmla="*/ 51970 w 506114"/>
                    <a:gd name="connsiteY105" fmla="*/ 642192 h 668025"/>
                    <a:gd name="connsiteX106" fmla="*/ 39249 w 506114"/>
                    <a:gd name="connsiteY106" fmla="*/ 656014 h 668025"/>
                    <a:gd name="connsiteX107" fmla="*/ 35695 w 506114"/>
                    <a:gd name="connsiteY107" fmla="*/ 662872 h 668025"/>
                    <a:gd name="connsiteX108" fmla="*/ 30401 w 506114"/>
                    <a:gd name="connsiteY108" fmla="*/ 667989 h 668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</a:cxnLst>
                  <a:rect l="l" t="t" r="r" b="b"/>
                  <a:pathLst>
                    <a:path w="506114" h="668025">
                      <a:moveTo>
                        <a:pt x="27665" y="666461"/>
                      </a:moveTo>
                      <a:cubicBezTo>
                        <a:pt x="16187" y="656405"/>
                        <a:pt x="7872" y="642689"/>
                        <a:pt x="-87" y="629577"/>
                      </a:cubicBezTo>
                      <a:lnTo>
                        <a:pt x="-87" y="444091"/>
                      </a:lnTo>
                      <a:cubicBezTo>
                        <a:pt x="1014" y="442706"/>
                        <a:pt x="2045" y="441356"/>
                        <a:pt x="3004" y="440005"/>
                      </a:cubicBezTo>
                      <a:cubicBezTo>
                        <a:pt x="6490" y="435705"/>
                        <a:pt x="10278" y="431655"/>
                        <a:pt x="14339" y="427888"/>
                      </a:cubicBezTo>
                      <a:cubicBezTo>
                        <a:pt x="20807" y="421421"/>
                        <a:pt x="26172" y="413675"/>
                        <a:pt x="33030" y="407776"/>
                      </a:cubicBezTo>
                      <a:lnTo>
                        <a:pt x="33030" y="407776"/>
                      </a:lnTo>
                      <a:cubicBezTo>
                        <a:pt x="33741" y="407137"/>
                        <a:pt x="34629" y="406426"/>
                        <a:pt x="35411" y="405786"/>
                      </a:cubicBezTo>
                      <a:lnTo>
                        <a:pt x="35908" y="403725"/>
                      </a:lnTo>
                      <a:cubicBezTo>
                        <a:pt x="38488" y="404258"/>
                        <a:pt x="41167" y="403867"/>
                        <a:pt x="43477" y="402588"/>
                      </a:cubicBezTo>
                      <a:cubicBezTo>
                        <a:pt x="46064" y="398821"/>
                        <a:pt x="48438" y="394913"/>
                        <a:pt x="50584" y="390862"/>
                      </a:cubicBezTo>
                      <a:cubicBezTo>
                        <a:pt x="52961" y="387486"/>
                        <a:pt x="56287" y="384893"/>
                        <a:pt x="60142" y="383436"/>
                      </a:cubicBezTo>
                      <a:cubicBezTo>
                        <a:pt x="64623" y="381766"/>
                        <a:pt x="69555" y="381766"/>
                        <a:pt x="74036" y="383436"/>
                      </a:cubicBezTo>
                      <a:cubicBezTo>
                        <a:pt x="78904" y="384964"/>
                        <a:pt x="84153" y="384786"/>
                        <a:pt x="88889" y="382867"/>
                      </a:cubicBezTo>
                      <a:cubicBezTo>
                        <a:pt x="92482" y="380309"/>
                        <a:pt x="95349" y="376862"/>
                        <a:pt x="97204" y="372882"/>
                      </a:cubicBezTo>
                      <a:cubicBezTo>
                        <a:pt x="103032" y="364923"/>
                        <a:pt x="110671" y="361334"/>
                        <a:pt x="118737" y="355968"/>
                      </a:cubicBezTo>
                      <a:cubicBezTo>
                        <a:pt x="123957" y="352095"/>
                        <a:pt x="128964" y="347937"/>
                        <a:pt x="133733" y="343531"/>
                      </a:cubicBezTo>
                      <a:cubicBezTo>
                        <a:pt x="135360" y="341221"/>
                        <a:pt x="138025" y="339907"/>
                        <a:pt x="140839" y="339978"/>
                      </a:cubicBezTo>
                      <a:cubicBezTo>
                        <a:pt x="145946" y="341044"/>
                        <a:pt x="150867" y="342856"/>
                        <a:pt x="155444" y="345344"/>
                      </a:cubicBezTo>
                      <a:cubicBezTo>
                        <a:pt x="164078" y="349145"/>
                        <a:pt x="173211" y="352983"/>
                        <a:pt x="182982" y="349963"/>
                      </a:cubicBezTo>
                      <a:cubicBezTo>
                        <a:pt x="184091" y="349607"/>
                        <a:pt x="185146" y="349074"/>
                        <a:pt x="186109" y="348435"/>
                      </a:cubicBezTo>
                      <a:lnTo>
                        <a:pt x="187211" y="350212"/>
                      </a:lnTo>
                      <a:cubicBezTo>
                        <a:pt x="193749" y="346125"/>
                        <a:pt x="200145" y="341719"/>
                        <a:pt x="206435" y="337171"/>
                      </a:cubicBezTo>
                      <a:cubicBezTo>
                        <a:pt x="212120" y="331343"/>
                        <a:pt x="217770" y="325445"/>
                        <a:pt x="223384" y="319404"/>
                      </a:cubicBezTo>
                      <a:cubicBezTo>
                        <a:pt x="238450" y="303840"/>
                        <a:pt x="254334" y="288987"/>
                        <a:pt x="270466" y="274454"/>
                      </a:cubicBezTo>
                      <a:cubicBezTo>
                        <a:pt x="285888" y="260489"/>
                        <a:pt x="299213" y="244676"/>
                        <a:pt x="314137" y="230250"/>
                      </a:cubicBezTo>
                      <a:cubicBezTo>
                        <a:pt x="322914" y="221686"/>
                        <a:pt x="332970" y="213727"/>
                        <a:pt x="340965" y="204310"/>
                      </a:cubicBezTo>
                      <a:lnTo>
                        <a:pt x="330483" y="197417"/>
                      </a:lnTo>
                      <a:lnTo>
                        <a:pt x="320853" y="195214"/>
                      </a:lnTo>
                      <a:cubicBezTo>
                        <a:pt x="314386" y="194467"/>
                        <a:pt x="306071" y="196884"/>
                        <a:pt x="299533" y="197665"/>
                      </a:cubicBezTo>
                      <a:cubicBezTo>
                        <a:pt x="286208" y="199265"/>
                        <a:pt x="269862" y="200473"/>
                        <a:pt x="257070" y="195533"/>
                      </a:cubicBezTo>
                      <a:cubicBezTo>
                        <a:pt x="251172" y="193295"/>
                        <a:pt x="246410" y="188427"/>
                        <a:pt x="241435" y="184873"/>
                      </a:cubicBezTo>
                      <a:cubicBezTo>
                        <a:pt x="236461" y="181320"/>
                        <a:pt x="231202" y="178726"/>
                        <a:pt x="226120" y="175777"/>
                      </a:cubicBezTo>
                      <a:cubicBezTo>
                        <a:pt x="221536" y="172863"/>
                        <a:pt x="216434" y="170873"/>
                        <a:pt x="211089" y="169878"/>
                      </a:cubicBezTo>
                      <a:cubicBezTo>
                        <a:pt x="204800" y="168919"/>
                        <a:pt x="198475" y="169132"/>
                        <a:pt x="192186" y="168173"/>
                      </a:cubicBezTo>
                      <a:cubicBezTo>
                        <a:pt x="180541" y="166929"/>
                        <a:pt x="169096" y="164264"/>
                        <a:pt x="158109" y="160213"/>
                      </a:cubicBezTo>
                      <a:cubicBezTo>
                        <a:pt x="149616" y="156660"/>
                        <a:pt x="144357" y="150299"/>
                        <a:pt x="137890" y="144329"/>
                      </a:cubicBezTo>
                      <a:cubicBezTo>
                        <a:pt x="133271" y="140137"/>
                        <a:pt x="128122" y="136548"/>
                        <a:pt x="122575" y="133669"/>
                      </a:cubicBezTo>
                      <a:cubicBezTo>
                        <a:pt x="119491" y="131964"/>
                        <a:pt x="116755" y="129689"/>
                        <a:pt x="114509" y="126953"/>
                      </a:cubicBezTo>
                      <a:cubicBezTo>
                        <a:pt x="103849" y="120664"/>
                        <a:pt x="93757" y="111958"/>
                        <a:pt x="91270" y="99095"/>
                      </a:cubicBezTo>
                      <a:cubicBezTo>
                        <a:pt x="91057" y="97034"/>
                        <a:pt x="90808" y="94867"/>
                        <a:pt x="90559" y="92734"/>
                      </a:cubicBezTo>
                      <a:cubicBezTo>
                        <a:pt x="89369" y="89750"/>
                        <a:pt x="87507" y="87120"/>
                        <a:pt x="85123" y="84988"/>
                      </a:cubicBezTo>
                      <a:cubicBezTo>
                        <a:pt x="82905" y="82927"/>
                        <a:pt x="81022" y="80511"/>
                        <a:pt x="79544" y="77881"/>
                      </a:cubicBezTo>
                      <a:cubicBezTo>
                        <a:pt x="78879" y="75003"/>
                        <a:pt x="79309" y="71983"/>
                        <a:pt x="80752" y="69424"/>
                      </a:cubicBezTo>
                      <a:cubicBezTo>
                        <a:pt x="82923" y="63810"/>
                        <a:pt x="87304" y="59333"/>
                        <a:pt x="92869" y="57059"/>
                      </a:cubicBezTo>
                      <a:cubicBezTo>
                        <a:pt x="95371" y="55851"/>
                        <a:pt x="97542" y="54038"/>
                        <a:pt x="99194" y="51800"/>
                      </a:cubicBezTo>
                      <a:cubicBezTo>
                        <a:pt x="99915" y="50911"/>
                        <a:pt x="100555" y="49916"/>
                        <a:pt x="101113" y="48921"/>
                      </a:cubicBezTo>
                      <a:cubicBezTo>
                        <a:pt x="101966" y="47323"/>
                        <a:pt x="103671" y="41317"/>
                        <a:pt x="105981" y="36378"/>
                      </a:cubicBezTo>
                      <a:cubicBezTo>
                        <a:pt x="108610" y="30621"/>
                        <a:pt x="112199" y="26251"/>
                        <a:pt x="116641" y="31901"/>
                      </a:cubicBezTo>
                      <a:cubicBezTo>
                        <a:pt x="119199" y="35454"/>
                        <a:pt x="118418" y="39647"/>
                        <a:pt x="119519" y="43556"/>
                      </a:cubicBezTo>
                      <a:cubicBezTo>
                        <a:pt x="120869" y="48602"/>
                        <a:pt x="124068" y="49312"/>
                        <a:pt x="128474" y="50840"/>
                      </a:cubicBezTo>
                      <a:cubicBezTo>
                        <a:pt x="133214" y="51871"/>
                        <a:pt x="137513" y="54358"/>
                        <a:pt x="140768" y="57947"/>
                      </a:cubicBezTo>
                      <a:cubicBezTo>
                        <a:pt x="142829" y="60896"/>
                        <a:pt x="144322" y="64272"/>
                        <a:pt x="146596" y="67292"/>
                      </a:cubicBezTo>
                      <a:cubicBezTo>
                        <a:pt x="149225" y="71059"/>
                        <a:pt x="150967" y="75998"/>
                        <a:pt x="154413" y="79196"/>
                      </a:cubicBezTo>
                      <a:cubicBezTo>
                        <a:pt x="158635" y="82856"/>
                        <a:pt x="163993" y="84988"/>
                        <a:pt x="169586" y="85166"/>
                      </a:cubicBezTo>
                      <a:cubicBezTo>
                        <a:pt x="183302" y="86303"/>
                        <a:pt x="193607" y="78059"/>
                        <a:pt x="204765" y="71770"/>
                      </a:cubicBezTo>
                      <a:cubicBezTo>
                        <a:pt x="214501" y="66333"/>
                        <a:pt x="227755" y="60043"/>
                        <a:pt x="239161" y="63846"/>
                      </a:cubicBezTo>
                      <a:cubicBezTo>
                        <a:pt x="243283" y="65445"/>
                        <a:pt x="247110" y="67719"/>
                        <a:pt x="250496" y="70561"/>
                      </a:cubicBezTo>
                      <a:cubicBezTo>
                        <a:pt x="253304" y="72800"/>
                        <a:pt x="254441" y="74399"/>
                        <a:pt x="258172" y="72800"/>
                      </a:cubicBezTo>
                      <a:cubicBezTo>
                        <a:pt x="263288" y="70739"/>
                        <a:pt x="268405" y="64663"/>
                        <a:pt x="272385" y="61216"/>
                      </a:cubicBezTo>
                      <a:cubicBezTo>
                        <a:pt x="276649" y="56881"/>
                        <a:pt x="281642" y="53363"/>
                        <a:pt x="287132" y="50769"/>
                      </a:cubicBezTo>
                      <a:cubicBezTo>
                        <a:pt x="294878" y="47820"/>
                        <a:pt x="304898" y="48459"/>
                        <a:pt x="312751" y="48282"/>
                      </a:cubicBezTo>
                      <a:cubicBezTo>
                        <a:pt x="319904" y="47962"/>
                        <a:pt x="326976" y="46612"/>
                        <a:pt x="333752" y="44302"/>
                      </a:cubicBezTo>
                      <a:cubicBezTo>
                        <a:pt x="345798" y="41033"/>
                        <a:pt x="357382" y="42454"/>
                        <a:pt x="369534" y="42774"/>
                      </a:cubicBezTo>
                      <a:cubicBezTo>
                        <a:pt x="380123" y="42490"/>
                        <a:pt x="390670" y="41317"/>
                        <a:pt x="401053" y="39221"/>
                      </a:cubicBezTo>
                      <a:cubicBezTo>
                        <a:pt x="408408" y="38084"/>
                        <a:pt x="415728" y="38723"/>
                        <a:pt x="423084" y="37693"/>
                      </a:cubicBezTo>
                      <a:cubicBezTo>
                        <a:pt x="429693" y="36804"/>
                        <a:pt x="437937" y="36094"/>
                        <a:pt x="443124" y="31617"/>
                      </a:cubicBezTo>
                      <a:cubicBezTo>
                        <a:pt x="448312" y="27139"/>
                        <a:pt x="451581" y="19322"/>
                        <a:pt x="457338" y="14560"/>
                      </a:cubicBezTo>
                      <a:cubicBezTo>
                        <a:pt x="458759" y="13494"/>
                        <a:pt x="460216" y="12464"/>
                        <a:pt x="461637" y="11362"/>
                      </a:cubicBezTo>
                      <a:cubicBezTo>
                        <a:pt x="465191" y="8733"/>
                        <a:pt x="468140" y="5357"/>
                        <a:pt x="470343" y="1520"/>
                      </a:cubicBezTo>
                      <a:lnTo>
                        <a:pt x="470343" y="738"/>
                      </a:lnTo>
                      <a:lnTo>
                        <a:pt x="472262" y="347"/>
                      </a:lnTo>
                      <a:cubicBezTo>
                        <a:pt x="477486" y="-612"/>
                        <a:pt x="482851" y="240"/>
                        <a:pt x="487506" y="2799"/>
                      </a:cubicBezTo>
                      <a:cubicBezTo>
                        <a:pt x="496034" y="7774"/>
                        <a:pt x="494613" y="13992"/>
                        <a:pt x="490064" y="21170"/>
                      </a:cubicBezTo>
                      <a:cubicBezTo>
                        <a:pt x="487968" y="23621"/>
                        <a:pt x="486795" y="26713"/>
                        <a:pt x="486760" y="29947"/>
                      </a:cubicBezTo>
                      <a:cubicBezTo>
                        <a:pt x="487080" y="33358"/>
                        <a:pt x="488039" y="36698"/>
                        <a:pt x="489567" y="39754"/>
                      </a:cubicBezTo>
                      <a:cubicBezTo>
                        <a:pt x="490455" y="42739"/>
                        <a:pt x="490598" y="46150"/>
                        <a:pt x="491486" y="49206"/>
                      </a:cubicBezTo>
                      <a:cubicBezTo>
                        <a:pt x="493298" y="53861"/>
                        <a:pt x="495537" y="58302"/>
                        <a:pt x="498202" y="62531"/>
                      </a:cubicBezTo>
                      <a:cubicBezTo>
                        <a:pt x="500263" y="66440"/>
                        <a:pt x="500334" y="71059"/>
                        <a:pt x="502253" y="75145"/>
                      </a:cubicBezTo>
                      <a:cubicBezTo>
                        <a:pt x="503603" y="77988"/>
                        <a:pt x="506907" y="83176"/>
                        <a:pt x="505806" y="86232"/>
                      </a:cubicBezTo>
                      <a:cubicBezTo>
                        <a:pt x="504385" y="90140"/>
                        <a:pt x="497598" y="90069"/>
                        <a:pt x="494471" y="90602"/>
                      </a:cubicBezTo>
                      <a:cubicBezTo>
                        <a:pt x="492552" y="90922"/>
                        <a:pt x="490917" y="91811"/>
                        <a:pt x="488963" y="92130"/>
                      </a:cubicBezTo>
                      <a:cubicBezTo>
                        <a:pt x="486937" y="92343"/>
                        <a:pt x="484948" y="92770"/>
                        <a:pt x="482993" y="93410"/>
                      </a:cubicBezTo>
                      <a:cubicBezTo>
                        <a:pt x="476597" y="96359"/>
                        <a:pt x="479156" y="105065"/>
                        <a:pt x="479440" y="111176"/>
                      </a:cubicBezTo>
                      <a:cubicBezTo>
                        <a:pt x="479440" y="113593"/>
                        <a:pt x="480790" y="115725"/>
                        <a:pt x="480897" y="117964"/>
                      </a:cubicBezTo>
                      <a:cubicBezTo>
                        <a:pt x="480613" y="120060"/>
                        <a:pt x="480151" y="122121"/>
                        <a:pt x="479440" y="124111"/>
                      </a:cubicBezTo>
                      <a:cubicBezTo>
                        <a:pt x="479084" y="129548"/>
                        <a:pt x="477805" y="134913"/>
                        <a:pt x="475602" y="139923"/>
                      </a:cubicBezTo>
                      <a:cubicBezTo>
                        <a:pt x="461957" y="165934"/>
                        <a:pt x="452328" y="193899"/>
                        <a:pt x="434738" y="217813"/>
                      </a:cubicBezTo>
                      <a:cubicBezTo>
                        <a:pt x="432358" y="221544"/>
                        <a:pt x="430226" y="225453"/>
                        <a:pt x="428378" y="229468"/>
                      </a:cubicBezTo>
                      <a:cubicBezTo>
                        <a:pt x="426353" y="233022"/>
                        <a:pt x="423723" y="236184"/>
                        <a:pt x="421804" y="239879"/>
                      </a:cubicBezTo>
                      <a:cubicBezTo>
                        <a:pt x="417256" y="248869"/>
                        <a:pt x="410576" y="256722"/>
                        <a:pt x="406240" y="265819"/>
                      </a:cubicBezTo>
                      <a:cubicBezTo>
                        <a:pt x="397560" y="284368"/>
                        <a:pt x="387560" y="302312"/>
                        <a:pt x="376321" y="319439"/>
                      </a:cubicBezTo>
                      <a:cubicBezTo>
                        <a:pt x="370245" y="328642"/>
                        <a:pt x="366016" y="338770"/>
                        <a:pt x="359620" y="347618"/>
                      </a:cubicBezTo>
                      <a:cubicBezTo>
                        <a:pt x="353224" y="356466"/>
                        <a:pt x="346935" y="365988"/>
                        <a:pt x="340468" y="375156"/>
                      </a:cubicBezTo>
                      <a:cubicBezTo>
                        <a:pt x="325614" y="396228"/>
                        <a:pt x="311437" y="417797"/>
                        <a:pt x="293457" y="436310"/>
                      </a:cubicBezTo>
                      <a:cubicBezTo>
                        <a:pt x="282441" y="447823"/>
                        <a:pt x="272456" y="459868"/>
                        <a:pt x="260908" y="470777"/>
                      </a:cubicBezTo>
                      <a:cubicBezTo>
                        <a:pt x="252913" y="478310"/>
                        <a:pt x="245095" y="485737"/>
                        <a:pt x="236780" y="492915"/>
                      </a:cubicBezTo>
                      <a:cubicBezTo>
                        <a:pt x="229674" y="499062"/>
                        <a:pt x="221608" y="504392"/>
                        <a:pt x="214607" y="510682"/>
                      </a:cubicBezTo>
                      <a:cubicBezTo>
                        <a:pt x="207607" y="516971"/>
                        <a:pt x="198084" y="520489"/>
                        <a:pt x="189521" y="525286"/>
                      </a:cubicBezTo>
                      <a:cubicBezTo>
                        <a:pt x="180957" y="530083"/>
                        <a:pt x="173317" y="535946"/>
                        <a:pt x="165109" y="540921"/>
                      </a:cubicBezTo>
                      <a:cubicBezTo>
                        <a:pt x="157224" y="545824"/>
                        <a:pt x="149595" y="551119"/>
                        <a:pt x="142261" y="556804"/>
                      </a:cubicBezTo>
                      <a:cubicBezTo>
                        <a:pt x="134763" y="562419"/>
                        <a:pt x="126377" y="566967"/>
                        <a:pt x="120337" y="574216"/>
                      </a:cubicBezTo>
                      <a:cubicBezTo>
                        <a:pt x="114829" y="580932"/>
                        <a:pt x="106905" y="586049"/>
                        <a:pt x="100615" y="591982"/>
                      </a:cubicBezTo>
                      <a:cubicBezTo>
                        <a:pt x="94326" y="597917"/>
                        <a:pt x="89102" y="604526"/>
                        <a:pt x="82849" y="610354"/>
                      </a:cubicBezTo>
                      <a:cubicBezTo>
                        <a:pt x="76595" y="616181"/>
                        <a:pt x="70234" y="621298"/>
                        <a:pt x="64087" y="626948"/>
                      </a:cubicBezTo>
                      <a:cubicBezTo>
                        <a:pt x="59076" y="631496"/>
                        <a:pt x="56518" y="637608"/>
                        <a:pt x="51970" y="642192"/>
                      </a:cubicBezTo>
                      <a:cubicBezTo>
                        <a:pt x="47357" y="646456"/>
                        <a:pt x="43104" y="651075"/>
                        <a:pt x="39249" y="656014"/>
                      </a:cubicBezTo>
                      <a:cubicBezTo>
                        <a:pt x="37756" y="658182"/>
                        <a:pt x="37259" y="660812"/>
                        <a:pt x="35695" y="662872"/>
                      </a:cubicBezTo>
                      <a:cubicBezTo>
                        <a:pt x="34064" y="664720"/>
                        <a:pt x="32295" y="666426"/>
                        <a:pt x="30401" y="667989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65" name="Freeform: Shape 464">
                  <a:extLst>
                    <a:ext uri="{FF2B5EF4-FFF2-40B4-BE49-F238E27FC236}">
                      <a16:creationId xmlns:a16="http://schemas.microsoft.com/office/drawing/2014/main" id="{FE303BA1-ABA3-3255-5290-AE3F3C505EB2}"/>
                    </a:ext>
                  </a:extLst>
                </p:cNvPr>
                <p:cNvSpPr/>
                <p:nvPr/>
              </p:nvSpPr>
              <p:spPr>
                <a:xfrm>
                  <a:off x="-7668052" y="8488182"/>
                  <a:ext cx="563175" cy="1106617"/>
                </a:xfrm>
                <a:custGeom>
                  <a:avLst/>
                  <a:gdLst>
                    <a:gd name="connsiteX0" fmla="*/ 18979 w 351685"/>
                    <a:gd name="connsiteY0" fmla="*/ 586468 h 691048"/>
                    <a:gd name="connsiteX1" fmla="*/ 26334 w 351685"/>
                    <a:gd name="connsiteY1" fmla="*/ 584301 h 691048"/>
                    <a:gd name="connsiteX2" fmla="*/ 35182 w 351685"/>
                    <a:gd name="connsiteY2" fmla="*/ 585829 h 691048"/>
                    <a:gd name="connsiteX3" fmla="*/ 44030 w 351685"/>
                    <a:gd name="connsiteY3" fmla="*/ 584621 h 691048"/>
                    <a:gd name="connsiteX4" fmla="*/ 52985 w 351685"/>
                    <a:gd name="connsiteY4" fmla="*/ 584621 h 691048"/>
                    <a:gd name="connsiteX5" fmla="*/ 60091 w 351685"/>
                    <a:gd name="connsiteY5" fmla="*/ 583910 h 691048"/>
                    <a:gd name="connsiteX6" fmla="*/ 48436 w 351685"/>
                    <a:gd name="connsiteY6" fmla="*/ 575453 h 691048"/>
                    <a:gd name="connsiteX7" fmla="*/ 33334 w 351685"/>
                    <a:gd name="connsiteY7" fmla="*/ 566996 h 691048"/>
                    <a:gd name="connsiteX8" fmla="*/ 28857 w 351685"/>
                    <a:gd name="connsiteY8" fmla="*/ 560991 h 691048"/>
                    <a:gd name="connsiteX9" fmla="*/ 26014 w 351685"/>
                    <a:gd name="connsiteY9" fmla="*/ 556549 h 691048"/>
                    <a:gd name="connsiteX10" fmla="*/ 13080 w 351685"/>
                    <a:gd name="connsiteY10" fmla="*/ 544396 h 691048"/>
                    <a:gd name="connsiteX11" fmla="*/ 1176 w 351685"/>
                    <a:gd name="connsiteY11" fmla="*/ 528122 h 691048"/>
                    <a:gd name="connsiteX12" fmla="*/ 2598 w 351685"/>
                    <a:gd name="connsiteY12" fmla="*/ 511741 h 691048"/>
                    <a:gd name="connsiteX13" fmla="*/ 4126 w 351685"/>
                    <a:gd name="connsiteY13" fmla="*/ 504421 h 691048"/>
                    <a:gd name="connsiteX14" fmla="*/ 5654 w 351685"/>
                    <a:gd name="connsiteY14" fmla="*/ 497066 h 691048"/>
                    <a:gd name="connsiteX15" fmla="*/ 6684 w 351685"/>
                    <a:gd name="connsiteY15" fmla="*/ 493725 h 691048"/>
                    <a:gd name="connsiteX16" fmla="*/ 8212 w 351685"/>
                    <a:gd name="connsiteY16" fmla="*/ 490776 h 691048"/>
                    <a:gd name="connsiteX17" fmla="*/ 11552 w 351685"/>
                    <a:gd name="connsiteY17" fmla="*/ 483669 h 691048"/>
                    <a:gd name="connsiteX18" fmla="*/ 17131 w 351685"/>
                    <a:gd name="connsiteY18" fmla="*/ 487223 h 691048"/>
                    <a:gd name="connsiteX19" fmla="*/ 22248 w 351685"/>
                    <a:gd name="connsiteY19" fmla="*/ 491309 h 691048"/>
                    <a:gd name="connsiteX20" fmla="*/ 35182 w 351685"/>
                    <a:gd name="connsiteY20" fmla="*/ 503568 h 691048"/>
                    <a:gd name="connsiteX21" fmla="*/ 50035 w 351685"/>
                    <a:gd name="connsiteY21" fmla="*/ 506127 h 691048"/>
                    <a:gd name="connsiteX22" fmla="*/ 58883 w 351685"/>
                    <a:gd name="connsiteY22" fmla="*/ 506127 h 691048"/>
                    <a:gd name="connsiteX23" fmla="*/ 69188 w 351685"/>
                    <a:gd name="connsiteY23" fmla="*/ 507726 h 691048"/>
                    <a:gd name="connsiteX24" fmla="*/ 73665 w 351685"/>
                    <a:gd name="connsiteY24" fmla="*/ 505807 h 691048"/>
                    <a:gd name="connsiteX25" fmla="*/ 78213 w 351685"/>
                    <a:gd name="connsiteY25" fmla="*/ 504776 h 691048"/>
                    <a:gd name="connsiteX26" fmla="*/ 85320 w 351685"/>
                    <a:gd name="connsiteY26" fmla="*/ 501436 h 691048"/>
                    <a:gd name="connsiteX27" fmla="*/ 91396 w 351685"/>
                    <a:gd name="connsiteY27" fmla="*/ 495928 h 691048"/>
                    <a:gd name="connsiteX28" fmla="*/ 85320 w 351685"/>
                    <a:gd name="connsiteY28" fmla="*/ 492801 h 691048"/>
                    <a:gd name="connsiteX29" fmla="*/ 69046 w 351685"/>
                    <a:gd name="connsiteY29" fmla="*/ 496355 h 691048"/>
                    <a:gd name="connsiteX30" fmla="*/ 62721 w 351685"/>
                    <a:gd name="connsiteY30" fmla="*/ 491878 h 691048"/>
                    <a:gd name="connsiteX31" fmla="*/ 55614 w 351685"/>
                    <a:gd name="connsiteY31" fmla="*/ 487400 h 691048"/>
                    <a:gd name="connsiteX32" fmla="*/ 48187 w 351685"/>
                    <a:gd name="connsiteY32" fmla="*/ 487081 h 691048"/>
                    <a:gd name="connsiteX33" fmla="*/ 39340 w 351685"/>
                    <a:gd name="connsiteY33" fmla="*/ 485482 h 691048"/>
                    <a:gd name="connsiteX34" fmla="*/ 35182 w 351685"/>
                    <a:gd name="connsiteY34" fmla="*/ 485233 h 691048"/>
                    <a:gd name="connsiteX35" fmla="*/ 31984 w 351685"/>
                    <a:gd name="connsiteY35" fmla="*/ 484131 h 691048"/>
                    <a:gd name="connsiteX36" fmla="*/ 25588 w 351685"/>
                    <a:gd name="connsiteY36" fmla="*/ 478552 h 691048"/>
                    <a:gd name="connsiteX37" fmla="*/ 24558 w 351685"/>
                    <a:gd name="connsiteY37" fmla="*/ 470700 h 691048"/>
                    <a:gd name="connsiteX38" fmla="*/ 22959 w 351685"/>
                    <a:gd name="connsiteY38" fmla="*/ 463379 h 691048"/>
                    <a:gd name="connsiteX39" fmla="*/ 31913 w 351685"/>
                    <a:gd name="connsiteY39" fmla="*/ 454496 h 691048"/>
                    <a:gd name="connsiteX40" fmla="*/ 46837 w 351685"/>
                    <a:gd name="connsiteY40" fmla="*/ 459044 h 691048"/>
                    <a:gd name="connsiteX41" fmla="*/ 44030 w 351685"/>
                    <a:gd name="connsiteY41" fmla="*/ 444120 h 691048"/>
                    <a:gd name="connsiteX42" fmla="*/ 42538 w 351685"/>
                    <a:gd name="connsiteY42" fmla="*/ 435273 h 691048"/>
                    <a:gd name="connsiteX43" fmla="*/ 49324 w 351685"/>
                    <a:gd name="connsiteY43" fmla="*/ 430476 h 691048"/>
                    <a:gd name="connsiteX44" fmla="*/ 55614 w 351685"/>
                    <a:gd name="connsiteY44" fmla="*/ 430866 h 691048"/>
                    <a:gd name="connsiteX45" fmla="*/ 61193 w 351685"/>
                    <a:gd name="connsiteY45" fmla="*/ 437120 h 691048"/>
                    <a:gd name="connsiteX46" fmla="*/ 65599 w 351685"/>
                    <a:gd name="connsiteY46" fmla="*/ 444547 h 691048"/>
                    <a:gd name="connsiteX47" fmla="*/ 70396 w 351685"/>
                    <a:gd name="connsiteY47" fmla="*/ 448100 h 691048"/>
                    <a:gd name="connsiteX48" fmla="*/ 85640 w 351685"/>
                    <a:gd name="connsiteY48" fmla="*/ 451938 h 691048"/>
                    <a:gd name="connsiteX49" fmla="*/ 83792 w 351685"/>
                    <a:gd name="connsiteY49" fmla="*/ 437724 h 691048"/>
                    <a:gd name="connsiteX50" fmla="*/ 67411 w 351685"/>
                    <a:gd name="connsiteY50" fmla="*/ 428948 h 691048"/>
                    <a:gd name="connsiteX51" fmla="*/ 58492 w 351685"/>
                    <a:gd name="connsiteY51" fmla="*/ 415942 h 691048"/>
                    <a:gd name="connsiteX52" fmla="*/ 66629 w 351685"/>
                    <a:gd name="connsiteY52" fmla="*/ 404110 h 691048"/>
                    <a:gd name="connsiteX53" fmla="*/ 76366 w 351685"/>
                    <a:gd name="connsiteY53" fmla="*/ 395262 h 691048"/>
                    <a:gd name="connsiteX54" fmla="*/ 72812 w 351685"/>
                    <a:gd name="connsiteY54" fmla="*/ 389683 h 691048"/>
                    <a:gd name="connsiteX55" fmla="*/ 70645 w 351685"/>
                    <a:gd name="connsiteY55" fmla="*/ 387515 h 691048"/>
                    <a:gd name="connsiteX56" fmla="*/ 68797 w 351685"/>
                    <a:gd name="connsiteY56" fmla="*/ 383429 h 691048"/>
                    <a:gd name="connsiteX57" fmla="*/ 64746 w 351685"/>
                    <a:gd name="connsiteY57" fmla="*/ 365235 h 691048"/>
                    <a:gd name="connsiteX58" fmla="*/ 52842 w 351685"/>
                    <a:gd name="connsiteY58" fmla="*/ 351022 h 691048"/>
                    <a:gd name="connsiteX59" fmla="*/ 49289 w 351685"/>
                    <a:gd name="connsiteY59" fmla="*/ 340966 h 691048"/>
                    <a:gd name="connsiteX60" fmla="*/ 48152 w 351685"/>
                    <a:gd name="connsiteY60" fmla="*/ 337768 h 691048"/>
                    <a:gd name="connsiteX61" fmla="*/ 48152 w 351685"/>
                    <a:gd name="connsiteY61" fmla="*/ 331692 h 691048"/>
                    <a:gd name="connsiteX62" fmla="*/ 46979 w 351685"/>
                    <a:gd name="connsiteY62" fmla="*/ 329951 h 691048"/>
                    <a:gd name="connsiteX63" fmla="*/ 46553 w 351685"/>
                    <a:gd name="connsiteY63" fmla="*/ 324337 h 691048"/>
                    <a:gd name="connsiteX64" fmla="*/ 46553 w 351685"/>
                    <a:gd name="connsiteY64" fmla="*/ 314067 h 691048"/>
                    <a:gd name="connsiteX65" fmla="*/ 46553 w 351685"/>
                    <a:gd name="connsiteY65" fmla="*/ 303407 h 691048"/>
                    <a:gd name="connsiteX66" fmla="*/ 44954 w 351685"/>
                    <a:gd name="connsiteY66" fmla="*/ 300635 h 691048"/>
                    <a:gd name="connsiteX67" fmla="*/ 44705 w 351685"/>
                    <a:gd name="connsiteY67" fmla="*/ 294950 h 691048"/>
                    <a:gd name="connsiteX68" fmla="*/ 43497 w 351685"/>
                    <a:gd name="connsiteY68" fmla="*/ 291681 h 691048"/>
                    <a:gd name="connsiteX69" fmla="*/ 43497 w 351685"/>
                    <a:gd name="connsiteY69" fmla="*/ 288661 h 691048"/>
                    <a:gd name="connsiteX70" fmla="*/ 42289 w 351685"/>
                    <a:gd name="connsiteY70" fmla="*/ 286884 h 691048"/>
                    <a:gd name="connsiteX71" fmla="*/ 43817 w 351685"/>
                    <a:gd name="connsiteY71" fmla="*/ 280097 h 691048"/>
                    <a:gd name="connsiteX72" fmla="*/ 56822 w 351685"/>
                    <a:gd name="connsiteY72" fmla="*/ 270929 h 691048"/>
                    <a:gd name="connsiteX73" fmla="*/ 51066 w 351685"/>
                    <a:gd name="connsiteY73" fmla="*/ 256396 h 691048"/>
                    <a:gd name="connsiteX74" fmla="*/ 60020 w 351685"/>
                    <a:gd name="connsiteY74" fmla="*/ 233974 h 691048"/>
                    <a:gd name="connsiteX75" fmla="*/ 60020 w 351685"/>
                    <a:gd name="connsiteY75" fmla="*/ 219512 h 691048"/>
                    <a:gd name="connsiteX76" fmla="*/ 67127 w 351685"/>
                    <a:gd name="connsiteY76" fmla="*/ 209456 h 691048"/>
                    <a:gd name="connsiteX77" fmla="*/ 69863 w 351685"/>
                    <a:gd name="connsiteY77" fmla="*/ 210593 h 691048"/>
                    <a:gd name="connsiteX78" fmla="*/ 70503 w 351685"/>
                    <a:gd name="connsiteY78" fmla="*/ 212903 h 691048"/>
                    <a:gd name="connsiteX79" fmla="*/ 76081 w 351685"/>
                    <a:gd name="connsiteY79" fmla="*/ 215852 h 691048"/>
                    <a:gd name="connsiteX80" fmla="*/ 91468 w 351685"/>
                    <a:gd name="connsiteY80" fmla="*/ 208745 h 691048"/>
                    <a:gd name="connsiteX81" fmla="*/ 113036 w 351685"/>
                    <a:gd name="connsiteY81" fmla="*/ 195491 h 691048"/>
                    <a:gd name="connsiteX82" fmla="*/ 127250 w 351685"/>
                    <a:gd name="connsiteY82" fmla="*/ 195491 h 691048"/>
                    <a:gd name="connsiteX83" fmla="*/ 133077 w 351685"/>
                    <a:gd name="connsiteY83" fmla="*/ 193288 h 691048"/>
                    <a:gd name="connsiteX84" fmla="*/ 136631 w 351685"/>
                    <a:gd name="connsiteY84" fmla="*/ 191263 h 691048"/>
                    <a:gd name="connsiteX85" fmla="*/ 141108 w 351685"/>
                    <a:gd name="connsiteY85" fmla="*/ 191050 h 691048"/>
                    <a:gd name="connsiteX86" fmla="*/ 151555 w 351685"/>
                    <a:gd name="connsiteY86" fmla="*/ 186821 h 691048"/>
                    <a:gd name="connsiteX87" fmla="*/ 155890 w 351685"/>
                    <a:gd name="connsiteY87" fmla="*/ 198369 h 691048"/>
                    <a:gd name="connsiteX88" fmla="*/ 157383 w 351685"/>
                    <a:gd name="connsiteY88" fmla="*/ 205796 h 691048"/>
                    <a:gd name="connsiteX89" fmla="*/ 157702 w 351685"/>
                    <a:gd name="connsiteY89" fmla="*/ 213152 h 691048"/>
                    <a:gd name="connsiteX90" fmla="*/ 161789 w 351685"/>
                    <a:gd name="connsiteY90" fmla="*/ 219547 h 691048"/>
                    <a:gd name="connsiteX91" fmla="*/ 169535 w 351685"/>
                    <a:gd name="connsiteY91" fmla="*/ 219121 h 691048"/>
                    <a:gd name="connsiteX92" fmla="*/ 162179 w 351685"/>
                    <a:gd name="connsiteY92" fmla="*/ 196557 h 691048"/>
                    <a:gd name="connsiteX93" fmla="*/ 155890 w 351685"/>
                    <a:gd name="connsiteY93" fmla="*/ 171684 h 691048"/>
                    <a:gd name="connsiteX94" fmla="*/ 160652 w 351685"/>
                    <a:gd name="connsiteY94" fmla="*/ 167597 h 691048"/>
                    <a:gd name="connsiteX95" fmla="*/ 165840 w 351685"/>
                    <a:gd name="connsiteY95" fmla="*/ 170262 h 691048"/>
                    <a:gd name="connsiteX96" fmla="*/ 174297 w 351685"/>
                    <a:gd name="connsiteY96" fmla="*/ 179110 h 691048"/>
                    <a:gd name="connsiteX97" fmla="*/ 179911 w 351685"/>
                    <a:gd name="connsiteY97" fmla="*/ 181988 h 691048"/>
                    <a:gd name="connsiteX98" fmla="*/ 183891 w 351685"/>
                    <a:gd name="connsiteY98" fmla="*/ 188136 h 691048"/>
                    <a:gd name="connsiteX99" fmla="*/ 196896 w 351685"/>
                    <a:gd name="connsiteY99" fmla="*/ 183196 h 691048"/>
                    <a:gd name="connsiteX100" fmla="*/ 201835 w 351685"/>
                    <a:gd name="connsiteY100" fmla="*/ 177653 h 691048"/>
                    <a:gd name="connsiteX101" fmla="*/ 203114 w 351685"/>
                    <a:gd name="connsiteY101" fmla="*/ 172395 h 691048"/>
                    <a:gd name="connsiteX102" fmla="*/ 214059 w 351685"/>
                    <a:gd name="connsiteY102" fmla="*/ 167384 h 691048"/>
                    <a:gd name="connsiteX103" fmla="*/ 207663 w 351685"/>
                    <a:gd name="connsiteY103" fmla="*/ 156511 h 691048"/>
                    <a:gd name="connsiteX104" fmla="*/ 194267 w 351685"/>
                    <a:gd name="connsiteY104" fmla="*/ 151394 h 691048"/>
                    <a:gd name="connsiteX105" fmla="*/ 197287 w 351685"/>
                    <a:gd name="connsiteY105" fmla="*/ 143896 h 691048"/>
                    <a:gd name="connsiteX106" fmla="*/ 212779 w 351685"/>
                    <a:gd name="connsiteY106" fmla="*/ 145104 h 691048"/>
                    <a:gd name="connsiteX107" fmla="*/ 220917 w 351685"/>
                    <a:gd name="connsiteY107" fmla="*/ 137678 h 691048"/>
                    <a:gd name="connsiteX108" fmla="*/ 220917 w 351685"/>
                    <a:gd name="connsiteY108" fmla="*/ 130251 h 691048"/>
                    <a:gd name="connsiteX109" fmla="*/ 225074 w 351685"/>
                    <a:gd name="connsiteY109" fmla="*/ 124033 h 691048"/>
                    <a:gd name="connsiteX110" fmla="*/ 229551 w 351685"/>
                    <a:gd name="connsiteY110" fmla="*/ 125881 h 691048"/>
                    <a:gd name="connsiteX111" fmla="*/ 231541 w 351685"/>
                    <a:gd name="connsiteY111" fmla="*/ 132490 h 691048"/>
                    <a:gd name="connsiteX112" fmla="*/ 233709 w 351685"/>
                    <a:gd name="connsiteY112" fmla="*/ 139917 h 691048"/>
                    <a:gd name="connsiteX113" fmla="*/ 239216 w 351685"/>
                    <a:gd name="connsiteY113" fmla="*/ 136576 h 691048"/>
                    <a:gd name="connsiteX114" fmla="*/ 241668 w 351685"/>
                    <a:gd name="connsiteY114" fmla="*/ 130251 h 691048"/>
                    <a:gd name="connsiteX115" fmla="*/ 243267 w 351685"/>
                    <a:gd name="connsiteY115" fmla="*/ 124353 h 691048"/>
                    <a:gd name="connsiteX116" fmla="*/ 238790 w 351685"/>
                    <a:gd name="connsiteY116" fmla="*/ 111099 h 691048"/>
                    <a:gd name="connsiteX117" fmla="*/ 236090 w 351685"/>
                    <a:gd name="connsiteY117" fmla="*/ 97703 h 691048"/>
                    <a:gd name="connsiteX118" fmla="*/ 239110 w 351685"/>
                    <a:gd name="connsiteY118" fmla="*/ 92195 h 691048"/>
                    <a:gd name="connsiteX119" fmla="*/ 242059 w 351685"/>
                    <a:gd name="connsiteY119" fmla="*/ 86261 h 691048"/>
                    <a:gd name="connsiteX120" fmla="*/ 245044 w 351685"/>
                    <a:gd name="connsiteY120" fmla="*/ 81819 h 691048"/>
                    <a:gd name="connsiteX121" fmla="*/ 251831 w 351685"/>
                    <a:gd name="connsiteY121" fmla="*/ 79722 h 691048"/>
                    <a:gd name="connsiteX122" fmla="*/ 253572 w 351685"/>
                    <a:gd name="connsiteY122" fmla="*/ 77733 h 691048"/>
                    <a:gd name="connsiteX123" fmla="*/ 256912 w 351685"/>
                    <a:gd name="connsiteY123" fmla="*/ 75992 h 691048"/>
                    <a:gd name="connsiteX124" fmla="*/ 262100 w 351685"/>
                    <a:gd name="connsiteY124" fmla="*/ 70803 h 691048"/>
                    <a:gd name="connsiteX125" fmla="*/ 271765 w 351685"/>
                    <a:gd name="connsiteY125" fmla="*/ 61210 h 691048"/>
                    <a:gd name="connsiteX126" fmla="*/ 275745 w 351685"/>
                    <a:gd name="connsiteY126" fmla="*/ 47494 h 691048"/>
                    <a:gd name="connsiteX127" fmla="*/ 275354 w 351685"/>
                    <a:gd name="connsiteY127" fmla="*/ 38539 h 691048"/>
                    <a:gd name="connsiteX128" fmla="*/ 274573 w 351685"/>
                    <a:gd name="connsiteY128" fmla="*/ 35981 h 691048"/>
                    <a:gd name="connsiteX129" fmla="*/ 275745 w 351685"/>
                    <a:gd name="connsiteY129" fmla="*/ 31894 h 691048"/>
                    <a:gd name="connsiteX130" fmla="*/ 278304 w 351685"/>
                    <a:gd name="connsiteY130" fmla="*/ 26386 h 691048"/>
                    <a:gd name="connsiteX131" fmla="*/ 280222 w 351685"/>
                    <a:gd name="connsiteY131" fmla="*/ 17859 h 691048"/>
                    <a:gd name="connsiteX132" fmla="*/ 280222 w 351685"/>
                    <a:gd name="connsiteY132" fmla="*/ 9650 h 691048"/>
                    <a:gd name="connsiteX133" fmla="*/ 282852 w 351685"/>
                    <a:gd name="connsiteY133" fmla="*/ 4213 h 691048"/>
                    <a:gd name="connsiteX134" fmla="*/ 287649 w 351685"/>
                    <a:gd name="connsiteY134" fmla="*/ -15 h 691048"/>
                    <a:gd name="connsiteX135" fmla="*/ 290598 w 351685"/>
                    <a:gd name="connsiteY135" fmla="*/ 1264 h 691048"/>
                    <a:gd name="connsiteX136" fmla="*/ 294365 w 351685"/>
                    <a:gd name="connsiteY136" fmla="*/ 1655 h 691048"/>
                    <a:gd name="connsiteX137" fmla="*/ 293548 w 351685"/>
                    <a:gd name="connsiteY137" fmla="*/ 8371 h 691048"/>
                    <a:gd name="connsiteX138" fmla="*/ 297314 w 351685"/>
                    <a:gd name="connsiteY138" fmla="*/ 20097 h 691048"/>
                    <a:gd name="connsiteX139" fmla="*/ 306873 w 351685"/>
                    <a:gd name="connsiteY139" fmla="*/ 28554 h 691048"/>
                    <a:gd name="connsiteX140" fmla="*/ 322614 w 351685"/>
                    <a:gd name="connsiteY140" fmla="*/ 42199 h 691048"/>
                    <a:gd name="connsiteX141" fmla="*/ 333274 w 351685"/>
                    <a:gd name="connsiteY141" fmla="*/ 63768 h 691048"/>
                    <a:gd name="connsiteX142" fmla="*/ 336330 w 351685"/>
                    <a:gd name="connsiteY142" fmla="*/ 73966 h 691048"/>
                    <a:gd name="connsiteX143" fmla="*/ 336650 w 351685"/>
                    <a:gd name="connsiteY143" fmla="*/ 86687 h 691048"/>
                    <a:gd name="connsiteX144" fmla="*/ 336650 w 351685"/>
                    <a:gd name="connsiteY144" fmla="*/ 96956 h 691048"/>
                    <a:gd name="connsiteX145" fmla="*/ 338142 w 351685"/>
                    <a:gd name="connsiteY145" fmla="*/ 108078 h 691048"/>
                    <a:gd name="connsiteX146" fmla="*/ 339279 w 351685"/>
                    <a:gd name="connsiteY146" fmla="*/ 118454 h 691048"/>
                    <a:gd name="connsiteX147" fmla="*/ 341198 w 351685"/>
                    <a:gd name="connsiteY147" fmla="*/ 129541 h 691048"/>
                    <a:gd name="connsiteX148" fmla="*/ 347026 w 351685"/>
                    <a:gd name="connsiteY148" fmla="*/ 149404 h 691048"/>
                    <a:gd name="connsiteX149" fmla="*/ 348767 w 351685"/>
                    <a:gd name="connsiteY149" fmla="*/ 160064 h 691048"/>
                    <a:gd name="connsiteX150" fmla="*/ 351503 w 351685"/>
                    <a:gd name="connsiteY150" fmla="*/ 171151 h 691048"/>
                    <a:gd name="connsiteX151" fmla="*/ 342548 w 351685"/>
                    <a:gd name="connsiteY151" fmla="*/ 190872 h 691048"/>
                    <a:gd name="connsiteX152" fmla="*/ 328015 w 351685"/>
                    <a:gd name="connsiteY152" fmla="*/ 199720 h 691048"/>
                    <a:gd name="connsiteX153" fmla="*/ 327447 w 351685"/>
                    <a:gd name="connsiteY153" fmla="*/ 195491 h 691048"/>
                    <a:gd name="connsiteX154" fmla="*/ 324817 w 351685"/>
                    <a:gd name="connsiteY154" fmla="*/ 191725 h 691048"/>
                    <a:gd name="connsiteX155" fmla="*/ 320269 w 351685"/>
                    <a:gd name="connsiteY155" fmla="*/ 180709 h 691048"/>
                    <a:gd name="connsiteX156" fmla="*/ 317071 w 351685"/>
                    <a:gd name="connsiteY156" fmla="*/ 173603 h 691048"/>
                    <a:gd name="connsiteX157" fmla="*/ 311172 w 351685"/>
                    <a:gd name="connsiteY157" fmla="*/ 178861 h 691048"/>
                    <a:gd name="connsiteX158" fmla="*/ 309964 w 351685"/>
                    <a:gd name="connsiteY158" fmla="*/ 182131 h 691048"/>
                    <a:gd name="connsiteX159" fmla="*/ 309964 w 351685"/>
                    <a:gd name="connsiteY159" fmla="*/ 187319 h 691048"/>
                    <a:gd name="connsiteX160" fmla="*/ 311812 w 351685"/>
                    <a:gd name="connsiteY160" fmla="*/ 197979 h 691048"/>
                    <a:gd name="connsiteX161" fmla="*/ 315578 w 351685"/>
                    <a:gd name="connsiteY161" fmla="*/ 206045 h 691048"/>
                    <a:gd name="connsiteX162" fmla="*/ 317391 w 351685"/>
                    <a:gd name="connsiteY162" fmla="*/ 216030 h 691048"/>
                    <a:gd name="connsiteX163" fmla="*/ 314441 w 351685"/>
                    <a:gd name="connsiteY163" fmla="*/ 236782 h 691048"/>
                    <a:gd name="connsiteX164" fmla="*/ 308152 w 351685"/>
                    <a:gd name="connsiteY164" fmla="*/ 254193 h 691048"/>
                    <a:gd name="connsiteX165" fmla="*/ 302715 w 351685"/>
                    <a:gd name="connsiteY165" fmla="*/ 259061 h 691048"/>
                    <a:gd name="connsiteX166" fmla="*/ 292411 w 351685"/>
                    <a:gd name="connsiteY166" fmla="*/ 262614 h 691048"/>
                    <a:gd name="connsiteX167" fmla="*/ 295146 w 351685"/>
                    <a:gd name="connsiteY167" fmla="*/ 272280 h 691048"/>
                    <a:gd name="connsiteX168" fmla="*/ 298167 w 351685"/>
                    <a:gd name="connsiteY168" fmla="*/ 284077 h 691048"/>
                    <a:gd name="connsiteX169" fmla="*/ 295040 w 351685"/>
                    <a:gd name="connsiteY169" fmla="*/ 304047 h 691048"/>
                    <a:gd name="connsiteX170" fmla="*/ 287400 w 351685"/>
                    <a:gd name="connsiteY170" fmla="*/ 323981 h 691048"/>
                    <a:gd name="connsiteX171" fmla="*/ 283847 w 351685"/>
                    <a:gd name="connsiteY171" fmla="*/ 334392 h 691048"/>
                    <a:gd name="connsiteX172" fmla="*/ 280293 w 351685"/>
                    <a:gd name="connsiteY172" fmla="*/ 342352 h 691048"/>
                    <a:gd name="connsiteX173" fmla="*/ 267253 w 351685"/>
                    <a:gd name="connsiteY173" fmla="*/ 380977 h 691048"/>
                    <a:gd name="connsiteX174" fmla="*/ 265583 w 351685"/>
                    <a:gd name="connsiteY174" fmla="*/ 386165 h 691048"/>
                    <a:gd name="connsiteX175" fmla="*/ 265583 w 351685"/>
                    <a:gd name="connsiteY175" fmla="*/ 391353 h 691048"/>
                    <a:gd name="connsiteX176" fmla="*/ 264481 w 351685"/>
                    <a:gd name="connsiteY176" fmla="*/ 395368 h 691048"/>
                    <a:gd name="connsiteX177" fmla="*/ 263841 w 351685"/>
                    <a:gd name="connsiteY177" fmla="*/ 400947 h 691048"/>
                    <a:gd name="connsiteX178" fmla="*/ 261923 w 351685"/>
                    <a:gd name="connsiteY178" fmla="*/ 406135 h 691048"/>
                    <a:gd name="connsiteX179" fmla="*/ 260892 w 351685"/>
                    <a:gd name="connsiteY179" fmla="*/ 412460 h 691048"/>
                    <a:gd name="connsiteX180" fmla="*/ 257339 w 351685"/>
                    <a:gd name="connsiteY180" fmla="*/ 423866 h 691048"/>
                    <a:gd name="connsiteX181" fmla="*/ 250232 w 351685"/>
                    <a:gd name="connsiteY181" fmla="*/ 443730 h 691048"/>
                    <a:gd name="connsiteX182" fmla="*/ 242486 w 351685"/>
                    <a:gd name="connsiteY182" fmla="*/ 466720 h 691048"/>
                    <a:gd name="connsiteX183" fmla="*/ 234739 w 351685"/>
                    <a:gd name="connsiteY183" fmla="*/ 487081 h 691048"/>
                    <a:gd name="connsiteX184" fmla="*/ 231186 w 351685"/>
                    <a:gd name="connsiteY184" fmla="*/ 495538 h 691048"/>
                    <a:gd name="connsiteX185" fmla="*/ 225287 w 351685"/>
                    <a:gd name="connsiteY185" fmla="*/ 506731 h 691048"/>
                    <a:gd name="connsiteX186" fmla="*/ 220490 w 351685"/>
                    <a:gd name="connsiteY186" fmla="*/ 528051 h 691048"/>
                    <a:gd name="connsiteX187" fmla="*/ 222338 w 351685"/>
                    <a:gd name="connsiteY187" fmla="*/ 538356 h 691048"/>
                    <a:gd name="connsiteX188" fmla="*/ 223049 w 351685"/>
                    <a:gd name="connsiteY188" fmla="*/ 547985 h 691048"/>
                    <a:gd name="connsiteX189" fmla="*/ 216120 w 351685"/>
                    <a:gd name="connsiteY189" fmla="*/ 564686 h 691048"/>
                    <a:gd name="connsiteX190" fmla="*/ 208302 w 351685"/>
                    <a:gd name="connsiteY190" fmla="*/ 584976 h 691048"/>
                    <a:gd name="connsiteX191" fmla="*/ 204749 w 351685"/>
                    <a:gd name="connsiteY191" fmla="*/ 606296 h 691048"/>
                    <a:gd name="connsiteX192" fmla="*/ 203328 w 351685"/>
                    <a:gd name="connsiteY192" fmla="*/ 611484 h 691048"/>
                    <a:gd name="connsiteX193" fmla="*/ 202937 w 351685"/>
                    <a:gd name="connsiteY193" fmla="*/ 616672 h 691048"/>
                    <a:gd name="connsiteX194" fmla="*/ 199383 w 351685"/>
                    <a:gd name="connsiteY194" fmla="*/ 627048 h 691048"/>
                    <a:gd name="connsiteX195" fmla="*/ 190144 w 351685"/>
                    <a:gd name="connsiteY195" fmla="*/ 645170 h 691048"/>
                    <a:gd name="connsiteX196" fmla="*/ 178560 w 351685"/>
                    <a:gd name="connsiteY196" fmla="*/ 659383 h 691048"/>
                    <a:gd name="connsiteX197" fmla="*/ 168256 w 351685"/>
                    <a:gd name="connsiteY197" fmla="*/ 662333 h 691048"/>
                    <a:gd name="connsiteX198" fmla="*/ 157169 w 351685"/>
                    <a:gd name="connsiteY198" fmla="*/ 662120 h 691048"/>
                    <a:gd name="connsiteX199" fmla="*/ 148535 w 351685"/>
                    <a:gd name="connsiteY199" fmla="*/ 646698 h 691048"/>
                    <a:gd name="connsiteX200" fmla="*/ 146864 w 351685"/>
                    <a:gd name="connsiteY200" fmla="*/ 636500 h 691048"/>
                    <a:gd name="connsiteX201" fmla="*/ 142814 w 351685"/>
                    <a:gd name="connsiteY201" fmla="*/ 630033 h 691048"/>
                    <a:gd name="connsiteX202" fmla="*/ 134890 w 351685"/>
                    <a:gd name="connsiteY202" fmla="*/ 643109 h 691048"/>
                    <a:gd name="connsiteX203" fmla="*/ 136169 w 351685"/>
                    <a:gd name="connsiteY203" fmla="*/ 649399 h 691048"/>
                    <a:gd name="connsiteX204" fmla="*/ 139047 w 351685"/>
                    <a:gd name="connsiteY204" fmla="*/ 658033 h 691048"/>
                    <a:gd name="connsiteX205" fmla="*/ 145763 w 351685"/>
                    <a:gd name="connsiteY205" fmla="*/ 667947 h 691048"/>
                    <a:gd name="connsiteX206" fmla="*/ 140575 w 351685"/>
                    <a:gd name="connsiteY206" fmla="*/ 679815 h 691048"/>
                    <a:gd name="connsiteX207" fmla="*/ 135067 w 351685"/>
                    <a:gd name="connsiteY207" fmla="*/ 681592 h 691048"/>
                    <a:gd name="connsiteX208" fmla="*/ 127641 w 351685"/>
                    <a:gd name="connsiteY208" fmla="*/ 684612 h 691048"/>
                    <a:gd name="connsiteX209" fmla="*/ 120214 w 351685"/>
                    <a:gd name="connsiteY209" fmla="*/ 686069 h 691048"/>
                    <a:gd name="connsiteX210" fmla="*/ 112077 w 351685"/>
                    <a:gd name="connsiteY210" fmla="*/ 686069 h 691048"/>
                    <a:gd name="connsiteX211" fmla="*/ 81731 w 351685"/>
                    <a:gd name="connsiteY211" fmla="*/ 689623 h 691048"/>
                    <a:gd name="connsiteX212" fmla="*/ 71071 w 351685"/>
                    <a:gd name="connsiteY212" fmla="*/ 685288 h 691048"/>
                    <a:gd name="connsiteX213" fmla="*/ 62223 w 351685"/>
                    <a:gd name="connsiteY213" fmla="*/ 673419 h 691048"/>
                    <a:gd name="connsiteX214" fmla="*/ 54797 w 351685"/>
                    <a:gd name="connsiteY214" fmla="*/ 661515 h 691048"/>
                    <a:gd name="connsiteX215" fmla="*/ 44812 w 351685"/>
                    <a:gd name="connsiteY215" fmla="*/ 655297 h 691048"/>
                    <a:gd name="connsiteX216" fmla="*/ 33015 w 351685"/>
                    <a:gd name="connsiteY216" fmla="*/ 652348 h 691048"/>
                    <a:gd name="connsiteX217" fmla="*/ 25588 w 351685"/>
                    <a:gd name="connsiteY217" fmla="*/ 640444 h 691048"/>
                    <a:gd name="connsiteX218" fmla="*/ 22603 w 351685"/>
                    <a:gd name="connsiteY218" fmla="*/ 610915 h 691048"/>
                    <a:gd name="connsiteX219" fmla="*/ 19583 w 351685"/>
                    <a:gd name="connsiteY219" fmla="*/ 603560 h 691048"/>
                    <a:gd name="connsiteX220" fmla="*/ 19583 w 351685"/>
                    <a:gd name="connsiteY220" fmla="*/ 600540 h 691048"/>
                    <a:gd name="connsiteX221" fmla="*/ 17984 w 351685"/>
                    <a:gd name="connsiteY221" fmla="*/ 594606 h 691048"/>
                    <a:gd name="connsiteX222" fmla="*/ 18979 w 351685"/>
                    <a:gd name="connsiteY222" fmla="*/ 586468 h 691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</a:cxnLst>
                  <a:rect l="l" t="t" r="r" b="b"/>
                  <a:pathLst>
                    <a:path w="351685" h="691048">
                      <a:moveTo>
                        <a:pt x="18979" y="586468"/>
                      </a:moveTo>
                      <a:cubicBezTo>
                        <a:pt x="20400" y="583341"/>
                        <a:pt x="23349" y="584301"/>
                        <a:pt x="26334" y="584301"/>
                      </a:cubicBezTo>
                      <a:cubicBezTo>
                        <a:pt x="29319" y="584301"/>
                        <a:pt x="31984" y="585687"/>
                        <a:pt x="35182" y="585829"/>
                      </a:cubicBezTo>
                      <a:cubicBezTo>
                        <a:pt x="38178" y="585936"/>
                        <a:pt x="41173" y="585544"/>
                        <a:pt x="44030" y="584621"/>
                      </a:cubicBezTo>
                      <a:cubicBezTo>
                        <a:pt x="46972" y="583910"/>
                        <a:pt x="50042" y="583910"/>
                        <a:pt x="52985" y="584621"/>
                      </a:cubicBezTo>
                      <a:cubicBezTo>
                        <a:pt x="55792" y="585438"/>
                        <a:pt x="57853" y="587037"/>
                        <a:pt x="60091" y="583910"/>
                      </a:cubicBezTo>
                      <a:cubicBezTo>
                        <a:pt x="57782" y="578260"/>
                        <a:pt x="54015" y="577940"/>
                        <a:pt x="48436" y="575453"/>
                      </a:cubicBezTo>
                      <a:cubicBezTo>
                        <a:pt x="42857" y="572966"/>
                        <a:pt x="37350" y="571686"/>
                        <a:pt x="33334" y="566996"/>
                      </a:cubicBezTo>
                      <a:cubicBezTo>
                        <a:pt x="31956" y="564899"/>
                        <a:pt x="30463" y="562909"/>
                        <a:pt x="28857" y="560991"/>
                      </a:cubicBezTo>
                      <a:cubicBezTo>
                        <a:pt x="27773" y="559605"/>
                        <a:pt x="26821" y="558112"/>
                        <a:pt x="26014" y="556549"/>
                      </a:cubicBezTo>
                      <a:cubicBezTo>
                        <a:pt x="22461" y="551752"/>
                        <a:pt x="16669" y="549016"/>
                        <a:pt x="13080" y="544396"/>
                      </a:cubicBezTo>
                      <a:cubicBezTo>
                        <a:pt x="8731" y="539244"/>
                        <a:pt x="4755" y="533807"/>
                        <a:pt x="1176" y="528122"/>
                      </a:cubicBezTo>
                      <a:cubicBezTo>
                        <a:pt x="-1773" y="523076"/>
                        <a:pt x="1176" y="517036"/>
                        <a:pt x="2598" y="511741"/>
                      </a:cubicBezTo>
                      <a:cubicBezTo>
                        <a:pt x="3585" y="509431"/>
                        <a:pt x="4104" y="506944"/>
                        <a:pt x="4126" y="504421"/>
                      </a:cubicBezTo>
                      <a:cubicBezTo>
                        <a:pt x="4001" y="501863"/>
                        <a:pt x="4527" y="499340"/>
                        <a:pt x="5654" y="497066"/>
                      </a:cubicBezTo>
                      <a:cubicBezTo>
                        <a:pt x="6044" y="496177"/>
                        <a:pt x="6293" y="494685"/>
                        <a:pt x="6684" y="493725"/>
                      </a:cubicBezTo>
                      <a:cubicBezTo>
                        <a:pt x="7075" y="492766"/>
                        <a:pt x="8034" y="491416"/>
                        <a:pt x="8212" y="490776"/>
                      </a:cubicBezTo>
                      <a:cubicBezTo>
                        <a:pt x="8852" y="488680"/>
                        <a:pt x="7786" y="483669"/>
                        <a:pt x="11552" y="483669"/>
                      </a:cubicBezTo>
                      <a:cubicBezTo>
                        <a:pt x="12760" y="483669"/>
                        <a:pt x="16278" y="486476"/>
                        <a:pt x="17131" y="487223"/>
                      </a:cubicBezTo>
                      <a:cubicBezTo>
                        <a:pt x="18979" y="488644"/>
                        <a:pt x="20684" y="490030"/>
                        <a:pt x="22248" y="491309"/>
                      </a:cubicBezTo>
                      <a:cubicBezTo>
                        <a:pt x="26867" y="494863"/>
                        <a:pt x="30065" y="500939"/>
                        <a:pt x="35182" y="503568"/>
                      </a:cubicBezTo>
                      <a:cubicBezTo>
                        <a:pt x="39805" y="505771"/>
                        <a:pt x="44943" y="506660"/>
                        <a:pt x="50035" y="506127"/>
                      </a:cubicBezTo>
                      <a:cubicBezTo>
                        <a:pt x="52913" y="506127"/>
                        <a:pt x="55934" y="505914"/>
                        <a:pt x="58883" y="506127"/>
                      </a:cubicBezTo>
                      <a:cubicBezTo>
                        <a:pt x="62436" y="506376"/>
                        <a:pt x="65421" y="508365"/>
                        <a:pt x="69188" y="507726"/>
                      </a:cubicBezTo>
                      <a:cubicBezTo>
                        <a:pt x="70762" y="507299"/>
                        <a:pt x="72269" y="506660"/>
                        <a:pt x="73665" y="505807"/>
                      </a:cubicBezTo>
                      <a:cubicBezTo>
                        <a:pt x="75143" y="505309"/>
                        <a:pt x="76668" y="504954"/>
                        <a:pt x="78213" y="504776"/>
                      </a:cubicBezTo>
                      <a:cubicBezTo>
                        <a:pt x="80704" y="503959"/>
                        <a:pt x="83092" y="502822"/>
                        <a:pt x="85320" y="501436"/>
                      </a:cubicBezTo>
                      <a:cubicBezTo>
                        <a:pt x="87168" y="500299"/>
                        <a:pt x="90899" y="498131"/>
                        <a:pt x="91396" y="495928"/>
                      </a:cubicBezTo>
                      <a:cubicBezTo>
                        <a:pt x="92178" y="492091"/>
                        <a:pt x="88056" y="492375"/>
                        <a:pt x="85320" y="492801"/>
                      </a:cubicBezTo>
                      <a:cubicBezTo>
                        <a:pt x="78853" y="493903"/>
                        <a:pt x="75904" y="499198"/>
                        <a:pt x="69046" y="496355"/>
                      </a:cubicBezTo>
                      <a:cubicBezTo>
                        <a:pt x="66672" y="495289"/>
                        <a:pt x="64526" y="493761"/>
                        <a:pt x="62721" y="491878"/>
                      </a:cubicBezTo>
                      <a:cubicBezTo>
                        <a:pt x="60880" y="489674"/>
                        <a:pt x="58396" y="488111"/>
                        <a:pt x="55614" y="487400"/>
                      </a:cubicBezTo>
                      <a:cubicBezTo>
                        <a:pt x="53159" y="487009"/>
                        <a:pt x="50668" y="486903"/>
                        <a:pt x="48187" y="487081"/>
                      </a:cubicBezTo>
                      <a:cubicBezTo>
                        <a:pt x="45192" y="486832"/>
                        <a:pt x="42228" y="486299"/>
                        <a:pt x="39340" y="485482"/>
                      </a:cubicBezTo>
                      <a:cubicBezTo>
                        <a:pt x="37883" y="485233"/>
                        <a:pt x="36604" y="485482"/>
                        <a:pt x="35182" y="485233"/>
                      </a:cubicBezTo>
                      <a:cubicBezTo>
                        <a:pt x="34471" y="485233"/>
                        <a:pt x="33015" y="484273"/>
                        <a:pt x="31984" y="484131"/>
                      </a:cubicBezTo>
                      <a:cubicBezTo>
                        <a:pt x="28004" y="483314"/>
                        <a:pt x="27187" y="482284"/>
                        <a:pt x="25588" y="478552"/>
                      </a:cubicBezTo>
                      <a:cubicBezTo>
                        <a:pt x="24486" y="475816"/>
                        <a:pt x="25268" y="473578"/>
                        <a:pt x="24558" y="470700"/>
                      </a:cubicBezTo>
                      <a:cubicBezTo>
                        <a:pt x="23847" y="467821"/>
                        <a:pt x="22319" y="466649"/>
                        <a:pt x="22959" y="463379"/>
                      </a:cubicBezTo>
                      <a:cubicBezTo>
                        <a:pt x="23989" y="457694"/>
                        <a:pt x="25517" y="453075"/>
                        <a:pt x="31913" y="454496"/>
                      </a:cubicBezTo>
                      <a:cubicBezTo>
                        <a:pt x="36070" y="455456"/>
                        <a:pt x="42111" y="461141"/>
                        <a:pt x="46837" y="459044"/>
                      </a:cubicBezTo>
                      <a:cubicBezTo>
                        <a:pt x="51563" y="456948"/>
                        <a:pt x="44989" y="447567"/>
                        <a:pt x="44030" y="444120"/>
                      </a:cubicBezTo>
                      <a:cubicBezTo>
                        <a:pt x="42889" y="441313"/>
                        <a:pt x="42378" y="438293"/>
                        <a:pt x="42538" y="435273"/>
                      </a:cubicBezTo>
                      <a:cubicBezTo>
                        <a:pt x="43497" y="431719"/>
                        <a:pt x="46517" y="431435"/>
                        <a:pt x="49324" y="430476"/>
                      </a:cubicBezTo>
                      <a:cubicBezTo>
                        <a:pt x="52132" y="429516"/>
                        <a:pt x="52878" y="429125"/>
                        <a:pt x="55614" y="430866"/>
                      </a:cubicBezTo>
                      <a:cubicBezTo>
                        <a:pt x="57984" y="432430"/>
                        <a:pt x="59907" y="434597"/>
                        <a:pt x="61193" y="437120"/>
                      </a:cubicBezTo>
                      <a:cubicBezTo>
                        <a:pt x="62348" y="439785"/>
                        <a:pt x="63826" y="442273"/>
                        <a:pt x="65599" y="444547"/>
                      </a:cubicBezTo>
                      <a:cubicBezTo>
                        <a:pt x="67020" y="445968"/>
                        <a:pt x="68637" y="447141"/>
                        <a:pt x="70396" y="448100"/>
                      </a:cubicBezTo>
                      <a:cubicBezTo>
                        <a:pt x="73949" y="450481"/>
                        <a:pt x="81305" y="455917"/>
                        <a:pt x="85640" y="451938"/>
                      </a:cubicBezTo>
                      <a:cubicBezTo>
                        <a:pt x="89975" y="447958"/>
                        <a:pt x="88021" y="440922"/>
                        <a:pt x="83792" y="437724"/>
                      </a:cubicBezTo>
                      <a:cubicBezTo>
                        <a:pt x="78924" y="434171"/>
                        <a:pt x="72635" y="432146"/>
                        <a:pt x="67411" y="428948"/>
                      </a:cubicBezTo>
                      <a:cubicBezTo>
                        <a:pt x="62387" y="426460"/>
                        <a:pt x="59011" y="421521"/>
                        <a:pt x="58492" y="415942"/>
                      </a:cubicBezTo>
                      <a:cubicBezTo>
                        <a:pt x="58474" y="410683"/>
                        <a:pt x="61719" y="405957"/>
                        <a:pt x="66629" y="404110"/>
                      </a:cubicBezTo>
                      <a:cubicBezTo>
                        <a:pt x="70538" y="402262"/>
                        <a:pt x="75797" y="400556"/>
                        <a:pt x="76366" y="395262"/>
                      </a:cubicBezTo>
                      <a:cubicBezTo>
                        <a:pt x="76685" y="392526"/>
                        <a:pt x="74696" y="391424"/>
                        <a:pt x="72812" y="389683"/>
                      </a:cubicBezTo>
                      <a:cubicBezTo>
                        <a:pt x="72066" y="388937"/>
                        <a:pt x="71284" y="388226"/>
                        <a:pt x="70645" y="387515"/>
                      </a:cubicBezTo>
                      <a:cubicBezTo>
                        <a:pt x="69046" y="385667"/>
                        <a:pt x="69508" y="385597"/>
                        <a:pt x="68797" y="383429"/>
                      </a:cubicBezTo>
                      <a:cubicBezTo>
                        <a:pt x="66736" y="377388"/>
                        <a:pt x="68335" y="370743"/>
                        <a:pt x="64746" y="365235"/>
                      </a:cubicBezTo>
                      <a:cubicBezTo>
                        <a:pt x="61157" y="359728"/>
                        <a:pt x="56040" y="356139"/>
                        <a:pt x="52842" y="351022"/>
                      </a:cubicBezTo>
                      <a:cubicBezTo>
                        <a:pt x="51130" y="347895"/>
                        <a:pt x="49932" y="344484"/>
                        <a:pt x="49289" y="340966"/>
                      </a:cubicBezTo>
                      <a:cubicBezTo>
                        <a:pt x="49040" y="339829"/>
                        <a:pt x="48330" y="339296"/>
                        <a:pt x="48152" y="337768"/>
                      </a:cubicBezTo>
                      <a:cubicBezTo>
                        <a:pt x="47974" y="336240"/>
                        <a:pt x="48720" y="333540"/>
                        <a:pt x="48152" y="331692"/>
                      </a:cubicBezTo>
                      <a:cubicBezTo>
                        <a:pt x="48152" y="330910"/>
                        <a:pt x="47050" y="330484"/>
                        <a:pt x="46979" y="329951"/>
                      </a:cubicBezTo>
                      <a:cubicBezTo>
                        <a:pt x="46620" y="328103"/>
                        <a:pt x="46475" y="326220"/>
                        <a:pt x="46553" y="324337"/>
                      </a:cubicBezTo>
                      <a:cubicBezTo>
                        <a:pt x="46553" y="320783"/>
                        <a:pt x="46553" y="317478"/>
                        <a:pt x="46553" y="314067"/>
                      </a:cubicBezTo>
                      <a:cubicBezTo>
                        <a:pt x="46919" y="310514"/>
                        <a:pt x="46919" y="306961"/>
                        <a:pt x="46553" y="303407"/>
                      </a:cubicBezTo>
                      <a:cubicBezTo>
                        <a:pt x="46233" y="302057"/>
                        <a:pt x="45274" y="301986"/>
                        <a:pt x="44954" y="300635"/>
                      </a:cubicBezTo>
                      <a:cubicBezTo>
                        <a:pt x="44634" y="299285"/>
                        <a:pt x="44954" y="296798"/>
                        <a:pt x="44705" y="294950"/>
                      </a:cubicBezTo>
                      <a:cubicBezTo>
                        <a:pt x="44201" y="293884"/>
                        <a:pt x="43799" y="292818"/>
                        <a:pt x="43497" y="291681"/>
                      </a:cubicBezTo>
                      <a:cubicBezTo>
                        <a:pt x="43550" y="290686"/>
                        <a:pt x="43550" y="289656"/>
                        <a:pt x="43497" y="288661"/>
                      </a:cubicBezTo>
                      <a:cubicBezTo>
                        <a:pt x="43468" y="287879"/>
                        <a:pt x="43000" y="287204"/>
                        <a:pt x="42289" y="286884"/>
                      </a:cubicBezTo>
                      <a:cubicBezTo>
                        <a:pt x="41795" y="284503"/>
                        <a:pt x="42353" y="282016"/>
                        <a:pt x="43817" y="280097"/>
                      </a:cubicBezTo>
                      <a:cubicBezTo>
                        <a:pt x="46979" y="276046"/>
                        <a:pt x="56716" y="276544"/>
                        <a:pt x="56822" y="270929"/>
                      </a:cubicBezTo>
                      <a:cubicBezTo>
                        <a:pt x="56822" y="264711"/>
                        <a:pt x="49396" y="263112"/>
                        <a:pt x="51066" y="256396"/>
                      </a:cubicBezTo>
                      <a:cubicBezTo>
                        <a:pt x="62863" y="255366"/>
                        <a:pt x="62472" y="243248"/>
                        <a:pt x="60020" y="233974"/>
                      </a:cubicBezTo>
                      <a:cubicBezTo>
                        <a:pt x="59061" y="229213"/>
                        <a:pt x="59061" y="224274"/>
                        <a:pt x="60020" y="219512"/>
                      </a:cubicBezTo>
                      <a:cubicBezTo>
                        <a:pt x="61626" y="215674"/>
                        <a:pt x="64053" y="212263"/>
                        <a:pt x="67127" y="209456"/>
                      </a:cubicBezTo>
                      <a:cubicBezTo>
                        <a:pt x="67944" y="210025"/>
                        <a:pt x="69294" y="209953"/>
                        <a:pt x="69863" y="210593"/>
                      </a:cubicBezTo>
                      <a:cubicBezTo>
                        <a:pt x="70431" y="211233"/>
                        <a:pt x="69863" y="212405"/>
                        <a:pt x="70503" y="212903"/>
                      </a:cubicBezTo>
                      <a:cubicBezTo>
                        <a:pt x="72055" y="214395"/>
                        <a:pt x="73985" y="215390"/>
                        <a:pt x="76081" y="215852"/>
                      </a:cubicBezTo>
                      <a:cubicBezTo>
                        <a:pt x="81731" y="217274"/>
                        <a:pt x="87559" y="212299"/>
                        <a:pt x="91468" y="208745"/>
                      </a:cubicBezTo>
                      <a:cubicBezTo>
                        <a:pt x="97544" y="203309"/>
                        <a:pt x="104650" y="195420"/>
                        <a:pt x="113036" y="195491"/>
                      </a:cubicBezTo>
                      <a:cubicBezTo>
                        <a:pt x="117762" y="195953"/>
                        <a:pt x="122524" y="195953"/>
                        <a:pt x="127250" y="195491"/>
                      </a:cubicBezTo>
                      <a:cubicBezTo>
                        <a:pt x="129251" y="194923"/>
                        <a:pt x="131201" y="194177"/>
                        <a:pt x="133077" y="193288"/>
                      </a:cubicBezTo>
                      <a:cubicBezTo>
                        <a:pt x="134357" y="192720"/>
                        <a:pt x="135529" y="191689"/>
                        <a:pt x="136631" y="191263"/>
                      </a:cubicBezTo>
                      <a:cubicBezTo>
                        <a:pt x="137732" y="190836"/>
                        <a:pt x="139758" y="191512"/>
                        <a:pt x="141108" y="191050"/>
                      </a:cubicBezTo>
                      <a:cubicBezTo>
                        <a:pt x="144057" y="190161"/>
                        <a:pt x="147646" y="184156"/>
                        <a:pt x="151555" y="186821"/>
                      </a:cubicBezTo>
                      <a:cubicBezTo>
                        <a:pt x="153971" y="188420"/>
                        <a:pt x="155641" y="195740"/>
                        <a:pt x="155890" y="198369"/>
                      </a:cubicBezTo>
                      <a:cubicBezTo>
                        <a:pt x="156139" y="200999"/>
                        <a:pt x="156991" y="203166"/>
                        <a:pt x="157383" y="205796"/>
                      </a:cubicBezTo>
                      <a:cubicBezTo>
                        <a:pt x="157773" y="208425"/>
                        <a:pt x="157063" y="210664"/>
                        <a:pt x="157702" y="213152"/>
                      </a:cubicBezTo>
                      <a:cubicBezTo>
                        <a:pt x="157876" y="215852"/>
                        <a:pt x="159419" y="218268"/>
                        <a:pt x="161789" y="219547"/>
                      </a:cubicBezTo>
                      <a:cubicBezTo>
                        <a:pt x="164173" y="221182"/>
                        <a:pt x="167343" y="221004"/>
                        <a:pt x="169535" y="219121"/>
                      </a:cubicBezTo>
                      <a:cubicBezTo>
                        <a:pt x="177423" y="213862"/>
                        <a:pt x="164880" y="201887"/>
                        <a:pt x="162179" y="196557"/>
                      </a:cubicBezTo>
                      <a:cubicBezTo>
                        <a:pt x="158626" y="189450"/>
                        <a:pt x="150382" y="180176"/>
                        <a:pt x="155890" y="171684"/>
                      </a:cubicBezTo>
                      <a:cubicBezTo>
                        <a:pt x="157084" y="169907"/>
                        <a:pt x="158729" y="168521"/>
                        <a:pt x="160652" y="167597"/>
                      </a:cubicBezTo>
                      <a:cubicBezTo>
                        <a:pt x="164205" y="166425"/>
                        <a:pt x="164205" y="167597"/>
                        <a:pt x="165840" y="170262"/>
                      </a:cubicBezTo>
                      <a:cubicBezTo>
                        <a:pt x="167421" y="174171"/>
                        <a:pt x="170448" y="177369"/>
                        <a:pt x="174297" y="179110"/>
                      </a:cubicBezTo>
                      <a:cubicBezTo>
                        <a:pt x="176642" y="179998"/>
                        <a:pt x="178312" y="179750"/>
                        <a:pt x="179911" y="181988"/>
                      </a:cubicBezTo>
                      <a:cubicBezTo>
                        <a:pt x="181510" y="184227"/>
                        <a:pt x="181332" y="187176"/>
                        <a:pt x="183891" y="188136"/>
                      </a:cubicBezTo>
                      <a:cubicBezTo>
                        <a:pt x="187444" y="189309"/>
                        <a:pt x="194124" y="184938"/>
                        <a:pt x="196896" y="183196"/>
                      </a:cubicBezTo>
                      <a:cubicBezTo>
                        <a:pt x="199259" y="182131"/>
                        <a:pt x="201057" y="180105"/>
                        <a:pt x="201835" y="177653"/>
                      </a:cubicBezTo>
                      <a:cubicBezTo>
                        <a:pt x="202262" y="175273"/>
                        <a:pt x="201373" y="174384"/>
                        <a:pt x="203114" y="172395"/>
                      </a:cubicBezTo>
                      <a:cubicBezTo>
                        <a:pt x="205921" y="169374"/>
                        <a:pt x="211749" y="170973"/>
                        <a:pt x="214059" y="167384"/>
                      </a:cubicBezTo>
                      <a:cubicBezTo>
                        <a:pt x="216368" y="163795"/>
                        <a:pt x="211109" y="158287"/>
                        <a:pt x="207663" y="156511"/>
                      </a:cubicBezTo>
                      <a:cubicBezTo>
                        <a:pt x="203434" y="154201"/>
                        <a:pt x="198424" y="153810"/>
                        <a:pt x="194267" y="151394"/>
                      </a:cubicBezTo>
                      <a:cubicBezTo>
                        <a:pt x="188688" y="148303"/>
                        <a:pt x="193058" y="145033"/>
                        <a:pt x="197287" y="143896"/>
                      </a:cubicBezTo>
                      <a:cubicBezTo>
                        <a:pt x="202724" y="142617"/>
                        <a:pt x="207663" y="144287"/>
                        <a:pt x="212779" y="145104"/>
                      </a:cubicBezTo>
                      <a:cubicBezTo>
                        <a:pt x="218465" y="146064"/>
                        <a:pt x="221023" y="142795"/>
                        <a:pt x="220917" y="137678"/>
                      </a:cubicBezTo>
                      <a:cubicBezTo>
                        <a:pt x="220757" y="135190"/>
                        <a:pt x="220757" y="132739"/>
                        <a:pt x="220917" y="130251"/>
                      </a:cubicBezTo>
                      <a:cubicBezTo>
                        <a:pt x="221556" y="126698"/>
                        <a:pt x="222267" y="125241"/>
                        <a:pt x="225074" y="124033"/>
                      </a:cubicBezTo>
                      <a:cubicBezTo>
                        <a:pt x="227881" y="122825"/>
                        <a:pt x="227704" y="122434"/>
                        <a:pt x="229551" y="125881"/>
                      </a:cubicBezTo>
                      <a:cubicBezTo>
                        <a:pt x="230482" y="127977"/>
                        <a:pt x="231150" y="130216"/>
                        <a:pt x="231541" y="132490"/>
                      </a:cubicBezTo>
                      <a:cubicBezTo>
                        <a:pt x="231861" y="133840"/>
                        <a:pt x="232749" y="139277"/>
                        <a:pt x="233709" y="139917"/>
                      </a:cubicBezTo>
                      <a:cubicBezTo>
                        <a:pt x="235912" y="141338"/>
                        <a:pt x="237760" y="138317"/>
                        <a:pt x="239216" y="136576"/>
                      </a:cubicBezTo>
                      <a:cubicBezTo>
                        <a:pt x="241206" y="134160"/>
                        <a:pt x="240887" y="133023"/>
                        <a:pt x="241668" y="130251"/>
                      </a:cubicBezTo>
                      <a:cubicBezTo>
                        <a:pt x="242450" y="127480"/>
                        <a:pt x="243445" y="127551"/>
                        <a:pt x="243267" y="124353"/>
                      </a:cubicBezTo>
                      <a:cubicBezTo>
                        <a:pt x="242663" y="119698"/>
                        <a:pt x="241142" y="115185"/>
                        <a:pt x="238790" y="111099"/>
                      </a:cubicBezTo>
                      <a:cubicBezTo>
                        <a:pt x="236729" y="106870"/>
                        <a:pt x="234348" y="102784"/>
                        <a:pt x="236090" y="97703"/>
                      </a:cubicBezTo>
                      <a:cubicBezTo>
                        <a:pt x="236729" y="95926"/>
                        <a:pt x="238328" y="93936"/>
                        <a:pt x="239110" y="92195"/>
                      </a:cubicBezTo>
                      <a:cubicBezTo>
                        <a:pt x="239892" y="90454"/>
                        <a:pt x="241100" y="88251"/>
                        <a:pt x="242059" y="86261"/>
                      </a:cubicBezTo>
                      <a:cubicBezTo>
                        <a:pt x="242777" y="84626"/>
                        <a:pt x="243786" y="83098"/>
                        <a:pt x="245044" y="81819"/>
                      </a:cubicBezTo>
                      <a:cubicBezTo>
                        <a:pt x="246927" y="80113"/>
                        <a:pt x="249806" y="80860"/>
                        <a:pt x="251831" y="79722"/>
                      </a:cubicBezTo>
                      <a:cubicBezTo>
                        <a:pt x="252542" y="79260"/>
                        <a:pt x="252755" y="78195"/>
                        <a:pt x="253572" y="77733"/>
                      </a:cubicBezTo>
                      <a:cubicBezTo>
                        <a:pt x="254720" y="77235"/>
                        <a:pt x="255836" y="76631"/>
                        <a:pt x="256912" y="75992"/>
                      </a:cubicBezTo>
                      <a:cubicBezTo>
                        <a:pt x="258831" y="74535"/>
                        <a:pt x="260181" y="72438"/>
                        <a:pt x="262100" y="70803"/>
                      </a:cubicBezTo>
                      <a:cubicBezTo>
                        <a:pt x="265632" y="67925"/>
                        <a:pt x="268869" y="64727"/>
                        <a:pt x="271765" y="61210"/>
                      </a:cubicBezTo>
                      <a:cubicBezTo>
                        <a:pt x="274672" y="57265"/>
                        <a:pt x="276083" y="52397"/>
                        <a:pt x="275745" y="47494"/>
                      </a:cubicBezTo>
                      <a:cubicBezTo>
                        <a:pt x="275813" y="44509"/>
                        <a:pt x="275681" y="41524"/>
                        <a:pt x="275354" y="38539"/>
                      </a:cubicBezTo>
                      <a:cubicBezTo>
                        <a:pt x="275354" y="37508"/>
                        <a:pt x="274501" y="37189"/>
                        <a:pt x="274573" y="35981"/>
                      </a:cubicBezTo>
                      <a:cubicBezTo>
                        <a:pt x="274573" y="35341"/>
                        <a:pt x="275674" y="33102"/>
                        <a:pt x="275745" y="31894"/>
                      </a:cubicBezTo>
                      <a:cubicBezTo>
                        <a:pt x="276065" y="28732"/>
                        <a:pt x="276491" y="28732"/>
                        <a:pt x="278304" y="26386"/>
                      </a:cubicBezTo>
                      <a:cubicBezTo>
                        <a:pt x="280052" y="23899"/>
                        <a:pt x="280741" y="20843"/>
                        <a:pt x="280222" y="17859"/>
                      </a:cubicBezTo>
                      <a:cubicBezTo>
                        <a:pt x="279956" y="15122"/>
                        <a:pt x="279956" y="12386"/>
                        <a:pt x="280222" y="9650"/>
                      </a:cubicBezTo>
                      <a:cubicBezTo>
                        <a:pt x="280844" y="7731"/>
                        <a:pt x="281729" y="5883"/>
                        <a:pt x="282852" y="4213"/>
                      </a:cubicBezTo>
                      <a:cubicBezTo>
                        <a:pt x="284060" y="1726"/>
                        <a:pt x="284202" y="-264"/>
                        <a:pt x="287649" y="-15"/>
                      </a:cubicBezTo>
                      <a:cubicBezTo>
                        <a:pt x="288999" y="-15"/>
                        <a:pt x="289497" y="945"/>
                        <a:pt x="290598" y="1264"/>
                      </a:cubicBezTo>
                      <a:cubicBezTo>
                        <a:pt x="291831" y="1548"/>
                        <a:pt x="293096" y="1691"/>
                        <a:pt x="294365" y="1655"/>
                      </a:cubicBezTo>
                      <a:cubicBezTo>
                        <a:pt x="293810" y="3858"/>
                        <a:pt x="293533" y="6097"/>
                        <a:pt x="293548" y="8371"/>
                      </a:cubicBezTo>
                      <a:cubicBezTo>
                        <a:pt x="293914" y="12529"/>
                        <a:pt x="295204" y="16508"/>
                        <a:pt x="297314" y="20097"/>
                      </a:cubicBezTo>
                      <a:cubicBezTo>
                        <a:pt x="299801" y="23650"/>
                        <a:pt x="303071" y="26529"/>
                        <a:pt x="306873" y="28554"/>
                      </a:cubicBezTo>
                      <a:cubicBezTo>
                        <a:pt x="312807" y="32249"/>
                        <a:pt x="318101" y="36869"/>
                        <a:pt x="322614" y="42199"/>
                      </a:cubicBezTo>
                      <a:cubicBezTo>
                        <a:pt x="327447" y="48666"/>
                        <a:pt x="331071" y="55986"/>
                        <a:pt x="333274" y="63768"/>
                      </a:cubicBezTo>
                      <a:cubicBezTo>
                        <a:pt x="334411" y="67321"/>
                        <a:pt x="335442" y="70626"/>
                        <a:pt x="336330" y="73966"/>
                      </a:cubicBezTo>
                      <a:cubicBezTo>
                        <a:pt x="336934" y="78195"/>
                        <a:pt x="337041" y="82459"/>
                        <a:pt x="336650" y="86687"/>
                      </a:cubicBezTo>
                      <a:lnTo>
                        <a:pt x="336650" y="96956"/>
                      </a:lnTo>
                      <a:cubicBezTo>
                        <a:pt x="336650" y="101114"/>
                        <a:pt x="337929" y="104063"/>
                        <a:pt x="338142" y="108078"/>
                      </a:cubicBezTo>
                      <a:cubicBezTo>
                        <a:pt x="338142" y="111561"/>
                        <a:pt x="338533" y="115043"/>
                        <a:pt x="339279" y="118454"/>
                      </a:cubicBezTo>
                      <a:cubicBezTo>
                        <a:pt x="340168" y="122185"/>
                        <a:pt x="340487" y="125881"/>
                        <a:pt x="341198" y="129541"/>
                      </a:cubicBezTo>
                      <a:cubicBezTo>
                        <a:pt x="342548" y="136328"/>
                        <a:pt x="345107" y="143115"/>
                        <a:pt x="347026" y="149404"/>
                      </a:cubicBezTo>
                      <a:cubicBezTo>
                        <a:pt x="348056" y="152957"/>
                        <a:pt x="347914" y="156511"/>
                        <a:pt x="348767" y="160064"/>
                      </a:cubicBezTo>
                      <a:cubicBezTo>
                        <a:pt x="349904" y="163689"/>
                        <a:pt x="350828" y="167384"/>
                        <a:pt x="351503" y="171151"/>
                      </a:cubicBezTo>
                      <a:cubicBezTo>
                        <a:pt x="352356" y="178471"/>
                        <a:pt x="347345" y="185755"/>
                        <a:pt x="342548" y="190872"/>
                      </a:cubicBezTo>
                      <a:cubicBezTo>
                        <a:pt x="340239" y="193323"/>
                        <a:pt x="331888" y="206009"/>
                        <a:pt x="328015" y="199720"/>
                      </a:cubicBezTo>
                      <a:cubicBezTo>
                        <a:pt x="327376" y="198512"/>
                        <a:pt x="328015" y="196842"/>
                        <a:pt x="327447" y="195491"/>
                      </a:cubicBezTo>
                      <a:cubicBezTo>
                        <a:pt x="326878" y="194141"/>
                        <a:pt x="325706" y="193111"/>
                        <a:pt x="324817" y="191725"/>
                      </a:cubicBezTo>
                      <a:cubicBezTo>
                        <a:pt x="322792" y="188278"/>
                        <a:pt x="321264" y="184582"/>
                        <a:pt x="320269" y="180709"/>
                      </a:cubicBezTo>
                      <a:cubicBezTo>
                        <a:pt x="319629" y="178577"/>
                        <a:pt x="319487" y="175060"/>
                        <a:pt x="317071" y="173603"/>
                      </a:cubicBezTo>
                      <a:cubicBezTo>
                        <a:pt x="312700" y="170973"/>
                        <a:pt x="311883" y="176303"/>
                        <a:pt x="311172" y="178861"/>
                      </a:cubicBezTo>
                      <a:cubicBezTo>
                        <a:pt x="310604" y="179892"/>
                        <a:pt x="310213" y="180993"/>
                        <a:pt x="309964" y="182131"/>
                      </a:cubicBezTo>
                      <a:cubicBezTo>
                        <a:pt x="309857" y="183872"/>
                        <a:pt x="309857" y="185577"/>
                        <a:pt x="309964" y="187319"/>
                      </a:cubicBezTo>
                      <a:cubicBezTo>
                        <a:pt x="309893" y="190943"/>
                        <a:pt x="310497" y="194568"/>
                        <a:pt x="311812" y="197979"/>
                      </a:cubicBezTo>
                      <a:cubicBezTo>
                        <a:pt x="312842" y="200537"/>
                        <a:pt x="314299" y="203593"/>
                        <a:pt x="315578" y="206045"/>
                      </a:cubicBezTo>
                      <a:cubicBezTo>
                        <a:pt x="316964" y="209172"/>
                        <a:pt x="317604" y="212618"/>
                        <a:pt x="317391" y="216030"/>
                      </a:cubicBezTo>
                      <a:cubicBezTo>
                        <a:pt x="317391" y="223136"/>
                        <a:pt x="314370" y="229675"/>
                        <a:pt x="314441" y="236782"/>
                      </a:cubicBezTo>
                      <a:cubicBezTo>
                        <a:pt x="314868" y="243213"/>
                        <a:pt x="312594" y="249538"/>
                        <a:pt x="308152" y="254193"/>
                      </a:cubicBezTo>
                      <a:cubicBezTo>
                        <a:pt x="306553" y="255721"/>
                        <a:pt x="304599" y="258350"/>
                        <a:pt x="302715" y="259061"/>
                      </a:cubicBezTo>
                      <a:cubicBezTo>
                        <a:pt x="299446" y="260020"/>
                        <a:pt x="292908" y="256893"/>
                        <a:pt x="292411" y="262614"/>
                      </a:cubicBezTo>
                      <a:cubicBezTo>
                        <a:pt x="293015" y="265919"/>
                        <a:pt x="293931" y="269153"/>
                        <a:pt x="295146" y="272280"/>
                      </a:cubicBezTo>
                      <a:cubicBezTo>
                        <a:pt x="296536" y="276117"/>
                        <a:pt x="297563" y="280061"/>
                        <a:pt x="298167" y="284077"/>
                      </a:cubicBezTo>
                      <a:cubicBezTo>
                        <a:pt x="298451" y="290864"/>
                        <a:pt x="297399" y="297651"/>
                        <a:pt x="295040" y="304047"/>
                      </a:cubicBezTo>
                      <a:cubicBezTo>
                        <a:pt x="292659" y="310834"/>
                        <a:pt x="290421" y="317230"/>
                        <a:pt x="287400" y="323981"/>
                      </a:cubicBezTo>
                      <a:cubicBezTo>
                        <a:pt x="285872" y="327534"/>
                        <a:pt x="285233" y="330875"/>
                        <a:pt x="283847" y="334392"/>
                      </a:cubicBezTo>
                      <a:cubicBezTo>
                        <a:pt x="282674" y="337093"/>
                        <a:pt x="281715" y="339723"/>
                        <a:pt x="280293" y="342352"/>
                      </a:cubicBezTo>
                      <a:cubicBezTo>
                        <a:pt x="274039" y="354967"/>
                        <a:pt x="268709" y="367012"/>
                        <a:pt x="267253" y="380977"/>
                      </a:cubicBezTo>
                      <a:cubicBezTo>
                        <a:pt x="267039" y="382896"/>
                        <a:pt x="265973" y="384282"/>
                        <a:pt x="265583" y="386165"/>
                      </a:cubicBezTo>
                      <a:cubicBezTo>
                        <a:pt x="265192" y="388048"/>
                        <a:pt x="265583" y="389718"/>
                        <a:pt x="265583" y="391353"/>
                      </a:cubicBezTo>
                      <a:cubicBezTo>
                        <a:pt x="265583" y="392987"/>
                        <a:pt x="264872" y="393840"/>
                        <a:pt x="264481" y="395368"/>
                      </a:cubicBezTo>
                      <a:cubicBezTo>
                        <a:pt x="264175" y="397216"/>
                        <a:pt x="263962" y="399064"/>
                        <a:pt x="263841" y="400947"/>
                      </a:cubicBezTo>
                      <a:cubicBezTo>
                        <a:pt x="263379" y="402617"/>
                        <a:pt x="262420" y="404500"/>
                        <a:pt x="261923" y="406135"/>
                      </a:cubicBezTo>
                      <a:cubicBezTo>
                        <a:pt x="261425" y="407770"/>
                        <a:pt x="261354" y="410221"/>
                        <a:pt x="260892" y="412460"/>
                      </a:cubicBezTo>
                      <a:cubicBezTo>
                        <a:pt x="260004" y="416368"/>
                        <a:pt x="258654" y="420029"/>
                        <a:pt x="257339" y="423866"/>
                      </a:cubicBezTo>
                      <a:cubicBezTo>
                        <a:pt x="255278" y="430724"/>
                        <a:pt x="252328" y="436871"/>
                        <a:pt x="250232" y="443730"/>
                      </a:cubicBezTo>
                      <a:cubicBezTo>
                        <a:pt x="248089" y="451547"/>
                        <a:pt x="245503" y="459222"/>
                        <a:pt x="242486" y="466720"/>
                      </a:cubicBezTo>
                      <a:cubicBezTo>
                        <a:pt x="239750" y="473365"/>
                        <a:pt x="237298" y="480542"/>
                        <a:pt x="234739" y="487081"/>
                      </a:cubicBezTo>
                      <a:cubicBezTo>
                        <a:pt x="233531" y="489959"/>
                        <a:pt x="232749" y="492908"/>
                        <a:pt x="231186" y="495538"/>
                      </a:cubicBezTo>
                      <a:cubicBezTo>
                        <a:pt x="229445" y="499091"/>
                        <a:pt x="227206" y="502893"/>
                        <a:pt x="225287" y="506731"/>
                      </a:cubicBezTo>
                      <a:cubicBezTo>
                        <a:pt x="222018" y="513198"/>
                        <a:pt x="219140" y="521406"/>
                        <a:pt x="220490" y="528051"/>
                      </a:cubicBezTo>
                      <a:cubicBezTo>
                        <a:pt x="221382" y="531427"/>
                        <a:pt x="221997" y="534874"/>
                        <a:pt x="222338" y="538356"/>
                      </a:cubicBezTo>
                      <a:cubicBezTo>
                        <a:pt x="222338" y="542264"/>
                        <a:pt x="224079" y="544077"/>
                        <a:pt x="223049" y="547985"/>
                      </a:cubicBezTo>
                      <a:cubicBezTo>
                        <a:pt x="221535" y="553849"/>
                        <a:pt x="219200" y="559463"/>
                        <a:pt x="216120" y="564686"/>
                      </a:cubicBezTo>
                      <a:cubicBezTo>
                        <a:pt x="212286" y="570904"/>
                        <a:pt x="209635" y="577798"/>
                        <a:pt x="208302" y="584976"/>
                      </a:cubicBezTo>
                      <a:cubicBezTo>
                        <a:pt x="206611" y="591976"/>
                        <a:pt x="205424" y="599118"/>
                        <a:pt x="204749" y="606296"/>
                      </a:cubicBezTo>
                      <a:cubicBezTo>
                        <a:pt x="204443" y="608073"/>
                        <a:pt x="203967" y="609814"/>
                        <a:pt x="203328" y="611484"/>
                      </a:cubicBezTo>
                      <a:cubicBezTo>
                        <a:pt x="203008" y="613225"/>
                        <a:pt x="203328" y="615037"/>
                        <a:pt x="202937" y="616672"/>
                      </a:cubicBezTo>
                      <a:cubicBezTo>
                        <a:pt x="202048" y="620225"/>
                        <a:pt x="200307" y="623779"/>
                        <a:pt x="199383" y="627048"/>
                      </a:cubicBezTo>
                      <a:cubicBezTo>
                        <a:pt x="197543" y="633657"/>
                        <a:pt x="194401" y="639804"/>
                        <a:pt x="190144" y="645170"/>
                      </a:cubicBezTo>
                      <a:cubicBezTo>
                        <a:pt x="186591" y="649647"/>
                        <a:pt x="183287" y="656434"/>
                        <a:pt x="178560" y="659383"/>
                      </a:cubicBezTo>
                      <a:cubicBezTo>
                        <a:pt x="175448" y="661267"/>
                        <a:pt x="171891" y="662297"/>
                        <a:pt x="168256" y="662333"/>
                      </a:cubicBezTo>
                      <a:cubicBezTo>
                        <a:pt x="165555" y="662333"/>
                        <a:pt x="159479" y="663470"/>
                        <a:pt x="157169" y="662120"/>
                      </a:cubicBezTo>
                      <a:cubicBezTo>
                        <a:pt x="152550" y="659561"/>
                        <a:pt x="150311" y="651104"/>
                        <a:pt x="148535" y="646698"/>
                      </a:cubicBezTo>
                      <a:cubicBezTo>
                        <a:pt x="147206" y="643464"/>
                        <a:pt x="146634" y="639982"/>
                        <a:pt x="146864" y="636500"/>
                      </a:cubicBezTo>
                      <a:cubicBezTo>
                        <a:pt x="146864" y="631916"/>
                        <a:pt x="146616" y="631774"/>
                        <a:pt x="142814" y="630033"/>
                      </a:cubicBezTo>
                      <a:cubicBezTo>
                        <a:pt x="138820" y="633408"/>
                        <a:pt x="136037" y="637992"/>
                        <a:pt x="134890" y="643109"/>
                      </a:cubicBezTo>
                      <a:cubicBezTo>
                        <a:pt x="134836" y="645277"/>
                        <a:pt x="135273" y="647409"/>
                        <a:pt x="136169" y="649399"/>
                      </a:cubicBezTo>
                      <a:cubicBezTo>
                        <a:pt x="136588" y="652419"/>
                        <a:pt x="137565" y="655368"/>
                        <a:pt x="139047" y="658033"/>
                      </a:cubicBezTo>
                      <a:cubicBezTo>
                        <a:pt x="141616" y="661089"/>
                        <a:pt x="143865" y="664429"/>
                        <a:pt x="145763" y="667947"/>
                      </a:cubicBezTo>
                      <a:cubicBezTo>
                        <a:pt x="148144" y="673526"/>
                        <a:pt x="145763" y="676795"/>
                        <a:pt x="140575" y="679815"/>
                      </a:cubicBezTo>
                      <a:cubicBezTo>
                        <a:pt x="138805" y="680597"/>
                        <a:pt x="136958" y="681201"/>
                        <a:pt x="135067" y="681592"/>
                      </a:cubicBezTo>
                      <a:cubicBezTo>
                        <a:pt x="132509" y="682445"/>
                        <a:pt x="130199" y="683973"/>
                        <a:pt x="127641" y="684612"/>
                      </a:cubicBezTo>
                      <a:cubicBezTo>
                        <a:pt x="125217" y="685323"/>
                        <a:pt x="122730" y="685821"/>
                        <a:pt x="120214" y="686069"/>
                      </a:cubicBezTo>
                      <a:cubicBezTo>
                        <a:pt x="117585" y="686069"/>
                        <a:pt x="114707" y="685572"/>
                        <a:pt x="112077" y="686069"/>
                      </a:cubicBezTo>
                      <a:cubicBezTo>
                        <a:pt x="102092" y="687526"/>
                        <a:pt x="92178" y="693745"/>
                        <a:pt x="81731" y="689623"/>
                      </a:cubicBezTo>
                      <a:cubicBezTo>
                        <a:pt x="78178" y="688166"/>
                        <a:pt x="74305" y="686993"/>
                        <a:pt x="71071" y="685288"/>
                      </a:cubicBezTo>
                      <a:cubicBezTo>
                        <a:pt x="65812" y="682516"/>
                        <a:pt x="64924" y="677790"/>
                        <a:pt x="62223" y="673419"/>
                      </a:cubicBezTo>
                      <a:cubicBezTo>
                        <a:pt x="60162" y="669191"/>
                        <a:pt x="57675" y="665211"/>
                        <a:pt x="54797" y="661515"/>
                      </a:cubicBezTo>
                      <a:cubicBezTo>
                        <a:pt x="52139" y="658531"/>
                        <a:pt x="48671" y="656363"/>
                        <a:pt x="44812" y="655297"/>
                      </a:cubicBezTo>
                      <a:cubicBezTo>
                        <a:pt x="41045" y="654018"/>
                        <a:pt x="36426" y="654409"/>
                        <a:pt x="33015" y="652348"/>
                      </a:cubicBezTo>
                      <a:cubicBezTo>
                        <a:pt x="29255" y="649327"/>
                        <a:pt x="26633" y="645134"/>
                        <a:pt x="25588" y="640444"/>
                      </a:cubicBezTo>
                      <a:cubicBezTo>
                        <a:pt x="22390" y="631347"/>
                        <a:pt x="26121" y="620261"/>
                        <a:pt x="22603" y="610915"/>
                      </a:cubicBezTo>
                      <a:cubicBezTo>
                        <a:pt x="21459" y="608535"/>
                        <a:pt x="20450" y="606083"/>
                        <a:pt x="19583" y="603560"/>
                      </a:cubicBezTo>
                      <a:cubicBezTo>
                        <a:pt x="19512" y="602565"/>
                        <a:pt x="19512" y="601534"/>
                        <a:pt x="19583" y="600540"/>
                      </a:cubicBezTo>
                      <a:cubicBezTo>
                        <a:pt x="19235" y="598514"/>
                        <a:pt x="18698" y="596524"/>
                        <a:pt x="17984" y="594606"/>
                      </a:cubicBezTo>
                      <a:cubicBezTo>
                        <a:pt x="17799" y="591869"/>
                        <a:pt x="18137" y="589098"/>
                        <a:pt x="18979" y="586468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66" name="Freeform: Shape 465">
                  <a:extLst>
                    <a:ext uri="{FF2B5EF4-FFF2-40B4-BE49-F238E27FC236}">
                      <a16:creationId xmlns:a16="http://schemas.microsoft.com/office/drawing/2014/main" id="{452D0507-39E0-3544-E7D7-53A3ABE4C4C9}"/>
                    </a:ext>
                  </a:extLst>
                </p:cNvPr>
                <p:cNvSpPr/>
                <p:nvPr/>
              </p:nvSpPr>
              <p:spPr>
                <a:xfrm>
                  <a:off x="-7785438" y="6529951"/>
                  <a:ext cx="138037" cy="153247"/>
                </a:xfrm>
                <a:custGeom>
                  <a:avLst/>
                  <a:gdLst>
                    <a:gd name="connsiteX0" fmla="*/ 63784 w 86200"/>
                    <a:gd name="connsiteY0" fmla="*/ 82101 h 95698"/>
                    <a:gd name="connsiteX1" fmla="*/ 51419 w 86200"/>
                    <a:gd name="connsiteY1" fmla="*/ 72827 h 95698"/>
                    <a:gd name="connsiteX2" fmla="*/ 37774 w 86200"/>
                    <a:gd name="connsiteY2" fmla="*/ 83842 h 95698"/>
                    <a:gd name="connsiteX3" fmla="*/ 20611 w 86200"/>
                    <a:gd name="connsiteY3" fmla="*/ 94502 h 95698"/>
                    <a:gd name="connsiteX4" fmla="*/ 3768 w 86200"/>
                    <a:gd name="connsiteY4" fmla="*/ 90274 h 95698"/>
                    <a:gd name="connsiteX5" fmla="*/ 215 w 86200"/>
                    <a:gd name="connsiteY5" fmla="*/ 71583 h 95698"/>
                    <a:gd name="connsiteX6" fmla="*/ 7641 w 86200"/>
                    <a:gd name="connsiteY6" fmla="*/ 56908 h 95698"/>
                    <a:gd name="connsiteX7" fmla="*/ 16915 w 86200"/>
                    <a:gd name="connsiteY7" fmla="*/ 43973 h 95698"/>
                    <a:gd name="connsiteX8" fmla="*/ 22814 w 86200"/>
                    <a:gd name="connsiteY8" fmla="*/ 30080 h 95698"/>
                    <a:gd name="connsiteX9" fmla="*/ 32621 w 86200"/>
                    <a:gd name="connsiteY9" fmla="*/ 25673 h 95698"/>
                    <a:gd name="connsiteX10" fmla="*/ 43814 w 86200"/>
                    <a:gd name="connsiteY10" fmla="*/ 24963 h 95698"/>
                    <a:gd name="connsiteX11" fmla="*/ 58028 w 86200"/>
                    <a:gd name="connsiteY11" fmla="*/ 12419 h 95698"/>
                    <a:gd name="connsiteX12" fmla="*/ 59129 w 86200"/>
                    <a:gd name="connsiteY12" fmla="*/ 2364 h 95698"/>
                    <a:gd name="connsiteX13" fmla="*/ 63998 w 86200"/>
                    <a:gd name="connsiteY13" fmla="*/ 445 h 95698"/>
                    <a:gd name="connsiteX14" fmla="*/ 72135 w 86200"/>
                    <a:gd name="connsiteY14" fmla="*/ 17714 h 95698"/>
                    <a:gd name="connsiteX15" fmla="*/ 85780 w 86200"/>
                    <a:gd name="connsiteY15" fmla="*/ 34237 h 95698"/>
                    <a:gd name="connsiteX16" fmla="*/ 61759 w 86200"/>
                    <a:gd name="connsiteY16" fmla="*/ 54029 h 95698"/>
                    <a:gd name="connsiteX17" fmla="*/ 61368 w 86200"/>
                    <a:gd name="connsiteY17" fmla="*/ 59111 h 95698"/>
                    <a:gd name="connsiteX18" fmla="*/ 68297 w 86200"/>
                    <a:gd name="connsiteY18" fmla="*/ 59857 h 95698"/>
                    <a:gd name="connsiteX19" fmla="*/ 74693 w 86200"/>
                    <a:gd name="connsiteY19" fmla="*/ 73431 h 95698"/>
                    <a:gd name="connsiteX20" fmla="*/ 75510 w 86200"/>
                    <a:gd name="connsiteY20" fmla="*/ 73431 h 95698"/>
                    <a:gd name="connsiteX21" fmla="*/ 70642 w 86200"/>
                    <a:gd name="connsiteY21" fmla="*/ 85974 h 95698"/>
                    <a:gd name="connsiteX22" fmla="*/ 68724 w 86200"/>
                    <a:gd name="connsiteY22" fmla="*/ 88852 h 95698"/>
                    <a:gd name="connsiteX23" fmla="*/ 63784 w 86200"/>
                    <a:gd name="connsiteY23" fmla="*/ 82101 h 9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6200" h="95698">
                      <a:moveTo>
                        <a:pt x="63784" y="82101"/>
                      </a:moveTo>
                      <a:cubicBezTo>
                        <a:pt x="60657" y="77481"/>
                        <a:pt x="57886" y="72684"/>
                        <a:pt x="51419" y="72827"/>
                      </a:cubicBezTo>
                      <a:cubicBezTo>
                        <a:pt x="45591" y="72827"/>
                        <a:pt x="41434" y="79933"/>
                        <a:pt x="37774" y="83842"/>
                      </a:cubicBezTo>
                      <a:cubicBezTo>
                        <a:pt x="33087" y="88852"/>
                        <a:pt x="27167" y="92513"/>
                        <a:pt x="20611" y="94502"/>
                      </a:cubicBezTo>
                      <a:cubicBezTo>
                        <a:pt x="13966" y="96492"/>
                        <a:pt x="8210" y="96421"/>
                        <a:pt x="3768" y="90274"/>
                      </a:cubicBezTo>
                      <a:cubicBezTo>
                        <a:pt x="531" y="84624"/>
                        <a:pt x="-720" y="78050"/>
                        <a:pt x="215" y="71583"/>
                      </a:cubicBezTo>
                      <a:cubicBezTo>
                        <a:pt x="837" y="65969"/>
                        <a:pt x="3477" y="60745"/>
                        <a:pt x="7641" y="56908"/>
                      </a:cubicBezTo>
                      <a:cubicBezTo>
                        <a:pt x="11440" y="53141"/>
                        <a:pt x="14577" y="48770"/>
                        <a:pt x="16915" y="43973"/>
                      </a:cubicBezTo>
                      <a:cubicBezTo>
                        <a:pt x="18657" y="39247"/>
                        <a:pt x="20469" y="34628"/>
                        <a:pt x="22814" y="30080"/>
                      </a:cubicBezTo>
                      <a:cubicBezTo>
                        <a:pt x="25316" y="27308"/>
                        <a:pt x="28876" y="25673"/>
                        <a:pt x="32621" y="25673"/>
                      </a:cubicBezTo>
                      <a:cubicBezTo>
                        <a:pt x="36363" y="25638"/>
                        <a:pt x="40098" y="25389"/>
                        <a:pt x="43814" y="24963"/>
                      </a:cubicBezTo>
                      <a:cubicBezTo>
                        <a:pt x="50601" y="23932"/>
                        <a:pt x="56159" y="19029"/>
                        <a:pt x="58028" y="12419"/>
                      </a:cubicBezTo>
                      <a:cubicBezTo>
                        <a:pt x="58667" y="10288"/>
                        <a:pt x="58028" y="5313"/>
                        <a:pt x="59129" y="2364"/>
                      </a:cubicBezTo>
                      <a:cubicBezTo>
                        <a:pt x="59840" y="374"/>
                        <a:pt x="61226" y="-728"/>
                        <a:pt x="63998" y="445"/>
                      </a:cubicBezTo>
                      <a:cubicBezTo>
                        <a:pt x="71104" y="3643"/>
                        <a:pt x="70145" y="11638"/>
                        <a:pt x="72135" y="17714"/>
                      </a:cubicBezTo>
                      <a:cubicBezTo>
                        <a:pt x="74551" y="25140"/>
                        <a:pt x="83967" y="26810"/>
                        <a:pt x="85780" y="34237"/>
                      </a:cubicBezTo>
                      <a:cubicBezTo>
                        <a:pt x="88836" y="46745"/>
                        <a:pt x="70145" y="51471"/>
                        <a:pt x="61759" y="54029"/>
                      </a:cubicBezTo>
                      <a:cubicBezTo>
                        <a:pt x="58667" y="55060"/>
                        <a:pt x="57282" y="57227"/>
                        <a:pt x="61368" y="59111"/>
                      </a:cubicBezTo>
                      <a:cubicBezTo>
                        <a:pt x="63649" y="59573"/>
                        <a:pt x="65970" y="59821"/>
                        <a:pt x="68297" y="59857"/>
                      </a:cubicBezTo>
                      <a:cubicBezTo>
                        <a:pt x="72551" y="63055"/>
                        <a:pt x="74949" y="68136"/>
                        <a:pt x="74693" y="73431"/>
                      </a:cubicBezTo>
                      <a:lnTo>
                        <a:pt x="75510" y="73431"/>
                      </a:lnTo>
                      <a:cubicBezTo>
                        <a:pt x="73201" y="78370"/>
                        <a:pt x="71495" y="84375"/>
                        <a:pt x="70642" y="85974"/>
                      </a:cubicBezTo>
                      <a:cubicBezTo>
                        <a:pt x="70084" y="86969"/>
                        <a:pt x="69445" y="87964"/>
                        <a:pt x="68724" y="88852"/>
                      </a:cubicBezTo>
                      <a:cubicBezTo>
                        <a:pt x="66748" y="86862"/>
                        <a:pt x="65085" y="84588"/>
                        <a:pt x="63784" y="8210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67" name="Freeform: Shape 466">
                  <a:extLst>
                    <a:ext uri="{FF2B5EF4-FFF2-40B4-BE49-F238E27FC236}">
                      <a16:creationId xmlns:a16="http://schemas.microsoft.com/office/drawing/2014/main" id="{6D7E0164-9500-E1F1-4A99-A5256A152876}"/>
                    </a:ext>
                  </a:extLst>
                </p:cNvPr>
                <p:cNvSpPr/>
                <p:nvPr/>
              </p:nvSpPr>
              <p:spPr>
                <a:xfrm>
                  <a:off x="-8194177" y="6100312"/>
                  <a:ext cx="503681" cy="470581"/>
                </a:xfrm>
                <a:custGeom>
                  <a:avLst/>
                  <a:gdLst>
                    <a:gd name="connsiteX0" fmla="*/ 40055 w 314533"/>
                    <a:gd name="connsiteY0" fmla="*/ 212918 h 293863"/>
                    <a:gd name="connsiteX1" fmla="*/ 31740 w 314533"/>
                    <a:gd name="connsiteY1" fmla="*/ 195506 h 293863"/>
                    <a:gd name="connsiteX2" fmla="*/ 20405 w 314533"/>
                    <a:gd name="connsiteY2" fmla="*/ 189039 h 293863"/>
                    <a:gd name="connsiteX3" fmla="*/ 12517 w 314533"/>
                    <a:gd name="connsiteY3" fmla="*/ 190247 h 293863"/>
                    <a:gd name="connsiteX4" fmla="*/ 8040 w 314533"/>
                    <a:gd name="connsiteY4" fmla="*/ 181719 h 293863"/>
                    <a:gd name="connsiteX5" fmla="*/ 2780 w 314533"/>
                    <a:gd name="connsiteY5" fmla="*/ 154500 h 293863"/>
                    <a:gd name="connsiteX6" fmla="*/ 4202 w 314533"/>
                    <a:gd name="connsiteY6" fmla="*/ 124545 h 293863"/>
                    <a:gd name="connsiteX7" fmla="*/ 15360 w 314533"/>
                    <a:gd name="connsiteY7" fmla="*/ 111469 h 293863"/>
                    <a:gd name="connsiteX8" fmla="*/ 18913 w 314533"/>
                    <a:gd name="connsiteY8" fmla="*/ 94945 h 293863"/>
                    <a:gd name="connsiteX9" fmla="*/ 28329 w 314533"/>
                    <a:gd name="connsiteY9" fmla="*/ 63640 h 293863"/>
                    <a:gd name="connsiteX10" fmla="*/ 48690 w 314533"/>
                    <a:gd name="connsiteY10" fmla="*/ 44736 h 293863"/>
                    <a:gd name="connsiteX11" fmla="*/ 75589 w 314533"/>
                    <a:gd name="connsiteY11" fmla="*/ 36173 h 293863"/>
                    <a:gd name="connsiteX12" fmla="*/ 88914 w 314533"/>
                    <a:gd name="connsiteY12" fmla="*/ 11690 h 293863"/>
                    <a:gd name="connsiteX13" fmla="*/ 92467 w 314533"/>
                    <a:gd name="connsiteY13" fmla="*/ 5614 h 293863"/>
                    <a:gd name="connsiteX14" fmla="*/ 100605 w 314533"/>
                    <a:gd name="connsiteY14" fmla="*/ -36 h 293863"/>
                    <a:gd name="connsiteX15" fmla="*/ 107712 w 314533"/>
                    <a:gd name="connsiteY15" fmla="*/ 6182 h 293863"/>
                    <a:gd name="connsiteX16" fmla="*/ 118834 w 314533"/>
                    <a:gd name="connsiteY16" fmla="*/ 22777 h 293863"/>
                    <a:gd name="connsiteX17" fmla="*/ 128001 w 314533"/>
                    <a:gd name="connsiteY17" fmla="*/ 53264 h 293863"/>
                    <a:gd name="connsiteX18" fmla="*/ 129849 w 314533"/>
                    <a:gd name="connsiteY18" fmla="*/ 81691 h 293863"/>
                    <a:gd name="connsiteX19" fmla="*/ 134788 w 314533"/>
                    <a:gd name="connsiteY19" fmla="*/ 106991 h 293863"/>
                    <a:gd name="connsiteX20" fmla="*/ 148753 w 314533"/>
                    <a:gd name="connsiteY20" fmla="*/ 128560 h 293863"/>
                    <a:gd name="connsiteX21" fmla="*/ 158098 w 314533"/>
                    <a:gd name="connsiteY21" fmla="*/ 129840 h 293863"/>
                    <a:gd name="connsiteX22" fmla="*/ 168474 w 314533"/>
                    <a:gd name="connsiteY22" fmla="*/ 133393 h 293863"/>
                    <a:gd name="connsiteX23" fmla="*/ 181657 w 314533"/>
                    <a:gd name="connsiteY23" fmla="*/ 153967 h 293863"/>
                    <a:gd name="connsiteX24" fmla="*/ 193383 w 314533"/>
                    <a:gd name="connsiteY24" fmla="*/ 154216 h 293863"/>
                    <a:gd name="connsiteX25" fmla="*/ 204043 w 314533"/>
                    <a:gd name="connsiteY25" fmla="*/ 155566 h 293863"/>
                    <a:gd name="connsiteX26" fmla="*/ 212500 w 314533"/>
                    <a:gd name="connsiteY26" fmla="*/ 165622 h 293863"/>
                    <a:gd name="connsiteX27" fmla="*/ 226714 w 314533"/>
                    <a:gd name="connsiteY27" fmla="*/ 176744 h 293863"/>
                    <a:gd name="connsiteX28" fmla="*/ 249704 w 314533"/>
                    <a:gd name="connsiteY28" fmla="*/ 193978 h 293863"/>
                    <a:gd name="connsiteX29" fmla="*/ 256811 w 314533"/>
                    <a:gd name="connsiteY29" fmla="*/ 205313 h 293863"/>
                    <a:gd name="connsiteX30" fmla="*/ 275324 w 314533"/>
                    <a:gd name="connsiteY30" fmla="*/ 214659 h 293863"/>
                    <a:gd name="connsiteX31" fmla="*/ 294263 w 314533"/>
                    <a:gd name="connsiteY31" fmla="*/ 240421 h 293863"/>
                    <a:gd name="connsiteX32" fmla="*/ 302081 w 314533"/>
                    <a:gd name="connsiteY32" fmla="*/ 247954 h 293863"/>
                    <a:gd name="connsiteX33" fmla="*/ 314446 w 314533"/>
                    <a:gd name="connsiteY33" fmla="*/ 270517 h 293863"/>
                    <a:gd name="connsiteX34" fmla="*/ 313345 w 314533"/>
                    <a:gd name="connsiteY34" fmla="*/ 280573 h 293863"/>
                    <a:gd name="connsiteX35" fmla="*/ 299131 w 314533"/>
                    <a:gd name="connsiteY35" fmla="*/ 293117 h 293863"/>
                    <a:gd name="connsiteX36" fmla="*/ 287938 w 314533"/>
                    <a:gd name="connsiteY36" fmla="*/ 293827 h 293863"/>
                    <a:gd name="connsiteX37" fmla="*/ 288187 w 314533"/>
                    <a:gd name="connsiteY37" fmla="*/ 285300 h 293863"/>
                    <a:gd name="connsiteX38" fmla="*/ 261288 w 314533"/>
                    <a:gd name="connsiteY38" fmla="*/ 255202 h 293863"/>
                    <a:gd name="connsiteX39" fmla="*/ 249384 w 314533"/>
                    <a:gd name="connsiteY39" fmla="*/ 245466 h 293863"/>
                    <a:gd name="connsiteX40" fmla="*/ 230409 w 314533"/>
                    <a:gd name="connsiteY40" fmla="*/ 226953 h 293863"/>
                    <a:gd name="connsiteX41" fmla="*/ 209871 w 314533"/>
                    <a:gd name="connsiteY41" fmla="*/ 203643 h 293863"/>
                    <a:gd name="connsiteX42" fmla="*/ 191678 w 314533"/>
                    <a:gd name="connsiteY42" fmla="*/ 199415 h 293863"/>
                    <a:gd name="connsiteX43" fmla="*/ 178281 w 314533"/>
                    <a:gd name="connsiteY43" fmla="*/ 192841 h 293863"/>
                    <a:gd name="connsiteX44" fmla="*/ 165596 w 314533"/>
                    <a:gd name="connsiteY44" fmla="*/ 186480 h 293863"/>
                    <a:gd name="connsiteX45" fmla="*/ 149677 w 314533"/>
                    <a:gd name="connsiteY45" fmla="*/ 181826 h 293863"/>
                    <a:gd name="connsiteX46" fmla="*/ 125336 w 314533"/>
                    <a:gd name="connsiteY46" fmla="*/ 185379 h 293863"/>
                    <a:gd name="connsiteX47" fmla="*/ 108991 w 314533"/>
                    <a:gd name="connsiteY47" fmla="*/ 178912 h 293863"/>
                    <a:gd name="connsiteX48" fmla="*/ 99077 w 314533"/>
                    <a:gd name="connsiteY48" fmla="*/ 182465 h 293863"/>
                    <a:gd name="connsiteX49" fmla="*/ 88417 w 314533"/>
                    <a:gd name="connsiteY49" fmla="*/ 187831 h 293863"/>
                    <a:gd name="connsiteX50" fmla="*/ 79071 w 314533"/>
                    <a:gd name="connsiteY50" fmla="*/ 178663 h 293863"/>
                    <a:gd name="connsiteX51" fmla="*/ 68873 w 314533"/>
                    <a:gd name="connsiteY51" fmla="*/ 168678 h 293863"/>
                    <a:gd name="connsiteX52" fmla="*/ 61198 w 314533"/>
                    <a:gd name="connsiteY52" fmla="*/ 165124 h 293863"/>
                    <a:gd name="connsiteX53" fmla="*/ 54411 w 314533"/>
                    <a:gd name="connsiteY53" fmla="*/ 176922 h 293863"/>
                    <a:gd name="connsiteX54" fmla="*/ 47944 w 314533"/>
                    <a:gd name="connsiteY54" fmla="*/ 203288 h 293863"/>
                    <a:gd name="connsiteX55" fmla="*/ 48335 w 314533"/>
                    <a:gd name="connsiteY55" fmla="*/ 209186 h 293863"/>
                    <a:gd name="connsiteX56" fmla="*/ 40055 w 314533"/>
                    <a:gd name="connsiteY56" fmla="*/ 212918 h 29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314533" h="293863">
                      <a:moveTo>
                        <a:pt x="40055" y="212918"/>
                      </a:moveTo>
                      <a:cubicBezTo>
                        <a:pt x="31989" y="210999"/>
                        <a:pt x="33979" y="201262"/>
                        <a:pt x="31740" y="195506"/>
                      </a:cubicBezTo>
                      <a:cubicBezTo>
                        <a:pt x="29502" y="189749"/>
                        <a:pt x="26943" y="188897"/>
                        <a:pt x="20405" y="189039"/>
                      </a:cubicBezTo>
                      <a:cubicBezTo>
                        <a:pt x="17776" y="189359"/>
                        <a:pt x="15146" y="189785"/>
                        <a:pt x="12517" y="190247"/>
                      </a:cubicBezTo>
                      <a:cubicBezTo>
                        <a:pt x="10832" y="187511"/>
                        <a:pt x="9337" y="184668"/>
                        <a:pt x="8040" y="181719"/>
                      </a:cubicBezTo>
                      <a:cubicBezTo>
                        <a:pt x="5627" y="172800"/>
                        <a:pt x="3868" y="163703"/>
                        <a:pt x="2780" y="154500"/>
                      </a:cubicBezTo>
                      <a:cubicBezTo>
                        <a:pt x="933" y="144124"/>
                        <a:pt x="-3296" y="133428"/>
                        <a:pt x="4202" y="124545"/>
                      </a:cubicBezTo>
                      <a:cubicBezTo>
                        <a:pt x="8288" y="119855"/>
                        <a:pt x="12837" y="117865"/>
                        <a:pt x="15360" y="111469"/>
                      </a:cubicBezTo>
                      <a:cubicBezTo>
                        <a:pt x="17136" y="106103"/>
                        <a:pt x="18330" y="100560"/>
                        <a:pt x="18913" y="94945"/>
                      </a:cubicBezTo>
                      <a:cubicBezTo>
                        <a:pt x="20661" y="84143"/>
                        <a:pt x="23827" y="73625"/>
                        <a:pt x="28329" y="63640"/>
                      </a:cubicBezTo>
                      <a:cubicBezTo>
                        <a:pt x="31883" y="56320"/>
                        <a:pt x="40446" y="46477"/>
                        <a:pt x="48690" y="44736"/>
                      </a:cubicBezTo>
                      <a:cubicBezTo>
                        <a:pt x="58568" y="42569"/>
                        <a:pt x="67132" y="42817"/>
                        <a:pt x="75589" y="36173"/>
                      </a:cubicBezTo>
                      <a:cubicBezTo>
                        <a:pt x="83229" y="30132"/>
                        <a:pt x="85077" y="20218"/>
                        <a:pt x="88914" y="11690"/>
                      </a:cubicBezTo>
                      <a:cubicBezTo>
                        <a:pt x="89682" y="9452"/>
                        <a:pt x="90890" y="7390"/>
                        <a:pt x="92467" y="5614"/>
                      </a:cubicBezTo>
                      <a:cubicBezTo>
                        <a:pt x="94600" y="3446"/>
                        <a:pt x="98437" y="2345"/>
                        <a:pt x="100605" y="-36"/>
                      </a:cubicBezTo>
                      <a:cubicBezTo>
                        <a:pt x="103408" y="1492"/>
                        <a:pt x="105839" y="3588"/>
                        <a:pt x="107712" y="6182"/>
                      </a:cubicBezTo>
                      <a:cubicBezTo>
                        <a:pt x="111478" y="11619"/>
                        <a:pt x="115635" y="17127"/>
                        <a:pt x="118834" y="22777"/>
                      </a:cubicBezTo>
                      <a:cubicBezTo>
                        <a:pt x="124156" y="32122"/>
                        <a:pt x="127291" y="42533"/>
                        <a:pt x="128001" y="53264"/>
                      </a:cubicBezTo>
                      <a:cubicBezTo>
                        <a:pt x="128783" y="62788"/>
                        <a:pt x="128961" y="72275"/>
                        <a:pt x="129849" y="81691"/>
                      </a:cubicBezTo>
                      <a:cubicBezTo>
                        <a:pt x="130318" y="90326"/>
                        <a:pt x="131981" y="98818"/>
                        <a:pt x="134788" y="106991"/>
                      </a:cubicBezTo>
                      <a:cubicBezTo>
                        <a:pt x="137738" y="114738"/>
                        <a:pt x="141397" y="123941"/>
                        <a:pt x="148753" y="128560"/>
                      </a:cubicBezTo>
                      <a:cubicBezTo>
                        <a:pt x="151581" y="130195"/>
                        <a:pt x="154936" y="130657"/>
                        <a:pt x="158098" y="129840"/>
                      </a:cubicBezTo>
                      <a:cubicBezTo>
                        <a:pt x="161914" y="129413"/>
                        <a:pt x="165727" y="130693"/>
                        <a:pt x="168474" y="133393"/>
                      </a:cubicBezTo>
                      <a:cubicBezTo>
                        <a:pt x="174550" y="139043"/>
                        <a:pt x="173484" y="149525"/>
                        <a:pt x="181657" y="153967"/>
                      </a:cubicBezTo>
                      <a:cubicBezTo>
                        <a:pt x="185210" y="155886"/>
                        <a:pt x="189688" y="154393"/>
                        <a:pt x="193383" y="154216"/>
                      </a:cubicBezTo>
                      <a:cubicBezTo>
                        <a:pt x="196993" y="153896"/>
                        <a:pt x="200632" y="154358"/>
                        <a:pt x="204043" y="155566"/>
                      </a:cubicBezTo>
                      <a:cubicBezTo>
                        <a:pt x="208414" y="157591"/>
                        <a:pt x="209693" y="161891"/>
                        <a:pt x="212500" y="165622"/>
                      </a:cubicBezTo>
                      <a:cubicBezTo>
                        <a:pt x="215915" y="170774"/>
                        <a:pt x="220901" y="174683"/>
                        <a:pt x="226714" y="176744"/>
                      </a:cubicBezTo>
                      <a:cubicBezTo>
                        <a:pt x="236528" y="178840"/>
                        <a:pt x="244928" y="185165"/>
                        <a:pt x="249704" y="193978"/>
                      </a:cubicBezTo>
                      <a:cubicBezTo>
                        <a:pt x="251452" y="198100"/>
                        <a:pt x="253851" y="201937"/>
                        <a:pt x="256811" y="205313"/>
                      </a:cubicBezTo>
                      <a:cubicBezTo>
                        <a:pt x="261430" y="209861"/>
                        <a:pt x="269745" y="211602"/>
                        <a:pt x="275324" y="214659"/>
                      </a:cubicBezTo>
                      <a:cubicBezTo>
                        <a:pt x="285486" y="220166"/>
                        <a:pt x="288578" y="231181"/>
                        <a:pt x="294263" y="240421"/>
                      </a:cubicBezTo>
                      <a:cubicBezTo>
                        <a:pt x="296221" y="243512"/>
                        <a:pt x="298904" y="246106"/>
                        <a:pt x="302081" y="247954"/>
                      </a:cubicBezTo>
                      <a:cubicBezTo>
                        <a:pt x="308797" y="252573"/>
                        <a:pt x="311355" y="263340"/>
                        <a:pt x="314446" y="270517"/>
                      </a:cubicBezTo>
                      <a:cubicBezTo>
                        <a:pt x="313487" y="273467"/>
                        <a:pt x="313985" y="278441"/>
                        <a:pt x="313345" y="280573"/>
                      </a:cubicBezTo>
                      <a:cubicBezTo>
                        <a:pt x="311472" y="287183"/>
                        <a:pt x="305918" y="292086"/>
                        <a:pt x="299131" y="293117"/>
                      </a:cubicBezTo>
                      <a:cubicBezTo>
                        <a:pt x="295415" y="293543"/>
                        <a:pt x="291680" y="293792"/>
                        <a:pt x="287938" y="293827"/>
                      </a:cubicBezTo>
                      <a:lnTo>
                        <a:pt x="288187" y="285300"/>
                      </a:lnTo>
                      <a:cubicBezTo>
                        <a:pt x="278554" y="275883"/>
                        <a:pt x="269567" y="265827"/>
                        <a:pt x="261288" y="255202"/>
                      </a:cubicBezTo>
                      <a:cubicBezTo>
                        <a:pt x="258062" y="251151"/>
                        <a:pt x="254004" y="247811"/>
                        <a:pt x="249384" y="245466"/>
                      </a:cubicBezTo>
                      <a:cubicBezTo>
                        <a:pt x="242132" y="240314"/>
                        <a:pt x="235732" y="234060"/>
                        <a:pt x="230409" y="226953"/>
                      </a:cubicBezTo>
                      <a:cubicBezTo>
                        <a:pt x="223942" y="218638"/>
                        <a:pt x="219749" y="208831"/>
                        <a:pt x="209871" y="203643"/>
                      </a:cubicBezTo>
                      <a:cubicBezTo>
                        <a:pt x="204150" y="200516"/>
                        <a:pt x="197825" y="201085"/>
                        <a:pt x="191678" y="199415"/>
                      </a:cubicBezTo>
                      <a:cubicBezTo>
                        <a:pt x="187129" y="197424"/>
                        <a:pt x="182652" y="195257"/>
                        <a:pt x="178281" y="192841"/>
                      </a:cubicBezTo>
                      <a:cubicBezTo>
                        <a:pt x="173804" y="191242"/>
                        <a:pt x="169544" y="189110"/>
                        <a:pt x="165596" y="186480"/>
                      </a:cubicBezTo>
                      <a:cubicBezTo>
                        <a:pt x="159591" y="182323"/>
                        <a:pt x="156961" y="180262"/>
                        <a:pt x="149677" y="181826"/>
                      </a:cubicBezTo>
                      <a:cubicBezTo>
                        <a:pt x="141717" y="183531"/>
                        <a:pt x="133722" y="189110"/>
                        <a:pt x="125336" y="185379"/>
                      </a:cubicBezTo>
                      <a:cubicBezTo>
                        <a:pt x="119366" y="182678"/>
                        <a:pt x="116169" y="178450"/>
                        <a:pt x="108991" y="178912"/>
                      </a:cubicBezTo>
                      <a:cubicBezTo>
                        <a:pt x="105348" y="178769"/>
                        <a:pt x="101788" y="180013"/>
                        <a:pt x="99077" y="182465"/>
                      </a:cubicBezTo>
                      <a:cubicBezTo>
                        <a:pt x="96405" y="185627"/>
                        <a:pt x="92553" y="187582"/>
                        <a:pt x="88417" y="187831"/>
                      </a:cubicBezTo>
                      <a:cubicBezTo>
                        <a:pt x="84679" y="185485"/>
                        <a:pt x="81491" y="182358"/>
                        <a:pt x="79071" y="178663"/>
                      </a:cubicBezTo>
                      <a:cubicBezTo>
                        <a:pt x="76125" y="174896"/>
                        <a:pt x="72697" y="171556"/>
                        <a:pt x="68873" y="168678"/>
                      </a:cubicBezTo>
                      <a:cubicBezTo>
                        <a:pt x="67086" y="166262"/>
                        <a:pt x="64193" y="164911"/>
                        <a:pt x="61198" y="165124"/>
                      </a:cubicBezTo>
                      <a:cubicBezTo>
                        <a:pt x="57666" y="168180"/>
                        <a:pt x="55274" y="172338"/>
                        <a:pt x="54411" y="176922"/>
                      </a:cubicBezTo>
                      <a:cubicBezTo>
                        <a:pt x="50666" y="185237"/>
                        <a:pt x="48473" y="194191"/>
                        <a:pt x="47944" y="203288"/>
                      </a:cubicBezTo>
                      <a:cubicBezTo>
                        <a:pt x="48488" y="205207"/>
                        <a:pt x="48619" y="207232"/>
                        <a:pt x="48335" y="209186"/>
                      </a:cubicBezTo>
                      <a:cubicBezTo>
                        <a:pt x="46832" y="212278"/>
                        <a:pt x="43353" y="213841"/>
                        <a:pt x="40055" y="212918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68" name="Freeform: Shape 467">
                  <a:extLst>
                    <a:ext uri="{FF2B5EF4-FFF2-40B4-BE49-F238E27FC236}">
                      <a16:creationId xmlns:a16="http://schemas.microsoft.com/office/drawing/2014/main" id="{C7023B52-72DD-9455-797C-CA2B315E6E14}"/>
                    </a:ext>
                  </a:extLst>
                </p:cNvPr>
                <p:cNvSpPr/>
                <p:nvPr/>
              </p:nvSpPr>
              <p:spPr>
                <a:xfrm>
                  <a:off x="-9338305" y="5691186"/>
                  <a:ext cx="1305200" cy="1168238"/>
                </a:xfrm>
                <a:custGeom>
                  <a:avLst/>
                  <a:gdLst>
                    <a:gd name="connsiteX0" fmla="*/ 51102 w 815057"/>
                    <a:gd name="connsiteY0" fmla="*/ 619209 h 729528"/>
                    <a:gd name="connsiteX1" fmla="*/ 52772 w 815057"/>
                    <a:gd name="connsiteY1" fmla="*/ 604356 h 729528"/>
                    <a:gd name="connsiteX2" fmla="*/ 58032 w 815057"/>
                    <a:gd name="connsiteY2" fmla="*/ 576498 h 729528"/>
                    <a:gd name="connsiteX3" fmla="*/ 33620 w 815057"/>
                    <a:gd name="connsiteY3" fmla="*/ 562853 h 729528"/>
                    <a:gd name="connsiteX4" fmla="*/ 36960 w 815057"/>
                    <a:gd name="connsiteY4" fmla="*/ 537766 h 729528"/>
                    <a:gd name="connsiteX5" fmla="*/ 16457 w 815057"/>
                    <a:gd name="connsiteY5" fmla="*/ 525649 h 729528"/>
                    <a:gd name="connsiteX6" fmla="*/ 5797 w 815057"/>
                    <a:gd name="connsiteY6" fmla="*/ 523411 h 729528"/>
                    <a:gd name="connsiteX7" fmla="*/ 9350 w 815057"/>
                    <a:gd name="connsiteY7" fmla="*/ 496654 h 729528"/>
                    <a:gd name="connsiteX8" fmla="*/ 27615 w 815057"/>
                    <a:gd name="connsiteY8" fmla="*/ 465917 h 729528"/>
                    <a:gd name="connsiteX9" fmla="*/ 29072 w 815057"/>
                    <a:gd name="connsiteY9" fmla="*/ 443104 h 729528"/>
                    <a:gd name="connsiteX10" fmla="*/ 41757 w 815057"/>
                    <a:gd name="connsiteY10" fmla="*/ 431130 h 729528"/>
                    <a:gd name="connsiteX11" fmla="*/ 58422 w 815057"/>
                    <a:gd name="connsiteY11" fmla="*/ 418053 h 729528"/>
                    <a:gd name="connsiteX12" fmla="*/ 68265 w 815057"/>
                    <a:gd name="connsiteY12" fmla="*/ 405581 h 729528"/>
                    <a:gd name="connsiteX13" fmla="*/ 62509 w 815057"/>
                    <a:gd name="connsiteY13" fmla="*/ 376692 h 729528"/>
                    <a:gd name="connsiteX14" fmla="*/ 110479 w 815057"/>
                    <a:gd name="connsiteY14" fmla="*/ 376692 h 729528"/>
                    <a:gd name="connsiteX15" fmla="*/ 110479 w 815057"/>
                    <a:gd name="connsiteY15" fmla="*/ 151835 h 729528"/>
                    <a:gd name="connsiteX16" fmla="*/ 162216 w 815057"/>
                    <a:gd name="connsiteY16" fmla="*/ 151835 h 729528"/>
                    <a:gd name="connsiteX17" fmla="*/ 162216 w 815057"/>
                    <a:gd name="connsiteY17" fmla="*/ 58666 h 729528"/>
                    <a:gd name="connsiteX18" fmla="*/ 562610 w 815057"/>
                    <a:gd name="connsiteY18" fmla="*/ 58666 h 729528"/>
                    <a:gd name="connsiteX19" fmla="*/ 587910 w 815057"/>
                    <a:gd name="connsiteY19" fmla="*/ 75758 h 729528"/>
                    <a:gd name="connsiteX20" fmla="*/ 603260 w 815057"/>
                    <a:gd name="connsiteY20" fmla="*/ 63143 h 729528"/>
                    <a:gd name="connsiteX21" fmla="*/ 611859 w 815057"/>
                    <a:gd name="connsiteY21" fmla="*/ 58914 h 729528"/>
                    <a:gd name="connsiteX22" fmla="*/ 610829 w 815057"/>
                    <a:gd name="connsiteY22" fmla="*/ 39513 h 729528"/>
                    <a:gd name="connsiteX23" fmla="*/ 619535 w 815057"/>
                    <a:gd name="connsiteY23" fmla="*/ 35960 h 729528"/>
                    <a:gd name="connsiteX24" fmla="*/ 631439 w 815057"/>
                    <a:gd name="connsiteY24" fmla="*/ 34290 h 729528"/>
                    <a:gd name="connsiteX25" fmla="*/ 641637 w 815057"/>
                    <a:gd name="connsiteY25" fmla="*/ 22244 h 729528"/>
                    <a:gd name="connsiteX26" fmla="*/ 640926 w 815057"/>
                    <a:gd name="connsiteY26" fmla="*/ 13041 h 729528"/>
                    <a:gd name="connsiteX27" fmla="*/ 645474 w 815057"/>
                    <a:gd name="connsiteY27" fmla="*/ 8812 h 729528"/>
                    <a:gd name="connsiteX28" fmla="*/ 673084 w 815057"/>
                    <a:gd name="connsiteY28" fmla="*/ -36 h 729528"/>
                    <a:gd name="connsiteX29" fmla="*/ 698562 w 815057"/>
                    <a:gd name="connsiteY29" fmla="*/ 23203 h 729528"/>
                    <a:gd name="connsiteX30" fmla="*/ 712207 w 815057"/>
                    <a:gd name="connsiteY30" fmla="*/ 35498 h 729528"/>
                    <a:gd name="connsiteX31" fmla="*/ 728161 w 815057"/>
                    <a:gd name="connsiteY31" fmla="*/ 42604 h 729528"/>
                    <a:gd name="connsiteX32" fmla="*/ 734486 w 815057"/>
                    <a:gd name="connsiteY32" fmla="*/ 75118 h 729528"/>
                    <a:gd name="connsiteX33" fmla="*/ 744613 w 815057"/>
                    <a:gd name="connsiteY33" fmla="*/ 89864 h 729528"/>
                    <a:gd name="connsiteX34" fmla="*/ 748593 w 815057"/>
                    <a:gd name="connsiteY34" fmla="*/ 98890 h 729528"/>
                    <a:gd name="connsiteX35" fmla="*/ 750441 w 815057"/>
                    <a:gd name="connsiteY35" fmla="*/ 106636 h 729528"/>
                    <a:gd name="connsiteX36" fmla="*/ 749481 w 815057"/>
                    <a:gd name="connsiteY36" fmla="*/ 113494 h 729528"/>
                    <a:gd name="connsiteX37" fmla="*/ 747172 w 815057"/>
                    <a:gd name="connsiteY37" fmla="*/ 124367 h 729528"/>
                    <a:gd name="connsiteX38" fmla="*/ 752679 w 815057"/>
                    <a:gd name="connsiteY38" fmla="*/ 140571 h 729528"/>
                    <a:gd name="connsiteX39" fmla="*/ 754207 w 815057"/>
                    <a:gd name="connsiteY39" fmla="*/ 179267 h 729528"/>
                    <a:gd name="connsiteX40" fmla="*/ 760675 w 815057"/>
                    <a:gd name="connsiteY40" fmla="*/ 199486 h 729528"/>
                    <a:gd name="connsiteX41" fmla="*/ 764583 w 815057"/>
                    <a:gd name="connsiteY41" fmla="*/ 207125 h 729528"/>
                    <a:gd name="connsiteX42" fmla="*/ 764583 w 815057"/>
                    <a:gd name="connsiteY42" fmla="*/ 210004 h 729528"/>
                    <a:gd name="connsiteX43" fmla="*/ 764832 w 815057"/>
                    <a:gd name="connsiteY43" fmla="*/ 210004 h 729528"/>
                    <a:gd name="connsiteX44" fmla="*/ 776238 w 815057"/>
                    <a:gd name="connsiteY44" fmla="*/ 231324 h 729528"/>
                    <a:gd name="connsiteX45" fmla="*/ 787893 w 815057"/>
                    <a:gd name="connsiteY45" fmla="*/ 237080 h 729528"/>
                    <a:gd name="connsiteX46" fmla="*/ 808965 w 815057"/>
                    <a:gd name="connsiteY46" fmla="*/ 251933 h 729528"/>
                    <a:gd name="connsiteX47" fmla="*/ 814970 w 815057"/>
                    <a:gd name="connsiteY47" fmla="*/ 255487 h 729528"/>
                    <a:gd name="connsiteX48" fmla="*/ 806833 w 815057"/>
                    <a:gd name="connsiteY48" fmla="*/ 261137 h 729528"/>
                    <a:gd name="connsiteX49" fmla="*/ 803279 w 815057"/>
                    <a:gd name="connsiteY49" fmla="*/ 267213 h 729528"/>
                    <a:gd name="connsiteX50" fmla="*/ 789954 w 815057"/>
                    <a:gd name="connsiteY50" fmla="*/ 291695 h 729528"/>
                    <a:gd name="connsiteX51" fmla="*/ 763055 w 815057"/>
                    <a:gd name="connsiteY51" fmla="*/ 300259 h 729528"/>
                    <a:gd name="connsiteX52" fmla="*/ 742695 w 815057"/>
                    <a:gd name="connsiteY52" fmla="*/ 319163 h 729528"/>
                    <a:gd name="connsiteX53" fmla="*/ 733278 w 815057"/>
                    <a:gd name="connsiteY53" fmla="*/ 350468 h 729528"/>
                    <a:gd name="connsiteX54" fmla="*/ 729725 w 815057"/>
                    <a:gd name="connsiteY54" fmla="*/ 366991 h 729528"/>
                    <a:gd name="connsiteX55" fmla="*/ 718567 w 815057"/>
                    <a:gd name="connsiteY55" fmla="*/ 380068 h 729528"/>
                    <a:gd name="connsiteX56" fmla="*/ 717146 w 815057"/>
                    <a:gd name="connsiteY56" fmla="*/ 410023 h 729528"/>
                    <a:gd name="connsiteX57" fmla="*/ 722405 w 815057"/>
                    <a:gd name="connsiteY57" fmla="*/ 437242 h 729528"/>
                    <a:gd name="connsiteX58" fmla="*/ 726882 w 815057"/>
                    <a:gd name="connsiteY58" fmla="*/ 445769 h 729528"/>
                    <a:gd name="connsiteX59" fmla="*/ 728374 w 815057"/>
                    <a:gd name="connsiteY59" fmla="*/ 450567 h 729528"/>
                    <a:gd name="connsiteX60" fmla="*/ 726242 w 815057"/>
                    <a:gd name="connsiteY60" fmla="*/ 460232 h 729528"/>
                    <a:gd name="connsiteX61" fmla="*/ 712882 w 815057"/>
                    <a:gd name="connsiteY61" fmla="*/ 480344 h 729528"/>
                    <a:gd name="connsiteX62" fmla="*/ 717217 w 815057"/>
                    <a:gd name="connsiteY62" fmla="*/ 506354 h 729528"/>
                    <a:gd name="connsiteX63" fmla="*/ 715866 w 815057"/>
                    <a:gd name="connsiteY63" fmla="*/ 526964 h 729528"/>
                    <a:gd name="connsiteX64" fmla="*/ 698100 w 815057"/>
                    <a:gd name="connsiteY64" fmla="*/ 525827 h 729528"/>
                    <a:gd name="connsiteX65" fmla="*/ 688186 w 815057"/>
                    <a:gd name="connsiteY65" fmla="*/ 522273 h 729528"/>
                    <a:gd name="connsiteX66" fmla="*/ 672480 w 815057"/>
                    <a:gd name="connsiteY66" fmla="*/ 536807 h 729528"/>
                    <a:gd name="connsiteX67" fmla="*/ 657698 w 815057"/>
                    <a:gd name="connsiteY67" fmla="*/ 552193 h 729528"/>
                    <a:gd name="connsiteX68" fmla="*/ 651799 w 815057"/>
                    <a:gd name="connsiteY68" fmla="*/ 564665 h 729528"/>
                    <a:gd name="connsiteX69" fmla="*/ 644693 w 815057"/>
                    <a:gd name="connsiteY69" fmla="*/ 570244 h 729528"/>
                    <a:gd name="connsiteX70" fmla="*/ 644693 w 815057"/>
                    <a:gd name="connsiteY70" fmla="*/ 604641 h 729528"/>
                    <a:gd name="connsiteX71" fmla="*/ 645403 w 815057"/>
                    <a:gd name="connsiteY71" fmla="*/ 623722 h 729528"/>
                    <a:gd name="connsiteX72" fmla="*/ 612037 w 815057"/>
                    <a:gd name="connsiteY72" fmla="*/ 629301 h 729528"/>
                    <a:gd name="connsiteX73" fmla="*/ 609088 w 815057"/>
                    <a:gd name="connsiteY73" fmla="*/ 658119 h 729528"/>
                    <a:gd name="connsiteX74" fmla="*/ 606529 w 815057"/>
                    <a:gd name="connsiteY74" fmla="*/ 681038 h 729528"/>
                    <a:gd name="connsiteX75" fmla="*/ 601022 w 815057"/>
                    <a:gd name="connsiteY75" fmla="*/ 685195 h 729528"/>
                    <a:gd name="connsiteX76" fmla="*/ 590184 w 815057"/>
                    <a:gd name="connsiteY76" fmla="*/ 679119 h 729528"/>
                    <a:gd name="connsiteX77" fmla="*/ 588336 w 815057"/>
                    <a:gd name="connsiteY77" fmla="*/ 658687 h 729528"/>
                    <a:gd name="connsiteX78" fmla="*/ 584356 w 815057"/>
                    <a:gd name="connsiteY78" fmla="*/ 640636 h 729528"/>
                    <a:gd name="connsiteX79" fmla="*/ 563605 w 815057"/>
                    <a:gd name="connsiteY79" fmla="*/ 622443 h 729528"/>
                    <a:gd name="connsiteX80" fmla="*/ 557138 w 815057"/>
                    <a:gd name="connsiteY80" fmla="*/ 594016 h 729528"/>
                    <a:gd name="connsiteX81" fmla="*/ 567122 w 815057"/>
                    <a:gd name="connsiteY81" fmla="*/ 570564 h 729528"/>
                    <a:gd name="connsiteX82" fmla="*/ 558417 w 815057"/>
                    <a:gd name="connsiteY82" fmla="*/ 552193 h 729528"/>
                    <a:gd name="connsiteX83" fmla="*/ 547757 w 815057"/>
                    <a:gd name="connsiteY83" fmla="*/ 557843 h 729528"/>
                    <a:gd name="connsiteX84" fmla="*/ 521817 w 815057"/>
                    <a:gd name="connsiteY84" fmla="*/ 560650 h 729528"/>
                    <a:gd name="connsiteX85" fmla="*/ 514391 w 815057"/>
                    <a:gd name="connsiteY85" fmla="*/ 566868 h 729528"/>
                    <a:gd name="connsiteX86" fmla="*/ 515599 w 815057"/>
                    <a:gd name="connsiteY86" fmla="*/ 577529 h 729528"/>
                    <a:gd name="connsiteX87" fmla="*/ 522705 w 815057"/>
                    <a:gd name="connsiteY87" fmla="*/ 606275 h 729528"/>
                    <a:gd name="connsiteX88" fmla="*/ 513929 w 815057"/>
                    <a:gd name="connsiteY88" fmla="*/ 614164 h 729528"/>
                    <a:gd name="connsiteX89" fmla="*/ 504335 w 815057"/>
                    <a:gd name="connsiteY89" fmla="*/ 628057 h 729528"/>
                    <a:gd name="connsiteX90" fmla="*/ 492928 w 815057"/>
                    <a:gd name="connsiteY90" fmla="*/ 654388 h 729528"/>
                    <a:gd name="connsiteX91" fmla="*/ 469938 w 815057"/>
                    <a:gd name="connsiteY91" fmla="*/ 673008 h 729528"/>
                    <a:gd name="connsiteX92" fmla="*/ 446877 w 815057"/>
                    <a:gd name="connsiteY92" fmla="*/ 676028 h 729528"/>
                    <a:gd name="connsiteX93" fmla="*/ 430993 w 815057"/>
                    <a:gd name="connsiteY93" fmla="*/ 666043 h 729528"/>
                    <a:gd name="connsiteX94" fmla="*/ 420510 w 815057"/>
                    <a:gd name="connsiteY94" fmla="*/ 651830 h 729528"/>
                    <a:gd name="connsiteX95" fmla="*/ 404307 w 815057"/>
                    <a:gd name="connsiteY95" fmla="*/ 642022 h 729528"/>
                    <a:gd name="connsiteX96" fmla="*/ 378296 w 815057"/>
                    <a:gd name="connsiteY96" fmla="*/ 652966 h 729528"/>
                    <a:gd name="connsiteX97" fmla="*/ 383556 w 815057"/>
                    <a:gd name="connsiteY97" fmla="*/ 675459 h 729528"/>
                    <a:gd name="connsiteX98" fmla="*/ 358184 w 815057"/>
                    <a:gd name="connsiteY98" fmla="*/ 682566 h 729528"/>
                    <a:gd name="connsiteX99" fmla="*/ 311316 w 815057"/>
                    <a:gd name="connsiteY99" fmla="*/ 689175 h 729528"/>
                    <a:gd name="connsiteX100" fmla="*/ 276031 w 815057"/>
                    <a:gd name="connsiteY100" fmla="*/ 692444 h 729528"/>
                    <a:gd name="connsiteX101" fmla="*/ 248990 w 815057"/>
                    <a:gd name="connsiteY101" fmla="*/ 686795 h 729528"/>
                    <a:gd name="connsiteX102" fmla="*/ 215765 w 815057"/>
                    <a:gd name="connsiteY102" fmla="*/ 676632 h 729528"/>
                    <a:gd name="connsiteX103" fmla="*/ 202298 w 815057"/>
                    <a:gd name="connsiteY103" fmla="*/ 655880 h 729528"/>
                    <a:gd name="connsiteX104" fmla="*/ 174902 w 815057"/>
                    <a:gd name="connsiteY104" fmla="*/ 644865 h 729528"/>
                    <a:gd name="connsiteX105" fmla="*/ 163744 w 815057"/>
                    <a:gd name="connsiteY105" fmla="*/ 648773 h 729528"/>
                    <a:gd name="connsiteX106" fmla="*/ 159267 w 815057"/>
                    <a:gd name="connsiteY106" fmla="*/ 662419 h 729528"/>
                    <a:gd name="connsiteX107" fmla="*/ 144165 w 815057"/>
                    <a:gd name="connsiteY107" fmla="*/ 681429 h 729528"/>
                    <a:gd name="connsiteX108" fmla="*/ 144662 w 815057"/>
                    <a:gd name="connsiteY108" fmla="*/ 711064 h 729528"/>
                    <a:gd name="connsiteX109" fmla="*/ 115454 w 815057"/>
                    <a:gd name="connsiteY109" fmla="*/ 729471 h 729528"/>
                    <a:gd name="connsiteX110" fmla="*/ 110977 w 815057"/>
                    <a:gd name="connsiteY110" fmla="*/ 729471 h 729528"/>
                    <a:gd name="connsiteX111" fmla="*/ 87667 w 815057"/>
                    <a:gd name="connsiteY111" fmla="*/ 724105 h 729528"/>
                    <a:gd name="connsiteX112" fmla="*/ 83189 w 815057"/>
                    <a:gd name="connsiteY112" fmla="*/ 719734 h 729528"/>
                    <a:gd name="connsiteX113" fmla="*/ 83427 w 815057"/>
                    <a:gd name="connsiteY113" fmla="*/ 715257 h 729528"/>
                    <a:gd name="connsiteX114" fmla="*/ 83758 w 815057"/>
                    <a:gd name="connsiteY114" fmla="*/ 715008 h 729528"/>
                    <a:gd name="connsiteX115" fmla="*/ 87311 w 815057"/>
                    <a:gd name="connsiteY115" fmla="*/ 709287 h 729528"/>
                    <a:gd name="connsiteX116" fmla="*/ 92641 w 815057"/>
                    <a:gd name="connsiteY116" fmla="*/ 696815 h 729528"/>
                    <a:gd name="connsiteX117" fmla="*/ 94418 w 815057"/>
                    <a:gd name="connsiteY117" fmla="*/ 676703 h 729528"/>
                    <a:gd name="connsiteX118" fmla="*/ 78605 w 815057"/>
                    <a:gd name="connsiteY118" fmla="*/ 644723 h 729528"/>
                    <a:gd name="connsiteX119" fmla="*/ 76829 w 815057"/>
                    <a:gd name="connsiteY119" fmla="*/ 633707 h 729528"/>
                    <a:gd name="connsiteX120" fmla="*/ 63823 w 815057"/>
                    <a:gd name="connsiteY120" fmla="*/ 625961 h 729528"/>
                    <a:gd name="connsiteX121" fmla="*/ 51529 w 815057"/>
                    <a:gd name="connsiteY121" fmla="*/ 621981 h 729528"/>
                    <a:gd name="connsiteX122" fmla="*/ 51102 w 815057"/>
                    <a:gd name="connsiteY122" fmla="*/ 619209 h 729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</a:cxnLst>
                  <a:rect l="l" t="t" r="r" b="b"/>
                  <a:pathLst>
                    <a:path w="815057" h="729528">
                      <a:moveTo>
                        <a:pt x="51102" y="619209"/>
                      </a:moveTo>
                      <a:cubicBezTo>
                        <a:pt x="50839" y="614199"/>
                        <a:pt x="51404" y="609189"/>
                        <a:pt x="52772" y="604356"/>
                      </a:cubicBezTo>
                      <a:cubicBezTo>
                        <a:pt x="54762" y="596290"/>
                        <a:pt x="61158" y="584955"/>
                        <a:pt x="58032" y="576498"/>
                      </a:cubicBezTo>
                      <a:cubicBezTo>
                        <a:pt x="54905" y="568041"/>
                        <a:pt x="41188" y="567224"/>
                        <a:pt x="33620" y="562853"/>
                      </a:cubicBezTo>
                      <a:cubicBezTo>
                        <a:pt x="34330" y="554467"/>
                        <a:pt x="40087" y="546223"/>
                        <a:pt x="36960" y="537766"/>
                      </a:cubicBezTo>
                      <a:cubicBezTo>
                        <a:pt x="33940" y="529309"/>
                        <a:pt x="25319" y="524228"/>
                        <a:pt x="16457" y="525649"/>
                      </a:cubicBezTo>
                      <a:cubicBezTo>
                        <a:pt x="12751" y="526680"/>
                        <a:pt x="8775" y="525862"/>
                        <a:pt x="5797" y="523411"/>
                      </a:cubicBezTo>
                      <a:cubicBezTo>
                        <a:pt x="-6000" y="514385"/>
                        <a:pt x="2457" y="504720"/>
                        <a:pt x="9350" y="496654"/>
                      </a:cubicBezTo>
                      <a:cubicBezTo>
                        <a:pt x="16244" y="488588"/>
                        <a:pt x="24843" y="476791"/>
                        <a:pt x="27615" y="465917"/>
                      </a:cubicBezTo>
                      <a:cubicBezTo>
                        <a:pt x="29462" y="458810"/>
                        <a:pt x="26122" y="449963"/>
                        <a:pt x="29072" y="443104"/>
                      </a:cubicBezTo>
                      <a:cubicBezTo>
                        <a:pt x="32568" y="438414"/>
                        <a:pt x="36864" y="434363"/>
                        <a:pt x="41757" y="431130"/>
                      </a:cubicBezTo>
                      <a:cubicBezTo>
                        <a:pt x="47407" y="426901"/>
                        <a:pt x="52915" y="422495"/>
                        <a:pt x="58422" y="418053"/>
                      </a:cubicBezTo>
                      <a:cubicBezTo>
                        <a:pt x="63084" y="415211"/>
                        <a:pt x="66577" y="410769"/>
                        <a:pt x="68265" y="405581"/>
                      </a:cubicBezTo>
                      <a:cubicBezTo>
                        <a:pt x="65852" y="396058"/>
                        <a:pt x="63930" y="386428"/>
                        <a:pt x="62509" y="376692"/>
                      </a:cubicBezTo>
                      <a:lnTo>
                        <a:pt x="110479" y="376692"/>
                      </a:lnTo>
                      <a:lnTo>
                        <a:pt x="110479" y="151835"/>
                      </a:lnTo>
                      <a:lnTo>
                        <a:pt x="162216" y="151835"/>
                      </a:lnTo>
                      <a:lnTo>
                        <a:pt x="162216" y="58666"/>
                      </a:lnTo>
                      <a:lnTo>
                        <a:pt x="562610" y="58666"/>
                      </a:lnTo>
                      <a:cubicBezTo>
                        <a:pt x="569411" y="66483"/>
                        <a:pt x="578134" y="72346"/>
                        <a:pt x="587910" y="75758"/>
                      </a:cubicBezTo>
                      <a:cubicBezTo>
                        <a:pt x="592433" y="70889"/>
                        <a:pt x="597596" y="66625"/>
                        <a:pt x="603260" y="63143"/>
                      </a:cubicBezTo>
                      <a:cubicBezTo>
                        <a:pt x="606103" y="61686"/>
                        <a:pt x="610367" y="62006"/>
                        <a:pt x="611859" y="58914"/>
                      </a:cubicBezTo>
                      <a:cubicBezTo>
                        <a:pt x="614809" y="53229"/>
                        <a:pt x="608768" y="45483"/>
                        <a:pt x="610829" y="39513"/>
                      </a:cubicBezTo>
                      <a:cubicBezTo>
                        <a:pt x="612623" y="36528"/>
                        <a:pt x="616166" y="35071"/>
                        <a:pt x="619535" y="35960"/>
                      </a:cubicBezTo>
                      <a:cubicBezTo>
                        <a:pt x="623550" y="35817"/>
                        <a:pt x="627537" y="35249"/>
                        <a:pt x="631439" y="34290"/>
                      </a:cubicBezTo>
                      <a:cubicBezTo>
                        <a:pt x="638758" y="32690"/>
                        <a:pt x="642099" y="30132"/>
                        <a:pt x="641637" y="22244"/>
                      </a:cubicBezTo>
                      <a:cubicBezTo>
                        <a:pt x="641388" y="19188"/>
                        <a:pt x="641175" y="16096"/>
                        <a:pt x="640926" y="13041"/>
                      </a:cubicBezTo>
                      <a:cubicBezTo>
                        <a:pt x="641445" y="10837"/>
                        <a:pt x="643243" y="9167"/>
                        <a:pt x="645474" y="8812"/>
                      </a:cubicBezTo>
                      <a:cubicBezTo>
                        <a:pt x="654109" y="3162"/>
                        <a:pt x="665266" y="5258"/>
                        <a:pt x="673084" y="-36"/>
                      </a:cubicBezTo>
                      <a:cubicBezTo>
                        <a:pt x="677312" y="10411"/>
                        <a:pt x="691704" y="14817"/>
                        <a:pt x="698562" y="23203"/>
                      </a:cubicBezTo>
                      <a:cubicBezTo>
                        <a:pt x="702218" y="28178"/>
                        <a:pt x="706862" y="32371"/>
                        <a:pt x="712207" y="35498"/>
                      </a:cubicBezTo>
                      <a:cubicBezTo>
                        <a:pt x="717395" y="37950"/>
                        <a:pt x="723861" y="38056"/>
                        <a:pt x="728161" y="42604"/>
                      </a:cubicBezTo>
                      <a:cubicBezTo>
                        <a:pt x="735907" y="50599"/>
                        <a:pt x="729369" y="65701"/>
                        <a:pt x="734486" y="75118"/>
                      </a:cubicBezTo>
                      <a:cubicBezTo>
                        <a:pt x="737382" y="80341"/>
                        <a:pt x="740776" y="85280"/>
                        <a:pt x="744613" y="89864"/>
                      </a:cubicBezTo>
                      <a:cubicBezTo>
                        <a:pt x="746767" y="92423"/>
                        <a:pt x="748145" y="95550"/>
                        <a:pt x="748593" y="98890"/>
                      </a:cubicBezTo>
                      <a:cubicBezTo>
                        <a:pt x="749702" y="101342"/>
                        <a:pt x="750331" y="103971"/>
                        <a:pt x="750441" y="106636"/>
                      </a:cubicBezTo>
                      <a:cubicBezTo>
                        <a:pt x="750249" y="108946"/>
                        <a:pt x="749929" y="111220"/>
                        <a:pt x="749481" y="113494"/>
                      </a:cubicBezTo>
                      <a:cubicBezTo>
                        <a:pt x="748508" y="117083"/>
                        <a:pt x="747737" y="120707"/>
                        <a:pt x="747172" y="124367"/>
                      </a:cubicBezTo>
                      <a:cubicBezTo>
                        <a:pt x="746923" y="129769"/>
                        <a:pt x="750725" y="135703"/>
                        <a:pt x="752679" y="140571"/>
                      </a:cubicBezTo>
                      <a:cubicBezTo>
                        <a:pt x="758116" y="153185"/>
                        <a:pt x="754598" y="165871"/>
                        <a:pt x="754207" y="179267"/>
                      </a:cubicBezTo>
                      <a:cubicBezTo>
                        <a:pt x="753959" y="190460"/>
                        <a:pt x="755700" y="191633"/>
                        <a:pt x="760675" y="199486"/>
                      </a:cubicBezTo>
                      <a:cubicBezTo>
                        <a:pt x="763116" y="201262"/>
                        <a:pt x="764565" y="204105"/>
                        <a:pt x="764583" y="207125"/>
                      </a:cubicBezTo>
                      <a:lnTo>
                        <a:pt x="764583" y="210004"/>
                      </a:lnTo>
                      <a:lnTo>
                        <a:pt x="764832" y="210004"/>
                      </a:lnTo>
                      <a:cubicBezTo>
                        <a:pt x="767142" y="216222"/>
                        <a:pt x="769771" y="227167"/>
                        <a:pt x="776238" y="231324"/>
                      </a:cubicBezTo>
                      <a:cubicBezTo>
                        <a:pt x="779792" y="233633"/>
                        <a:pt x="784056" y="235090"/>
                        <a:pt x="787893" y="237080"/>
                      </a:cubicBezTo>
                      <a:cubicBezTo>
                        <a:pt x="795711" y="241060"/>
                        <a:pt x="801716" y="247136"/>
                        <a:pt x="808965" y="251933"/>
                      </a:cubicBezTo>
                      <a:cubicBezTo>
                        <a:pt x="811061" y="253284"/>
                        <a:pt x="813122" y="254314"/>
                        <a:pt x="814970" y="255487"/>
                      </a:cubicBezTo>
                      <a:cubicBezTo>
                        <a:pt x="812802" y="257868"/>
                        <a:pt x="808965" y="259040"/>
                        <a:pt x="806833" y="261137"/>
                      </a:cubicBezTo>
                      <a:cubicBezTo>
                        <a:pt x="805255" y="262913"/>
                        <a:pt x="804047" y="264974"/>
                        <a:pt x="803279" y="267213"/>
                      </a:cubicBezTo>
                      <a:cubicBezTo>
                        <a:pt x="799442" y="275741"/>
                        <a:pt x="797594" y="285655"/>
                        <a:pt x="789954" y="291695"/>
                      </a:cubicBezTo>
                      <a:cubicBezTo>
                        <a:pt x="781497" y="298340"/>
                        <a:pt x="772934" y="298092"/>
                        <a:pt x="763055" y="300259"/>
                      </a:cubicBezTo>
                      <a:cubicBezTo>
                        <a:pt x="754811" y="302000"/>
                        <a:pt x="746212" y="311843"/>
                        <a:pt x="742695" y="319163"/>
                      </a:cubicBezTo>
                      <a:cubicBezTo>
                        <a:pt x="738192" y="329148"/>
                        <a:pt x="735026" y="339666"/>
                        <a:pt x="733278" y="350468"/>
                      </a:cubicBezTo>
                      <a:cubicBezTo>
                        <a:pt x="732695" y="356082"/>
                        <a:pt x="731501" y="361626"/>
                        <a:pt x="729725" y="366991"/>
                      </a:cubicBezTo>
                      <a:cubicBezTo>
                        <a:pt x="727202" y="373387"/>
                        <a:pt x="722618" y="375377"/>
                        <a:pt x="718567" y="380068"/>
                      </a:cubicBezTo>
                      <a:cubicBezTo>
                        <a:pt x="711069" y="388951"/>
                        <a:pt x="715298" y="399647"/>
                        <a:pt x="717146" y="410023"/>
                      </a:cubicBezTo>
                      <a:cubicBezTo>
                        <a:pt x="718233" y="419226"/>
                        <a:pt x="719992" y="428323"/>
                        <a:pt x="722405" y="437242"/>
                      </a:cubicBezTo>
                      <a:cubicBezTo>
                        <a:pt x="723702" y="440191"/>
                        <a:pt x="725198" y="443034"/>
                        <a:pt x="726882" y="445769"/>
                      </a:cubicBezTo>
                      <a:cubicBezTo>
                        <a:pt x="727685" y="447262"/>
                        <a:pt x="728193" y="448896"/>
                        <a:pt x="728374" y="450567"/>
                      </a:cubicBezTo>
                      <a:cubicBezTo>
                        <a:pt x="728445" y="453907"/>
                        <a:pt x="727714" y="457212"/>
                        <a:pt x="726242" y="460232"/>
                      </a:cubicBezTo>
                      <a:cubicBezTo>
                        <a:pt x="722973" y="467729"/>
                        <a:pt x="715866" y="472669"/>
                        <a:pt x="712882" y="480344"/>
                      </a:cubicBezTo>
                      <a:cubicBezTo>
                        <a:pt x="709328" y="489760"/>
                        <a:pt x="713130" y="498111"/>
                        <a:pt x="717217" y="506354"/>
                      </a:cubicBezTo>
                      <a:cubicBezTo>
                        <a:pt x="720770" y="513852"/>
                        <a:pt x="725105" y="522309"/>
                        <a:pt x="715866" y="526964"/>
                      </a:cubicBezTo>
                      <a:cubicBezTo>
                        <a:pt x="710096" y="529416"/>
                        <a:pt x="703508" y="528989"/>
                        <a:pt x="698100" y="525827"/>
                      </a:cubicBezTo>
                      <a:cubicBezTo>
                        <a:pt x="694760" y="524335"/>
                        <a:pt x="692023" y="521847"/>
                        <a:pt x="688186" y="522273"/>
                      </a:cubicBezTo>
                      <a:cubicBezTo>
                        <a:pt x="680226" y="522664"/>
                        <a:pt x="678059" y="532152"/>
                        <a:pt x="672480" y="536807"/>
                      </a:cubicBezTo>
                      <a:cubicBezTo>
                        <a:pt x="666901" y="541462"/>
                        <a:pt x="661145" y="544837"/>
                        <a:pt x="657698" y="552193"/>
                      </a:cubicBezTo>
                      <a:cubicBezTo>
                        <a:pt x="655708" y="556492"/>
                        <a:pt x="655317" y="561041"/>
                        <a:pt x="651799" y="564665"/>
                      </a:cubicBezTo>
                      <a:cubicBezTo>
                        <a:pt x="649738" y="566797"/>
                        <a:pt x="646860" y="568219"/>
                        <a:pt x="644693" y="570244"/>
                      </a:cubicBezTo>
                      <a:cubicBezTo>
                        <a:pt x="636307" y="578701"/>
                        <a:pt x="641814" y="595118"/>
                        <a:pt x="644693" y="604641"/>
                      </a:cubicBezTo>
                      <a:cubicBezTo>
                        <a:pt x="646363" y="610397"/>
                        <a:pt x="648850" y="618214"/>
                        <a:pt x="645403" y="623722"/>
                      </a:cubicBezTo>
                      <a:cubicBezTo>
                        <a:pt x="638865" y="634169"/>
                        <a:pt x="620210" y="618676"/>
                        <a:pt x="612037" y="629301"/>
                      </a:cubicBezTo>
                      <a:cubicBezTo>
                        <a:pt x="606636" y="636408"/>
                        <a:pt x="608946" y="649982"/>
                        <a:pt x="609088" y="658119"/>
                      </a:cubicBezTo>
                      <a:cubicBezTo>
                        <a:pt x="609088" y="665225"/>
                        <a:pt x="611184" y="675033"/>
                        <a:pt x="606529" y="681038"/>
                      </a:cubicBezTo>
                      <a:cubicBezTo>
                        <a:pt x="605175" y="682957"/>
                        <a:pt x="603250" y="684414"/>
                        <a:pt x="601022" y="685195"/>
                      </a:cubicBezTo>
                      <a:cubicBezTo>
                        <a:pt x="596900" y="686475"/>
                        <a:pt x="592742" y="683987"/>
                        <a:pt x="590184" y="679119"/>
                      </a:cubicBezTo>
                      <a:cubicBezTo>
                        <a:pt x="586630" y="672652"/>
                        <a:pt x="587306" y="665617"/>
                        <a:pt x="588336" y="658687"/>
                      </a:cubicBezTo>
                      <a:cubicBezTo>
                        <a:pt x="589473" y="651083"/>
                        <a:pt x="589367" y="646784"/>
                        <a:pt x="584356" y="640636"/>
                      </a:cubicBezTo>
                      <a:cubicBezTo>
                        <a:pt x="578529" y="633530"/>
                        <a:pt x="569823" y="629159"/>
                        <a:pt x="563605" y="622443"/>
                      </a:cubicBezTo>
                      <a:cubicBezTo>
                        <a:pt x="556384" y="614874"/>
                        <a:pt x="553900" y="603965"/>
                        <a:pt x="557138" y="594016"/>
                      </a:cubicBezTo>
                      <a:cubicBezTo>
                        <a:pt x="559447" y="585950"/>
                        <a:pt x="565772" y="578772"/>
                        <a:pt x="567122" y="570564"/>
                      </a:cubicBezTo>
                      <a:cubicBezTo>
                        <a:pt x="566938" y="563492"/>
                        <a:pt x="563779" y="556812"/>
                        <a:pt x="558417" y="552193"/>
                      </a:cubicBezTo>
                      <a:cubicBezTo>
                        <a:pt x="552909" y="548640"/>
                        <a:pt x="551310" y="555142"/>
                        <a:pt x="547757" y="557843"/>
                      </a:cubicBezTo>
                      <a:cubicBezTo>
                        <a:pt x="540650" y="563528"/>
                        <a:pt x="530274" y="556883"/>
                        <a:pt x="521817" y="560650"/>
                      </a:cubicBezTo>
                      <a:cubicBezTo>
                        <a:pt x="518587" y="561610"/>
                        <a:pt x="515897" y="563848"/>
                        <a:pt x="514391" y="566868"/>
                      </a:cubicBezTo>
                      <a:cubicBezTo>
                        <a:pt x="512792" y="570635"/>
                        <a:pt x="514391" y="573656"/>
                        <a:pt x="515599" y="577529"/>
                      </a:cubicBezTo>
                      <a:cubicBezTo>
                        <a:pt x="518157" y="585097"/>
                        <a:pt x="528604" y="598849"/>
                        <a:pt x="522705" y="606275"/>
                      </a:cubicBezTo>
                      <a:cubicBezTo>
                        <a:pt x="519984" y="609118"/>
                        <a:pt x="517048" y="611748"/>
                        <a:pt x="513929" y="614164"/>
                      </a:cubicBezTo>
                      <a:cubicBezTo>
                        <a:pt x="509828" y="618108"/>
                        <a:pt x="506563" y="622834"/>
                        <a:pt x="504335" y="628057"/>
                      </a:cubicBezTo>
                      <a:cubicBezTo>
                        <a:pt x="500355" y="636763"/>
                        <a:pt x="496908" y="645824"/>
                        <a:pt x="492928" y="654388"/>
                      </a:cubicBezTo>
                      <a:cubicBezTo>
                        <a:pt x="488202" y="664693"/>
                        <a:pt x="480491" y="669490"/>
                        <a:pt x="469938" y="673008"/>
                      </a:cubicBezTo>
                      <a:cubicBezTo>
                        <a:pt x="462522" y="675530"/>
                        <a:pt x="454687" y="676525"/>
                        <a:pt x="446877" y="676028"/>
                      </a:cubicBezTo>
                      <a:cubicBezTo>
                        <a:pt x="438633" y="675246"/>
                        <a:pt x="435364" y="671977"/>
                        <a:pt x="430993" y="666043"/>
                      </a:cubicBezTo>
                      <a:cubicBezTo>
                        <a:pt x="427155" y="660784"/>
                        <a:pt x="425485" y="656306"/>
                        <a:pt x="420510" y="651830"/>
                      </a:cubicBezTo>
                      <a:cubicBezTo>
                        <a:pt x="415877" y="647423"/>
                        <a:pt x="410352" y="644083"/>
                        <a:pt x="404307" y="642022"/>
                      </a:cubicBezTo>
                      <a:cubicBezTo>
                        <a:pt x="394109" y="638469"/>
                        <a:pt x="380287" y="640743"/>
                        <a:pt x="378296" y="652966"/>
                      </a:cubicBezTo>
                      <a:cubicBezTo>
                        <a:pt x="376946" y="661636"/>
                        <a:pt x="383982" y="667180"/>
                        <a:pt x="383556" y="675459"/>
                      </a:cubicBezTo>
                      <a:cubicBezTo>
                        <a:pt x="375447" y="678942"/>
                        <a:pt x="366915" y="681322"/>
                        <a:pt x="358184" y="682566"/>
                      </a:cubicBezTo>
                      <a:cubicBezTo>
                        <a:pt x="342692" y="685195"/>
                        <a:pt x="326986" y="687257"/>
                        <a:pt x="311316" y="689175"/>
                      </a:cubicBezTo>
                      <a:cubicBezTo>
                        <a:pt x="299625" y="690952"/>
                        <a:pt x="287846" y="692018"/>
                        <a:pt x="276031" y="692444"/>
                      </a:cubicBezTo>
                      <a:cubicBezTo>
                        <a:pt x="266731" y="692373"/>
                        <a:pt x="257539" y="690455"/>
                        <a:pt x="248990" y="686795"/>
                      </a:cubicBezTo>
                      <a:cubicBezTo>
                        <a:pt x="238329" y="682637"/>
                        <a:pt x="225608" y="682388"/>
                        <a:pt x="215765" y="676632"/>
                      </a:cubicBezTo>
                      <a:cubicBezTo>
                        <a:pt x="207699" y="671941"/>
                        <a:pt x="206846" y="663307"/>
                        <a:pt x="202298" y="655880"/>
                      </a:cubicBezTo>
                      <a:cubicBezTo>
                        <a:pt x="196613" y="646784"/>
                        <a:pt x="184887" y="645043"/>
                        <a:pt x="174902" y="644865"/>
                      </a:cubicBezTo>
                      <a:cubicBezTo>
                        <a:pt x="170034" y="644865"/>
                        <a:pt x="166622" y="644865"/>
                        <a:pt x="163744" y="648773"/>
                      </a:cubicBezTo>
                      <a:cubicBezTo>
                        <a:pt x="160866" y="652682"/>
                        <a:pt x="161968" y="658297"/>
                        <a:pt x="159267" y="662419"/>
                      </a:cubicBezTo>
                      <a:cubicBezTo>
                        <a:pt x="154648" y="669774"/>
                        <a:pt x="144165" y="671693"/>
                        <a:pt x="144165" y="681429"/>
                      </a:cubicBezTo>
                      <a:cubicBezTo>
                        <a:pt x="144165" y="691165"/>
                        <a:pt x="147292" y="701221"/>
                        <a:pt x="144662" y="711064"/>
                      </a:cubicBezTo>
                      <a:cubicBezTo>
                        <a:pt x="141109" y="723963"/>
                        <a:pt x="127749" y="728831"/>
                        <a:pt x="115454" y="729471"/>
                      </a:cubicBezTo>
                      <a:cubicBezTo>
                        <a:pt x="113997" y="729471"/>
                        <a:pt x="112469" y="729471"/>
                        <a:pt x="110977" y="729471"/>
                      </a:cubicBezTo>
                      <a:cubicBezTo>
                        <a:pt x="102875" y="729719"/>
                        <a:pt x="94844" y="727871"/>
                        <a:pt x="87667" y="724105"/>
                      </a:cubicBezTo>
                      <a:cubicBezTo>
                        <a:pt x="85279" y="723998"/>
                        <a:pt x="83349" y="722115"/>
                        <a:pt x="83189" y="719734"/>
                      </a:cubicBezTo>
                      <a:cubicBezTo>
                        <a:pt x="82020" y="718420"/>
                        <a:pt x="82127" y="716430"/>
                        <a:pt x="83427" y="715257"/>
                      </a:cubicBezTo>
                      <a:cubicBezTo>
                        <a:pt x="83530" y="715186"/>
                        <a:pt x="83641" y="715079"/>
                        <a:pt x="83758" y="715008"/>
                      </a:cubicBezTo>
                      <a:cubicBezTo>
                        <a:pt x="84838" y="713054"/>
                        <a:pt x="86025" y="711135"/>
                        <a:pt x="87311" y="709287"/>
                      </a:cubicBezTo>
                      <a:cubicBezTo>
                        <a:pt x="90069" y="705627"/>
                        <a:pt x="91899" y="701328"/>
                        <a:pt x="92641" y="696815"/>
                      </a:cubicBezTo>
                      <a:cubicBezTo>
                        <a:pt x="94333" y="690241"/>
                        <a:pt x="94933" y="683454"/>
                        <a:pt x="94418" y="676703"/>
                      </a:cubicBezTo>
                      <a:cubicBezTo>
                        <a:pt x="92570" y="664160"/>
                        <a:pt x="80205" y="657160"/>
                        <a:pt x="78605" y="644723"/>
                      </a:cubicBezTo>
                      <a:cubicBezTo>
                        <a:pt x="78570" y="640992"/>
                        <a:pt x="77973" y="637260"/>
                        <a:pt x="76829" y="633707"/>
                      </a:cubicBezTo>
                      <a:cubicBezTo>
                        <a:pt x="74377" y="628200"/>
                        <a:pt x="69722" y="626600"/>
                        <a:pt x="63823" y="625961"/>
                      </a:cubicBezTo>
                      <a:cubicBezTo>
                        <a:pt x="60270" y="625570"/>
                        <a:pt x="53625" y="626387"/>
                        <a:pt x="51529" y="621981"/>
                      </a:cubicBezTo>
                      <a:cubicBezTo>
                        <a:pt x="51255" y="621093"/>
                        <a:pt x="51110" y="620133"/>
                        <a:pt x="51102" y="619209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69" name="Freeform: Shape 468">
                  <a:extLst>
                    <a:ext uri="{FF2B5EF4-FFF2-40B4-BE49-F238E27FC236}">
                      <a16:creationId xmlns:a16="http://schemas.microsoft.com/office/drawing/2014/main" id="{ED5E895D-364D-91F4-50D8-27AE2195898C}"/>
                    </a:ext>
                  </a:extLst>
                </p:cNvPr>
                <p:cNvSpPr/>
                <p:nvPr/>
              </p:nvSpPr>
              <p:spPr>
                <a:xfrm>
                  <a:off x="-8464112" y="6364588"/>
                  <a:ext cx="1176710" cy="907964"/>
                </a:xfrm>
                <a:custGeom>
                  <a:avLst/>
                  <a:gdLst>
                    <a:gd name="connsiteX0" fmla="*/ 21181 w 734819"/>
                    <a:gd name="connsiteY0" fmla="*/ 345551 h 566995"/>
                    <a:gd name="connsiteX1" fmla="*/ 5119 w 734819"/>
                    <a:gd name="connsiteY1" fmla="*/ 340683 h 566995"/>
                    <a:gd name="connsiteX2" fmla="*/ 1140 w 734819"/>
                    <a:gd name="connsiteY2" fmla="*/ 330769 h 566995"/>
                    <a:gd name="connsiteX3" fmla="*/ 44171 w 734819"/>
                    <a:gd name="connsiteY3" fmla="*/ 323662 h 566995"/>
                    <a:gd name="connsiteX4" fmla="*/ 55329 w 734819"/>
                    <a:gd name="connsiteY4" fmla="*/ 264357 h 566995"/>
                    <a:gd name="connsiteX5" fmla="*/ 60836 w 734819"/>
                    <a:gd name="connsiteY5" fmla="*/ 260199 h 566995"/>
                    <a:gd name="connsiteX6" fmla="*/ 63395 w 734819"/>
                    <a:gd name="connsiteY6" fmla="*/ 237280 h 566995"/>
                    <a:gd name="connsiteX7" fmla="*/ 66344 w 734819"/>
                    <a:gd name="connsiteY7" fmla="*/ 208462 h 566995"/>
                    <a:gd name="connsiteX8" fmla="*/ 99710 w 734819"/>
                    <a:gd name="connsiteY8" fmla="*/ 202884 h 566995"/>
                    <a:gd name="connsiteX9" fmla="*/ 98999 w 734819"/>
                    <a:gd name="connsiteY9" fmla="*/ 183802 h 566995"/>
                    <a:gd name="connsiteX10" fmla="*/ 98999 w 734819"/>
                    <a:gd name="connsiteY10" fmla="*/ 149405 h 566995"/>
                    <a:gd name="connsiteX11" fmla="*/ 106106 w 734819"/>
                    <a:gd name="connsiteY11" fmla="*/ 143827 h 566995"/>
                    <a:gd name="connsiteX12" fmla="*/ 112005 w 734819"/>
                    <a:gd name="connsiteY12" fmla="*/ 131354 h 566995"/>
                    <a:gd name="connsiteX13" fmla="*/ 126787 w 734819"/>
                    <a:gd name="connsiteY13" fmla="*/ 115968 h 566995"/>
                    <a:gd name="connsiteX14" fmla="*/ 142493 w 734819"/>
                    <a:gd name="connsiteY14" fmla="*/ 101435 h 566995"/>
                    <a:gd name="connsiteX15" fmla="*/ 152407 w 734819"/>
                    <a:gd name="connsiteY15" fmla="*/ 104988 h 566995"/>
                    <a:gd name="connsiteX16" fmla="*/ 170173 w 734819"/>
                    <a:gd name="connsiteY16" fmla="*/ 106125 h 566995"/>
                    <a:gd name="connsiteX17" fmla="*/ 171524 w 734819"/>
                    <a:gd name="connsiteY17" fmla="*/ 85516 h 566995"/>
                    <a:gd name="connsiteX18" fmla="*/ 167189 w 734819"/>
                    <a:gd name="connsiteY18" fmla="*/ 59505 h 566995"/>
                    <a:gd name="connsiteX19" fmla="*/ 180549 w 734819"/>
                    <a:gd name="connsiteY19" fmla="*/ 39393 h 566995"/>
                    <a:gd name="connsiteX20" fmla="*/ 182681 w 734819"/>
                    <a:gd name="connsiteY20" fmla="*/ 29728 h 566995"/>
                    <a:gd name="connsiteX21" fmla="*/ 181189 w 734819"/>
                    <a:gd name="connsiteY21" fmla="*/ 24931 h 566995"/>
                    <a:gd name="connsiteX22" fmla="*/ 189077 w 734819"/>
                    <a:gd name="connsiteY22" fmla="*/ 23723 h 566995"/>
                    <a:gd name="connsiteX23" fmla="*/ 200412 w 734819"/>
                    <a:gd name="connsiteY23" fmla="*/ 30190 h 566995"/>
                    <a:gd name="connsiteX24" fmla="*/ 208727 w 734819"/>
                    <a:gd name="connsiteY24" fmla="*/ 47601 h 566995"/>
                    <a:gd name="connsiteX25" fmla="*/ 217078 w 734819"/>
                    <a:gd name="connsiteY25" fmla="*/ 44048 h 566995"/>
                    <a:gd name="connsiteX26" fmla="*/ 216687 w 734819"/>
                    <a:gd name="connsiteY26" fmla="*/ 38149 h 566995"/>
                    <a:gd name="connsiteX27" fmla="*/ 223154 w 734819"/>
                    <a:gd name="connsiteY27" fmla="*/ 11783 h 566995"/>
                    <a:gd name="connsiteX28" fmla="*/ 229941 w 734819"/>
                    <a:gd name="connsiteY28" fmla="*/ -14 h 566995"/>
                    <a:gd name="connsiteX29" fmla="*/ 237616 w 734819"/>
                    <a:gd name="connsiteY29" fmla="*/ 3539 h 566995"/>
                    <a:gd name="connsiteX30" fmla="*/ 247814 w 734819"/>
                    <a:gd name="connsiteY30" fmla="*/ 13524 h 566995"/>
                    <a:gd name="connsiteX31" fmla="*/ 257160 w 734819"/>
                    <a:gd name="connsiteY31" fmla="*/ 22692 h 566995"/>
                    <a:gd name="connsiteX32" fmla="*/ 267820 w 734819"/>
                    <a:gd name="connsiteY32" fmla="*/ 17326 h 566995"/>
                    <a:gd name="connsiteX33" fmla="*/ 277734 w 734819"/>
                    <a:gd name="connsiteY33" fmla="*/ 13773 h 566995"/>
                    <a:gd name="connsiteX34" fmla="*/ 294079 w 734819"/>
                    <a:gd name="connsiteY34" fmla="*/ 20240 h 566995"/>
                    <a:gd name="connsiteX35" fmla="*/ 318420 w 734819"/>
                    <a:gd name="connsiteY35" fmla="*/ 16687 h 566995"/>
                    <a:gd name="connsiteX36" fmla="*/ 334339 w 734819"/>
                    <a:gd name="connsiteY36" fmla="*/ 21342 h 566995"/>
                    <a:gd name="connsiteX37" fmla="*/ 347024 w 734819"/>
                    <a:gd name="connsiteY37" fmla="*/ 27702 h 566995"/>
                    <a:gd name="connsiteX38" fmla="*/ 360421 w 734819"/>
                    <a:gd name="connsiteY38" fmla="*/ 34276 h 566995"/>
                    <a:gd name="connsiteX39" fmla="*/ 378614 w 734819"/>
                    <a:gd name="connsiteY39" fmla="*/ 38505 h 566995"/>
                    <a:gd name="connsiteX40" fmla="*/ 399152 w 734819"/>
                    <a:gd name="connsiteY40" fmla="*/ 61815 h 566995"/>
                    <a:gd name="connsiteX41" fmla="*/ 418127 w 734819"/>
                    <a:gd name="connsiteY41" fmla="*/ 80327 h 566995"/>
                    <a:gd name="connsiteX42" fmla="*/ 430031 w 734819"/>
                    <a:gd name="connsiteY42" fmla="*/ 90064 h 566995"/>
                    <a:gd name="connsiteX43" fmla="*/ 456930 w 734819"/>
                    <a:gd name="connsiteY43" fmla="*/ 120161 h 566995"/>
                    <a:gd name="connsiteX44" fmla="*/ 456681 w 734819"/>
                    <a:gd name="connsiteY44" fmla="*/ 128689 h 566995"/>
                    <a:gd name="connsiteX45" fmla="*/ 446874 w 734819"/>
                    <a:gd name="connsiteY45" fmla="*/ 133095 h 566995"/>
                    <a:gd name="connsiteX46" fmla="*/ 440975 w 734819"/>
                    <a:gd name="connsiteY46" fmla="*/ 146989 h 566995"/>
                    <a:gd name="connsiteX47" fmla="*/ 431701 w 734819"/>
                    <a:gd name="connsiteY47" fmla="*/ 159923 h 566995"/>
                    <a:gd name="connsiteX48" fmla="*/ 424275 w 734819"/>
                    <a:gd name="connsiteY48" fmla="*/ 174598 h 566995"/>
                    <a:gd name="connsiteX49" fmla="*/ 427828 w 734819"/>
                    <a:gd name="connsiteY49" fmla="*/ 193289 h 566995"/>
                    <a:gd name="connsiteX50" fmla="*/ 444671 w 734819"/>
                    <a:gd name="connsiteY50" fmla="*/ 197518 h 566995"/>
                    <a:gd name="connsiteX51" fmla="*/ 461834 w 734819"/>
                    <a:gd name="connsiteY51" fmla="*/ 186858 h 566995"/>
                    <a:gd name="connsiteX52" fmla="*/ 475479 w 734819"/>
                    <a:gd name="connsiteY52" fmla="*/ 175842 h 566995"/>
                    <a:gd name="connsiteX53" fmla="*/ 487844 w 734819"/>
                    <a:gd name="connsiteY53" fmla="*/ 185117 h 566995"/>
                    <a:gd name="connsiteX54" fmla="*/ 492961 w 734819"/>
                    <a:gd name="connsiteY54" fmla="*/ 191832 h 566995"/>
                    <a:gd name="connsiteX55" fmla="*/ 486636 w 734819"/>
                    <a:gd name="connsiteY55" fmla="*/ 197092 h 566995"/>
                    <a:gd name="connsiteX56" fmla="*/ 474519 w 734819"/>
                    <a:gd name="connsiteY56" fmla="*/ 209457 h 566995"/>
                    <a:gd name="connsiteX57" fmla="*/ 473311 w 734819"/>
                    <a:gd name="connsiteY57" fmla="*/ 217914 h 566995"/>
                    <a:gd name="connsiteX58" fmla="*/ 478890 w 734819"/>
                    <a:gd name="connsiteY58" fmla="*/ 225021 h 566995"/>
                    <a:gd name="connsiteX59" fmla="*/ 484327 w 734819"/>
                    <a:gd name="connsiteY59" fmla="*/ 232767 h 566995"/>
                    <a:gd name="connsiteX60" fmla="*/ 485037 w 734819"/>
                    <a:gd name="connsiteY60" fmla="*/ 239128 h 566995"/>
                    <a:gd name="connsiteX61" fmla="*/ 508276 w 734819"/>
                    <a:gd name="connsiteY61" fmla="*/ 266986 h 566995"/>
                    <a:gd name="connsiteX62" fmla="*/ 516343 w 734819"/>
                    <a:gd name="connsiteY62" fmla="*/ 273702 h 566995"/>
                    <a:gd name="connsiteX63" fmla="*/ 531658 w 734819"/>
                    <a:gd name="connsiteY63" fmla="*/ 284362 h 566995"/>
                    <a:gd name="connsiteX64" fmla="*/ 551876 w 734819"/>
                    <a:gd name="connsiteY64" fmla="*/ 300245 h 566995"/>
                    <a:gd name="connsiteX65" fmla="*/ 585953 w 734819"/>
                    <a:gd name="connsiteY65" fmla="*/ 308205 h 566995"/>
                    <a:gd name="connsiteX66" fmla="*/ 604857 w 734819"/>
                    <a:gd name="connsiteY66" fmla="*/ 309911 h 566995"/>
                    <a:gd name="connsiteX67" fmla="*/ 619888 w 734819"/>
                    <a:gd name="connsiteY67" fmla="*/ 315809 h 566995"/>
                    <a:gd name="connsiteX68" fmla="*/ 635203 w 734819"/>
                    <a:gd name="connsiteY68" fmla="*/ 324906 h 566995"/>
                    <a:gd name="connsiteX69" fmla="*/ 650837 w 734819"/>
                    <a:gd name="connsiteY69" fmla="*/ 335566 h 566995"/>
                    <a:gd name="connsiteX70" fmla="*/ 693300 w 734819"/>
                    <a:gd name="connsiteY70" fmla="*/ 337698 h 566995"/>
                    <a:gd name="connsiteX71" fmla="*/ 714620 w 734819"/>
                    <a:gd name="connsiteY71" fmla="*/ 335247 h 566995"/>
                    <a:gd name="connsiteX72" fmla="*/ 724250 w 734819"/>
                    <a:gd name="connsiteY72" fmla="*/ 337450 h 566995"/>
                    <a:gd name="connsiteX73" fmla="*/ 734732 w 734819"/>
                    <a:gd name="connsiteY73" fmla="*/ 344343 h 566995"/>
                    <a:gd name="connsiteX74" fmla="*/ 707904 w 734819"/>
                    <a:gd name="connsiteY74" fmla="*/ 370283 h 566995"/>
                    <a:gd name="connsiteX75" fmla="*/ 664234 w 734819"/>
                    <a:gd name="connsiteY75" fmla="*/ 414486 h 566995"/>
                    <a:gd name="connsiteX76" fmla="*/ 617152 w 734819"/>
                    <a:gd name="connsiteY76" fmla="*/ 459437 h 566995"/>
                    <a:gd name="connsiteX77" fmla="*/ 600202 w 734819"/>
                    <a:gd name="connsiteY77" fmla="*/ 477203 h 566995"/>
                    <a:gd name="connsiteX78" fmla="*/ 580978 w 734819"/>
                    <a:gd name="connsiteY78" fmla="*/ 490244 h 566995"/>
                    <a:gd name="connsiteX79" fmla="*/ 579877 w 734819"/>
                    <a:gd name="connsiteY79" fmla="*/ 488468 h 566995"/>
                    <a:gd name="connsiteX80" fmla="*/ 576750 w 734819"/>
                    <a:gd name="connsiteY80" fmla="*/ 489995 h 566995"/>
                    <a:gd name="connsiteX81" fmla="*/ 549211 w 734819"/>
                    <a:gd name="connsiteY81" fmla="*/ 485376 h 566995"/>
                    <a:gd name="connsiteX82" fmla="*/ 534607 w 734819"/>
                    <a:gd name="connsiteY82" fmla="*/ 480011 h 566995"/>
                    <a:gd name="connsiteX83" fmla="*/ 527500 w 734819"/>
                    <a:gd name="connsiteY83" fmla="*/ 483564 h 566995"/>
                    <a:gd name="connsiteX84" fmla="*/ 512505 w 734819"/>
                    <a:gd name="connsiteY84" fmla="*/ 496001 h 566995"/>
                    <a:gd name="connsiteX85" fmla="*/ 490971 w 734819"/>
                    <a:gd name="connsiteY85" fmla="*/ 512915 h 566995"/>
                    <a:gd name="connsiteX86" fmla="*/ 482656 w 734819"/>
                    <a:gd name="connsiteY86" fmla="*/ 522900 h 566995"/>
                    <a:gd name="connsiteX87" fmla="*/ 467803 w 734819"/>
                    <a:gd name="connsiteY87" fmla="*/ 523468 h 566995"/>
                    <a:gd name="connsiteX88" fmla="*/ 453910 w 734819"/>
                    <a:gd name="connsiteY88" fmla="*/ 523468 h 566995"/>
                    <a:gd name="connsiteX89" fmla="*/ 444351 w 734819"/>
                    <a:gd name="connsiteY89" fmla="*/ 530895 h 566995"/>
                    <a:gd name="connsiteX90" fmla="*/ 437244 w 734819"/>
                    <a:gd name="connsiteY90" fmla="*/ 542621 h 566995"/>
                    <a:gd name="connsiteX91" fmla="*/ 429676 w 734819"/>
                    <a:gd name="connsiteY91" fmla="*/ 543758 h 566995"/>
                    <a:gd name="connsiteX92" fmla="*/ 429178 w 734819"/>
                    <a:gd name="connsiteY92" fmla="*/ 545819 h 566995"/>
                    <a:gd name="connsiteX93" fmla="*/ 426798 w 734819"/>
                    <a:gd name="connsiteY93" fmla="*/ 547809 h 566995"/>
                    <a:gd name="connsiteX94" fmla="*/ 426158 w 734819"/>
                    <a:gd name="connsiteY94" fmla="*/ 545570 h 566995"/>
                    <a:gd name="connsiteX95" fmla="*/ 422605 w 734819"/>
                    <a:gd name="connsiteY95" fmla="*/ 542230 h 566995"/>
                    <a:gd name="connsiteX96" fmla="*/ 414787 w 734819"/>
                    <a:gd name="connsiteY96" fmla="*/ 539103 h 566995"/>
                    <a:gd name="connsiteX97" fmla="*/ 403203 w 734819"/>
                    <a:gd name="connsiteY97" fmla="*/ 538001 h 566995"/>
                    <a:gd name="connsiteX98" fmla="*/ 398406 w 734819"/>
                    <a:gd name="connsiteY98" fmla="*/ 529935 h 566995"/>
                    <a:gd name="connsiteX99" fmla="*/ 394853 w 734819"/>
                    <a:gd name="connsiteY99" fmla="*/ 528087 h 566995"/>
                    <a:gd name="connsiteX100" fmla="*/ 391832 w 734819"/>
                    <a:gd name="connsiteY100" fmla="*/ 524747 h 566995"/>
                    <a:gd name="connsiteX101" fmla="*/ 384726 w 734819"/>
                    <a:gd name="connsiteY101" fmla="*/ 518351 h 566995"/>
                    <a:gd name="connsiteX102" fmla="*/ 374066 w 734819"/>
                    <a:gd name="connsiteY102" fmla="*/ 515793 h 566995"/>
                    <a:gd name="connsiteX103" fmla="*/ 367172 w 734819"/>
                    <a:gd name="connsiteY103" fmla="*/ 519346 h 566995"/>
                    <a:gd name="connsiteX104" fmla="*/ 361593 w 734819"/>
                    <a:gd name="connsiteY104" fmla="*/ 525743 h 566995"/>
                    <a:gd name="connsiteX105" fmla="*/ 355304 w 734819"/>
                    <a:gd name="connsiteY105" fmla="*/ 531250 h 566995"/>
                    <a:gd name="connsiteX106" fmla="*/ 346918 w 734819"/>
                    <a:gd name="connsiteY106" fmla="*/ 537397 h 566995"/>
                    <a:gd name="connsiteX107" fmla="*/ 341090 w 734819"/>
                    <a:gd name="connsiteY107" fmla="*/ 540951 h 566995"/>
                    <a:gd name="connsiteX108" fmla="*/ 334765 w 734819"/>
                    <a:gd name="connsiteY108" fmla="*/ 549088 h 566995"/>
                    <a:gd name="connsiteX109" fmla="*/ 327659 w 734819"/>
                    <a:gd name="connsiteY109" fmla="*/ 556444 h 566995"/>
                    <a:gd name="connsiteX110" fmla="*/ 311455 w 734819"/>
                    <a:gd name="connsiteY110" fmla="*/ 565789 h 566995"/>
                    <a:gd name="connsiteX111" fmla="*/ 300369 w 734819"/>
                    <a:gd name="connsiteY111" fmla="*/ 566571 h 566995"/>
                    <a:gd name="connsiteX112" fmla="*/ 293262 w 734819"/>
                    <a:gd name="connsiteY112" fmla="*/ 561312 h 566995"/>
                    <a:gd name="connsiteX113" fmla="*/ 288465 w 734819"/>
                    <a:gd name="connsiteY113" fmla="*/ 558860 h 566995"/>
                    <a:gd name="connsiteX114" fmla="*/ 285836 w 734819"/>
                    <a:gd name="connsiteY114" fmla="*/ 556052 h 566995"/>
                    <a:gd name="connsiteX115" fmla="*/ 282069 w 734819"/>
                    <a:gd name="connsiteY115" fmla="*/ 553672 h 566995"/>
                    <a:gd name="connsiteX116" fmla="*/ 277130 w 734819"/>
                    <a:gd name="connsiteY116" fmla="*/ 553672 h 566995"/>
                    <a:gd name="connsiteX117" fmla="*/ 272191 w 734819"/>
                    <a:gd name="connsiteY117" fmla="*/ 551931 h 566995"/>
                    <a:gd name="connsiteX118" fmla="*/ 267216 w 734819"/>
                    <a:gd name="connsiteY118" fmla="*/ 551220 h 566995"/>
                    <a:gd name="connsiteX119" fmla="*/ 264444 w 734819"/>
                    <a:gd name="connsiteY119" fmla="*/ 550332 h 566995"/>
                    <a:gd name="connsiteX120" fmla="*/ 261637 w 734819"/>
                    <a:gd name="connsiteY120" fmla="*/ 551433 h 566995"/>
                    <a:gd name="connsiteX121" fmla="*/ 256058 w 734819"/>
                    <a:gd name="connsiteY121" fmla="*/ 551433 h 566995"/>
                    <a:gd name="connsiteX122" fmla="*/ 251652 w 734819"/>
                    <a:gd name="connsiteY122" fmla="*/ 551824 h 566995"/>
                    <a:gd name="connsiteX123" fmla="*/ 246962 w 734819"/>
                    <a:gd name="connsiteY123" fmla="*/ 549514 h 566995"/>
                    <a:gd name="connsiteX124" fmla="*/ 240317 w 734819"/>
                    <a:gd name="connsiteY124" fmla="*/ 546246 h 566995"/>
                    <a:gd name="connsiteX125" fmla="*/ 236088 w 734819"/>
                    <a:gd name="connsiteY125" fmla="*/ 538108 h 566995"/>
                    <a:gd name="connsiteX126" fmla="*/ 234809 w 734819"/>
                    <a:gd name="connsiteY126" fmla="*/ 533702 h 566995"/>
                    <a:gd name="connsiteX127" fmla="*/ 230581 w 734819"/>
                    <a:gd name="connsiteY127" fmla="*/ 529331 h 566995"/>
                    <a:gd name="connsiteX128" fmla="*/ 221981 w 734819"/>
                    <a:gd name="connsiteY128" fmla="*/ 523504 h 566995"/>
                    <a:gd name="connsiteX129" fmla="*/ 218854 w 734819"/>
                    <a:gd name="connsiteY129" fmla="*/ 521656 h 566995"/>
                    <a:gd name="connsiteX130" fmla="*/ 213915 w 734819"/>
                    <a:gd name="connsiteY130" fmla="*/ 521656 h 566995"/>
                    <a:gd name="connsiteX131" fmla="*/ 211748 w 734819"/>
                    <a:gd name="connsiteY131" fmla="*/ 520448 h 566995"/>
                    <a:gd name="connsiteX132" fmla="*/ 208621 w 734819"/>
                    <a:gd name="connsiteY132" fmla="*/ 520235 h 566995"/>
                    <a:gd name="connsiteX133" fmla="*/ 205067 w 734819"/>
                    <a:gd name="connsiteY133" fmla="*/ 518529 h 566995"/>
                    <a:gd name="connsiteX134" fmla="*/ 200590 w 734819"/>
                    <a:gd name="connsiteY134" fmla="*/ 517179 h 566995"/>
                    <a:gd name="connsiteX135" fmla="*/ 198849 w 734819"/>
                    <a:gd name="connsiteY135" fmla="*/ 516148 h 566995"/>
                    <a:gd name="connsiteX136" fmla="*/ 197108 w 734819"/>
                    <a:gd name="connsiteY136" fmla="*/ 516930 h 566995"/>
                    <a:gd name="connsiteX137" fmla="*/ 191742 w 734819"/>
                    <a:gd name="connsiteY137" fmla="*/ 518067 h 566995"/>
                    <a:gd name="connsiteX138" fmla="*/ 188971 w 734819"/>
                    <a:gd name="connsiteY138" fmla="*/ 518067 h 566995"/>
                    <a:gd name="connsiteX139" fmla="*/ 187123 w 734819"/>
                    <a:gd name="connsiteY139" fmla="*/ 519027 h 566995"/>
                    <a:gd name="connsiteX140" fmla="*/ 179625 w 734819"/>
                    <a:gd name="connsiteY140" fmla="*/ 522295 h 566995"/>
                    <a:gd name="connsiteX141" fmla="*/ 167970 w 734819"/>
                    <a:gd name="connsiteY141" fmla="*/ 523681 h 566995"/>
                    <a:gd name="connsiteX142" fmla="*/ 159655 w 734819"/>
                    <a:gd name="connsiteY142" fmla="*/ 521194 h 566995"/>
                    <a:gd name="connsiteX143" fmla="*/ 154858 w 734819"/>
                    <a:gd name="connsiteY143" fmla="*/ 519524 h 566995"/>
                    <a:gd name="connsiteX144" fmla="*/ 153828 w 734819"/>
                    <a:gd name="connsiteY144" fmla="*/ 516788 h 566995"/>
                    <a:gd name="connsiteX145" fmla="*/ 151589 w 734819"/>
                    <a:gd name="connsiteY145" fmla="*/ 509681 h 566995"/>
                    <a:gd name="connsiteX146" fmla="*/ 149670 w 734819"/>
                    <a:gd name="connsiteY146" fmla="*/ 507691 h 566995"/>
                    <a:gd name="connsiteX147" fmla="*/ 147681 w 734819"/>
                    <a:gd name="connsiteY147" fmla="*/ 506981 h 566995"/>
                    <a:gd name="connsiteX148" fmla="*/ 145762 w 734819"/>
                    <a:gd name="connsiteY148" fmla="*/ 503854 h 566995"/>
                    <a:gd name="connsiteX149" fmla="*/ 142990 w 734819"/>
                    <a:gd name="connsiteY149" fmla="*/ 501615 h 566995"/>
                    <a:gd name="connsiteX150" fmla="*/ 138442 w 734819"/>
                    <a:gd name="connsiteY150" fmla="*/ 500584 h 566995"/>
                    <a:gd name="connsiteX151" fmla="*/ 137376 w 734819"/>
                    <a:gd name="connsiteY151" fmla="*/ 484310 h 566995"/>
                    <a:gd name="connsiteX152" fmla="*/ 144482 w 734819"/>
                    <a:gd name="connsiteY152" fmla="*/ 476635 h 566995"/>
                    <a:gd name="connsiteX153" fmla="*/ 143203 w 734819"/>
                    <a:gd name="connsiteY153" fmla="*/ 470345 h 566995"/>
                    <a:gd name="connsiteX154" fmla="*/ 134107 w 734819"/>
                    <a:gd name="connsiteY154" fmla="*/ 467218 h 566995"/>
                    <a:gd name="connsiteX155" fmla="*/ 123447 w 734819"/>
                    <a:gd name="connsiteY155" fmla="*/ 468320 h 566995"/>
                    <a:gd name="connsiteX156" fmla="*/ 115523 w 734819"/>
                    <a:gd name="connsiteY156" fmla="*/ 470949 h 566995"/>
                    <a:gd name="connsiteX157" fmla="*/ 110441 w 734819"/>
                    <a:gd name="connsiteY157" fmla="*/ 463452 h 566995"/>
                    <a:gd name="connsiteX158" fmla="*/ 97898 w 734819"/>
                    <a:gd name="connsiteY158" fmla="*/ 447035 h 566995"/>
                    <a:gd name="connsiteX159" fmla="*/ 99248 w 734819"/>
                    <a:gd name="connsiteY159" fmla="*/ 419248 h 566995"/>
                    <a:gd name="connsiteX160" fmla="*/ 83684 w 734819"/>
                    <a:gd name="connsiteY160" fmla="*/ 413349 h 566995"/>
                    <a:gd name="connsiteX161" fmla="*/ 76258 w 734819"/>
                    <a:gd name="connsiteY161" fmla="*/ 412141 h 566995"/>
                    <a:gd name="connsiteX162" fmla="*/ 69649 w 734819"/>
                    <a:gd name="connsiteY162" fmla="*/ 407096 h 566995"/>
                    <a:gd name="connsiteX163" fmla="*/ 66095 w 734819"/>
                    <a:gd name="connsiteY163" fmla="*/ 396826 h 566995"/>
                    <a:gd name="connsiteX164" fmla="*/ 62257 w 734819"/>
                    <a:gd name="connsiteY164" fmla="*/ 388334 h 566995"/>
                    <a:gd name="connsiteX165" fmla="*/ 44277 w 734819"/>
                    <a:gd name="connsiteY165" fmla="*/ 372237 h 566995"/>
                    <a:gd name="connsiteX166" fmla="*/ 23952 w 734819"/>
                    <a:gd name="connsiteY166" fmla="*/ 363673 h 566995"/>
                    <a:gd name="connsiteX167" fmla="*/ 21714 w 734819"/>
                    <a:gd name="connsiteY167" fmla="*/ 354577 h 566995"/>
                    <a:gd name="connsiteX168" fmla="*/ 21181 w 734819"/>
                    <a:gd name="connsiteY168" fmla="*/ 345551 h 566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</a:cxnLst>
                  <a:rect l="l" t="t" r="r" b="b"/>
                  <a:pathLst>
                    <a:path w="734819" h="566995">
                      <a:moveTo>
                        <a:pt x="21181" y="345551"/>
                      </a:moveTo>
                      <a:cubicBezTo>
                        <a:pt x="17343" y="340932"/>
                        <a:pt x="10520" y="341571"/>
                        <a:pt x="5119" y="340683"/>
                      </a:cubicBezTo>
                      <a:cubicBezTo>
                        <a:pt x="-282" y="339794"/>
                        <a:pt x="-1241" y="335673"/>
                        <a:pt x="1140" y="330769"/>
                      </a:cubicBezTo>
                      <a:cubicBezTo>
                        <a:pt x="9668" y="313713"/>
                        <a:pt x="30668" y="327216"/>
                        <a:pt x="44171" y="323662"/>
                      </a:cubicBezTo>
                      <a:cubicBezTo>
                        <a:pt x="67730" y="317444"/>
                        <a:pt x="60374" y="284220"/>
                        <a:pt x="55329" y="264357"/>
                      </a:cubicBezTo>
                      <a:cubicBezTo>
                        <a:pt x="57556" y="263575"/>
                        <a:pt x="59482" y="262118"/>
                        <a:pt x="60836" y="260199"/>
                      </a:cubicBezTo>
                      <a:cubicBezTo>
                        <a:pt x="65491" y="254194"/>
                        <a:pt x="63501" y="244564"/>
                        <a:pt x="63395" y="237280"/>
                      </a:cubicBezTo>
                      <a:cubicBezTo>
                        <a:pt x="63395" y="229143"/>
                        <a:pt x="60943" y="215569"/>
                        <a:pt x="66344" y="208462"/>
                      </a:cubicBezTo>
                      <a:cubicBezTo>
                        <a:pt x="74517" y="197802"/>
                        <a:pt x="93172" y="213330"/>
                        <a:pt x="99710" y="202884"/>
                      </a:cubicBezTo>
                      <a:cubicBezTo>
                        <a:pt x="103263" y="197376"/>
                        <a:pt x="100669" y="189558"/>
                        <a:pt x="98999" y="183802"/>
                      </a:cubicBezTo>
                      <a:cubicBezTo>
                        <a:pt x="96050" y="174208"/>
                        <a:pt x="90542" y="157862"/>
                        <a:pt x="98999" y="149405"/>
                      </a:cubicBezTo>
                      <a:cubicBezTo>
                        <a:pt x="101167" y="147238"/>
                        <a:pt x="104045" y="145852"/>
                        <a:pt x="106106" y="143827"/>
                      </a:cubicBezTo>
                      <a:cubicBezTo>
                        <a:pt x="109659" y="140273"/>
                        <a:pt x="110015" y="135654"/>
                        <a:pt x="112005" y="131354"/>
                      </a:cubicBezTo>
                      <a:cubicBezTo>
                        <a:pt x="115558" y="123999"/>
                        <a:pt x="120782" y="120694"/>
                        <a:pt x="126787" y="115968"/>
                      </a:cubicBezTo>
                      <a:cubicBezTo>
                        <a:pt x="132792" y="111242"/>
                        <a:pt x="134533" y="101754"/>
                        <a:pt x="142493" y="101435"/>
                      </a:cubicBezTo>
                      <a:cubicBezTo>
                        <a:pt x="146330" y="101186"/>
                        <a:pt x="149066" y="103673"/>
                        <a:pt x="152407" y="104988"/>
                      </a:cubicBezTo>
                      <a:cubicBezTo>
                        <a:pt x="157815" y="108151"/>
                        <a:pt x="164403" y="108577"/>
                        <a:pt x="170173" y="106125"/>
                      </a:cubicBezTo>
                      <a:cubicBezTo>
                        <a:pt x="179412" y="101470"/>
                        <a:pt x="175184" y="93013"/>
                        <a:pt x="171524" y="85516"/>
                      </a:cubicBezTo>
                      <a:cubicBezTo>
                        <a:pt x="167437" y="77130"/>
                        <a:pt x="163600" y="68921"/>
                        <a:pt x="167189" y="59505"/>
                      </a:cubicBezTo>
                      <a:cubicBezTo>
                        <a:pt x="170173" y="51830"/>
                        <a:pt x="177280" y="46891"/>
                        <a:pt x="180549" y="39393"/>
                      </a:cubicBezTo>
                      <a:cubicBezTo>
                        <a:pt x="182020" y="36372"/>
                        <a:pt x="182752" y="33068"/>
                        <a:pt x="182681" y="29728"/>
                      </a:cubicBezTo>
                      <a:cubicBezTo>
                        <a:pt x="182500" y="28058"/>
                        <a:pt x="181992" y="26423"/>
                        <a:pt x="181189" y="24931"/>
                      </a:cubicBezTo>
                      <a:cubicBezTo>
                        <a:pt x="183818" y="24469"/>
                        <a:pt x="186448" y="24042"/>
                        <a:pt x="189077" y="23723"/>
                      </a:cubicBezTo>
                      <a:cubicBezTo>
                        <a:pt x="195615" y="23723"/>
                        <a:pt x="198174" y="24469"/>
                        <a:pt x="200412" y="30190"/>
                      </a:cubicBezTo>
                      <a:cubicBezTo>
                        <a:pt x="202651" y="35910"/>
                        <a:pt x="200661" y="45682"/>
                        <a:pt x="208727" y="47601"/>
                      </a:cubicBezTo>
                      <a:cubicBezTo>
                        <a:pt x="212004" y="48596"/>
                        <a:pt x="215511" y="47104"/>
                        <a:pt x="217078" y="44048"/>
                      </a:cubicBezTo>
                      <a:cubicBezTo>
                        <a:pt x="217362" y="42094"/>
                        <a:pt x="217231" y="40068"/>
                        <a:pt x="216687" y="38149"/>
                      </a:cubicBezTo>
                      <a:cubicBezTo>
                        <a:pt x="217216" y="29053"/>
                        <a:pt x="219409" y="20098"/>
                        <a:pt x="223154" y="11783"/>
                      </a:cubicBezTo>
                      <a:cubicBezTo>
                        <a:pt x="224017" y="7199"/>
                        <a:pt x="226409" y="3042"/>
                        <a:pt x="229941" y="-14"/>
                      </a:cubicBezTo>
                      <a:cubicBezTo>
                        <a:pt x="232936" y="-227"/>
                        <a:pt x="235829" y="1123"/>
                        <a:pt x="237616" y="3539"/>
                      </a:cubicBezTo>
                      <a:cubicBezTo>
                        <a:pt x="241440" y="6418"/>
                        <a:pt x="244869" y="9758"/>
                        <a:pt x="247814" y="13524"/>
                      </a:cubicBezTo>
                      <a:cubicBezTo>
                        <a:pt x="250234" y="17220"/>
                        <a:pt x="253422" y="20347"/>
                        <a:pt x="257160" y="22692"/>
                      </a:cubicBezTo>
                      <a:cubicBezTo>
                        <a:pt x="261296" y="22443"/>
                        <a:pt x="265144" y="20489"/>
                        <a:pt x="267820" y="17326"/>
                      </a:cubicBezTo>
                      <a:cubicBezTo>
                        <a:pt x="270531" y="14875"/>
                        <a:pt x="274092" y="13631"/>
                        <a:pt x="277734" y="13773"/>
                      </a:cubicBezTo>
                      <a:cubicBezTo>
                        <a:pt x="284840" y="13311"/>
                        <a:pt x="288110" y="17540"/>
                        <a:pt x="294079" y="20240"/>
                      </a:cubicBezTo>
                      <a:cubicBezTo>
                        <a:pt x="302465" y="24007"/>
                        <a:pt x="310460" y="18428"/>
                        <a:pt x="318420" y="16687"/>
                      </a:cubicBezTo>
                      <a:cubicBezTo>
                        <a:pt x="325527" y="15123"/>
                        <a:pt x="328334" y="17185"/>
                        <a:pt x="334339" y="21342"/>
                      </a:cubicBezTo>
                      <a:cubicBezTo>
                        <a:pt x="338287" y="23971"/>
                        <a:pt x="342547" y="26103"/>
                        <a:pt x="347024" y="27702"/>
                      </a:cubicBezTo>
                      <a:cubicBezTo>
                        <a:pt x="351395" y="30119"/>
                        <a:pt x="355872" y="32286"/>
                        <a:pt x="360421" y="34276"/>
                      </a:cubicBezTo>
                      <a:cubicBezTo>
                        <a:pt x="366568" y="35946"/>
                        <a:pt x="372893" y="35378"/>
                        <a:pt x="378614" y="38505"/>
                      </a:cubicBezTo>
                      <a:cubicBezTo>
                        <a:pt x="388350" y="43692"/>
                        <a:pt x="392827" y="53500"/>
                        <a:pt x="399152" y="61815"/>
                      </a:cubicBezTo>
                      <a:cubicBezTo>
                        <a:pt x="404475" y="68921"/>
                        <a:pt x="410875" y="75175"/>
                        <a:pt x="418127" y="80327"/>
                      </a:cubicBezTo>
                      <a:cubicBezTo>
                        <a:pt x="422747" y="82673"/>
                        <a:pt x="426805" y="86013"/>
                        <a:pt x="430031" y="90064"/>
                      </a:cubicBezTo>
                      <a:cubicBezTo>
                        <a:pt x="438310" y="100689"/>
                        <a:pt x="447297" y="110745"/>
                        <a:pt x="456930" y="120161"/>
                      </a:cubicBezTo>
                      <a:lnTo>
                        <a:pt x="456681" y="128689"/>
                      </a:lnTo>
                      <a:cubicBezTo>
                        <a:pt x="452936" y="128689"/>
                        <a:pt x="449376" y="130324"/>
                        <a:pt x="446874" y="133095"/>
                      </a:cubicBezTo>
                      <a:cubicBezTo>
                        <a:pt x="444706" y="137643"/>
                        <a:pt x="442717" y="142263"/>
                        <a:pt x="440975" y="146989"/>
                      </a:cubicBezTo>
                      <a:cubicBezTo>
                        <a:pt x="438637" y="151786"/>
                        <a:pt x="435500" y="156157"/>
                        <a:pt x="431701" y="159923"/>
                      </a:cubicBezTo>
                      <a:cubicBezTo>
                        <a:pt x="427537" y="163761"/>
                        <a:pt x="424897" y="168984"/>
                        <a:pt x="424275" y="174598"/>
                      </a:cubicBezTo>
                      <a:cubicBezTo>
                        <a:pt x="423340" y="181066"/>
                        <a:pt x="424591" y="187639"/>
                        <a:pt x="427828" y="193289"/>
                      </a:cubicBezTo>
                      <a:cubicBezTo>
                        <a:pt x="432270" y="199436"/>
                        <a:pt x="438026" y="199508"/>
                        <a:pt x="444671" y="197518"/>
                      </a:cubicBezTo>
                      <a:cubicBezTo>
                        <a:pt x="451227" y="195528"/>
                        <a:pt x="457147" y="191868"/>
                        <a:pt x="461834" y="186858"/>
                      </a:cubicBezTo>
                      <a:cubicBezTo>
                        <a:pt x="465387" y="183304"/>
                        <a:pt x="469651" y="176198"/>
                        <a:pt x="475479" y="175842"/>
                      </a:cubicBezTo>
                      <a:cubicBezTo>
                        <a:pt x="481946" y="175842"/>
                        <a:pt x="484717" y="180497"/>
                        <a:pt x="487844" y="185117"/>
                      </a:cubicBezTo>
                      <a:cubicBezTo>
                        <a:pt x="489202" y="187604"/>
                        <a:pt x="490925" y="189878"/>
                        <a:pt x="492961" y="191832"/>
                      </a:cubicBezTo>
                      <a:cubicBezTo>
                        <a:pt x="491309" y="194071"/>
                        <a:pt x="489138" y="195883"/>
                        <a:pt x="486636" y="197092"/>
                      </a:cubicBezTo>
                      <a:cubicBezTo>
                        <a:pt x="481072" y="199365"/>
                        <a:pt x="476690" y="203843"/>
                        <a:pt x="474519" y="209457"/>
                      </a:cubicBezTo>
                      <a:cubicBezTo>
                        <a:pt x="473077" y="212016"/>
                        <a:pt x="472647" y="215036"/>
                        <a:pt x="473311" y="217914"/>
                      </a:cubicBezTo>
                      <a:cubicBezTo>
                        <a:pt x="474789" y="220544"/>
                        <a:pt x="476673" y="222960"/>
                        <a:pt x="478890" y="225021"/>
                      </a:cubicBezTo>
                      <a:cubicBezTo>
                        <a:pt x="481274" y="227153"/>
                        <a:pt x="483136" y="229818"/>
                        <a:pt x="484327" y="232767"/>
                      </a:cubicBezTo>
                      <a:cubicBezTo>
                        <a:pt x="484575" y="234899"/>
                        <a:pt x="484824" y="237067"/>
                        <a:pt x="485037" y="239128"/>
                      </a:cubicBezTo>
                      <a:cubicBezTo>
                        <a:pt x="487525" y="251991"/>
                        <a:pt x="497510" y="260696"/>
                        <a:pt x="508276" y="266986"/>
                      </a:cubicBezTo>
                      <a:cubicBezTo>
                        <a:pt x="510522" y="269722"/>
                        <a:pt x="513258" y="271996"/>
                        <a:pt x="516343" y="273702"/>
                      </a:cubicBezTo>
                      <a:cubicBezTo>
                        <a:pt x="521889" y="276580"/>
                        <a:pt x="527038" y="280169"/>
                        <a:pt x="531658" y="284362"/>
                      </a:cubicBezTo>
                      <a:cubicBezTo>
                        <a:pt x="538125" y="290332"/>
                        <a:pt x="543384" y="296728"/>
                        <a:pt x="551876" y="300245"/>
                      </a:cubicBezTo>
                      <a:cubicBezTo>
                        <a:pt x="562863" y="304296"/>
                        <a:pt x="574309" y="306961"/>
                        <a:pt x="585953" y="308205"/>
                      </a:cubicBezTo>
                      <a:cubicBezTo>
                        <a:pt x="592242" y="309164"/>
                        <a:pt x="598568" y="308952"/>
                        <a:pt x="604857" y="309911"/>
                      </a:cubicBezTo>
                      <a:cubicBezTo>
                        <a:pt x="610201" y="310906"/>
                        <a:pt x="615304" y="312896"/>
                        <a:pt x="619888" y="315809"/>
                      </a:cubicBezTo>
                      <a:cubicBezTo>
                        <a:pt x="624969" y="318759"/>
                        <a:pt x="630335" y="321459"/>
                        <a:pt x="635203" y="324906"/>
                      </a:cubicBezTo>
                      <a:cubicBezTo>
                        <a:pt x="640071" y="328353"/>
                        <a:pt x="644939" y="333221"/>
                        <a:pt x="650837" y="335566"/>
                      </a:cubicBezTo>
                      <a:cubicBezTo>
                        <a:pt x="663630" y="340505"/>
                        <a:pt x="679975" y="339120"/>
                        <a:pt x="693300" y="337698"/>
                      </a:cubicBezTo>
                      <a:cubicBezTo>
                        <a:pt x="699696" y="336916"/>
                        <a:pt x="708011" y="334500"/>
                        <a:pt x="714620" y="335247"/>
                      </a:cubicBezTo>
                      <a:lnTo>
                        <a:pt x="724250" y="337450"/>
                      </a:lnTo>
                      <a:lnTo>
                        <a:pt x="734732" y="344343"/>
                      </a:lnTo>
                      <a:cubicBezTo>
                        <a:pt x="726737" y="353759"/>
                        <a:pt x="716681" y="361719"/>
                        <a:pt x="707904" y="370283"/>
                      </a:cubicBezTo>
                      <a:cubicBezTo>
                        <a:pt x="692980" y="384709"/>
                        <a:pt x="679478" y="400522"/>
                        <a:pt x="664234" y="414486"/>
                      </a:cubicBezTo>
                      <a:cubicBezTo>
                        <a:pt x="648101" y="429020"/>
                        <a:pt x="632253" y="443873"/>
                        <a:pt x="617152" y="459437"/>
                      </a:cubicBezTo>
                      <a:cubicBezTo>
                        <a:pt x="611537" y="465335"/>
                        <a:pt x="605887" y="471234"/>
                        <a:pt x="600202" y="477203"/>
                      </a:cubicBezTo>
                      <a:cubicBezTo>
                        <a:pt x="593913" y="481752"/>
                        <a:pt x="587516" y="486158"/>
                        <a:pt x="580978" y="490244"/>
                      </a:cubicBezTo>
                      <a:lnTo>
                        <a:pt x="579877" y="488468"/>
                      </a:lnTo>
                      <a:cubicBezTo>
                        <a:pt x="578914" y="489107"/>
                        <a:pt x="577858" y="489640"/>
                        <a:pt x="576750" y="489995"/>
                      </a:cubicBezTo>
                      <a:cubicBezTo>
                        <a:pt x="567085" y="493016"/>
                        <a:pt x="557846" y="489178"/>
                        <a:pt x="549211" y="485376"/>
                      </a:cubicBezTo>
                      <a:cubicBezTo>
                        <a:pt x="544634" y="482889"/>
                        <a:pt x="539713" y="481076"/>
                        <a:pt x="534607" y="480011"/>
                      </a:cubicBezTo>
                      <a:cubicBezTo>
                        <a:pt x="531792" y="479940"/>
                        <a:pt x="529127" y="481254"/>
                        <a:pt x="527500" y="483564"/>
                      </a:cubicBezTo>
                      <a:cubicBezTo>
                        <a:pt x="522731" y="487970"/>
                        <a:pt x="517725" y="492127"/>
                        <a:pt x="512505" y="496001"/>
                      </a:cubicBezTo>
                      <a:cubicBezTo>
                        <a:pt x="504439" y="501366"/>
                        <a:pt x="496799" y="504955"/>
                        <a:pt x="490971" y="512915"/>
                      </a:cubicBezTo>
                      <a:cubicBezTo>
                        <a:pt x="489117" y="516895"/>
                        <a:pt x="486249" y="520341"/>
                        <a:pt x="482656" y="522900"/>
                      </a:cubicBezTo>
                      <a:cubicBezTo>
                        <a:pt x="477920" y="524819"/>
                        <a:pt x="472671" y="524996"/>
                        <a:pt x="467803" y="523468"/>
                      </a:cubicBezTo>
                      <a:cubicBezTo>
                        <a:pt x="463323" y="521798"/>
                        <a:pt x="458391" y="521798"/>
                        <a:pt x="453910" y="523468"/>
                      </a:cubicBezTo>
                      <a:cubicBezTo>
                        <a:pt x="450054" y="524925"/>
                        <a:pt x="446728" y="527519"/>
                        <a:pt x="444351" y="530895"/>
                      </a:cubicBezTo>
                      <a:cubicBezTo>
                        <a:pt x="442205" y="534946"/>
                        <a:pt x="439831" y="538854"/>
                        <a:pt x="437244" y="542621"/>
                      </a:cubicBezTo>
                      <a:cubicBezTo>
                        <a:pt x="434935" y="543900"/>
                        <a:pt x="432256" y="544291"/>
                        <a:pt x="429676" y="543758"/>
                      </a:cubicBezTo>
                      <a:lnTo>
                        <a:pt x="429178" y="545819"/>
                      </a:lnTo>
                      <a:cubicBezTo>
                        <a:pt x="428397" y="546459"/>
                        <a:pt x="427508" y="547169"/>
                        <a:pt x="426798" y="547809"/>
                      </a:cubicBezTo>
                      <a:cubicBezTo>
                        <a:pt x="426687" y="547027"/>
                        <a:pt x="426471" y="546281"/>
                        <a:pt x="426158" y="545570"/>
                      </a:cubicBezTo>
                      <a:cubicBezTo>
                        <a:pt x="425021" y="543189"/>
                        <a:pt x="424808" y="543119"/>
                        <a:pt x="422605" y="542230"/>
                      </a:cubicBezTo>
                      <a:cubicBezTo>
                        <a:pt x="420146" y="540844"/>
                        <a:pt x="417516" y="539814"/>
                        <a:pt x="414787" y="539103"/>
                      </a:cubicBezTo>
                      <a:cubicBezTo>
                        <a:pt x="411660" y="539103"/>
                        <a:pt x="405691" y="540382"/>
                        <a:pt x="403203" y="538001"/>
                      </a:cubicBezTo>
                      <a:cubicBezTo>
                        <a:pt x="401284" y="536083"/>
                        <a:pt x="400716" y="531925"/>
                        <a:pt x="398406" y="529935"/>
                      </a:cubicBezTo>
                      <a:cubicBezTo>
                        <a:pt x="397294" y="529189"/>
                        <a:pt x="396104" y="528585"/>
                        <a:pt x="394853" y="528087"/>
                      </a:cubicBezTo>
                      <a:cubicBezTo>
                        <a:pt x="393510" y="527341"/>
                        <a:pt x="392451" y="526169"/>
                        <a:pt x="391832" y="524747"/>
                      </a:cubicBezTo>
                      <a:cubicBezTo>
                        <a:pt x="390216" y="521905"/>
                        <a:pt x="387721" y="519666"/>
                        <a:pt x="384726" y="518351"/>
                      </a:cubicBezTo>
                      <a:cubicBezTo>
                        <a:pt x="381542" y="516362"/>
                        <a:pt x="377804" y="515473"/>
                        <a:pt x="374066" y="515793"/>
                      </a:cubicBezTo>
                      <a:cubicBezTo>
                        <a:pt x="371539" y="516468"/>
                        <a:pt x="369187" y="517676"/>
                        <a:pt x="367172" y="519346"/>
                      </a:cubicBezTo>
                      <a:cubicBezTo>
                        <a:pt x="364862" y="521265"/>
                        <a:pt x="363974" y="523717"/>
                        <a:pt x="361593" y="525743"/>
                      </a:cubicBezTo>
                      <a:cubicBezTo>
                        <a:pt x="359212" y="527768"/>
                        <a:pt x="357365" y="529296"/>
                        <a:pt x="355304" y="531250"/>
                      </a:cubicBezTo>
                      <a:cubicBezTo>
                        <a:pt x="352639" y="533631"/>
                        <a:pt x="349476" y="534803"/>
                        <a:pt x="346918" y="537397"/>
                      </a:cubicBezTo>
                      <a:cubicBezTo>
                        <a:pt x="345077" y="538748"/>
                        <a:pt x="343126" y="539920"/>
                        <a:pt x="341090" y="540951"/>
                      </a:cubicBezTo>
                      <a:cubicBezTo>
                        <a:pt x="338354" y="543047"/>
                        <a:pt x="337182" y="546565"/>
                        <a:pt x="334765" y="549088"/>
                      </a:cubicBezTo>
                      <a:cubicBezTo>
                        <a:pt x="332349" y="551611"/>
                        <a:pt x="330075" y="553992"/>
                        <a:pt x="327659" y="556444"/>
                      </a:cubicBezTo>
                      <a:cubicBezTo>
                        <a:pt x="323039" y="560992"/>
                        <a:pt x="318420" y="565469"/>
                        <a:pt x="311455" y="565789"/>
                      </a:cubicBezTo>
                      <a:cubicBezTo>
                        <a:pt x="307724" y="565789"/>
                        <a:pt x="304135" y="567779"/>
                        <a:pt x="300369" y="566571"/>
                      </a:cubicBezTo>
                      <a:cubicBezTo>
                        <a:pt x="297626" y="565398"/>
                        <a:pt x="295195" y="563586"/>
                        <a:pt x="293262" y="561312"/>
                      </a:cubicBezTo>
                      <a:cubicBezTo>
                        <a:pt x="291734" y="559961"/>
                        <a:pt x="290064" y="559890"/>
                        <a:pt x="288465" y="558860"/>
                      </a:cubicBezTo>
                      <a:cubicBezTo>
                        <a:pt x="287435" y="558114"/>
                        <a:pt x="286795" y="556763"/>
                        <a:pt x="285836" y="556052"/>
                      </a:cubicBezTo>
                      <a:cubicBezTo>
                        <a:pt x="284709" y="555058"/>
                        <a:pt x="283441" y="554276"/>
                        <a:pt x="282069" y="553672"/>
                      </a:cubicBezTo>
                      <a:cubicBezTo>
                        <a:pt x="280427" y="553494"/>
                        <a:pt x="278771" y="553494"/>
                        <a:pt x="277130" y="553672"/>
                      </a:cubicBezTo>
                      <a:cubicBezTo>
                        <a:pt x="275431" y="553246"/>
                        <a:pt x="273775" y="552677"/>
                        <a:pt x="272191" y="551931"/>
                      </a:cubicBezTo>
                      <a:cubicBezTo>
                        <a:pt x="270485" y="551540"/>
                        <a:pt x="268886" y="551611"/>
                        <a:pt x="267216" y="551220"/>
                      </a:cubicBezTo>
                      <a:cubicBezTo>
                        <a:pt x="265546" y="550829"/>
                        <a:pt x="265723" y="550332"/>
                        <a:pt x="264444" y="550332"/>
                      </a:cubicBezTo>
                      <a:cubicBezTo>
                        <a:pt x="263165" y="550332"/>
                        <a:pt x="262668" y="551291"/>
                        <a:pt x="261637" y="551433"/>
                      </a:cubicBezTo>
                      <a:cubicBezTo>
                        <a:pt x="259896" y="551753"/>
                        <a:pt x="257871" y="551114"/>
                        <a:pt x="256058" y="551433"/>
                      </a:cubicBezTo>
                      <a:cubicBezTo>
                        <a:pt x="254246" y="551753"/>
                        <a:pt x="253820" y="552464"/>
                        <a:pt x="251652" y="551824"/>
                      </a:cubicBezTo>
                      <a:cubicBezTo>
                        <a:pt x="250160" y="551362"/>
                        <a:pt x="248383" y="549905"/>
                        <a:pt x="246962" y="549514"/>
                      </a:cubicBezTo>
                      <a:cubicBezTo>
                        <a:pt x="244481" y="549088"/>
                        <a:pt x="242179" y="547951"/>
                        <a:pt x="240317" y="546246"/>
                      </a:cubicBezTo>
                      <a:cubicBezTo>
                        <a:pt x="238398" y="543829"/>
                        <a:pt x="236962" y="541057"/>
                        <a:pt x="236088" y="538108"/>
                      </a:cubicBezTo>
                      <a:cubicBezTo>
                        <a:pt x="235584" y="536651"/>
                        <a:pt x="235154" y="535194"/>
                        <a:pt x="234809" y="533702"/>
                      </a:cubicBezTo>
                      <a:cubicBezTo>
                        <a:pt x="233793" y="531925"/>
                        <a:pt x="232340" y="530397"/>
                        <a:pt x="230581" y="529331"/>
                      </a:cubicBezTo>
                      <a:cubicBezTo>
                        <a:pt x="227933" y="527093"/>
                        <a:pt x="225048" y="525138"/>
                        <a:pt x="221981" y="523504"/>
                      </a:cubicBezTo>
                      <a:cubicBezTo>
                        <a:pt x="221004" y="522793"/>
                        <a:pt x="219956" y="522154"/>
                        <a:pt x="218854" y="521656"/>
                      </a:cubicBezTo>
                      <a:cubicBezTo>
                        <a:pt x="217256" y="521194"/>
                        <a:pt x="215301" y="521976"/>
                        <a:pt x="213915" y="521656"/>
                      </a:cubicBezTo>
                      <a:cubicBezTo>
                        <a:pt x="212530" y="521336"/>
                        <a:pt x="212707" y="520625"/>
                        <a:pt x="211748" y="520448"/>
                      </a:cubicBezTo>
                      <a:cubicBezTo>
                        <a:pt x="210788" y="520270"/>
                        <a:pt x="209687" y="520448"/>
                        <a:pt x="208621" y="520235"/>
                      </a:cubicBezTo>
                      <a:cubicBezTo>
                        <a:pt x="207406" y="519737"/>
                        <a:pt x="206219" y="519168"/>
                        <a:pt x="205067" y="518529"/>
                      </a:cubicBezTo>
                      <a:cubicBezTo>
                        <a:pt x="203646" y="517996"/>
                        <a:pt x="201869" y="517747"/>
                        <a:pt x="200590" y="517179"/>
                      </a:cubicBezTo>
                      <a:cubicBezTo>
                        <a:pt x="200199" y="517179"/>
                        <a:pt x="199240" y="516077"/>
                        <a:pt x="198849" y="516148"/>
                      </a:cubicBezTo>
                      <a:cubicBezTo>
                        <a:pt x="198458" y="516219"/>
                        <a:pt x="197570" y="516859"/>
                        <a:pt x="197108" y="516930"/>
                      </a:cubicBezTo>
                      <a:cubicBezTo>
                        <a:pt x="195260" y="517250"/>
                        <a:pt x="193554" y="517570"/>
                        <a:pt x="191742" y="518067"/>
                      </a:cubicBezTo>
                      <a:cubicBezTo>
                        <a:pt x="190854" y="518316"/>
                        <a:pt x="189823" y="518067"/>
                        <a:pt x="188971" y="518067"/>
                      </a:cubicBezTo>
                      <a:cubicBezTo>
                        <a:pt x="188118" y="518067"/>
                        <a:pt x="187585" y="518884"/>
                        <a:pt x="187123" y="519027"/>
                      </a:cubicBezTo>
                      <a:cubicBezTo>
                        <a:pt x="184508" y="519844"/>
                        <a:pt x="181992" y="520910"/>
                        <a:pt x="179625" y="522295"/>
                      </a:cubicBezTo>
                      <a:cubicBezTo>
                        <a:pt x="175930" y="523752"/>
                        <a:pt x="171911" y="524250"/>
                        <a:pt x="167970" y="523681"/>
                      </a:cubicBezTo>
                      <a:cubicBezTo>
                        <a:pt x="165053" y="523468"/>
                        <a:pt x="162217" y="522616"/>
                        <a:pt x="159655" y="521194"/>
                      </a:cubicBezTo>
                      <a:cubicBezTo>
                        <a:pt x="157985" y="520554"/>
                        <a:pt x="156386" y="520235"/>
                        <a:pt x="154858" y="519524"/>
                      </a:cubicBezTo>
                      <a:cubicBezTo>
                        <a:pt x="152087" y="518174"/>
                        <a:pt x="153437" y="518813"/>
                        <a:pt x="153828" y="516788"/>
                      </a:cubicBezTo>
                      <a:cubicBezTo>
                        <a:pt x="154649" y="514194"/>
                        <a:pt x="153753" y="511351"/>
                        <a:pt x="151589" y="509681"/>
                      </a:cubicBezTo>
                      <a:cubicBezTo>
                        <a:pt x="150950" y="509041"/>
                        <a:pt x="150310" y="508260"/>
                        <a:pt x="149670" y="507691"/>
                      </a:cubicBezTo>
                      <a:cubicBezTo>
                        <a:pt x="149031" y="507123"/>
                        <a:pt x="148178" y="507371"/>
                        <a:pt x="147681" y="506981"/>
                      </a:cubicBezTo>
                      <a:cubicBezTo>
                        <a:pt x="146472" y="506021"/>
                        <a:pt x="146579" y="504955"/>
                        <a:pt x="145762" y="503854"/>
                      </a:cubicBezTo>
                      <a:cubicBezTo>
                        <a:pt x="145012" y="502930"/>
                        <a:pt x="144063" y="502148"/>
                        <a:pt x="142990" y="501615"/>
                      </a:cubicBezTo>
                      <a:cubicBezTo>
                        <a:pt x="141142" y="500513"/>
                        <a:pt x="140432" y="501153"/>
                        <a:pt x="138442" y="500584"/>
                      </a:cubicBezTo>
                      <a:cubicBezTo>
                        <a:pt x="131335" y="498417"/>
                        <a:pt x="134675" y="488219"/>
                        <a:pt x="137376" y="484310"/>
                      </a:cubicBezTo>
                      <a:cubicBezTo>
                        <a:pt x="139547" y="481574"/>
                        <a:pt x="141924" y="479016"/>
                        <a:pt x="144482" y="476635"/>
                      </a:cubicBezTo>
                      <a:cubicBezTo>
                        <a:pt x="147361" y="473757"/>
                        <a:pt x="146472" y="471767"/>
                        <a:pt x="143203" y="470345"/>
                      </a:cubicBezTo>
                      <a:cubicBezTo>
                        <a:pt x="140361" y="468817"/>
                        <a:pt x="137287" y="467751"/>
                        <a:pt x="134107" y="467218"/>
                      </a:cubicBezTo>
                      <a:cubicBezTo>
                        <a:pt x="130525" y="467254"/>
                        <a:pt x="126957" y="467609"/>
                        <a:pt x="123447" y="468320"/>
                      </a:cubicBezTo>
                      <a:cubicBezTo>
                        <a:pt x="120629" y="468533"/>
                        <a:pt x="117903" y="469421"/>
                        <a:pt x="115523" y="470949"/>
                      </a:cubicBezTo>
                      <a:cubicBezTo>
                        <a:pt x="113998" y="468356"/>
                        <a:pt x="112300" y="465833"/>
                        <a:pt x="110441" y="463452"/>
                      </a:cubicBezTo>
                      <a:cubicBezTo>
                        <a:pt x="107456" y="459543"/>
                        <a:pt x="98999" y="452116"/>
                        <a:pt x="97898" y="447035"/>
                      </a:cubicBezTo>
                      <a:cubicBezTo>
                        <a:pt x="96050" y="438400"/>
                        <a:pt x="104614" y="427137"/>
                        <a:pt x="99248" y="419248"/>
                      </a:cubicBezTo>
                      <a:cubicBezTo>
                        <a:pt x="96228" y="414700"/>
                        <a:pt x="88304" y="414060"/>
                        <a:pt x="83684" y="413349"/>
                      </a:cubicBezTo>
                      <a:lnTo>
                        <a:pt x="76258" y="412141"/>
                      </a:lnTo>
                      <a:cubicBezTo>
                        <a:pt x="73145" y="412212"/>
                        <a:pt x="70398" y="410116"/>
                        <a:pt x="69649" y="407096"/>
                      </a:cubicBezTo>
                      <a:cubicBezTo>
                        <a:pt x="67847" y="403933"/>
                        <a:pt x="66642" y="400451"/>
                        <a:pt x="66095" y="396826"/>
                      </a:cubicBezTo>
                      <a:cubicBezTo>
                        <a:pt x="64816" y="394019"/>
                        <a:pt x="63537" y="391212"/>
                        <a:pt x="62257" y="388334"/>
                      </a:cubicBezTo>
                      <a:cubicBezTo>
                        <a:pt x="58619" y="380800"/>
                        <a:pt x="52155" y="375008"/>
                        <a:pt x="44277" y="372237"/>
                      </a:cubicBezTo>
                      <a:cubicBezTo>
                        <a:pt x="37597" y="369821"/>
                        <a:pt x="29211" y="369039"/>
                        <a:pt x="23952" y="363673"/>
                      </a:cubicBezTo>
                      <a:cubicBezTo>
                        <a:pt x="21611" y="361257"/>
                        <a:pt x="20754" y="357775"/>
                        <a:pt x="21714" y="354577"/>
                      </a:cubicBezTo>
                      <a:cubicBezTo>
                        <a:pt x="22151" y="351556"/>
                        <a:pt x="21970" y="348501"/>
                        <a:pt x="21181" y="34555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70" name="Freeform: Shape 469">
                  <a:extLst>
                    <a:ext uri="{FF2B5EF4-FFF2-40B4-BE49-F238E27FC236}">
                      <a16:creationId xmlns:a16="http://schemas.microsoft.com/office/drawing/2014/main" id="{03555FC2-91E4-28B6-F7AA-25E3C7F871EE}"/>
                    </a:ext>
                  </a:extLst>
                </p:cNvPr>
                <p:cNvSpPr/>
                <p:nvPr/>
              </p:nvSpPr>
              <p:spPr>
                <a:xfrm>
                  <a:off x="-8731946" y="7214800"/>
                  <a:ext cx="425999" cy="433862"/>
                </a:xfrm>
                <a:custGeom>
                  <a:avLst/>
                  <a:gdLst>
                    <a:gd name="connsiteX0" fmla="*/ 71422 w 266023"/>
                    <a:gd name="connsiteY0" fmla="*/ 244791 h 270933"/>
                    <a:gd name="connsiteX1" fmla="*/ 50564 w 266023"/>
                    <a:gd name="connsiteY1" fmla="*/ 249268 h 270933"/>
                    <a:gd name="connsiteX2" fmla="*/ 38198 w 266023"/>
                    <a:gd name="connsiteY2" fmla="*/ 255984 h 270933"/>
                    <a:gd name="connsiteX3" fmla="*/ 37559 w 266023"/>
                    <a:gd name="connsiteY3" fmla="*/ 256517 h 270933"/>
                    <a:gd name="connsiteX4" fmla="*/ 26223 w 266023"/>
                    <a:gd name="connsiteY4" fmla="*/ 269309 h 270933"/>
                    <a:gd name="connsiteX5" fmla="*/ 5436 w 266023"/>
                    <a:gd name="connsiteY5" fmla="*/ 262238 h 270933"/>
                    <a:gd name="connsiteX6" fmla="*/ 4583 w 266023"/>
                    <a:gd name="connsiteY6" fmla="*/ 260106 h 270933"/>
                    <a:gd name="connsiteX7" fmla="*/ 4192 w 266023"/>
                    <a:gd name="connsiteY7" fmla="*/ 257797 h 270933"/>
                    <a:gd name="connsiteX8" fmla="*/ 5081 w 266023"/>
                    <a:gd name="connsiteY8" fmla="*/ 248629 h 270933"/>
                    <a:gd name="connsiteX9" fmla="*/ 1314 w 266023"/>
                    <a:gd name="connsiteY9" fmla="*/ 233314 h 270933"/>
                    <a:gd name="connsiteX10" fmla="*/ 1314 w 266023"/>
                    <a:gd name="connsiteY10" fmla="*/ 227237 h 270933"/>
                    <a:gd name="connsiteX11" fmla="*/ 213 w 266023"/>
                    <a:gd name="connsiteY11" fmla="*/ 216044 h 270933"/>
                    <a:gd name="connsiteX12" fmla="*/ 3553 w 266023"/>
                    <a:gd name="connsiteY12" fmla="*/ 208014 h 270933"/>
                    <a:gd name="connsiteX13" fmla="*/ 11228 w 266023"/>
                    <a:gd name="connsiteY13" fmla="*/ 198810 h 270933"/>
                    <a:gd name="connsiteX14" fmla="*/ 9309 w 266023"/>
                    <a:gd name="connsiteY14" fmla="*/ 183638 h 270933"/>
                    <a:gd name="connsiteX15" fmla="*/ 18797 w 266023"/>
                    <a:gd name="connsiteY15" fmla="*/ 171663 h 270933"/>
                    <a:gd name="connsiteX16" fmla="*/ 29457 w 266023"/>
                    <a:gd name="connsiteY16" fmla="*/ 154500 h 270933"/>
                    <a:gd name="connsiteX17" fmla="*/ 42889 w 266023"/>
                    <a:gd name="connsiteY17" fmla="*/ 139114 h 270933"/>
                    <a:gd name="connsiteX18" fmla="*/ 55645 w 266023"/>
                    <a:gd name="connsiteY18" fmla="*/ 123231 h 270933"/>
                    <a:gd name="connsiteX19" fmla="*/ 73412 w 266023"/>
                    <a:gd name="connsiteY19" fmla="*/ 109585 h 270933"/>
                    <a:gd name="connsiteX20" fmla="*/ 88087 w 266023"/>
                    <a:gd name="connsiteY20" fmla="*/ 90966 h 270933"/>
                    <a:gd name="connsiteX21" fmla="*/ 64777 w 266023"/>
                    <a:gd name="connsiteY21" fmla="*/ 85955 h 270933"/>
                    <a:gd name="connsiteX22" fmla="*/ 65524 w 266023"/>
                    <a:gd name="connsiteY22" fmla="*/ 73590 h 270933"/>
                    <a:gd name="connsiteX23" fmla="*/ 56498 w 266023"/>
                    <a:gd name="connsiteY23" fmla="*/ 68153 h 270933"/>
                    <a:gd name="connsiteX24" fmla="*/ 55290 w 266023"/>
                    <a:gd name="connsiteY24" fmla="*/ 54260 h 270933"/>
                    <a:gd name="connsiteX25" fmla="*/ 59128 w 266023"/>
                    <a:gd name="connsiteY25" fmla="*/ 42214 h 270933"/>
                    <a:gd name="connsiteX26" fmla="*/ 62681 w 266023"/>
                    <a:gd name="connsiteY26" fmla="*/ 38660 h 270933"/>
                    <a:gd name="connsiteX27" fmla="*/ 64372 w 266023"/>
                    <a:gd name="connsiteY27" fmla="*/ 35355 h 270933"/>
                    <a:gd name="connsiteX28" fmla="*/ 64351 w 266023"/>
                    <a:gd name="connsiteY28" fmla="*/ 35285 h 270933"/>
                    <a:gd name="connsiteX29" fmla="*/ 63960 w 266023"/>
                    <a:gd name="connsiteY29" fmla="*/ 31376 h 270933"/>
                    <a:gd name="connsiteX30" fmla="*/ 63640 w 266023"/>
                    <a:gd name="connsiteY30" fmla="*/ 13005 h 270933"/>
                    <a:gd name="connsiteX31" fmla="*/ 75118 w 266023"/>
                    <a:gd name="connsiteY31" fmla="*/ 14071 h 270933"/>
                    <a:gd name="connsiteX32" fmla="*/ 89011 w 266023"/>
                    <a:gd name="connsiteY32" fmla="*/ 16203 h 270933"/>
                    <a:gd name="connsiteX33" fmla="*/ 99458 w 266023"/>
                    <a:gd name="connsiteY33" fmla="*/ 14924 h 270933"/>
                    <a:gd name="connsiteX34" fmla="*/ 113352 w 266023"/>
                    <a:gd name="connsiteY34" fmla="*/ 14213 h 270933"/>
                    <a:gd name="connsiteX35" fmla="*/ 122200 w 266023"/>
                    <a:gd name="connsiteY35" fmla="*/ 33046 h 270933"/>
                    <a:gd name="connsiteX36" fmla="*/ 129093 w 266023"/>
                    <a:gd name="connsiteY36" fmla="*/ 20751 h 270933"/>
                    <a:gd name="connsiteX37" fmla="*/ 145830 w 266023"/>
                    <a:gd name="connsiteY37" fmla="*/ 18299 h 270933"/>
                    <a:gd name="connsiteX38" fmla="*/ 170028 w 266023"/>
                    <a:gd name="connsiteY38" fmla="*/ 19152 h 270933"/>
                    <a:gd name="connsiteX39" fmla="*/ 179693 w 266023"/>
                    <a:gd name="connsiteY39" fmla="*/ 8492 h 270933"/>
                    <a:gd name="connsiteX40" fmla="*/ 189572 w 266023"/>
                    <a:gd name="connsiteY40" fmla="*/ 3375 h 270933"/>
                    <a:gd name="connsiteX41" fmla="*/ 196465 w 266023"/>
                    <a:gd name="connsiteY41" fmla="*/ 3375 h 270933"/>
                    <a:gd name="connsiteX42" fmla="*/ 203572 w 266023"/>
                    <a:gd name="connsiteY42" fmla="*/ 1457 h 270933"/>
                    <a:gd name="connsiteX43" fmla="*/ 217537 w 266023"/>
                    <a:gd name="connsiteY43" fmla="*/ -36 h 270933"/>
                    <a:gd name="connsiteX44" fmla="*/ 220593 w 266023"/>
                    <a:gd name="connsiteY44" fmla="*/ 8670 h 270933"/>
                    <a:gd name="connsiteX45" fmla="*/ 228623 w 266023"/>
                    <a:gd name="connsiteY45" fmla="*/ 13609 h 270933"/>
                    <a:gd name="connsiteX46" fmla="*/ 236227 w 266023"/>
                    <a:gd name="connsiteY46" fmla="*/ 17447 h 270933"/>
                    <a:gd name="connsiteX47" fmla="*/ 236618 w 266023"/>
                    <a:gd name="connsiteY47" fmla="*/ 20325 h 270933"/>
                    <a:gd name="connsiteX48" fmla="*/ 237578 w 266023"/>
                    <a:gd name="connsiteY48" fmla="*/ 21604 h 270933"/>
                    <a:gd name="connsiteX49" fmla="*/ 237258 w 266023"/>
                    <a:gd name="connsiteY49" fmla="*/ 27183 h 270933"/>
                    <a:gd name="connsiteX50" fmla="*/ 236476 w 266023"/>
                    <a:gd name="connsiteY50" fmla="*/ 32193 h 270933"/>
                    <a:gd name="connsiteX51" fmla="*/ 235197 w 266023"/>
                    <a:gd name="connsiteY51" fmla="*/ 36102 h 270933"/>
                    <a:gd name="connsiteX52" fmla="*/ 237258 w 266023"/>
                    <a:gd name="connsiteY52" fmla="*/ 40757 h 270933"/>
                    <a:gd name="connsiteX53" fmla="*/ 238537 w 266023"/>
                    <a:gd name="connsiteY53" fmla="*/ 45554 h 270933"/>
                    <a:gd name="connsiteX54" fmla="*/ 244436 w 266023"/>
                    <a:gd name="connsiteY54" fmla="*/ 51275 h 270933"/>
                    <a:gd name="connsiteX55" fmla="*/ 256410 w 266023"/>
                    <a:gd name="connsiteY55" fmla="*/ 66057 h 270933"/>
                    <a:gd name="connsiteX56" fmla="*/ 261456 w 266023"/>
                    <a:gd name="connsiteY56" fmla="*/ 74265 h 270933"/>
                    <a:gd name="connsiteX57" fmla="*/ 261847 w 266023"/>
                    <a:gd name="connsiteY57" fmla="*/ 79311 h 270933"/>
                    <a:gd name="connsiteX58" fmla="*/ 262949 w 266023"/>
                    <a:gd name="connsiteY58" fmla="*/ 82082 h 270933"/>
                    <a:gd name="connsiteX59" fmla="*/ 262949 w 266023"/>
                    <a:gd name="connsiteY59" fmla="*/ 84961 h 270933"/>
                    <a:gd name="connsiteX60" fmla="*/ 264228 w 266023"/>
                    <a:gd name="connsiteY60" fmla="*/ 87057 h 270933"/>
                    <a:gd name="connsiteX61" fmla="*/ 264228 w 266023"/>
                    <a:gd name="connsiteY61" fmla="*/ 89296 h 270933"/>
                    <a:gd name="connsiteX62" fmla="*/ 265365 w 266023"/>
                    <a:gd name="connsiteY62" fmla="*/ 95052 h 270933"/>
                    <a:gd name="connsiteX63" fmla="*/ 265898 w 266023"/>
                    <a:gd name="connsiteY63" fmla="*/ 105712 h 270933"/>
                    <a:gd name="connsiteX64" fmla="*/ 263979 w 266023"/>
                    <a:gd name="connsiteY64" fmla="*/ 127352 h 270933"/>
                    <a:gd name="connsiteX65" fmla="*/ 258400 w 266023"/>
                    <a:gd name="connsiteY65" fmla="*/ 136236 h 270933"/>
                    <a:gd name="connsiteX66" fmla="*/ 254243 w 266023"/>
                    <a:gd name="connsiteY66" fmla="*/ 146896 h 270933"/>
                    <a:gd name="connsiteX67" fmla="*/ 238679 w 266023"/>
                    <a:gd name="connsiteY67" fmla="*/ 167505 h 270933"/>
                    <a:gd name="connsiteX68" fmla="*/ 229583 w 266023"/>
                    <a:gd name="connsiteY68" fmla="*/ 174932 h 270933"/>
                    <a:gd name="connsiteX69" fmla="*/ 222085 w 266023"/>
                    <a:gd name="connsiteY69" fmla="*/ 184668 h 270933"/>
                    <a:gd name="connsiteX70" fmla="*/ 218958 w 266023"/>
                    <a:gd name="connsiteY70" fmla="*/ 196323 h 270933"/>
                    <a:gd name="connsiteX71" fmla="*/ 218745 w 266023"/>
                    <a:gd name="connsiteY71" fmla="*/ 201262 h 270933"/>
                    <a:gd name="connsiteX72" fmla="*/ 217857 w 266023"/>
                    <a:gd name="connsiteY72" fmla="*/ 205420 h 270933"/>
                    <a:gd name="connsiteX73" fmla="*/ 215156 w 266023"/>
                    <a:gd name="connsiteY73" fmla="*/ 213806 h 270933"/>
                    <a:gd name="connsiteX74" fmla="*/ 206770 w 266023"/>
                    <a:gd name="connsiteY74" fmla="*/ 219775 h 270933"/>
                    <a:gd name="connsiteX75" fmla="*/ 208440 w 266023"/>
                    <a:gd name="connsiteY75" fmla="*/ 229583 h 270933"/>
                    <a:gd name="connsiteX76" fmla="*/ 212278 w 266023"/>
                    <a:gd name="connsiteY76" fmla="*/ 237329 h 270933"/>
                    <a:gd name="connsiteX77" fmla="*/ 218958 w 266023"/>
                    <a:gd name="connsiteY77" fmla="*/ 245075 h 270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</a:cxnLst>
                  <a:rect l="l" t="t" r="r" b="b"/>
                  <a:pathLst>
                    <a:path w="266023" h="270933">
                      <a:moveTo>
                        <a:pt x="71422" y="244791"/>
                      </a:moveTo>
                      <a:cubicBezTo>
                        <a:pt x="64315" y="246390"/>
                        <a:pt x="57209" y="246390"/>
                        <a:pt x="50564" y="249268"/>
                      </a:cubicBezTo>
                      <a:cubicBezTo>
                        <a:pt x="46176" y="250974"/>
                        <a:pt x="42018" y="253248"/>
                        <a:pt x="38198" y="255984"/>
                      </a:cubicBezTo>
                      <a:lnTo>
                        <a:pt x="37559" y="256517"/>
                      </a:lnTo>
                      <a:cubicBezTo>
                        <a:pt x="33330" y="260355"/>
                        <a:pt x="31340" y="266254"/>
                        <a:pt x="26223" y="269309"/>
                      </a:cubicBezTo>
                      <a:cubicBezTo>
                        <a:pt x="18527" y="273076"/>
                        <a:pt x="9220" y="269913"/>
                        <a:pt x="5436" y="262238"/>
                      </a:cubicBezTo>
                      <a:cubicBezTo>
                        <a:pt x="5102" y="261527"/>
                        <a:pt x="4814" y="260817"/>
                        <a:pt x="4583" y="260106"/>
                      </a:cubicBezTo>
                      <a:cubicBezTo>
                        <a:pt x="4409" y="259360"/>
                        <a:pt x="4278" y="258578"/>
                        <a:pt x="4192" y="257797"/>
                      </a:cubicBezTo>
                      <a:cubicBezTo>
                        <a:pt x="3873" y="254527"/>
                        <a:pt x="5720" y="251969"/>
                        <a:pt x="5081" y="248629"/>
                      </a:cubicBezTo>
                      <a:cubicBezTo>
                        <a:pt x="4192" y="243370"/>
                        <a:pt x="1741" y="238644"/>
                        <a:pt x="1314" y="233314"/>
                      </a:cubicBezTo>
                      <a:cubicBezTo>
                        <a:pt x="1172" y="231288"/>
                        <a:pt x="1172" y="229263"/>
                        <a:pt x="1314" y="227237"/>
                      </a:cubicBezTo>
                      <a:cubicBezTo>
                        <a:pt x="1158" y="223506"/>
                        <a:pt x="792" y="219740"/>
                        <a:pt x="213" y="216044"/>
                      </a:cubicBezTo>
                      <a:cubicBezTo>
                        <a:pt x="-747" y="212918"/>
                        <a:pt x="657" y="209542"/>
                        <a:pt x="3553" y="208014"/>
                      </a:cubicBezTo>
                      <a:cubicBezTo>
                        <a:pt x="6950" y="205740"/>
                        <a:pt x="9615" y="202542"/>
                        <a:pt x="11228" y="198810"/>
                      </a:cubicBezTo>
                      <a:cubicBezTo>
                        <a:pt x="13147" y="192912"/>
                        <a:pt x="10269" y="189394"/>
                        <a:pt x="9309" y="183638"/>
                      </a:cubicBezTo>
                      <a:cubicBezTo>
                        <a:pt x="8030" y="175500"/>
                        <a:pt x="14106" y="176140"/>
                        <a:pt x="18797" y="171663"/>
                      </a:cubicBezTo>
                      <a:cubicBezTo>
                        <a:pt x="23487" y="167186"/>
                        <a:pt x="25513" y="159937"/>
                        <a:pt x="29457" y="154500"/>
                      </a:cubicBezTo>
                      <a:cubicBezTo>
                        <a:pt x="34005" y="149419"/>
                        <a:pt x="38483" y="144302"/>
                        <a:pt x="42889" y="139114"/>
                      </a:cubicBezTo>
                      <a:cubicBezTo>
                        <a:pt x="46691" y="133464"/>
                        <a:pt x="50958" y="128169"/>
                        <a:pt x="55645" y="123231"/>
                      </a:cubicBezTo>
                      <a:cubicBezTo>
                        <a:pt x="61402" y="118362"/>
                        <a:pt x="67940" y="114773"/>
                        <a:pt x="73412" y="109585"/>
                      </a:cubicBezTo>
                      <a:cubicBezTo>
                        <a:pt x="78884" y="104398"/>
                        <a:pt x="87057" y="98392"/>
                        <a:pt x="88087" y="90966"/>
                      </a:cubicBezTo>
                      <a:cubicBezTo>
                        <a:pt x="82686" y="89935"/>
                        <a:pt x="65524" y="94235"/>
                        <a:pt x="64777" y="85955"/>
                      </a:cubicBezTo>
                      <a:cubicBezTo>
                        <a:pt x="64387" y="81478"/>
                        <a:pt x="68935" y="77712"/>
                        <a:pt x="65524" y="73590"/>
                      </a:cubicBezTo>
                      <a:cubicBezTo>
                        <a:pt x="63214" y="70712"/>
                        <a:pt x="59518" y="70036"/>
                        <a:pt x="56498" y="68153"/>
                      </a:cubicBezTo>
                      <a:cubicBezTo>
                        <a:pt x="50813" y="64315"/>
                        <a:pt x="54330" y="59447"/>
                        <a:pt x="55290" y="54260"/>
                      </a:cubicBezTo>
                      <a:cubicBezTo>
                        <a:pt x="56249" y="49072"/>
                        <a:pt x="56001" y="45945"/>
                        <a:pt x="59128" y="42214"/>
                      </a:cubicBezTo>
                      <a:cubicBezTo>
                        <a:pt x="60115" y="40863"/>
                        <a:pt x="61313" y="39655"/>
                        <a:pt x="62681" y="38660"/>
                      </a:cubicBezTo>
                      <a:cubicBezTo>
                        <a:pt x="64063" y="38198"/>
                        <a:pt x="64820" y="36741"/>
                        <a:pt x="64372" y="35355"/>
                      </a:cubicBezTo>
                      <a:cubicBezTo>
                        <a:pt x="64365" y="35320"/>
                        <a:pt x="64358" y="35320"/>
                        <a:pt x="64351" y="35285"/>
                      </a:cubicBezTo>
                      <a:cubicBezTo>
                        <a:pt x="64532" y="33970"/>
                        <a:pt x="64397" y="32620"/>
                        <a:pt x="63960" y="31376"/>
                      </a:cubicBezTo>
                      <a:cubicBezTo>
                        <a:pt x="62503" y="25228"/>
                        <a:pt x="57813" y="15741"/>
                        <a:pt x="63640" y="13005"/>
                      </a:cubicBezTo>
                      <a:cubicBezTo>
                        <a:pt x="66270" y="11761"/>
                        <a:pt x="72310" y="13644"/>
                        <a:pt x="75118" y="14071"/>
                      </a:cubicBezTo>
                      <a:cubicBezTo>
                        <a:pt x="79737" y="14533"/>
                        <a:pt x="84463" y="15990"/>
                        <a:pt x="89011" y="16203"/>
                      </a:cubicBezTo>
                      <a:cubicBezTo>
                        <a:pt x="92540" y="16381"/>
                        <a:pt x="96075" y="15954"/>
                        <a:pt x="99458" y="14924"/>
                      </a:cubicBezTo>
                      <a:cubicBezTo>
                        <a:pt x="104184" y="13644"/>
                        <a:pt x="108733" y="11370"/>
                        <a:pt x="113352" y="14213"/>
                      </a:cubicBezTo>
                      <a:cubicBezTo>
                        <a:pt x="120210" y="18299"/>
                        <a:pt x="116621" y="28178"/>
                        <a:pt x="122200" y="33046"/>
                      </a:cubicBezTo>
                      <a:cubicBezTo>
                        <a:pt x="126535" y="30914"/>
                        <a:pt x="127956" y="25087"/>
                        <a:pt x="129093" y="20751"/>
                      </a:cubicBezTo>
                      <a:cubicBezTo>
                        <a:pt x="134814" y="20751"/>
                        <a:pt x="140109" y="18299"/>
                        <a:pt x="145830" y="18299"/>
                      </a:cubicBezTo>
                      <a:cubicBezTo>
                        <a:pt x="153896" y="18299"/>
                        <a:pt x="162921" y="24589"/>
                        <a:pt x="170028" y="19152"/>
                      </a:cubicBezTo>
                      <a:cubicBezTo>
                        <a:pt x="173635" y="15954"/>
                        <a:pt x="176875" y="12401"/>
                        <a:pt x="179693" y="8492"/>
                      </a:cubicBezTo>
                      <a:cubicBezTo>
                        <a:pt x="181765" y="5081"/>
                        <a:pt x="185578" y="3091"/>
                        <a:pt x="189572" y="3375"/>
                      </a:cubicBezTo>
                      <a:cubicBezTo>
                        <a:pt x="191864" y="3553"/>
                        <a:pt x="194170" y="3553"/>
                        <a:pt x="196465" y="3375"/>
                      </a:cubicBezTo>
                      <a:cubicBezTo>
                        <a:pt x="198661" y="2203"/>
                        <a:pt x="201092" y="1563"/>
                        <a:pt x="203572" y="1457"/>
                      </a:cubicBezTo>
                      <a:lnTo>
                        <a:pt x="217537" y="-36"/>
                      </a:lnTo>
                      <a:cubicBezTo>
                        <a:pt x="218048" y="3020"/>
                        <a:pt x="219082" y="5969"/>
                        <a:pt x="220593" y="8670"/>
                      </a:cubicBezTo>
                      <a:cubicBezTo>
                        <a:pt x="222810" y="10979"/>
                        <a:pt x="225571" y="12685"/>
                        <a:pt x="228623" y="13609"/>
                      </a:cubicBezTo>
                      <a:cubicBezTo>
                        <a:pt x="230791" y="14639"/>
                        <a:pt x="234771" y="15279"/>
                        <a:pt x="236227" y="17447"/>
                      </a:cubicBezTo>
                      <a:cubicBezTo>
                        <a:pt x="236689" y="18157"/>
                        <a:pt x="236476" y="19436"/>
                        <a:pt x="236618" y="20325"/>
                      </a:cubicBezTo>
                      <a:cubicBezTo>
                        <a:pt x="236618" y="20645"/>
                        <a:pt x="237436" y="21036"/>
                        <a:pt x="237578" y="21604"/>
                      </a:cubicBezTo>
                      <a:cubicBezTo>
                        <a:pt x="237830" y="23452"/>
                        <a:pt x="237720" y="25371"/>
                        <a:pt x="237258" y="27183"/>
                      </a:cubicBezTo>
                      <a:cubicBezTo>
                        <a:pt x="236796" y="28924"/>
                        <a:pt x="236796" y="30381"/>
                        <a:pt x="236476" y="32193"/>
                      </a:cubicBezTo>
                      <a:cubicBezTo>
                        <a:pt x="236156" y="34005"/>
                        <a:pt x="235019" y="34431"/>
                        <a:pt x="235197" y="36102"/>
                      </a:cubicBezTo>
                      <a:cubicBezTo>
                        <a:pt x="235758" y="37701"/>
                        <a:pt x="236448" y="39264"/>
                        <a:pt x="237258" y="40757"/>
                      </a:cubicBezTo>
                      <a:cubicBezTo>
                        <a:pt x="237564" y="42391"/>
                        <a:pt x="237993" y="43990"/>
                        <a:pt x="238537" y="45554"/>
                      </a:cubicBezTo>
                      <a:cubicBezTo>
                        <a:pt x="239873" y="48006"/>
                        <a:pt x="241931" y="50031"/>
                        <a:pt x="244436" y="51275"/>
                      </a:cubicBezTo>
                      <a:cubicBezTo>
                        <a:pt x="249801" y="54899"/>
                        <a:pt x="253966" y="60052"/>
                        <a:pt x="256410" y="66057"/>
                      </a:cubicBezTo>
                      <a:cubicBezTo>
                        <a:pt x="257867" y="68828"/>
                        <a:pt x="259964" y="71387"/>
                        <a:pt x="261456" y="74265"/>
                      </a:cubicBezTo>
                      <a:cubicBezTo>
                        <a:pt x="262238" y="76042"/>
                        <a:pt x="261456" y="77534"/>
                        <a:pt x="261847" y="79311"/>
                      </a:cubicBezTo>
                      <a:cubicBezTo>
                        <a:pt x="262096" y="80412"/>
                        <a:pt x="262736" y="81052"/>
                        <a:pt x="262949" y="82082"/>
                      </a:cubicBezTo>
                      <a:cubicBezTo>
                        <a:pt x="263162" y="83113"/>
                        <a:pt x="262949" y="84001"/>
                        <a:pt x="262949" y="84961"/>
                      </a:cubicBezTo>
                      <a:cubicBezTo>
                        <a:pt x="262949" y="85920"/>
                        <a:pt x="264015" y="85991"/>
                        <a:pt x="264228" y="87057"/>
                      </a:cubicBezTo>
                      <a:cubicBezTo>
                        <a:pt x="264441" y="88123"/>
                        <a:pt x="264015" y="88550"/>
                        <a:pt x="264228" y="89296"/>
                      </a:cubicBezTo>
                      <a:cubicBezTo>
                        <a:pt x="264779" y="91179"/>
                        <a:pt x="265159" y="93098"/>
                        <a:pt x="265365" y="95052"/>
                      </a:cubicBezTo>
                      <a:cubicBezTo>
                        <a:pt x="265845" y="98570"/>
                        <a:pt x="266022" y="102159"/>
                        <a:pt x="265898" y="105712"/>
                      </a:cubicBezTo>
                      <a:cubicBezTo>
                        <a:pt x="264299" y="112819"/>
                        <a:pt x="265898" y="120317"/>
                        <a:pt x="263979" y="127352"/>
                      </a:cubicBezTo>
                      <a:cubicBezTo>
                        <a:pt x="262622" y="130586"/>
                        <a:pt x="260735" y="133606"/>
                        <a:pt x="258400" y="136236"/>
                      </a:cubicBezTo>
                      <a:cubicBezTo>
                        <a:pt x="256691" y="139647"/>
                        <a:pt x="255298" y="143236"/>
                        <a:pt x="254243" y="146896"/>
                      </a:cubicBezTo>
                      <a:cubicBezTo>
                        <a:pt x="250391" y="154678"/>
                        <a:pt x="245111" y="161678"/>
                        <a:pt x="238679" y="167505"/>
                      </a:cubicBezTo>
                      <a:cubicBezTo>
                        <a:pt x="235979" y="170135"/>
                        <a:pt x="232532" y="172586"/>
                        <a:pt x="229583" y="174932"/>
                      </a:cubicBezTo>
                      <a:cubicBezTo>
                        <a:pt x="226246" y="177455"/>
                        <a:pt x="223656" y="180795"/>
                        <a:pt x="222085" y="184668"/>
                      </a:cubicBezTo>
                      <a:cubicBezTo>
                        <a:pt x="220717" y="188470"/>
                        <a:pt x="219669" y="192343"/>
                        <a:pt x="218958" y="196323"/>
                      </a:cubicBezTo>
                      <a:cubicBezTo>
                        <a:pt x="218692" y="197958"/>
                        <a:pt x="218620" y="199628"/>
                        <a:pt x="218745" y="201262"/>
                      </a:cubicBezTo>
                      <a:cubicBezTo>
                        <a:pt x="218660" y="202684"/>
                        <a:pt x="218361" y="204070"/>
                        <a:pt x="217857" y="205420"/>
                      </a:cubicBezTo>
                      <a:cubicBezTo>
                        <a:pt x="217615" y="208369"/>
                        <a:pt x="216691" y="211247"/>
                        <a:pt x="215156" y="213806"/>
                      </a:cubicBezTo>
                      <a:cubicBezTo>
                        <a:pt x="213060" y="216435"/>
                        <a:pt x="208369" y="217075"/>
                        <a:pt x="206770" y="219775"/>
                      </a:cubicBezTo>
                      <a:cubicBezTo>
                        <a:pt x="205171" y="222476"/>
                        <a:pt x="207410" y="226882"/>
                        <a:pt x="208440" y="229583"/>
                      </a:cubicBezTo>
                      <a:cubicBezTo>
                        <a:pt x="209460" y="232283"/>
                        <a:pt x="210746" y="234877"/>
                        <a:pt x="212278" y="237329"/>
                      </a:cubicBezTo>
                      <a:cubicBezTo>
                        <a:pt x="214196" y="240207"/>
                        <a:pt x="216968" y="242375"/>
                        <a:pt x="218958" y="245075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71" name="Freeform: Shape 470">
                  <a:extLst>
                    <a:ext uri="{FF2B5EF4-FFF2-40B4-BE49-F238E27FC236}">
                      <a16:creationId xmlns:a16="http://schemas.microsoft.com/office/drawing/2014/main" id="{BC78BACB-AD6A-E8A5-C9EC-FDEB9F3ED6AD}"/>
                    </a:ext>
                  </a:extLst>
                </p:cNvPr>
                <p:cNvSpPr/>
                <p:nvPr/>
              </p:nvSpPr>
              <p:spPr>
                <a:xfrm>
                  <a:off x="-8401440" y="7112318"/>
                  <a:ext cx="620297" cy="789404"/>
                </a:xfrm>
                <a:custGeom>
                  <a:avLst/>
                  <a:gdLst>
                    <a:gd name="connsiteX0" fmla="*/ 25963 w 387356"/>
                    <a:gd name="connsiteY0" fmla="*/ 320762 h 492958"/>
                    <a:gd name="connsiteX1" fmla="*/ 24577 w 387356"/>
                    <a:gd name="connsiteY1" fmla="*/ 319341 h 492958"/>
                    <a:gd name="connsiteX2" fmla="*/ 21557 w 387356"/>
                    <a:gd name="connsiteY2" fmla="*/ 317422 h 492958"/>
                    <a:gd name="connsiteX3" fmla="*/ 18003 w 387356"/>
                    <a:gd name="connsiteY3" fmla="*/ 313513 h 492958"/>
                    <a:gd name="connsiteX4" fmla="*/ 16937 w 387356"/>
                    <a:gd name="connsiteY4" fmla="*/ 309960 h 492958"/>
                    <a:gd name="connsiteX5" fmla="*/ 16937 w 387356"/>
                    <a:gd name="connsiteY5" fmla="*/ 308823 h 492958"/>
                    <a:gd name="connsiteX6" fmla="*/ 12780 w 387356"/>
                    <a:gd name="connsiteY6" fmla="*/ 308823 h 492958"/>
                    <a:gd name="connsiteX7" fmla="*/ 6100 w 387356"/>
                    <a:gd name="connsiteY7" fmla="*/ 301076 h 492958"/>
                    <a:gd name="connsiteX8" fmla="*/ 2262 w 387356"/>
                    <a:gd name="connsiteY8" fmla="*/ 293330 h 492958"/>
                    <a:gd name="connsiteX9" fmla="*/ 592 w 387356"/>
                    <a:gd name="connsiteY9" fmla="*/ 283523 h 492958"/>
                    <a:gd name="connsiteX10" fmla="*/ 8978 w 387356"/>
                    <a:gd name="connsiteY10" fmla="*/ 277553 h 492958"/>
                    <a:gd name="connsiteX11" fmla="*/ 11678 w 387356"/>
                    <a:gd name="connsiteY11" fmla="*/ 269167 h 492958"/>
                    <a:gd name="connsiteX12" fmla="*/ 12567 w 387356"/>
                    <a:gd name="connsiteY12" fmla="*/ 265010 h 492958"/>
                    <a:gd name="connsiteX13" fmla="*/ 12780 w 387356"/>
                    <a:gd name="connsiteY13" fmla="*/ 260071 h 492958"/>
                    <a:gd name="connsiteX14" fmla="*/ 15907 w 387356"/>
                    <a:gd name="connsiteY14" fmla="*/ 248416 h 492958"/>
                    <a:gd name="connsiteX15" fmla="*/ 23405 w 387356"/>
                    <a:gd name="connsiteY15" fmla="*/ 238679 h 492958"/>
                    <a:gd name="connsiteX16" fmla="*/ 32501 w 387356"/>
                    <a:gd name="connsiteY16" fmla="*/ 231253 h 492958"/>
                    <a:gd name="connsiteX17" fmla="*/ 48065 w 387356"/>
                    <a:gd name="connsiteY17" fmla="*/ 210643 h 492958"/>
                    <a:gd name="connsiteX18" fmla="*/ 52222 w 387356"/>
                    <a:gd name="connsiteY18" fmla="*/ 199983 h 492958"/>
                    <a:gd name="connsiteX19" fmla="*/ 57801 w 387356"/>
                    <a:gd name="connsiteY19" fmla="*/ 191100 h 492958"/>
                    <a:gd name="connsiteX20" fmla="*/ 59720 w 387356"/>
                    <a:gd name="connsiteY20" fmla="*/ 169460 h 492958"/>
                    <a:gd name="connsiteX21" fmla="*/ 59187 w 387356"/>
                    <a:gd name="connsiteY21" fmla="*/ 158800 h 492958"/>
                    <a:gd name="connsiteX22" fmla="*/ 57979 w 387356"/>
                    <a:gd name="connsiteY22" fmla="*/ 153221 h 492958"/>
                    <a:gd name="connsiteX23" fmla="*/ 57979 w 387356"/>
                    <a:gd name="connsiteY23" fmla="*/ 150982 h 492958"/>
                    <a:gd name="connsiteX24" fmla="*/ 56700 w 387356"/>
                    <a:gd name="connsiteY24" fmla="*/ 148886 h 492958"/>
                    <a:gd name="connsiteX25" fmla="*/ 56700 w 387356"/>
                    <a:gd name="connsiteY25" fmla="*/ 146007 h 492958"/>
                    <a:gd name="connsiteX26" fmla="*/ 55598 w 387356"/>
                    <a:gd name="connsiteY26" fmla="*/ 143236 h 492958"/>
                    <a:gd name="connsiteX27" fmla="*/ 55207 w 387356"/>
                    <a:gd name="connsiteY27" fmla="*/ 138190 h 492958"/>
                    <a:gd name="connsiteX28" fmla="*/ 50161 w 387356"/>
                    <a:gd name="connsiteY28" fmla="*/ 129982 h 492958"/>
                    <a:gd name="connsiteX29" fmla="*/ 38187 w 387356"/>
                    <a:gd name="connsiteY29" fmla="*/ 115200 h 492958"/>
                    <a:gd name="connsiteX30" fmla="*/ 32288 w 387356"/>
                    <a:gd name="connsiteY30" fmla="*/ 109479 h 492958"/>
                    <a:gd name="connsiteX31" fmla="*/ 31009 w 387356"/>
                    <a:gd name="connsiteY31" fmla="*/ 104682 h 492958"/>
                    <a:gd name="connsiteX32" fmla="*/ 28948 w 387356"/>
                    <a:gd name="connsiteY32" fmla="*/ 100027 h 492958"/>
                    <a:gd name="connsiteX33" fmla="*/ 30227 w 387356"/>
                    <a:gd name="connsiteY33" fmla="*/ 96118 h 492958"/>
                    <a:gd name="connsiteX34" fmla="*/ 31009 w 387356"/>
                    <a:gd name="connsiteY34" fmla="*/ 91108 h 492958"/>
                    <a:gd name="connsiteX35" fmla="*/ 31328 w 387356"/>
                    <a:gd name="connsiteY35" fmla="*/ 85529 h 492958"/>
                    <a:gd name="connsiteX36" fmla="*/ 30369 w 387356"/>
                    <a:gd name="connsiteY36" fmla="*/ 84250 h 492958"/>
                    <a:gd name="connsiteX37" fmla="*/ 29978 w 387356"/>
                    <a:gd name="connsiteY37" fmla="*/ 81372 h 492958"/>
                    <a:gd name="connsiteX38" fmla="*/ 22374 w 387356"/>
                    <a:gd name="connsiteY38" fmla="*/ 77534 h 492958"/>
                    <a:gd name="connsiteX39" fmla="*/ 14343 w 387356"/>
                    <a:gd name="connsiteY39" fmla="*/ 72595 h 492958"/>
                    <a:gd name="connsiteX40" fmla="*/ 11288 w 387356"/>
                    <a:gd name="connsiteY40" fmla="*/ 63889 h 492958"/>
                    <a:gd name="connsiteX41" fmla="*/ 11288 w 387356"/>
                    <a:gd name="connsiteY41" fmla="*/ 63392 h 492958"/>
                    <a:gd name="connsiteX42" fmla="*/ 14415 w 387356"/>
                    <a:gd name="connsiteY42" fmla="*/ 54224 h 492958"/>
                    <a:gd name="connsiteX43" fmla="*/ 21521 w 387356"/>
                    <a:gd name="connsiteY43" fmla="*/ 47117 h 492958"/>
                    <a:gd name="connsiteX44" fmla="*/ 28628 w 387356"/>
                    <a:gd name="connsiteY44" fmla="*/ 40010 h 492958"/>
                    <a:gd name="connsiteX45" fmla="*/ 36694 w 387356"/>
                    <a:gd name="connsiteY45" fmla="*/ 33544 h 492958"/>
                    <a:gd name="connsiteX46" fmla="*/ 47354 w 387356"/>
                    <a:gd name="connsiteY46" fmla="*/ 27822 h 492958"/>
                    <a:gd name="connsiteX47" fmla="*/ 65547 w 387356"/>
                    <a:gd name="connsiteY47" fmla="*/ 10802 h 492958"/>
                    <a:gd name="connsiteX48" fmla="*/ 75994 w 387356"/>
                    <a:gd name="connsiteY48" fmla="*/ 3695 h 492958"/>
                    <a:gd name="connsiteX49" fmla="*/ 83918 w 387356"/>
                    <a:gd name="connsiteY49" fmla="*/ 1066 h 492958"/>
                    <a:gd name="connsiteX50" fmla="*/ 94579 w 387356"/>
                    <a:gd name="connsiteY50" fmla="*/ -36 h 492958"/>
                    <a:gd name="connsiteX51" fmla="*/ 103675 w 387356"/>
                    <a:gd name="connsiteY51" fmla="*/ 3091 h 492958"/>
                    <a:gd name="connsiteX52" fmla="*/ 104954 w 387356"/>
                    <a:gd name="connsiteY52" fmla="*/ 9380 h 492958"/>
                    <a:gd name="connsiteX53" fmla="*/ 97848 w 387356"/>
                    <a:gd name="connsiteY53" fmla="*/ 17056 h 492958"/>
                    <a:gd name="connsiteX54" fmla="*/ 98914 w 387356"/>
                    <a:gd name="connsiteY54" fmla="*/ 33330 h 492958"/>
                    <a:gd name="connsiteX55" fmla="*/ 103462 w 387356"/>
                    <a:gd name="connsiteY55" fmla="*/ 34361 h 492958"/>
                    <a:gd name="connsiteX56" fmla="*/ 106234 w 387356"/>
                    <a:gd name="connsiteY56" fmla="*/ 36599 h 492958"/>
                    <a:gd name="connsiteX57" fmla="*/ 108152 w 387356"/>
                    <a:gd name="connsiteY57" fmla="*/ 39726 h 492958"/>
                    <a:gd name="connsiteX58" fmla="*/ 110142 w 387356"/>
                    <a:gd name="connsiteY58" fmla="*/ 40437 h 492958"/>
                    <a:gd name="connsiteX59" fmla="*/ 112061 w 387356"/>
                    <a:gd name="connsiteY59" fmla="*/ 42427 h 492958"/>
                    <a:gd name="connsiteX60" fmla="*/ 114300 w 387356"/>
                    <a:gd name="connsiteY60" fmla="*/ 49534 h 492958"/>
                    <a:gd name="connsiteX61" fmla="*/ 115330 w 387356"/>
                    <a:gd name="connsiteY61" fmla="*/ 52269 h 492958"/>
                    <a:gd name="connsiteX62" fmla="*/ 120127 w 387356"/>
                    <a:gd name="connsiteY62" fmla="*/ 53940 h 492958"/>
                    <a:gd name="connsiteX63" fmla="*/ 128442 w 387356"/>
                    <a:gd name="connsiteY63" fmla="*/ 56427 h 492958"/>
                    <a:gd name="connsiteX64" fmla="*/ 140097 w 387356"/>
                    <a:gd name="connsiteY64" fmla="*/ 55041 h 492958"/>
                    <a:gd name="connsiteX65" fmla="*/ 147595 w 387356"/>
                    <a:gd name="connsiteY65" fmla="*/ 51772 h 492958"/>
                    <a:gd name="connsiteX66" fmla="*/ 149443 w 387356"/>
                    <a:gd name="connsiteY66" fmla="*/ 50813 h 492958"/>
                    <a:gd name="connsiteX67" fmla="*/ 152214 w 387356"/>
                    <a:gd name="connsiteY67" fmla="*/ 50813 h 492958"/>
                    <a:gd name="connsiteX68" fmla="*/ 157580 w 387356"/>
                    <a:gd name="connsiteY68" fmla="*/ 49676 h 492958"/>
                    <a:gd name="connsiteX69" fmla="*/ 159321 w 387356"/>
                    <a:gd name="connsiteY69" fmla="*/ 48894 h 492958"/>
                    <a:gd name="connsiteX70" fmla="*/ 161062 w 387356"/>
                    <a:gd name="connsiteY70" fmla="*/ 49925 h 492958"/>
                    <a:gd name="connsiteX71" fmla="*/ 165539 w 387356"/>
                    <a:gd name="connsiteY71" fmla="*/ 51275 h 492958"/>
                    <a:gd name="connsiteX72" fmla="*/ 169093 w 387356"/>
                    <a:gd name="connsiteY72" fmla="*/ 52980 h 492958"/>
                    <a:gd name="connsiteX73" fmla="*/ 172220 w 387356"/>
                    <a:gd name="connsiteY73" fmla="*/ 53193 h 492958"/>
                    <a:gd name="connsiteX74" fmla="*/ 174387 w 387356"/>
                    <a:gd name="connsiteY74" fmla="*/ 54402 h 492958"/>
                    <a:gd name="connsiteX75" fmla="*/ 179326 w 387356"/>
                    <a:gd name="connsiteY75" fmla="*/ 54402 h 492958"/>
                    <a:gd name="connsiteX76" fmla="*/ 182453 w 387356"/>
                    <a:gd name="connsiteY76" fmla="*/ 56249 h 492958"/>
                    <a:gd name="connsiteX77" fmla="*/ 191052 w 387356"/>
                    <a:gd name="connsiteY77" fmla="*/ 62077 h 492958"/>
                    <a:gd name="connsiteX78" fmla="*/ 195281 w 387356"/>
                    <a:gd name="connsiteY78" fmla="*/ 66447 h 492958"/>
                    <a:gd name="connsiteX79" fmla="*/ 196560 w 387356"/>
                    <a:gd name="connsiteY79" fmla="*/ 70854 h 492958"/>
                    <a:gd name="connsiteX80" fmla="*/ 200789 w 387356"/>
                    <a:gd name="connsiteY80" fmla="*/ 78991 h 492958"/>
                    <a:gd name="connsiteX81" fmla="*/ 207434 w 387356"/>
                    <a:gd name="connsiteY81" fmla="*/ 82260 h 492958"/>
                    <a:gd name="connsiteX82" fmla="*/ 212124 w 387356"/>
                    <a:gd name="connsiteY82" fmla="*/ 84570 h 492958"/>
                    <a:gd name="connsiteX83" fmla="*/ 216530 w 387356"/>
                    <a:gd name="connsiteY83" fmla="*/ 84179 h 492958"/>
                    <a:gd name="connsiteX84" fmla="*/ 222109 w 387356"/>
                    <a:gd name="connsiteY84" fmla="*/ 84179 h 492958"/>
                    <a:gd name="connsiteX85" fmla="*/ 224916 w 387356"/>
                    <a:gd name="connsiteY85" fmla="*/ 83077 h 492958"/>
                    <a:gd name="connsiteX86" fmla="*/ 227688 w 387356"/>
                    <a:gd name="connsiteY86" fmla="*/ 83966 h 492958"/>
                    <a:gd name="connsiteX87" fmla="*/ 232662 w 387356"/>
                    <a:gd name="connsiteY87" fmla="*/ 84676 h 492958"/>
                    <a:gd name="connsiteX88" fmla="*/ 237602 w 387356"/>
                    <a:gd name="connsiteY88" fmla="*/ 86418 h 492958"/>
                    <a:gd name="connsiteX89" fmla="*/ 242541 w 387356"/>
                    <a:gd name="connsiteY89" fmla="*/ 86418 h 492958"/>
                    <a:gd name="connsiteX90" fmla="*/ 246307 w 387356"/>
                    <a:gd name="connsiteY90" fmla="*/ 88798 h 492958"/>
                    <a:gd name="connsiteX91" fmla="*/ 248937 w 387356"/>
                    <a:gd name="connsiteY91" fmla="*/ 91605 h 492958"/>
                    <a:gd name="connsiteX92" fmla="*/ 253734 w 387356"/>
                    <a:gd name="connsiteY92" fmla="*/ 94057 h 492958"/>
                    <a:gd name="connsiteX93" fmla="*/ 260841 w 387356"/>
                    <a:gd name="connsiteY93" fmla="*/ 99316 h 492958"/>
                    <a:gd name="connsiteX94" fmla="*/ 271927 w 387356"/>
                    <a:gd name="connsiteY94" fmla="*/ 98534 h 492958"/>
                    <a:gd name="connsiteX95" fmla="*/ 288130 w 387356"/>
                    <a:gd name="connsiteY95" fmla="*/ 89189 h 492958"/>
                    <a:gd name="connsiteX96" fmla="*/ 295237 w 387356"/>
                    <a:gd name="connsiteY96" fmla="*/ 81834 h 492958"/>
                    <a:gd name="connsiteX97" fmla="*/ 301562 w 387356"/>
                    <a:gd name="connsiteY97" fmla="*/ 73696 h 492958"/>
                    <a:gd name="connsiteX98" fmla="*/ 307390 w 387356"/>
                    <a:gd name="connsiteY98" fmla="*/ 70143 h 492958"/>
                    <a:gd name="connsiteX99" fmla="*/ 315776 w 387356"/>
                    <a:gd name="connsiteY99" fmla="*/ 63996 h 492958"/>
                    <a:gd name="connsiteX100" fmla="*/ 322065 w 387356"/>
                    <a:gd name="connsiteY100" fmla="*/ 58488 h 492958"/>
                    <a:gd name="connsiteX101" fmla="*/ 327644 w 387356"/>
                    <a:gd name="connsiteY101" fmla="*/ 52092 h 492958"/>
                    <a:gd name="connsiteX102" fmla="*/ 334537 w 387356"/>
                    <a:gd name="connsiteY102" fmla="*/ 48539 h 492958"/>
                    <a:gd name="connsiteX103" fmla="*/ 345198 w 387356"/>
                    <a:gd name="connsiteY103" fmla="*/ 51097 h 492958"/>
                    <a:gd name="connsiteX104" fmla="*/ 352304 w 387356"/>
                    <a:gd name="connsiteY104" fmla="*/ 57493 h 492958"/>
                    <a:gd name="connsiteX105" fmla="*/ 355325 w 387356"/>
                    <a:gd name="connsiteY105" fmla="*/ 60833 h 492958"/>
                    <a:gd name="connsiteX106" fmla="*/ 358878 w 387356"/>
                    <a:gd name="connsiteY106" fmla="*/ 62681 h 492958"/>
                    <a:gd name="connsiteX107" fmla="*/ 363675 w 387356"/>
                    <a:gd name="connsiteY107" fmla="*/ 70747 h 492958"/>
                    <a:gd name="connsiteX108" fmla="*/ 375259 w 387356"/>
                    <a:gd name="connsiteY108" fmla="*/ 71849 h 492958"/>
                    <a:gd name="connsiteX109" fmla="*/ 383077 w 387356"/>
                    <a:gd name="connsiteY109" fmla="*/ 74976 h 492958"/>
                    <a:gd name="connsiteX110" fmla="*/ 386630 w 387356"/>
                    <a:gd name="connsiteY110" fmla="*/ 78316 h 492958"/>
                    <a:gd name="connsiteX111" fmla="*/ 387270 w 387356"/>
                    <a:gd name="connsiteY111" fmla="*/ 80555 h 492958"/>
                    <a:gd name="connsiteX112" fmla="*/ 387270 w 387356"/>
                    <a:gd name="connsiteY112" fmla="*/ 80555 h 492958"/>
                    <a:gd name="connsiteX113" fmla="*/ 368579 w 387356"/>
                    <a:gd name="connsiteY113" fmla="*/ 100666 h 492958"/>
                    <a:gd name="connsiteX114" fmla="*/ 357244 w 387356"/>
                    <a:gd name="connsiteY114" fmla="*/ 112783 h 492958"/>
                    <a:gd name="connsiteX115" fmla="*/ 354152 w 387356"/>
                    <a:gd name="connsiteY115" fmla="*/ 116870 h 492958"/>
                    <a:gd name="connsiteX116" fmla="*/ 354152 w 387356"/>
                    <a:gd name="connsiteY116" fmla="*/ 302356 h 492958"/>
                    <a:gd name="connsiteX117" fmla="*/ 381904 w 387356"/>
                    <a:gd name="connsiteY117" fmla="*/ 339239 h 492958"/>
                    <a:gd name="connsiteX118" fmla="*/ 384462 w 387356"/>
                    <a:gd name="connsiteY118" fmla="*/ 341407 h 492958"/>
                    <a:gd name="connsiteX119" fmla="*/ 376005 w 387356"/>
                    <a:gd name="connsiteY119" fmla="*/ 352493 h 492958"/>
                    <a:gd name="connsiteX120" fmla="*/ 355254 w 387356"/>
                    <a:gd name="connsiteY120" fmla="*/ 366956 h 492958"/>
                    <a:gd name="connsiteX121" fmla="*/ 331055 w 387356"/>
                    <a:gd name="connsiteY121" fmla="*/ 373174 h 492958"/>
                    <a:gd name="connsiteX122" fmla="*/ 324517 w 387356"/>
                    <a:gd name="connsiteY122" fmla="*/ 395774 h 492958"/>
                    <a:gd name="connsiteX123" fmla="*/ 313430 w 387356"/>
                    <a:gd name="connsiteY123" fmla="*/ 413541 h 492958"/>
                    <a:gd name="connsiteX124" fmla="*/ 303765 w 387356"/>
                    <a:gd name="connsiteY124" fmla="*/ 420007 h 492958"/>
                    <a:gd name="connsiteX125" fmla="*/ 302237 w 387356"/>
                    <a:gd name="connsiteY125" fmla="*/ 437419 h 492958"/>
                    <a:gd name="connsiteX126" fmla="*/ 302237 w 387356"/>
                    <a:gd name="connsiteY126" fmla="*/ 451633 h 492958"/>
                    <a:gd name="connsiteX127" fmla="*/ 292181 w 387356"/>
                    <a:gd name="connsiteY127" fmla="*/ 462293 h 492958"/>
                    <a:gd name="connsiteX128" fmla="*/ 282125 w 387356"/>
                    <a:gd name="connsiteY128" fmla="*/ 472669 h 492958"/>
                    <a:gd name="connsiteX129" fmla="*/ 275907 w 387356"/>
                    <a:gd name="connsiteY129" fmla="*/ 482263 h 492958"/>
                    <a:gd name="connsiteX130" fmla="*/ 271678 w 387356"/>
                    <a:gd name="connsiteY130" fmla="*/ 492923 h 492958"/>
                    <a:gd name="connsiteX131" fmla="*/ 271110 w 387356"/>
                    <a:gd name="connsiteY131" fmla="*/ 492923 h 492958"/>
                    <a:gd name="connsiteX132" fmla="*/ 267983 w 387356"/>
                    <a:gd name="connsiteY132" fmla="*/ 489583 h 492958"/>
                    <a:gd name="connsiteX133" fmla="*/ 265851 w 387356"/>
                    <a:gd name="connsiteY133" fmla="*/ 486029 h 492958"/>
                    <a:gd name="connsiteX134" fmla="*/ 261942 w 387356"/>
                    <a:gd name="connsiteY134" fmla="*/ 479669 h 492958"/>
                    <a:gd name="connsiteX135" fmla="*/ 256719 w 387356"/>
                    <a:gd name="connsiteY135" fmla="*/ 476115 h 492958"/>
                    <a:gd name="connsiteX136" fmla="*/ 248368 w 387356"/>
                    <a:gd name="connsiteY136" fmla="*/ 475014 h 492958"/>
                    <a:gd name="connsiteX137" fmla="*/ 243891 w 387356"/>
                    <a:gd name="connsiteY137" fmla="*/ 473983 h 492958"/>
                    <a:gd name="connsiteX138" fmla="*/ 239414 w 387356"/>
                    <a:gd name="connsiteY138" fmla="*/ 473983 h 492958"/>
                    <a:gd name="connsiteX139" fmla="*/ 235008 w 387356"/>
                    <a:gd name="connsiteY139" fmla="*/ 473024 h 492958"/>
                    <a:gd name="connsiteX140" fmla="*/ 230779 w 387356"/>
                    <a:gd name="connsiteY140" fmla="*/ 471105 h 492958"/>
                    <a:gd name="connsiteX141" fmla="*/ 224419 w 387356"/>
                    <a:gd name="connsiteY141" fmla="*/ 455221 h 492958"/>
                    <a:gd name="connsiteX142" fmla="*/ 224419 w 387356"/>
                    <a:gd name="connsiteY142" fmla="*/ 447475 h 492958"/>
                    <a:gd name="connsiteX143" fmla="*/ 214682 w 387356"/>
                    <a:gd name="connsiteY143" fmla="*/ 445272 h 492958"/>
                    <a:gd name="connsiteX144" fmla="*/ 205835 w 387356"/>
                    <a:gd name="connsiteY144" fmla="*/ 445023 h 492958"/>
                    <a:gd name="connsiteX145" fmla="*/ 197591 w 387356"/>
                    <a:gd name="connsiteY145" fmla="*/ 442927 h 492958"/>
                    <a:gd name="connsiteX146" fmla="*/ 191941 w 387356"/>
                    <a:gd name="connsiteY146" fmla="*/ 437526 h 492958"/>
                    <a:gd name="connsiteX147" fmla="*/ 187144 w 387356"/>
                    <a:gd name="connsiteY147" fmla="*/ 431769 h 492958"/>
                    <a:gd name="connsiteX148" fmla="*/ 186042 w 387356"/>
                    <a:gd name="connsiteY148" fmla="*/ 428216 h 492958"/>
                    <a:gd name="connsiteX149" fmla="*/ 185793 w 387356"/>
                    <a:gd name="connsiteY149" fmla="*/ 424094 h 492958"/>
                    <a:gd name="connsiteX150" fmla="*/ 185793 w 387356"/>
                    <a:gd name="connsiteY150" fmla="*/ 414109 h 492958"/>
                    <a:gd name="connsiteX151" fmla="*/ 185793 w 387356"/>
                    <a:gd name="connsiteY151" fmla="*/ 405155 h 492958"/>
                    <a:gd name="connsiteX152" fmla="*/ 178687 w 387356"/>
                    <a:gd name="connsiteY152" fmla="*/ 401814 h 492958"/>
                    <a:gd name="connsiteX153" fmla="*/ 175133 w 387356"/>
                    <a:gd name="connsiteY153" fmla="*/ 400784 h 492958"/>
                    <a:gd name="connsiteX154" fmla="*/ 170763 w 387356"/>
                    <a:gd name="connsiteY154" fmla="*/ 399647 h 492958"/>
                    <a:gd name="connsiteX155" fmla="*/ 166286 w 387356"/>
                    <a:gd name="connsiteY155" fmla="*/ 398758 h 492958"/>
                    <a:gd name="connsiteX156" fmla="*/ 161346 w 387356"/>
                    <a:gd name="connsiteY156" fmla="*/ 399647 h 492958"/>
                    <a:gd name="connsiteX157" fmla="*/ 154240 w 387356"/>
                    <a:gd name="connsiteY157" fmla="*/ 396307 h 492958"/>
                    <a:gd name="connsiteX158" fmla="*/ 148341 w 387356"/>
                    <a:gd name="connsiteY158" fmla="*/ 391581 h 492958"/>
                    <a:gd name="connsiteX159" fmla="*/ 141732 w 387356"/>
                    <a:gd name="connsiteY159" fmla="*/ 384971 h 492958"/>
                    <a:gd name="connsiteX160" fmla="*/ 132635 w 387356"/>
                    <a:gd name="connsiteY160" fmla="*/ 380494 h 492958"/>
                    <a:gd name="connsiteX161" fmla="*/ 116503 w 387356"/>
                    <a:gd name="connsiteY161" fmla="*/ 373139 h 492958"/>
                    <a:gd name="connsiteX162" fmla="*/ 103569 w 387356"/>
                    <a:gd name="connsiteY162" fmla="*/ 365499 h 492958"/>
                    <a:gd name="connsiteX163" fmla="*/ 100761 w 387356"/>
                    <a:gd name="connsiteY163" fmla="*/ 363900 h 492958"/>
                    <a:gd name="connsiteX164" fmla="*/ 98310 w 387356"/>
                    <a:gd name="connsiteY164" fmla="*/ 361733 h 492958"/>
                    <a:gd name="connsiteX165" fmla="*/ 89106 w 387356"/>
                    <a:gd name="connsiteY165" fmla="*/ 356616 h 492958"/>
                    <a:gd name="connsiteX166" fmla="*/ 76741 w 387356"/>
                    <a:gd name="connsiteY166" fmla="*/ 350717 h 492958"/>
                    <a:gd name="connsiteX167" fmla="*/ 68035 w 387356"/>
                    <a:gd name="connsiteY167" fmla="*/ 345600 h 492958"/>
                    <a:gd name="connsiteX168" fmla="*/ 58974 w 387356"/>
                    <a:gd name="connsiteY168" fmla="*/ 340270 h 492958"/>
                    <a:gd name="connsiteX169" fmla="*/ 51227 w 387356"/>
                    <a:gd name="connsiteY169" fmla="*/ 337321 h 492958"/>
                    <a:gd name="connsiteX170" fmla="*/ 42273 w 387356"/>
                    <a:gd name="connsiteY170" fmla="*/ 331955 h 492958"/>
                    <a:gd name="connsiteX171" fmla="*/ 34527 w 387356"/>
                    <a:gd name="connsiteY171" fmla="*/ 328117 h 492958"/>
                    <a:gd name="connsiteX172" fmla="*/ 31258 w 387356"/>
                    <a:gd name="connsiteY172" fmla="*/ 325026 h 492958"/>
                    <a:gd name="connsiteX173" fmla="*/ 28877 w 387356"/>
                    <a:gd name="connsiteY173" fmla="*/ 323427 h 492958"/>
                    <a:gd name="connsiteX174" fmla="*/ 27669 w 387356"/>
                    <a:gd name="connsiteY174" fmla="*/ 321117 h 492958"/>
                    <a:gd name="connsiteX175" fmla="*/ 25963 w 387356"/>
                    <a:gd name="connsiteY175" fmla="*/ 320762 h 492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</a:cxnLst>
                  <a:rect l="l" t="t" r="r" b="b"/>
                  <a:pathLst>
                    <a:path w="387356" h="492958">
                      <a:moveTo>
                        <a:pt x="25963" y="320762"/>
                      </a:moveTo>
                      <a:cubicBezTo>
                        <a:pt x="25466" y="320371"/>
                        <a:pt x="25146" y="319660"/>
                        <a:pt x="24577" y="319341"/>
                      </a:cubicBezTo>
                      <a:cubicBezTo>
                        <a:pt x="23515" y="318808"/>
                        <a:pt x="22502" y="318168"/>
                        <a:pt x="21557" y="317422"/>
                      </a:cubicBezTo>
                      <a:cubicBezTo>
                        <a:pt x="20207" y="316143"/>
                        <a:pt x="19318" y="314686"/>
                        <a:pt x="18003" y="313513"/>
                      </a:cubicBezTo>
                      <a:cubicBezTo>
                        <a:pt x="16689" y="312341"/>
                        <a:pt x="14450" y="311417"/>
                        <a:pt x="16937" y="309960"/>
                      </a:cubicBezTo>
                      <a:lnTo>
                        <a:pt x="16937" y="308823"/>
                      </a:lnTo>
                      <a:lnTo>
                        <a:pt x="12780" y="308823"/>
                      </a:lnTo>
                      <a:cubicBezTo>
                        <a:pt x="10790" y="306122"/>
                        <a:pt x="8018" y="303955"/>
                        <a:pt x="6100" y="301076"/>
                      </a:cubicBezTo>
                      <a:cubicBezTo>
                        <a:pt x="4568" y="298625"/>
                        <a:pt x="3282" y="296031"/>
                        <a:pt x="2262" y="293330"/>
                      </a:cubicBezTo>
                      <a:cubicBezTo>
                        <a:pt x="1232" y="290701"/>
                        <a:pt x="-1291" y="286543"/>
                        <a:pt x="592" y="283523"/>
                      </a:cubicBezTo>
                      <a:cubicBezTo>
                        <a:pt x="2475" y="280503"/>
                        <a:pt x="6881" y="280183"/>
                        <a:pt x="8978" y="277553"/>
                      </a:cubicBezTo>
                      <a:cubicBezTo>
                        <a:pt x="10513" y="274995"/>
                        <a:pt x="11437" y="272116"/>
                        <a:pt x="11678" y="269167"/>
                      </a:cubicBezTo>
                      <a:cubicBezTo>
                        <a:pt x="12183" y="267817"/>
                        <a:pt x="12482" y="266431"/>
                        <a:pt x="12567" y="265010"/>
                      </a:cubicBezTo>
                      <a:cubicBezTo>
                        <a:pt x="12443" y="263375"/>
                        <a:pt x="12513" y="261705"/>
                        <a:pt x="12780" y="260071"/>
                      </a:cubicBezTo>
                      <a:cubicBezTo>
                        <a:pt x="13491" y="256091"/>
                        <a:pt x="14539" y="252218"/>
                        <a:pt x="15907" y="248416"/>
                      </a:cubicBezTo>
                      <a:cubicBezTo>
                        <a:pt x="17478" y="244543"/>
                        <a:pt x="20068" y="241202"/>
                        <a:pt x="23405" y="238679"/>
                      </a:cubicBezTo>
                      <a:cubicBezTo>
                        <a:pt x="26354" y="236334"/>
                        <a:pt x="29801" y="233882"/>
                        <a:pt x="32501" y="231253"/>
                      </a:cubicBezTo>
                      <a:cubicBezTo>
                        <a:pt x="38933" y="225425"/>
                        <a:pt x="44213" y="218425"/>
                        <a:pt x="48065" y="210643"/>
                      </a:cubicBezTo>
                      <a:cubicBezTo>
                        <a:pt x="49120" y="206983"/>
                        <a:pt x="50513" y="203394"/>
                        <a:pt x="52222" y="199983"/>
                      </a:cubicBezTo>
                      <a:cubicBezTo>
                        <a:pt x="54557" y="197354"/>
                        <a:pt x="56444" y="194333"/>
                        <a:pt x="57801" y="191100"/>
                      </a:cubicBezTo>
                      <a:cubicBezTo>
                        <a:pt x="59827" y="183993"/>
                        <a:pt x="58121" y="176567"/>
                        <a:pt x="59720" y="169460"/>
                      </a:cubicBezTo>
                      <a:cubicBezTo>
                        <a:pt x="59844" y="165907"/>
                        <a:pt x="59667" y="162318"/>
                        <a:pt x="59187" y="158800"/>
                      </a:cubicBezTo>
                      <a:cubicBezTo>
                        <a:pt x="58949" y="156916"/>
                        <a:pt x="58544" y="155033"/>
                        <a:pt x="57979" y="153221"/>
                      </a:cubicBezTo>
                      <a:cubicBezTo>
                        <a:pt x="57979" y="152475"/>
                        <a:pt x="58299" y="151693"/>
                        <a:pt x="57979" y="150982"/>
                      </a:cubicBezTo>
                      <a:cubicBezTo>
                        <a:pt x="57659" y="150272"/>
                        <a:pt x="56948" y="149845"/>
                        <a:pt x="56700" y="148886"/>
                      </a:cubicBezTo>
                      <a:cubicBezTo>
                        <a:pt x="56451" y="147926"/>
                        <a:pt x="56700" y="146967"/>
                        <a:pt x="56700" y="146007"/>
                      </a:cubicBezTo>
                      <a:cubicBezTo>
                        <a:pt x="56700" y="145048"/>
                        <a:pt x="55847" y="144337"/>
                        <a:pt x="55598" y="143236"/>
                      </a:cubicBezTo>
                      <a:cubicBezTo>
                        <a:pt x="55349" y="141459"/>
                        <a:pt x="55989" y="139967"/>
                        <a:pt x="55207" y="138190"/>
                      </a:cubicBezTo>
                      <a:cubicBezTo>
                        <a:pt x="53750" y="135312"/>
                        <a:pt x="51654" y="132753"/>
                        <a:pt x="50161" y="129982"/>
                      </a:cubicBezTo>
                      <a:cubicBezTo>
                        <a:pt x="47717" y="123977"/>
                        <a:pt x="43552" y="118824"/>
                        <a:pt x="38187" y="115200"/>
                      </a:cubicBezTo>
                      <a:cubicBezTo>
                        <a:pt x="35681" y="113956"/>
                        <a:pt x="33624" y="111931"/>
                        <a:pt x="32288" y="109479"/>
                      </a:cubicBezTo>
                      <a:cubicBezTo>
                        <a:pt x="31744" y="107915"/>
                        <a:pt x="31314" y="106316"/>
                        <a:pt x="31009" y="104682"/>
                      </a:cubicBezTo>
                      <a:cubicBezTo>
                        <a:pt x="30199" y="103189"/>
                        <a:pt x="29509" y="101626"/>
                        <a:pt x="28948" y="100027"/>
                      </a:cubicBezTo>
                      <a:cubicBezTo>
                        <a:pt x="28948" y="98357"/>
                        <a:pt x="29978" y="97646"/>
                        <a:pt x="30227" y="96118"/>
                      </a:cubicBezTo>
                      <a:cubicBezTo>
                        <a:pt x="30476" y="94590"/>
                        <a:pt x="30547" y="92849"/>
                        <a:pt x="31009" y="91108"/>
                      </a:cubicBezTo>
                      <a:cubicBezTo>
                        <a:pt x="31471" y="89296"/>
                        <a:pt x="31581" y="87377"/>
                        <a:pt x="31328" y="85529"/>
                      </a:cubicBezTo>
                      <a:cubicBezTo>
                        <a:pt x="31328" y="84961"/>
                        <a:pt x="30547" y="84570"/>
                        <a:pt x="30369" y="84250"/>
                      </a:cubicBezTo>
                      <a:cubicBezTo>
                        <a:pt x="30369" y="83361"/>
                        <a:pt x="30369" y="82082"/>
                        <a:pt x="29978" y="81372"/>
                      </a:cubicBezTo>
                      <a:cubicBezTo>
                        <a:pt x="28521" y="79204"/>
                        <a:pt x="24542" y="78564"/>
                        <a:pt x="22374" y="77534"/>
                      </a:cubicBezTo>
                      <a:cubicBezTo>
                        <a:pt x="19322" y="76610"/>
                        <a:pt x="16561" y="74904"/>
                        <a:pt x="14343" y="72595"/>
                      </a:cubicBezTo>
                      <a:cubicBezTo>
                        <a:pt x="12833" y="69894"/>
                        <a:pt x="11799" y="66945"/>
                        <a:pt x="11288" y="63889"/>
                      </a:cubicBezTo>
                      <a:cubicBezTo>
                        <a:pt x="11288" y="63889"/>
                        <a:pt x="11288" y="63569"/>
                        <a:pt x="11288" y="63392"/>
                      </a:cubicBezTo>
                      <a:cubicBezTo>
                        <a:pt x="10907" y="60016"/>
                        <a:pt x="12055" y="56676"/>
                        <a:pt x="14415" y="54224"/>
                      </a:cubicBezTo>
                      <a:cubicBezTo>
                        <a:pt x="16518" y="51595"/>
                        <a:pt x="18903" y="49214"/>
                        <a:pt x="21521" y="47117"/>
                      </a:cubicBezTo>
                      <a:cubicBezTo>
                        <a:pt x="24009" y="44807"/>
                        <a:pt x="26212" y="42391"/>
                        <a:pt x="28628" y="40010"/>
                      </a:cubicBezTo>
                      <a:cubicBezTo>
                        <a:pt x="31108" y="37594"/>
                        <a:pt x="33809" y="35427"/>
                        <a:pt x="36694" y="33544"/>
                      </a:cubicBezTo>
                      <a:cubicBezTo>
                        <a:pt x="40347" y="31838"/>
                        <a:pt x="43904" y="29919"/>
                        <a:pt x="47354" y="27822"/>
                      </a:cubicBezTo>
                      <a:cubicBezTo>
                        <a:pt x="54070" y="22777"/>
                        <a:pt x="58014" y="14959"/>
                        <a:pt x="65547" y="10802"/>
                      </a:cubicBezTo>
                      <a:cubicBezTo>
                        <a:pt x="69101" y="8883"/>
                        <a:pt x="72406" y="5934"/>
                        <a:pt x="75994" y="3695"/>
                      </a:cubicBezTo>
                      <a:cubicBezTo>
                        <a:pt x="78375" y="2167"/>
                        <a:pt x="81101" y="1279"/>
                        <a:pt x="83918" y="1066"/>
                      </a:cubicBezTo>
                      <a:cubicBezTo>
                        <a:pt x="87429" y="355"/>
                        <a:pt x="90997" y="0"/>
                        <a:pt x="94579" y="-36"/>
                      </a:cubicBezTo>
                      <a:cubicBezTo>
                        <a:pt x="97759" y="497"/>
                        <a:pt x="100829" y="1563"/>
                        <a:pt x="103675" y="3091"/>
                      </a:cubicBezTo>
                      <a:cubicBezTo>
                        <a:pt x="106944" y="4512"/>
                        <a:pt x="107833" y="6644"/>
                        <a:pt x="104954" y="9380"/>
                      </a:cubicBezTo>
                      <a:cubicBezTo>
                        <a:pt x="102396" y="11761"/>
                        <a:pt x="100019" y="14320"/>
                        <a:pt x="97848" y="17056"/>
                      </a:cubicBezTo>
                      <a:cubicBezTo>
                        <a:pt x="95147" y="20964"/>
                        <a:pt x="91807" y="31269"/>
                        <a:pt x="98914" y="33330"/>
                      </a:cubicBezTo>
                      <a:cubicBezTo>
                        <a:pt x="100903" y="33899"/>
                        <a:pt x="101614" y="33330"/>
                        <a:pt x="103462" y="34361"/>
                      </a:cubicBezTo>
                      <a:cubicBezTo>
                        <a:pt x="104539" y="34894"/>
                        <a:pt x="105484" y="35675"/>
                        <a:pt x="106234" y="36599"/>
                      </a:cubicBezTo>
                      <a:cubicBezTo>
                        <a:pt x="107051" y="37701"/>
                        <a:pt x="106944" y="38767"/>
                        <a:pt x="108152" y="39726"/>
                      </a:cubicBezTo>
                      <a:cubicBezTo>
                        <a:pt x="108650" y="40117"/>
                        <a:pt x="109503" y="40046"/>
                        <a:pt x="110142" y="40437"/>
                      </a:cubicBezTo>
                      <a:cubicBezTo>
                        <a:pt x="110782" y="40828"/>
                        <a:pt x="111422" y="41787"/>
                        <a:pt x="112061" y="42427"/>
                      </a:cubicBezTo>
                      <a:cubicBezTo>
                        <a:pt x="114225" y="44097"/>
                        <a:pt x="115121" y="46939"/>
                        <a:pt x="114300" y="49534"/>
                      </a:cubicBezTo>
                      <a:cubicBezTo>
                        <a:pt x="113909" y="51559"/>
                        <a:pt x="112559" y="50919"/>
                        <a:pt x="115330" y="52269"/>
                      </a:cubicBezTo>
                      <a:cubicBezTo>
                        <a:pt x="116858" y="52980"/>
                        <a:pt x="118457" y="53300"/>
                        <a:pt x="120127" y="53940"/>
                      </a:cubicBezTo>
                      <a:cubicBezTo>
                        <a:pt x="122689" y="55361"/>
                        <a:pt x="125525" y="56214"/>
                        <a:pt x="128442" y="56427"/>
                      </a:cubicBezTo>
                      <a:cubicBezTo>
                        <a:pt x="132383" y="56996"/>
                        <a:pt x="136402" y="56498"/>
                        <a:pt x="140097" y="55041"/>
                      </a:cubicBezTo>
                      <a:cubicBezTo>
                        <a:pt x="142464" y="53655"/>
                        <a:pt x="144979" y="52590"/>
                        <a:pt x="147595" y="51772"/>
                      </a:cubicBezTo>
                      <a:cubicBezTo>
                        <a:pt x="148057" y="51772"/>
                        <a:pt x="148803" y="51061"/>
                        <a:pt x="149443" y="50813"/>
                      </a:cubicBezTo>
                      <a:cubicBezTo>
                        <a:pt x="150082" y="50564"/>
                        <a:pt x="151326" y="50813"/>
                        <a:pt x="152214" y="50813"/>
                      </a:cubicBezTo>
                      <a:cubicBezTo>
                        <a:pt x="154062" y="50315"/>
                        <a:pt x="155767" y="49996"/>
                        <a:pt x="157580" y="49676"/>
                      </a:cubicBezTo>
                      <a:cubicBezTo>
                        <a:pt x="158042" y="49676"/>
                        <a:pt x="158610" y="48894"/>
                        <a:pt x="159321" y="48894"/>
                      </a:cubicBezTo>
                      <a:cubicBezTo>
                        <a:pt x="160032" y="48894"/>
                        <a:pt x="160671" y="49782"/>
                        <a:pt x="161062" y="49925"/>
                      </a:cubicBezTo>
                      <a:cubicBezTo>
                        <a:pt x="162341" y="50493"/>
                        <a:pt x="164118" y="50742"/>
                        <a:pt x="165539" y="51275"/>
                      </a:cubicBezTo>
                      <a:cubicBezTo>
                        <a:pt x="166691" y="51914"/>
                        <a:pt x="167877" y="52483"/>
                        <a:pt x="169093" y="52980"/>
                      </a:cubicBezTo>
                      <a:cubicBezTo>
                        <a:pt x="170159" y="53300"/>
                        <a:pt x="171189" y="52980"/>
                        <a:pt x="172220" y="53193"/>
                      </a:cubicBezTo>
                      <a:cubicBezTo>
                        <a:pt x="173250" y="53407"/>
                        <a:pt x="173428" y="54153"/>
                        <a:pt x="174387" y="54402"/>
                      </a:cubicBezTo>
                      <a:cubicBezTo>
                        <a:pt x="175347" y="54650"/>
                        <a:pt x="177727" y="54011"/>
                        <a:pt x="179326" y="54402"/>
                      </a:cubicBezTo>
                      <a:cubicBezTo>
                        <a:pt x="180428" y="54899"/>
                        <a:pt x="181476" y="55539"/>
                        <a:pt x="182453" y="56249"/>
                      </a:cubicBezTo>
                      <a:cubicBezTo>
                        <a:pt x="185520" y="57884"/>
                        <a:pt x="188405" y="59838"/>
                        <a:pt x="191052" y="62077"/>
                      </a:cubicBezTo>
                      <a:cubicBezTo>
                        <a:pt x="192808" y="63143"/>
                        <a:pt x="194265" y="64671"/>
                        <a:pt x="195281" y="66447"/>
                      </a:cubicBezTo>
                      <a:cubicBezTo>
                        <a:pt x="195626" y="67940"/>
                        <a:pt x="196056" y="69397"/>
                        <a:pt x="196560" y="70854"/>
                      </a:cubicBezTo>
                      <a:cubicBezTo>
                        <a:pt x="197434" y="73803"/>
                        <a:pt x="198870" y="76575"/>
                        <a:pt x="200789" y="78991"/>
                      </a:cubicBezTo>
                      <a:cubicBezTo>
                        <a:pt x="202651" y="80696"/>
                        <a:pt x="204953" y="81834"/>
                        <a:pt x="207434" y="82260"/>
                      </a:cubicBezTo>
                      <a:cubicBezTo>
                        <a:pt x="208855" y="82651"/>
                        <a:pt x="210632" y="84108"/>
                        <a:pt x="212124" y="84570"/>
                      </a:cubicBezTo>
                      <a:cubicBezTo>
                        <a:pt x="214292" y="85209"/>
                        <a:pt x="214362" y="84570"/>
                        <a:pt x="216530" y="84179"/>
                      </a:cubicBezTo>
                      <a:cubicBezTo>
                        <a:pt x="218698" y="83788"/>
                        <a:pt x="220368" y="84570"/>
                        <a:pt x="222109" y="84179"/>
                      </a:cubicBezTo>
                      <a:cubicBezTo>
                        <a:pt x="223139" y="84179"/>
                        <a:pt x="223957" y="83148"/>
                        <a:pt x="224916" y="83077"/>
                      </a:cubicBezTo>
                      <a:cubicBezTo>
                        <a:pt x="225875" y="83006"/>
                        <a:pt x="226515" y="83646"/>
                        <a:pt x="227688" y="83966"/>
                      </a:cubicBezTo>
                      <a:cubicBezTo>
                        <a:pt x="228860" y="84285"/>
                        <a:pt x="230957" y="84285"/>
                        <a:pt x="232662" y="84676"/>
                      </a:cubicBezTo>
                      <a:cubicBezTo>
                        <a:pt x="234247" y="85423"/>
                        <a:pt x="235903" y="85991"/>
                        <a:pt x="237602" y="86418"/>
                      </a:cubicBezTo>
                      <a:cubicBezTo>
                        <a:pt x="239243" y="86275"/>
                        <a:pt x="240899" y="86275"/>
                        <a:pt x="242541" y="86418"/>
                      </a:cubicBezTo>
                      <a:cubicBezTo>
                        <a:pt x="243912" y="87021"/>
                        <a:pt x="245181" y="87803"/>
                        <a:pt x="246307" y="88798"/>
                      </a:cubicBezTo>
                      <a:cubicBezTo>
                        <a:pt x="247267" y="89509"/>
                        <a:pt x="247906" y="90859"/>
                        <a:pt x="248937" y="91605"/>
                      </a:cubicBezTo>
                      <a:cubicBezTo>
                        <a:pt x="250536" y="92636"/>
                        <a:pt x="252206" y="92707"/>
                        <a:pt x="253734" y="94057"/>
                      </a:cubicBezTo>
                      <a:cubicBezTo>
                        <a:pt x="255667" y="96331"/>
                        <a:pt x="258098" y="98144"/>
                        <a:pt x="260841" y="99316"/>
                      </a:cubicBezTo>
                      <a:cubicBezTo>
                        <a:pt x="264607" y="100524"/>
                        <a:pt x="268196" y="98677"/>
                        <a:pt x="271927" y="98534"/>
                      </a:cubicBezTo>
                      <a:cubicBezTo>
                        <a:pt x="279034" y="98215"/>
                        <a:pt x="283511" y="93737"/>
                        <a:pt x="288130" y="89189"/>
                      </a:cubicBezTo>
                      <a:cubicBezTo>
                        <a:pt x="290547" y="86737"/>
                        <a:pt x="292857" y="84321"/>
                        <a:pt x="295237" y="81834"/>
                      </a:cubicBezTo>
                      <a:cubicBezTo>
                        <a:pt x="297618" y="79346"/>
                        <a:pt x="298791" y="75793"/>
                        <a:pt x="301562" y="73696"/>
                      </a:cubicBezTo>
                      <a:cubicBezTo>
                        <a:pt x="303598" y="72666"/>
                        <a:pt x="305549" y="71493"/>
                        <a:pt x="307390" y="70143"/>
                      </a:cubicBezTo>
                      <a:cubicBezTo>
                        <a:pt x="309948" y="67727"/>
                        <a:pt x="313111" y="66377"/>
                        <a:pt x="315776" y="63996"/>
                      </a:cubicBezTo>
                      <a:cubicBezTo>
                        <a:pt x="317837" y="62077"/>
                        <a:pt x="320004" y="60229"/>
                        <a:pt x="322065" y="58488"/>
                      </a:cubicBezTo>
                      <a:cubicBezTo>
                        <a:pt x="324126" y="56747"/>
                        <a:pt x="325334" y="54011"/>
                        <a:pt x="327644" y="52092"/>
                      </a:cubicBezTo>
                      <a:cubicBezTo>
                        <a:pt x="329659" y="50422"/>
                        <a:pt x="332011" y="49214"/>
                        <a:pt x="334537" y="48539"/>
                      </a:cubicBezTo>
                      <a:cubicBezTo>
                        <a:pt x="338276" y="48219"/>
                        <a:pt x="342014" y="49107"/>
                        <a:pt x="345198" y="51097"/>
                      </a:cubicBezTo>
                      <a:cubicBezTo>
                        <a:pt x="348193" y="52412"/>
                        <a:pt x="350687" y="54650"/>
                        <a:pt x="352304" y="57493"/>
                      </a:cubicBezTo>
                      <a:cubicBezTo>
                        <a:pt x="352923" y="58914"/>
                        <a:pt x="353981" y="60087"/>
                        <a:pt x="355325" y="60833"/>
                      </a:cubicBezTo>
                      <a:cubicBezTo>
                        <a:pt x="356576" y="61331"/>
                        <a:pt x="357766" y="61935"/>
                        <a:pt x="358878" y="62681"/>
                      </a:cubicBezTo>
                      <a:cubicBezTo>
                        <a:pt x="361188" y="64671"/>
                        <a:pt x="361756" y="68828"/>
                        <a:pt x="363675" y="70747"/>
                      </a:cubicBezTo>
                      <a:cubicBezTo>
                        <a:pt x="366163" y="73128"/>
                        <a:pt x="372132" y="71777"/>
                        <a:pt x="375259" y="71849"/>
                      </a:cubicBezTo>
                      <a:cubicBezTo>
                        <a:pt x="377988" y="72559"/>
                        <a:pt x="380618" y="73590"/>
                        <a:pt x="383077" y="74976"/>
                      </a:cubicBezTo>
                      <a:cubicBezTo>
                        <a:pt x="385315" y="75864"/>
                        <a:pt x="385528" y="75935"/>
                        <a:pt x="386630" y="78316"/>
                      </a:cubicBezTo>
                      <a:cubicBezTo>
                        <a:pt x="386942" y="79026"/>
                        <a:pt x="387159" y="79772"/>
                        <a:pt x="387270" y="80555"/>
                      </a:cubicBezTo>
                      <a:lnTo>
                        <a:pt x="387270" y="80555"/>
                      </a:lnTo>
                      <a:cubicBezTo>
                        <a:pt x="380412" y="86595"/>
                        <a:pt x="375046" y="94199"/>
                        <a:pt x="368579" y="100666"/>
                      </a:cubicBezTo>
                      <a:cubicBezTo>
                        <a:pt x="364517" y="104433"/>
                        <a:pt x="360733" y="108484"/>
                        <a:pt x="357244" y="112783"/>
                      </a:cubicBezTo>
                      <a:cubicBezTo>
                        <a:pt x="356284" y="114134"/>
                        <a:pt x="355254" y="115484"/>
                        <a:pt x="354152" y="116870"/>
                      </a:cubicBezTo>
                      <a:lnTo>
                        <a:pt x="354152" y="302356"/>
                      </a:lnTo>
                      <a:cubicBezTo>
                        <a:pt x="362112" y="315468"/>
                        <a:pt x="370427" y="329184"/>
                        <a:pt x="381904" y="339239"/>
                      </a:cubicBezTo>
                      <a:lnTo>
                        <a:pt x="384462" y="341407"/>
                      </a:lnTo>
                      <a:cubicBezTo>
                        <a:pt x="381364" y="344890"/>
                        <a:pt x="378535" y="348585"/>
                        <a:pt x="376005" y="352493"/>
                      </a:cubicBezTo>
                      <a:cubicBezTo>
                        <a:pt x="371073" y="359671"/>
                        <a:pt x="363696" y="364824"/>
                        <a:pt x="355254" y="366956"/>
                      </a:cubicBezTo>
                      <a:cubicBezTo>
                        <a:pt x="347436" y="368875"/>
                        <a:pt x="338020" y="368555"/>
                        <a:pt x="331055" y="373174"/>
                      </a:cubicBezTo>
                      <a:cubicBezTo>
                        <a:pt x="323415" y="378291"/>
                        <a:pt x="324517" y="387779"/>
                        <a:pt x="324517" y="395774"/>
                      </a:cubicBezTo>
                      <a:cubicBezTo>
                        <a:pt x="324517" y="405119"/>
                        <a:pt x="321959" y="409561"/>
                        <a:pt x="313430" y="413541"/>
                      </a:cubicBezTo>
                      <a:cubicBezTo>
                        <a:pt x="309671" y="414749"/>
                        <a:pt x="306324" y="416987"/>
                        <a:pt x="303765" y="420007"/>
                      </a:cubicBezTo>
                      <a:cubicBezTo>
                        <a:pt x="301207" y="424165"/>
                        <a:pt x="301775" y="432693"/>
                        <a:pt x="302237" y="437419"/>
                      </a:cubicBezTo>
                      <a:cubicBezTo>
                        <a:pt x="302877" y="442927"/>
                        <a:pt x="304796" y="446125"/>
                        <a:pt x="302237" y="451633"/>
                      </a:cubicBezTo>
                      <a:cubicBezTo>
                        <a:pt x="299416" y="455648"/>
                        <a:pt x="296026" y="459237"/>
                        <a:pt x="292181" y="462293"/>
                      </a:cubicBezTo>
                      <a:cubicBezTo>
                        <a:pt x="288628" y="465846"/>
                        <a:pt x="285465" y="469399"/>
                        <a:pt x="282125" y="472669"/>
                      </a:cubicBezTo>
                      <a:cubicBezTo>
                        <a:pt x="279531" y="475511"/>
                        <a:pt x="277428" y="478745"/>
                        <a:pt x="275907" y="482263"/>
                      </a:cubicBezTo>
                      <a:cubicBezTo>
                        <a:pt x="274265" y="485710"/>
                        <a:pt x="272854" y="489298"/>
                        <a:pt x="271678" y="492923"/>
                      </a:cubicBezTo>
                      <a:lnTo>
                        <a:pt x="271110" y="492923"/>
                      </a:lnTo>
                      <a:cubicBezTo>
                        <a:pt x="270612" y="491502"/>
                        <a:pt x="268942" y="490684"/>
                        <a:pt x="267983" y="489583"/>
                      </a:cubicBezTo>
                      <a:cubicBezTo>
                        <a:pt x="267173" y="488445"/>
                        <a:pt x="266458" y="487273"/>
                        <a:pt x="265851" y="486029"/>
                      </a:cubicBezTo>
                      <a:cubicBezTo>
                        <a:pt x="264668" y="483826"/>
                        <a:pt x="263364" y="481730"/>
                        <a:pt x="261942" y="479669"/>
                      </a:cubicBezTo>
                      <a:cubicBezTo>
                        <a:pt x="260553" y="478034"/>
                        <a:pt x="258748" y="476791"/>
                        <a:pt x="256719" y="476115"/>
                      </a:cubicBezTo>
                      <a:cubicBezTo>
                        <a:pt x="253876" y="475547"/>
                        <a:pt x="251211" y="475653"/>
                        <a:pt x="248368" y="475014"/>
                      </a:cubicBezTo>
                      <a:cubicBezTo>
                        <a:pt x="246919" y="474516"/>
                        <a:pt x="245415" y="474161"/>
                        <a:pt x="243891" y="473983"/>
                      </a:cubicBezTo>
                      <a:cubicBezTo>
                        <a:pt x="242402" y="474161"/>
                        <a:pt x="240903" y="474161"/>
                        <a:pt x="239414" y="473983"/>
                      </a:cubicBezTo>
                      <a:cubicBezTo>
                        <a:pt x="237815" y="473664"/>
                        <a:pt x="236713" y="473273"/>
                        <a:pt x="235008" y="473024"/>
                      </a:cubicBezTo>
                      <a:cubicBezTo>
                        <a:pt x="233423" y="472882"/>
                        <a:pt x="231934" y="472207"/>
                        <a:pt x="230779" y="471105"/>
                      </a:cubicBezTo>
                      <a:cubicBezTo>
                        <a:pt x="225947" y="467339"/>
                        <a:pt x="223516" y="461262"/>
                        <a:pt x="224419" y="455221"/>
                      </a:cubicBezTo>
                      <a:cubicBezTo>
                        <a:pt x="224952" y="452272"/>
                        <a:pt x="226799" y="450140"/>
                        <a:pt x="224419" y="447475"/>
                      </a:cubicBezTo>
                      <a:cubicBezTo>
                        <a:pt x="222038" y="444810"/>
                        <a:pt x="218200" y="445272"/>
                        <a:pt x="214682" y="445272"/>
                      </a:cubicBezTo>
                      <a:cubicBezTo>
                        <a:pt x="211733" y="445556"/>
                        <a:pt x="208762" y="445450"/>
                        <a:pt x="205835" y="445023"/>
                      </a:cubicBezTo>
                      <a:cubicBezTo>
                        <a:pt x="203003" y="444704"/>
                        <a:pt x="200227" y="444028"/>
                        <a:pt x="197591" y="442927"/>
                      </a:cubicBezTo>
                      <a:cubicBezTo>
                        <a:pt x="195441" y="441434"/>
                        <a:pt x="193536" y="439622"/>
                        <a:pt x="191941" y="437526"/>
                      </a:cubicBezTo>
                      <a:cubicBezTo>
                        <a:pt x="190192" y="435749"/>
                        <a:pt x="188590" y="433795"/>
                        <a:pt x="187144" y="431769"/>
                      </a:cubicBezTo>
                      <a:cubicBezTo>
                        <a:pt x="186703" y="430597"/>
                        <a:pt x="186334" y="429424"/>
                        <a:pt x="186042" y="428216"/>
                      </a:cubicBezTo>
                      <a:cubicBezTo>
                        <a:pt x="185801" y="426866"/>
                        <a:pt x="185715" y="425480"/>
                        <a:pt x="185793" y="424094"/>
                      </a:cubicBezTo>
                      <a:cubicBezTo>
                        <a:pt x="185793" y="420541"/>
                        <a:pt x="185793" y="417449"/>
                        <a:pt x="185793" y="414109"/>
                      </a:cubicBezTo>
                      <a:cubicBezTo>
                        <a:pt x="186238" y="411124"/>
                        <a:pt x="186238" y="408139"/>
                        <a:pt x="185793" y="405155"/>
                      </a:cubicBezTo>
                      <a:cubicBezTo>
                        <a:pt x="184834" y="402987"/>
                        <a:pt x="180783" y="402276"/>
                        <a:pt x="178687" y="401814"/>
                      </a:cubicBezTo>
                      <a:cubicBezTo>
                        <a:pt x="177479" y="401495"/>
                        <a:pt x="176697" y="401104"/>
                        <a:pt x="175133" y="400784"/>
                      </a:cubicBezTo>
                      <a:cubicBezTo>
                        <a:pt x="173570" y="400464"/>
                        <a:pt x="172291" y="399896"/>
                        <a:pt x="170763" y="399647"/>
                      </a:cubicBezTo>
                      <a:cubicBezTo>
                        <a:pt x="169235" y="399398"/>
                        <a:pt x="167387" y="398758"/>
                        <a:pt x="166286" y="398758"/>
                      </a:cubicBezTo>
                      <a:cubicBezTo>
                        <a:pt x="164615" y="398758"/>
                        <a:pt x="163265" y="399825"/>
                        <a:pt x="161346" y="399647"/>
                      </a:cubicBezTo>
                      <a:cubicBezTo>
                        <a:pt x="158624" y="399540"/>
                        <a:pt x="156059" y="398332"/>
                        <a:pt x="154240" y="396307"/>
                      </a:cubicBezTo>
                      <a:cubicBezTo>
                        <a:pt x="152385" y="394601"/>
                        <a:pt x="150413" y="393002"/>
                        <a:pt x="148341" y="391581"/>
                      </a:cubicBezTo>
                      <a:cubicBezTo>
                        <a:pt x="145960" y="389591"/>
                        <a:pt x="144503" y="386784"/>
                        <a:pt x="141732" y="384971"/>
                      </a:cubicBezTo>
                      <a:cubicBezTo>
                        <a:pt x="138825" y="383230"/>
                        <a:pt x="135783" y="381738"/>
                        <a:pt x="132635" y="380494"/>
                      </a:cubicBezTo>
                      <a:cubicBezTo>
                        <a:pt x="127269" y="377794"/>
                        <a:pt x="121975" y="375377"/>
                        <a:pt x="116503" y="373139"/>
                      </a:cubicBezTo>
                      <a:cubicBezTo>
                        <a:pt x="111866" y="371184"/>
                        <a:pt x="107516" y="368626"/>
                        <a:pt x="103569" y="365499"/>
                      </a:cubicBezTo>
                      <a:cubicBezTo>
                        <a:pt x="102595" y="365037"/>
                        <a:pt x="101657" y="364504"/>
                        <a:pt x="100761" y="363900"/>
                      </a:cubicBezTo>
                      <a:cubicBezTo>
                        <a:pt x="99873" y="363154"/>
                        <a:pt x="99091" y="362443"/>
                        <a:pt x="98310" y="361733"/>
                      </a:cubicBezTo>
                      <a:cubicBezTo>
                        <a:pt x="95524" y="359565"/>
                        <a:pt x="92418" y="357824"/>
                        <a:pt x="89106" y="356616"/>
                      </a:cubicBezTo>
                      <a:cubicBezTo>
                        <a:pt x="84878" y="354874"/>
                        <a:pt x="80898" y="352565"/>
                        <a:pt x="76741" y="350717"/>
                      </a:cubicBezTo>
                      <a:cubicBezTo>
                        <a:pt x="73692" y="349260"/>
                        <a:pt x="70778" y="347555"/>
                        <a:pt x="68035" y="345600"/>
                      </a:cubicBezTo>
                      <a:cubicBezTo>
                        <a:pt x="65313" y="343362"/>
                        <a:pt x="62253" y="341549"/>
                        <a:pt x="58974" y="340270"/>
                      </a:cubicBezTo>
                      <a:cubicBezTo>
                        <a:pt x="56234" y="339773"/>
                        <a:pt x="53608" y="338778"/>
                        <a:pt x="51227" y="337321"/>
                      </a:cubicBezTo>
                      <a:cubicBezTo>
                        <a:pt x="48612" y="334976"/>
                        <a:pt x="45574" y="333163"/>
                        <a:pt x="42273" y="331955"/>
                      </a:cubicBezTo>
                      <a:cubicBezTo>
                        <a:pt x="39455" y="331209"/>
                        <a:pt x="36815" y="329930"/>
                        <a:pt x="34527" y="328117"/>
                      </a:cubicBezTo>
                      <a:cubicBezTo>
                        <a:pt x="33319" y="327087"/>
                        <a:pt x="32359" y="326057"/>
                        <a:pt x="31258" y="325026"/>
                      </a:cubicBezTo>
                      <a:cubicBezTo>
                        <a:pt x="30156" y="323996"/>
                        <a:pt x="29516" y="324067"/>
                        <a:pt x="28877" y="323427"/>
                      </a:cubicBezTo>
                      <a:cubicBezTo>
                        <a:pt x="28237" y="322787"/>
                        <a:pt x="27989" y="321437"/>
                        <a:pt x="27669" y="321117"/>
                      </a:cubicBezTo>
                      <a:cubicBezTo>
                        <a:pt x="27349" y="320798"/>
                        <a:pt x="26354" y="321082"/>
                        <a:pt x="25963" y="320762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72" name="Freeform: Shape 471">
                  <a:extLst>
                    <a:ext uri="{FF2B5EF4-FFF2-40B4-BE49-F238E27FC236}">
                      <a16:creationId xmlns:a16="http://schemas.microsoft.com/office/drawing/2014/main" id="{E80D2E6C-3CE9-C2DC-552E-206C9AAE94F6}"/>
                    </a:ext>
                  </a:extLst>
                </p:cNvPr>
                <p:cNvSpPr/>
                <p:nvPr/>
              </p:nvSpPr>
              <p:spPr>
                <a:xfrm>
                  <a:off x="-8486285" y="8284732"/>
                  <a:ext cx="254418" cy="594464"/>
                </a:xfrm>
                <a:custGeom>
                  <a:avLst/>
                  <a:gdLst>
                    <a:gd name="connsiteX0" fmla="*/ 25682 w 158876"/>
                    <a:gd name="connsiteY0" fmla="*/ -36 h 371224"/>
                    <a:gd name="connsiteX1" fmla="*/ 35809 w 158876"/>
                    <a:gd name="connsiteY1" fmla="*/ 2665 h 371224"/>
                    <a:gd name="connsiteX2" fmla="*/ 38616 w 158876"/>
                    <a:gd name="connsiteY2" fmla="*/ 4370 h 371224"/>
                    <a:gd name="connsiteX3" fmla="*/ 41814 w 158876"/>
                    <a:gd name="connsiteY3" fmla="*/ 2984 h 371224"/>
                    <a:gd name="connsiteX4" fmla="*/ 43484 w 158876"/>
                    <a:gd name="connsiteY4" fmla="*/ 3873 h 371224"/>
                    <a:gd name="connsiteX5" fmla="*/ 52012 w 158876"/>
                    <a:gd name="connsiteY5" fmla="*/ 6822 h 371224"/>
                    <a:gd name="connsiteX6" fmla="*/ 62104 w 158876"/>
                    <a:gd name="connsiteY6" fmla="*/ 9060 h 371224"/>
                    <a:gd name="connsiteX7" fmla="*/ 77561 w 158876"/>
                    <a:gd name="connsiteY7" fmla="*/ 18655 h 371224"/>
                    <a:gd name="connsiteX8" fmla="*/ 81647 w 158876"/>
                    <a:gd name="connsiteY8" fmla="*/ 26401 h 371224"/>
                    <a:gd name="connsiteX9" fmla="*/ 84206 w 158876"/>
                    <a:gd name="connsiteY9" fmla="*/ 34218 h 371224"/>
                    <a:gd name="connsiteX10" fmla="*/ 87084 w 158876"/>
                    <a:gd name="connsiteY10" fmla="*/ 41645 h 371224"/>
                    <a:gd name="connsiteX11" fmla="*/ 93160 w 158876"/>
                    <a:gd name="connsiteY11" fmla="*/ 47579 h 371224"/>
                    <a:gd name="connsiteX12" fmla="*/ 97140 w 158876"/>
                    <a:gd name="connsiteY12" fmla="*/ 56818 h 371224"/>
                    <a:gd name="connsiteX13" fmla="*/ 98028 w 158876"/>
                    <a:gd name="connsiteY13" fmla="*/ 59128 h 371224"/>
                    <a:gd name="connsiteX14" fmla="*/ 96643 w 158876"/>
                    <a:gd name="connsiteY14" fmla="*/ 60904 h 371224"/>
                    <a:gd name="connsiteX15" fmla="*/ 96323 w 158876"/>
                    <a:gd name="connsiteY15" fmla="*/ 66483 h 371224"/>
                    <a:gd name="connsiteX16" fmla="*/ 96643 w 158876"/>
                    <a:gd name="connsiteY16" fmla="*/ 76468 h 371224"/>
                    <a:gd name="connsiteX17" fmla="*/ 101120 w 158876"/>
                    <a:gd name="connsiteY17" fmla="*/ 83895 h 371224"/>
                    <a:gd name="connsiteX18" fmla="*/ 104069 w 158876"/>
                    <a:gd name="connsiteY18" fmla="*/ 91321 h 371224"/>
                    <a:gd name="connsiteX19" fmla="*/ 105597 w 158876"/>
                    <a:gd name="connsiteY19" fmla="*/ 95798 h 371224"/>
                    <a:gd name="connsiteX20" fmla="*/ 101049 w 158876"/>
                    <a:gd name="connsiteY20" fmla="*/ 96331 h 371224"/>
                    <a:gd name="connsiteX21" fmla="*/ 96749 w 158876"/>
                    <a:gd name="connsiteY21" fmla="*/ 100880 h 371224"/>
                    <a:gd name="connsiteX22" fmla="*/ 88612 w 158876"/>
                    <a:gd name="connsiteY22" fmla="*/ 109017 h 371224"/>
                    <a:gd name="connsiteX23" fmla="*/ 84135 w 158876"/>
                    <a:gd name="connsiteY23" fmla="*/ 113423 h 371224"/>
                    <a:gd name="connsiteX24" fmla="*/ 81576 w 158876"/>
                    <a:gd name="connsiteY24" fmla="*/ 121169 h 371224"/>
                    <a:gd name="connsiteX25" fmla="*/ 79977 w 158876"/>
                    <a:gd name="connsiteY25" fmla="*/ 130195 h 371224"/>
                    <a:gd name="connsiteX26" fmla="*/ 84206 w 158876"/>
                    <a:gd name="connsiteY26" fmla="*/ 137302 h 371224"/>
                    <a:gd name="connsiteX27" fmla="*/ 82998 w 158876"/>
                    <a:gd name="connsiteY27" fmla="*/ 152083 h 371224"/>
                    <a:gd name="connsiteX28" fmla="*/ 88612 w 158876"/>
                    <a:gd name="connsiteY28" fmla="*/ 165480 h 371224"/>
                    <a:gd name="connsiteX29" fmla="*/ 93054 w 158876"/>
                    <a:gd name="connsiteY29" fmla="*/ 180262 h 371224"/>
                    <a:gd name="connsiteX30" fmla="*/ 92201 w 158876"/>
                    <a:gd name="connsiteY30" fmla="*/ 196536 h 371224"/>
                    <a:gd name="connsiteX31" fmla="*/ 106734 w 158876"/>
                    <a:gd name="connsiteY31" fmla="*/ 200942 h 371224"/>
                    <a:gd name="connsiteX32" fmla="*/ 119739 w 158876"/>
                    <a:gd name="connsiteY32" fmla="*/ 207232 h 371224"/>
                    <a:gd name="connsiteX33" fmla="*/ 124110 w 158876"/>
                    <a:gd name="connsiteY33" fmla="*/ 211638 h 371224"/>
                    <a:gd name="connsiteX34" fmla="*/ 126207 w 158876"/>
                    <a:gd name="connsiteY34" fmla="*/ 218425 h 371224"/>
                    <a:gd name="connsiteX35" fmla="*/ 128587 w 158876"/>
                    <a:gd name="connsiteY35" fmla="*/ 221694 h 371224"/>
                    <a:gd name="connsiteX36" fmla="*/ 130435 w 158876"/>
                    <a:gd name="connsiteY36" fmla="*/ 226065 h 371224"/>
                    <a:gd name="connsiteX37" fmla="*/ 134415 w 158876"/>
                    <a:gd name="connsiteY37" fmla="*/ 232461 h 371224"/>
                    <a:gd name="connsiteX38" fmla="*/ 141912 w 158876"/>
                    <a:gd name="connsiteY38" fmla="*/ 239887 h 371224"/>
                    <a:gd name="connsiteX39" fmla="*/ 149339 w 158876"/>
                    <a:gd name="connsiteY39" fmla="*/ 242694 h 371224"/>
                    <a:gd name="connsiteX40" fmla="*/ 152608 w 158876"/>
                    <a:gd name="connsiteY40" fmla="*/ 270837 h 371224"/>
                    <a:gd name="connsiteX41" fmla="*/ 149517 w 158876"/>
                    <a:gd name="connsiteY41" fmla="*/ 273395 h 371224"/>
                    <a:gd name="connsiteX42" fmla="*/ 148060 w 158876"/>
                    <a:gd name="connsiteY42" fmla="*/ 277802 h 371224"/>
                    <a:gd name="connsiteX43" fmla="*/ 149588 w 158876"/>
                    <a:gd name="connsiteY43" fmla="*/ 285299 h 371224"/>
                    <a:gd name="connsiteX44" fmla="*/ 158436 w 158876"/>
                    <a:gd name="connsiteY44" fmla="*/ 300792 h 371224"/>
                    <a:gd name="connsiteX45" fmla="*/ 152217 w 158876"/>
                    <a:gd name="connsiteY45" fmla="*/ 307081 h 371224"/>
                    <a:gd name="connsiteX46" fmla="*/ 146070 w 158876"/>
                    <a:gd name="connsiteY46" fmla="*/ 314188 h 371224"/>
                    <a:gd name="connsiteX47" fmla="*/ 141841 w 158876"/>
                    <a:gd name="connsiteY47" fmla="*/ 321935 h 371224"/>
                    <a:gd name="connsiteX48" fmla="*/ 139461 w 158876"/>
                    <a:gd name="connsiteY48" fmla="*/ 330320 h 371224"/>
                    <a:gd name="connsiteX49" fmla="*/ 136334 w 158876"/>
                    <a:gd name="connsiteY49" fmla="*/ 329681 h 371224"/>
                    <a:gd name="connsiteX50" fmla="*/ 125141 w 158876"/>
                    <a:gd name="connsiteY50" fmla="*/ 325204 h 371224"/>
                    <a:gd name="connsiteX51" fmla="*/ 121161 w 158876"/>
                    <a:gd name="connsiteY51" fmla="*/ 336717 h 371224"/>
                    <a:gd name="connsiteX52" fmla="*/ 118460 w 158876"/>
                    <a:gd name="connsiteY52" fmla="*/ 341407 h 371224"/>
                    <a:gd name="connsiteX53" fmla="*/ 118211 w 158876"/>
                    <a:gd name="connsiteY53" fmla="*/ 348514 h 371224"/>
                    <a:gd name="connsiteX54" fmla="*/ 115724 w 158876"/>
                    <a:gd name="connsiteY54" fmla="*/ 354199 h 371224"/>
                    <a:gd name="connsiteX55" fmla="*/ 112846 w 158876"/>
                    <a:gd name="connsiteY55" fmla="*/ 361306 h 371224"/>
                    <a:gd name="connsiteX56" fmla="*/ 115653 w 158876"/>
                    <a:gd name="connsiteY56" fmla="*/ 369869 h 371224"/>
                    <a:gd name="connsiteX57" fmla="*/ 108227 w 158876"/>
                    <a:gd name="connsiteY57" fmla="*/ 365392 h 371224"/>
                    <a:gd name="connsiteX58" fmla="*/ 99627 w 158876"/>
                    <a:gd name="connsiteY58" fmla="*/ 354946 h 371224"/>
                    <a:gd name="connsiteX59" fmla="*/ 92982 w 158876"/>
                    <a:gd name="connsiteY59" fmla="*/ 347661 h 371224"/>
                    <a:gd name="connsiteX60" fmla="*/ 79728 w 158876"/>
                    <a:gd name="connsiteY60" fmla="*/ 328757 h 371224"/>
                    <a:gd name="connsiteX61" fmla="*/ 80048 w 158876"/>
                    <a:gd name="connsiteY61" fmla="*/ 309107 h 371224"/>
                    <a:gd name="connsiteX62" fmla="*/ 88612 w 158876"/>
                    <a:gd name="connsiteY62" fmla="*/ 289883 h 371224"/>
                    <a:gd name="connsiteX63" fmla="*/ 87404 w 158876"/>
                    <a:gd name="connsiteY63" fmla="*/ 278051 h 371224"/>
                    <a:gd name="connsiteX64" fmla="*/ 89003 w 158876"/>
                    <a:gd name="connsiteY64" fmla="*/ 272081 h 371224"/>
                    <a:gd name="connsiteX65" fmla="*/ 91241 w 158876"/>
                    <a:gd name="connsiteY65" fmla="*/ 266964 h 371224"/>
                    <a:gd name="connsiteX66" fmla="*/ 87688 w 158876"/>
                    <a:gd name="connsiteY66" fmla="*/ 258507 h 371224"/>
                    <a:gd name="connsiteX67" fmla="*/ 84490 w 158876"/>
                    <a:gd name="connsiteY67" fmla="*/ 249410 h 371224"/>
                    <a:gd name="connsiteX68" fmla="*/ 85947 w 158876"/>
                    <a:gd name="connsiteY68" fmla="*/ 244756 h 371224"/>
                    <a:gd name="connsiteX69" fmla="*/ 85627 w 158876"/>
                    <a:gd name="connsiteY69" fmla="*/ 238395 h 371224"/>
                    <a:gd name="connsiteX70" fmla="*/ 74967 w 158876"/>
                    <a:gd name="connsiteY70" fmla="*/ 236796 h 371224"/>
                    <a:gd name="connsiteX71" fmla="*/ 52687 w 158876"/>
                    <a:gd name="connsiteY71" fmla="*/ 248522 h 371224"/>
                    <a:gd name="connsiteX72" fmla="*/ 42027 w 158876"/>
                    <a:gd name="connsiteY72" fmla="*/ 245715 h 371224"/>
                    <a:gd name="connsiteX73" fmla="*/ 36910 w 158876"/>
                    <a:gd name="connsiteY73" fmla="*/ 238146 h 371224"/>
                    <a:gd name="connsiteX74" fmla="*/ 37159 w 158876"/>
                    <a:gd name="connsiteY74" fmla="*/ 225603 h 371224"/>
                    <a:gd name="connsiteX75" fmla="*/ 26712 w 158876"/>
                    <a:gd name="connsiteY75" fmla="*/ 223471 h 371224"/>
                    <a:gd name="connsiteX76" fmla="*/ 23763 w 158876"/>
                    <a:gd name="connsiteY76" fmla="*/ 220664 h 371224"/>
                    <a:gd name="connsiteX77" fmla="*/ 25255 w 158876"/>
                    <a:gd name="connsiteY77" fmla="*/ 214445 h 371224"/>
                    <a:gd name="connsiteX78" fmla="*/ 16336 w 158876"/>
                    <a:gd name="connsiteY78" fmla="*/ 207338 h 371224"/>
                    <a:gd name="connsiteX79" fmla="*/ 6032 w 158876"/>
                    <a:gd name="connsiteY79" fmla="*/ 205171 h 371224"/>
                    <a:gd name="connsiteX80" fmla="*/ 346 w 158876"/>
                    <a:gd name="connsiteY80" fmla="*/ 196891 h 371224"/>
                    <a:gd name="connsiteX81" fmla="*/ 18113 w 158876"/>
                    <a:gd name="connsiteY81" fmla="*/ 186231 h 371224"/>
                    <a:gd name="connsiteX82" fmla="*/ 15057 w 158876"/>
                    <a:gd name="connsiteY82" fmla="*/ 177313 h 371224"/>
                    <a:gd name="connsiteX83" fmla="*/ 15057 w 158876"/>
                    <a:gd name="connsiteY83" fmla="*/ 166937 h 371224"/>
                    <a:gd name="connsiteX84" fmla="*/ 16265 w 158876"/>
                    <a:gd name="connsiteY84" fmla="*/ 162531 h 371224"/>
                    <a:gd name="connsiteX85" fmla="*/ 16265 w 158876"/>
                    <a:gd name="connsiteY85" fmla="*/ 156561 h 371224"/>
                    <a:gd name="connsiteX86" fmla="*/ 18504 w 158876"/>
                    <a:gd name="connsiteY86" fmla="*/ 152474 h 371224"/>
                    <a:gd name="connsiteX87" fmla="*/ 24083 w 158876"/>
                    <a:gd name="connsiteY87" fmla="*/ 150733 h 371224"/>
                    <a:gd name="connsiteX88" fmla="*/ 29200 w 158876"/>
                    <a:gd name="connsiteY88" fmla="*/ 149134 h 371224"/>
                    <a:gd name="connsiteX89" fmla="*/ 34707 w 158876"/>
                    <a:gd name="connsiteY89" fmla="*/ 147997 h 371224"/>
                    <a:gd name="connsiteX90" fmla="*/ 40677 w 158876"/>
                    <a:gd name="connsiteY90" fmla="*/ 145119 h 371224"/>
                    <a:gd name="connsiteX91" fmla="*/ 39895 w 158876"/>
                    <a:gd name="connsiteY91" fmla="*/ 140677 h 371224"/>
                    <a:gd name="connsiteX92" fmla="*/ 31758 w 158876"/>
                    <a:gd name="connsiteY92" fmla="*/ 131012 h 371224"/>
                    <a:gd name="connsiteX93" fmla="*/ 27103 w 158876"/>
                    <a:gd name="connsiteY93" fmla="*/ 120352 h 371224"/>
                    <a:gd name="connsiteX94" fmla="*/ 36129 w 158876"/>
                    <a:gd name="connsiteY94" fmla="*/ 115413 h 371224"/>
                    <a:gd name="connsiteX95" fmla="*/ 36626 w 158876"/>
                    <a:gd name="connsiteY95" fmla="*/ 107666 h 371224"/>
                    <a:gd name="connsiteX96" fmla="*/ 32860 w 158876"/>
                    <a:gd name="connsiteY96" fmla="*/ 103580 h 371224"/>
                    <a:gd name="connsiteX97" fmla="*/ 30230 w 158876"/>
                    <a:gd name="connsiteY97" fmla="*/ 98499 h 371224"/>
                    <a:gd name="connsiteX98" fmla="*/ 26677 w 158876"/>
                    <a:gd name="connsiteY98" fmla="*/ 92991 h 371224"/>
                    <a:gd name="connsiteX99" fmla="*/ 28489 w 158876"/>
                    <a:gd name="connsiteY99" fmla="*/ 85884 h 371224"/>
                    <a:gd name="connsiteX100" fmla="*/ 36235 w 158876"/>
                    <a:gd name="connsiteY100" fmla="*/ 84143 h 371224"/>
                    <a:gd name="connsiteX101" fmla="*/ 37124 w 158876"/>
                    <a:gd name="connsiteY101" fmla="*/ 76788 h 371224"/>
                    <a:gd name="connsiteX102" fmla="*/ 33783 w 158876"/>
                    <a:gd name="connsiteY102" fmla="*/ 69432 h 371224"/>
                    <a:gd name="connsiteX103" fmla="*/ 35987 w 158876"/>
                    <a:gd name="connsiteY103" fmla="*/ 60726 h 371224"/>
                    <a:gd name="connsiteX104" fmla="*/ 39540 w 158876"/>
                    <a:gd name="connsiteY104" fmla="*/ 61934 h 371224"/>
                    <a:gd name="connsiteX105" fmla="*/ 42809 w 158876"/>
                    <a:gd name="connsiteY105" fmla="*/ 61934 h 371224"/>
                    <a:gd name="connsiteX106" fmla="*/ 51728 w 158876"/>
                    <a:gd name="connsiteY106" fmla="*/ 58879 h 371224"/>
                    <a:gd name="connsiteX107" fmla="*/ 55281 w 158876"/>
                    <a:gd name="connsiteY107" fmla="*/ 48752 h 371224"/>
                    <a:gd name="connsiteX108" fmla="*/ 48885 w 158876"/>
                    <a:gd name="connsiteY108" fmla="*/ 40366 h 371224"/>
                    <a:gd name="connsiteX109" fmla="*/ 41459 w 158876"/>
                    <a:gd name="connsiteY109" fmla="*/ 34147 h 371224"/>
                    <a:gd name="connsiteX110" fmla="*/ 41459 w 158876"/>
                    <a:gd name="connsiteY110" fmla="*/ 22492 h 371224"/>
                    <a:gd name="connsiteX111" fmla="*/ 33961 w 158876"/>
                    <a:gd name="connsiteY111" fmla="*/ 16665 h 371224"/>
                    <a:gd name="connsiteX112" fmla="*/ 29875 w 158876"/>
                    <a:gd name="connsiteY112" fmla="*/ 14497 h 371224"/>
                    <a:gd name="connsiteX113" fmla="*/ 28133 w 158876"/>
                    <a:gd name="connsiteY113" fmla="*/ 9238 h 371224"/>
                    <a:gd name="connsiteX114" fmla="*/ 25575 w 158876"/>
                    <a:gd name="connsiteY114" fmla="*/ 1492 h 371224"/>
                    <a:gd name="connsiteX115" fmla="*/ 25682 w 158876"/>
                    <a:gd name="connsiteY115" fmla="*/ -36 h 371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158876" h="371224">
                      <a:moveTo>
                        <a:pt x="25682" y="-36"/>
                      </a:moveTo>
                      <a:cubicBezTo>
                        <a:pt x="28809" y="1172"/>
                        <a:pt x="32469" y="1634"/>
                        <a:pt x="35809" y="2665"/>
                      </a:cubicBezTo>
                      <a:cubicBezTo>
                        <a:pt x="36946" y="3091"/>
                        <a:pt x="37514" y="4370"/>
                        <a:pt x="38616" y="4370"/>
                      </a:cubicBezTo>
                      <a:cubicBezTo>
                        <a:pt x="39778" y="4157"/>
                        <a:pt x="40872" y="3695"/>
                        <a:pt x="41814" y="2984"/>
                      </a:cubicBezTo>
                      <a:cubicBezTo>
                        <a:pt x="42596" y="2665"/>
                        <a:pt x="43164" y="2984"/>
                        <a:pt x="43484" y="3873"/>
                      </a:cubicBezTo>
                      <a:cubicBezTo>
                        <a:pt x="46824" y="4192"/>
                        <a:pt x="48743" y="6111"/>
                        <a:pt x="52012" y="6822"/>
                      </a:cubicBezTo>
                      <a:cubicBezTo>
                        <a:pt x="55420" y="7355"/>
                        <a:pt x="58792" y="8101"/>
                        <a:pt x="62104" y="9060"/>
                      </a:cubicBezTo>
                      <a:cubicBezTo>
                        <a:pt x="67832" y="11228"/>
                        <a:pt x="73080" y="14497"/>
                        <a:pt x="77561" y="18655"/>
                      </a:cubicBezTo>
                      <a:cubicBezTo>
                        <a:pt x="80020" y="20503"/>
                        <a:pt x="81519" y="23345"/>
                        <a:pt x="81647" y="26401"/>
                      </a:cubicBezTo>
                      <a:cubicBezTo>
                        <a:pt x="81747" y="29208"/>
                        <a:pt x="82635" y="31909"/>
                        <a:pt x="84206" y="34218"/>
                      </a:cubicBezTo>
                      <a:cubicBezTo>
                        <a:pt x="85293" y="36635"/>
                        <a:pt x="86252" y="39122"/>
                        <a:pt x="87084" y="41645"/>
                      </a:cubicBezTo>
                      <a:cubicBezTo>
                        <a:pt x="88612" y="45198"/>
                        <a:pt x="90282" y="45198"/>
                        <a:pt x="93160" y="47579"/>
                      </a:cubicBezTo>
                      <a:cubicBezTo>
                        <a:pt x="95548" y="50102"/>
                        <a:pt x="96959" y="53371"/>
                        <a:pt x="97140" y="56818"/>
                      </a:cubicBezTo>
                      <a:cubicBezTo>
                        <a:pt x="97534" y="57564"/>
                        <a:pt x="97833" y="58310"/>
                        <a:pt x="98028" y="59128"/>
                      </a:cubicBezTo>
                      <a:cubicBezTo>
                        <a:pt x="97900" y="59909"/>
                        <a:pt x="97378" y="60584"/>
                        <a:pt x="96643" y="60904"/>
                      </a:cubicBezTo>
                      <a:cubicBezTo>
                        <a:pt x="96373" y="62752"/>
                        <a:pt x="96266" y="64635"/>
                        <a:pt x="96323" y="66483"/>
                      </a:cubicBezTo>
                      <a:cubicBezTo>
                        <a:pt x="95911" y="69823"/>
                        <a:pt x="96017" y="73163"/>
                        <a:pt x="96643" y="76468"/>
                      </a:cubicBezTo>
                      <a:cubicBezTo>
                        <a:pt x="97460" y="78707"/>
                        <a:pt x="100018" y="81585"/>
                        <a:pt x="101120" y="83895"/>
                      </a:cubicBezTo>
                      <a:cubicBezTo>
                        <a:pt x="102431" y="86240"/>
                        <a:pt x="103422" y="88727"/>
                        <a:pt x="104069" y="91321"/>
                      </a:cubicBezTo>
                      <a:cubicBezTo>
                        <a:pt x="104812" y="92707"/>
                        <a:pt x="105327" y="94235"/>
                        <a:pt x="105597" y="95798"/>
                      </a:cubicBezTo>
                      <a:cubicBezTo>
                        <a:pt x="104062" y="95585"/>
                        <a:pt x="102491" y="95763"/>
                        <a:pt x="101049" y="96331"/>
                      </a:cubicBezTo>
                      <a:cubicBezTo>
                        <a:pt x="99414" y="97646"/>
                        <a:pt x="97964" y="99174"/>
                        <a:pt x="96749" y="100880"/>
                      </a:cubicBezTo>
                      <a:lnTo>
                        <a:pt x="88612" y="109017"/>
                      </a:lnTo>
                      <a:cubicBezTo>
                        <a:pt x="86981" y="110331"/>
                        <a:pt x="85481" y="111824"/>
                        <a:pt x="84135" y="113423"/>
                      </a:cubicBezTo>
                      <a:cubicBezTo>
                        <a:pt x="82763" y="115804"/>
                        <a:pt x="81892" y="118433"/>
                        <a:pt x="81576" y="121169"/>
                      </a:cubicBezTo>
                      <a:cubicBezTo>
                        <a:pt x="80340" y="124012"/>
                        <a:pt x="79792" y="127104"/>
                        <a:pt x="79977" y="130195"/>
                      </a:cubicBezTo>
                      <a:cubicBezTo>
                        <a:pt x="81029" y="132753"/>
                        <a:pt x="82454" y="135169"/>
                        <a:pt x="84206" y="137302"/>
                      </a:cubicBezTo>
                      <a:cubicBezTo>
                        <a:pt x="88114" y="143520"/>
                        <a:pt x="83815" y="146398"/>
                        <a:pt x="82998" y="152083"/>
                      </a:cubicBezTo>
                      <a:cubicBezTo>
                        <a:pt x="82180" y="157769"/>
                        <a:pt x="85947" y="161429"/>
                        <a:pt x="88612" y="165480"/>
                      </a:cubicBezTo>
                      <a:cubicBezTo>
                        <a:pt x="91881" y="170526"/>
                        <a:pt x="94759" y="173724"/>
                        <a:pt x="93054" y="180262"/>
                      </a:cubicBezTo>
                      <a:cubicBezTo>
                        <a:pt x="91387" y="185521"/>
                        <a:pt x="91092" y="191135"/>
                        <a:pt x="92201" y="196536"/>
                      </a:cubicBezTo>
                      <a:cubicBezTo>
                        <a:pt x="94511" y="203323"/>
                        <a:pt x="101439" y="200089"/>
                        <a:pt x="106734" y="200942"/>
                      </a:cubicBezTo>
                      <a:cubicBezTo>
                        <a:pt x="111513" y="201937"/>
                        <a:pt x="115980" y="204105"/>
                        <a:pt x="119739" y="207232"/>
                      </a:cubicBezTo>
                      <a:cubicBezTo>
                        <a:pt x="121395" y="208475"/>
                        <a:pt x="122866" y="209968"/>
                        <a:pt x="124110" y="211638"/>
                      </a:cubicBezTo>
                      <a:cubicBezTo>
                        <a:pt x="125638" y="213699"/>
                        <a:pt x="125318" y="216186"/>
                        <a:pt x="126207" y="218425"/>
                      </a:cubicBezTo>
                      <a:cubicBezTo>
                        <a:pt x="126597" y="219278"/>
                        <a:pt x="128019" y="220628"/>
                        <a:pt x="128587" y="221694"/>
                      </a:cubicBezTo>
                      <a:cubicBezTo>
                        <a:pt x="129127" y="223186"/>
                        <a:pt x="129746" y="224643"/>
                        <a:pt x="130435" y="226065"/>
                      </a:cubicBezTo>
                      <a:cubicBezTo>
                        <a:pt x="131608" y="228303"/>
                        <a:pt x="132937" y="230435"/>
                        <a:pt x="134415" y="232461"/>
                      </a:cubicBezTo>
                      <a:cubicBezTo>
                        <a:pt x="136433" y="235375"/>
                        <a:pt x="138974" y="237897"/>
                        <a:pt x="141912" y="239887"/>
                      </a:cubicBezTo>
                      <a:cubicBezTo>
                        <a:pt x="144009" y="241095"/>
                        <a:pt x="147278" y="241308"/>
                        <a:pt x="149339" y="242694"/>
                      </a:cubicBezTo>
                      <a:cubicBezTo>
                        <a:pt x="157085" y="247954"/>
                        <a:pt x="161705" y="264938"/>
                        <a:pt x="152608" y="270837"/>
                      </a:cubicBezTo>
                      <a:cubicBezTo>
                        <a:pt x="150796" y="272045"/>
                        <a:pt x="150618" y="271725"/>
                        <a:pt x="149517" y="273395"/>
                      </a:cubicBezTo>
                      <a:cubicBezTo>
                        <a:pt x="149517" y="273395"/>
                        <a:pt x="148131" y="277304"/>
                        <a:pt x="148060" y="277802"/>
                      </a:cubicBezTo>
                      <a:cubicBezTo>
                        <a:pt x="147623" y="280396"/>
                        <a:pt x="148166" y="283061"/>
                        <a:pt x="149588" y="285299"/>
                      </a:cubicBezTo>
                      <a:cubicBezTo>
                        <a:pt x="152217" y="289776"/>
                        <a:pt x="160603" y="294645"/>
                        <a:pt x="158436" y="300792"/>
                      </a:cubicBezTo>
                      <a:cubicBezTo>
                        <a:pt x="157476" y="303492"/>
                        <a:pt x="154207" y="305092"/>
                        <a:pt x="152217" y="307081"/>
                      </a:cubicBezTo>
                      <a:cubicBezTo>
                        <a:pt x="150227" y="309071"/>
                        <a:pt x="148060" y="311808"/>
                        <a:pt x="146070" y="314188"/>
                      </a:cubicBezTo>
                      <a:cubicBezTo>
                        <a:pt x="144112" y="316427"/>
                        <a:pt x="142669" y="319092"/>
                        <a:pt x="141841" y="321935"/>
                      </a:cubicBezTo>
                      <a:cubicBezTo>
                        <a:pt x="140825" y="324671"/>
                        <a:pt x="140029" y="327478"/>
                        <a:pt x="139461" y="330320"/>
                      </a:cubicBezTo>
                      <a:lnTo>
                        <a:pt x="136334" y="329681"/>
                      </a:lnTo>
                      <a:cubicBezTo>
                        <a:pt x="131465" y="328651"/>
                        <a:pt x="130115" y="317706"/>
                        <a:pt x="125141" y="325204"/>
                      </a:cubicBezTo>
                      <a:cubicBezTo>
                        <a:pt x="123311" y="328863"/>
                        <a:pt x="121974" y="332737"/>
                        <a:pt x="121161" y="336717"/>
                      </a:cubicBezTo>
                      <a:cubicBezTo>
                        <a:pt x="120699" y="338209"/>
                        <a:pt x="118851" y="339737"/>
                        <a:pt x="118460" y="341407"/>
                      </a:cubicBezTo>
                      <a:cubicBezTo>
                        <a:pt x="117963" y="343646"/>
                        <a:pt x="118673" y="346204"/>
                        <a:pt x="118211" y="348514"/>
                      </a:cubicBezTo>
                      <a:cubicBezTo>
                        <a:pt x="117497" y="350468"/>
                        <a:pt x="116666" y="352351"/>
                        <a:pt x="115724" y="354199"/>
                      </a:cubicBezTo>
                      <a:cubicBezTo>
                        <a:pt x="115085" y="356189"/>
                        <a:pt x="114694" y="359849"/>
                        <a:pt x="112846" y="361306"/>
                      </a:cubicBezTo>
                      <a:cubicBezTo>
                        <a:pt x="113663" y="363473"/>
                        <a:pt x="117003" y="367133"/>
                        <a:pt x="115653" y="369869"/>
                      </a:cubicBezTo>
                      <a:cubicBezTo>
                        <a:pt x="113734" y="373992"/>
                        <a:pt x="109754" y="367311"/>
                        <a:pt x="108227" y="365392"/>
                      </a:cubicBezTo>
                      <a:cubicBezTo>
                        <a:pt x="105348" y="361839"/>
                        <a:pt x="102577" y="358285"/>
                        <a:pt x="99627" y="354946"/>
                      </a:cubicBezTo>
                      <a:cubicBezTo>
                        <a:pt x="97275" y="352636"/>
                        <a:pt x="95054" y="350219"/>
                        <a:pt x="92982" y="347661"/>
                      </a:cubicBezTo>
                      <a:cubicBezTo>
                        <a:pt x="88825" y="341194"/>
                        <a:pt x="82927" y="335686"/>
                        <a:pt x="79728" y="328757"/>
                      </a:cubicBezTo>
                      <a:cubicBezTo>
                        <a:pt x="76470" y="322574"/>
                        <a:pt x="76591" y="315183"/>
                        <a:pt x="80048" y="309107"/>
                      </a:cubicBezTo>
                      <a:cubicBezTo>
                        <a:pt x="83602" y="303528"/>
                        <a:pt x="90708" y="297203"/>
                        <a:pt x="88612" y="289883"/>
                      </a:cubicBezTo>
                      <a:cubicBezTo>
                        <a:pt x="87372" y="286081"/>
                        <a:pt x="86960" y="282030"/>
                        <a:pt x="87404" y="278051"/>
                      </a:cubicBezTo>
                      <a:cubicBezTo>
                        <a:pt x="87795" y="275989"/>
                        <a:pt x="88612" y="274142"/>
                        <a:pt x="89003" y="272081"/>
                      </a:cubicBezTo>
                      <a:cubicBezTo>
                        <a:pt x="89394" y="270020"/>
                        <a:pt x="90282" y="269274"/>
                        <a:pt x="91241" y="266964"/>
                      </a:cubicBezTo>
                      <a:cubicBezTo>
                        <a:pt x="92912" y="263411"/>
                        <a:pt x="89891" y="261208"/>
                        <a:pt x="87688" y="258507"/>
                      </a:cubicBezTo>
                      <a:cubicBezTo>
                        <a:pt x="85990" y="255735"/>
                        <a:pt x="84899" y="252644"/>
                        <a:pt x="84490" y="249410"/>
                      </a:cubicBezTo>
                      <a:cubicBezTo>
                        <a:pt x="84490" y="248451"/>
                        <a:pt x="85840" y="246283"/>
                        <a:pt x="85947" y="244756"/>
                      </a:cubicBezTo>
                      <a:cubicBezTo>
                        <a:pt x="86270" y="242624"/>
                        <a:pt x="86164" y="240456"/>
                        <a:pt x="85627" y="238395"/>
                      </a:cubicBezTo>
                      <a:cubicBezTo>
                        <a:pt x="83957" y="235588"/>
                        <a:pt x="77632" y="236156"/>
                        <a:pt x="74967" y="236796"/>
                      </a:cubicBezTo>
                      <a:cubicBezTo>
                        <a:pt x="66972" y="238537"/>
                        <a:pt x="60754" y="248380"/>
                        <a:pt x="52687" y="248522"/>
                      </a:cubicBezTo>
                      <a:cubicBezTo>
                        <a:pt x="48963" y="248451"/>
                        <a:pt x="45311" y="247492"/>
                        <a:pt x="42027" y="245715"/>
                      </a:cubicBezTo>
                      <a:cubicBezTo>
                        <a:pt x="39320" y="244045"/>
                        <a:pt x="37458" y="241273"/>
                        <a:pt x="36910" y="238146"/>
                      </a:cubicBezTo>
                      <a:cubicBezTo>
                        <a:pt x="37230" y="234308"/>
                        <a:pt x="40819" y="229298"/>
                        <a:pt x="37159" y="225603"/>
                      </a:cubicBezTo>
                      <a:cubicBezTo>
                        <a:pt x="34032" y="222583"/>
                        <a:pt x="30550" y="224253"/>
                        <a:pt x="26712" y="223471"/>
                      </a:cubicBezTo>
                      <a:cubicBezTo>
                        <a:pt x="24402" y="222973"/>
                        <a:pt x="23763" y="221943"/>
                        <a:pt x="23763" y="220664"/>
                      </a:cubicBezTo>
                      <a:cubicBezTo>
                        <a:pt x="23763" y="218816"/>
                        <a:pt x="25255" y="216435"/>
                        <a:pt x="25255" y="214445"/>
                      </a:cubicBezTo>
                      <a:cubicBezTo>
                        <a:pt x="25255" y="209897"/>
                        <a:pt x="20174" y="208298"/>
                        <a:pt x="16336" y="207338"/>
                      </a:cubicBezTo>
                      <a:cubicBezTo>
                        <a:pt x="12833" y="206983"/>
                        <a:pt x="9379" y="206272"/>
                        <a:pt x="6032" y="205171"/>
                      </a:cubicBezTo>
                      <a:cubicBezTo>
                        <a:pt x="3153" y="203821"/>
                        <a:pt x="-1537" y="200551"/>
                        <a:pt x="346" y="196891"/>
                      </a:cubicBezTo>
                      <a:cubicBezTo>
                        <a:pt x="3900" y="190247"/>
                        <a:pt x="15448" y="193836"/>
                        <a:pt x="18113" y="186231"/>
                      </a:cubicBezTo>
                      <a:cubicBezTo>
                        <a:pt x="19072" y="183211"/>
                        <a:pt x="16336" y="179693"/>
                        <a:pt x="15057" y="177313"/>
                      </a:cubicBezTo>
                      <a:cubicBezTo>
                        <a:pt x="13103" y="174115"/>
                        <a:pt x="13103" y="170135"/>
                        <a:pt x="15057" y="166937"/>
                      </a:cubicBezTo>
                      <a:cubicBezTo>
                        <a:pt x="16123" y="165018"/>
                        <a:pt x="16585" y="164769"/>
                        <a:pt x="16265" y="162531"/>
                      </a:cubicBezTo>
                      <a:cubicBezTo>
                        <a:pt x="15875" y="159404"/>
                        <a:pt x="14915" y="159723"/>
                        <a:pt x="16265" y="156561"/>
                      </a:cubicBezTo>
                      <a:cubicBezTo>
                        <a:pt x="16607" y="154997"/>
                        <a:pt x="17381" y="153612"/>
                        <a:pt x="18504" y="152474"/>
                      </a:cubicBezTo>
                      <a:cubicBezTo>
                        <a:pt x="20636" y="150236"/>
                        <a:pt x="21276" y="151373"/>
                        <a:pt x="24083" y="150733"/>
                      </a:cubicBezTo>
                      <a:cubicBezTo>
                        <a:pt x="26250" y="150236"/>
                        <a:pt x="26570" y="149205"/>
                        <a:pt x="29200" y="149134"/>
                      </a:cubicBezTo>
                      <a:cubicBezTo>
                        <a:pt x="31087" y="149063"/>
                        <a:pt x="32945" y="148672"/>
                        <a:pt x="34707" y="147997"/>
                      </a:cubicBezTo>
                      <a:cubicBezTo>
                        <a:pt x="37337" y="147215"/>
                        <a:pt x="39078" y="147997"/>
                        <a:pt x="40677" y="145119"/>
                      </a:cubicBezTo>
                      <a:cubicBezTo>
                        <a:pt x="42276" y="142241"/>
                        <a:pt x="41885" y="142809"/>
                        <a:pt x="39895" y="140677"/>
                      </a:cubicBezTo>
                      <a:cubicBezTo>
                        <a:pt x="37088" y="137550"/>
                        <a:pt x="34530" y="134104"/>
                        <a:pt x="31758" y="131012"/>
                      </a:cubicBezTo>
                      <a:cubicBezTo>
                        <a:pt x="28986" y="127921"/>
                        <a:pt x="25042" y="124794"/>
                        <a:pt x="27103" y="120352"/>
                      </a:cubicBezTo>
                      <a:cubicBezTo>
                        <a:pt x="28489" y="117332"/>
                        <a:pt x="33570" y="116443"/>
                        <a:pt x="36129" y="115413"/>
                      </a:cubicBezTo>
                      <a:cubicBezTo>
                        <a:pt x="42027" y="113032"/>
                        <a:pt x="40109" y="111433"/>
                        <a:pt x="36626" y="107666"/>
                      </a:cubicBezTo>
                      <a:cubicBezTo>
                        <a:pt x="35279" y="106387"/>
                        <a:pt x="34022" y="105037"/>
                        <a:pt x="32860" y="103580"/>
                      </a:cubicBezTo>
                      <a:cubicBezTo>
                        <a:pt x="31808" y="101981"/>
                        <a:pt x="30926" y="100275"/>
                        <a:pt x="30230" y="98499"/>
                      </a:cubicBezTo>
                      <a:cubicBezTo>
                        <a:pt x="29448" y="96687"/>
                        <a:pt x="27210" y="94945"/>
                        <a:pt x="26677" y="92991"/>
                      </a:cubicBezTo>
                      <a:cubicBezTo>
                        <a:pt x="26144" y="91037"/>
                        <a:pt x="28169" y="88123"/>
                        <a:pt x="28489" y="85884"/>
                      </a:cubicBezTo>
                      <a:cubicBezTo>
                        <a:pt x="31147" y="85707"/>
                        <a:pt x="33762" y="85138"/>
                        <a:pt x="36235" y="84143"/>
                      </a:cubicBezTo>
                      <a:cubicBezTo>
                        <a:pt x="39185" y="82544"/>
                        <a:pt x="38012" y="79488"/>
                        <a:pt x="37124" y="76788"/>
                      </a:cubicBezTo>
                      <a:cubicBezTo>
                        <a:pt x="36186" y="74265"/>
                        <a:pt x="35070" y="71813"/>
                        <a:pt x="33783" y="69432"/>
                      </a:cubicBezTo>
                      <a:cubicBezTo>
                        <a:pt x="31758" y="65133"/>
                        <a:pt x="32646" y="63782"/>
                        <a:pt x="35987" y="60726"/>
                      </a:cubicBezTo>
                      <a:cubicBezTo>
                        <a:pt x="37092" y="61331"/>
                        <a:pt x="38296" y="61722"/>
                        <a:pt x="39540" y="61934"/>
                      </a:cubicBezTo>
                      <a:cubicBezTo>
                        <a:pt x="40713" y="61934"/>
                        <a:pt x="41459" y="61153"/>
                        <a:pt x="42809" y="61934"/>
                      </a:cubicBezTo>
                      <a:cubicBezTo>
                        <a:pt x="44408" y="59518"/>
                        <a:pt x="49276" y="60798"/>
                        <a:pt x="51728" y="58879"/>
                      </a:cubicBezTo>
                      <a:cubicBezTo>
                        <a:pt x="54716" y="56427"/>
                        <a:pt x="56088" y="52518"/>
                        <a:pt x="55281" y="48752"/>
                      </a:cubicBezTo>
                      <a:cubicBezTo>
                        <a:pt x="53782" y="45518"/>
                        <a:pt x="51600" y="42676"/>
                        <a:pt x="48885" y="40366"/>
                      </a:cubicBezTo>
                      <a:cubicBezTo>
                        <a:pt x="46575" y="37985"/>
                        <a:pt x="43306" y="37096"/>
                        <a:pt x="41459" y="34147"/>
                      </a:cubicBezTo>
                      <a:cubicBezTo>
                        <a:pt x="38829" y="29670"/>
                        <a:pt x="43626" y="26472"/>
                        <a:pt x="41459" y="22492"/>
                      </a:cubicBezTo>
                      <a:cubicBezTo>
                        <a:pt x="39430" y="20005"/>
                        <a:pt x="36868" y="18015"/>
                        <a:pt x="33961" y="16665"/>
                      </a:cubicBezTo>
                      <a:cubicBezTo>
                        <a:pt x="32504" y="15776"/>
                        <a:pt x="31154" y="15847"/>
                        <a:pt x="29875" y="14497"/>
                      </a:cubicBezTo>
                      <a:cubicBezTo>
                        <a:pt x="28595" y="13147"/>
                        <a:pt x="28595" y="11548"/>
                        <a:pt x="28133" y="9238"/>
                      </a:cubicBezTo>
                      <a:cubicBezTo>
                        <a:pt x="27036" y="6751"/>
                        <a:pt x="26179" y="4157"/>
                        <a:pt x="25575" y="1492"/>
                      </a:cubicBezTo>
                      <a:cubicBezTo>
                        <a:pt x="25419" y="995"/>
                        <a:pt x="25458" y="426"/>
                        <a:pt x="25682" y="-36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73" name="Freeform: Shape 472">
                  <a:extLst>
                    <a:ext uri="{FF2B5EF4-FFF2-40B4-BE49-F238E27FC236}">
                      <a16:creationId xmlns:a16="http://schemas.microsoft.com/office/drawing/2014/main" id="{9B1AE972-51E0-0980-11D3-13243E8F5E3E}"/>
                    </a:ext>
                  </a:extLst>
                </p:cNvPr>
                <p:cNvSpPr/>
                <p:nvPr/>
              </p:nvSpPr>
              <p:spPr>
                <a:xfrm>
                  <a:off x="-8544092" y="9661938"/>
                  <a:ext cx="3361" cy="14737"/>
                </a:xfrm>
                <a:custGeom>
                  <a:avLst/>
                  <a:gdLst>
                    <a:gd name="connsiteX0" fmla="*/ 1693 w 2099"/>
                    <a:gd name="connsiteY0" fmla="*/ 3659 h 9203"/>
                    <a:gd name="connsiteX1" fmla="*/ 1693 w 2099"/>
                    <a:gd name="connsiteY1" fmla="*/ 9167 h 9203"/>
                    <a:gd name="connsiteX2" fmla="*/ 484 w 2099"/>
                    <a:gd name="connsiteY2" fmla="*/ -36 h 9203"/>
                    <a:gd name="connsiteX3" fmla="*/ 1693 w 2099"/>
                    <a:gd name="connsiteY3" fmla="*/ 3659 h 9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99" h="9203">
                      <a:moveTo>
                        <a:pt x="1693" y="3659"/>
                      </a:moveTo>
                      <a:cubicBezTo>
                        <a:pt x="2119" y="5471"/>
                        <a:pt x="2119" y="7355"/>
                        <a:pt x="1693" y="9167"/>
                      </a:cubicBezTo>
                      <a:cubicBezTo>
                        <a:pt x="-138" y="6466"/>
                        <a:pt x="-585" y="3055"/>
                        <a:pt x="484" y="-36"/>
                      </a:cubicBezTo>
                      <a:cubicBezTo>
                        <a:pt x="1010" y="1136"/>
                        <a:pt x="1415" y="2380"/>
                        <a:pt x="1693" y="3659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74" name="Freeform: Shape 473">
                  <a:extLst>
                    <a:ext uri="{FF2B5EF4-FFF2-40B4-BE49-F238E27FC236}">
                      <a16:creationId xmlns:a16="http://schemas.microsoft.com/office/drawing/2014/main" id="{18FEDB27-298C-2D1A-22B3-5072CFA55F39}"/>
                    </a:ext>
                  </a:extLst>
                </p:cNvPr>
                <p:cNvSpPr/>
                <p:nvPr/>
              </p:nvSpPr>
              <p:spPr>
                <a:xfrm>
                  <a:off x="-8639937" y="9615139"/>
                  <a:ext cx="98979" cy="134574"/>
                </a:xfrm>
                <a:custGeom>
                  <a:avLst/>
                  <a:gdLst>
                    <a:gd name="connsiteX0" fmla="*/ 12118 w 61809"/>
                    <a:gd name="connsiteY0" fmla="*/ 19700 h 84037"/>
                    <a:gd name="connsiteX1" fmla="*/ 22778 w 61809"/>
                    <a:gd name="connsiteY1" fmla="*/ 5487 h 84037"/>
                    <a:gd name="connsiteX2" fmla="*/ 35996 w 61809"/>
                    <a:gd name="connsiteY2" fmla="*/ 1933 h 84037"/>
                    <a:gd name="connsiteX3" fmla="*/ 48291 w 61809"/>
                    <a:gd name="connsiteY3" fmla="*/ 654 h 84037"/>
                    <a:gd name="connsiteX4" fmla="*/ 52697 w 61809"/>
                    <a:gd name="connsiteY4" fmla="*/ 10781 h 84037"/>
                    <a:gd name="connsiteX5" fmla="*/ 60515 w 61809"/>
                    <a:gd name="connsiteY5" fmla="*/ 29223 h 84037"/>
                    <a:gd name="connsiteX6" fmla="*/ 61723 w 61809"/>
                    <a:gd name="connsiteY6" fmla="*/ 38427 h 84037"/>
                    <a:gd name="connsiteX7" fmla="*/ 59235 w 61809"/>
                    <a:gd name="connsiteY7" fmla="*/ 46173 h 84037"/>
                    <a:gd name="connsiteX8" fmla="*/ 57103 w 61809"/>
                    <a:gd name="connsiteY8" fmla="*/ 59640 h 84037"/>
                    <a:gd name="connsiteX9" fmla="*/ 44062 w 61809"/>
                    <a:gd name="connsiteY9" fmla="*/ 78722 h 84037"/>
                    <a:gd name="connsiteX10" fmla="*/ 40260 w 61809"/>
                    <a:gd name="connsiteY10" fmla="*/ 83909 h 84037"/>
                    <a:gd name="connsiteX11" fmla="*/ 35037 w 61809"/>
                    <a:gd name="connsiteY11" fmla="*/ 81671 h 84037"/>
                    <a:gd name="connsiteX12" fmla="*/ 22671 w 61809"/>
                    <a:gd name="connsiteY12" fmla="*/ 79610 h 84037"/>
                    <a:gd name="connsiteX13" fmla="*/ 3838 w 61809"/>
                    <a:gd name="connsiteY13" fmla="*/ 60919 h 84037"/>
                    <a:gd name="connsiteX14" fmla="*/ 3270 w 61809"/>
                    <a:gd name="connsiteY14" fmla="*/ 34731 h 84037"/>
                    <a:gd name="connsiteX15" fmla="*/ 6077 w 61809"/>
                    <a:gd name="connsiteY15" fmla="*/ 29614 h 84037"/>
                    <a:gd name="connsiteX16" fmla="*/ 6077 w 61809"/>
                    <a:gd name="connsiteY16" fmla="*/ 29614 h 84037"/>
                    <a:gd name="connsiteX17" fmla="*/ 6717 w 61809"/>
                    <a:gd name="connsiteY17" fmla="*/ 28584 h 84037"/>
                    <a:gd name="connsiteX18" fmla="*/ 7676 w 61809"/>
                    <a:gd name="connsiteY18" fmla="*/ 26345 h 84037"/>
                    <a:gd name="connsiteX19" fmla="*/ 12118 w 61809"/>
                    <a:gd name="connsiteY19" fmla="*/ 19700 h 8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1809" h="84037">
                      <a:moveTo>
                        <a:pt x="12118" y="19700"/>
                      </a:moveTo>
                      <a:cubicBezTo>
                        <a:pt x="14669" y="14299"/>
                        <a:pt x="18297" y="9467"/>
                        <a:pt x="22778" y="5487"/>
                      </a:cubicBezTo>
                      <a:cubicBezTo>
                        <a:pt x="27788" y="1258"/>
                        <a:pt x="29885" y="1329"/>
                        <a:pt x="35996" y="1933"/>
                      </a:cubicBezTo>
                      <a:cubicBezTo>
                        <a:pt x="40545" y="2502"/>
                        <a:pt x="44951" y="-1620"/>
                        <a:pt x="48291" y="654"/>
                      </a:cubicBezTo>
                      <a:cubicBezTo>
                        <a:pt x="51631" y="2928"/>
                        <a:pt x="51844" y="7761"/>
                        <a:pt x="52697" y="10781"/>
                      </a:cubicBezTo>
                      <a:cubicBezTo>
                        <a:pt x="54225" y="17178"/>
                        <a:pt x="58276" y="23005"/>
                        <a:pt x="60515" y="29223"/>
                      </a:cubicBezTo>
                      <a:cubicBezTo>
                        <a:pt x="59445" y="32315"/>
                        <a:pt x="59893" y="35726"/>
                        <a:pt x="61723" y="38427"/>
                      </a:cubicBezTo>
                      <a:cubicBezTo>
                        <a:pt x="61154" y="41056"/>
                        <a:pt x="59875" y="43366"/>
                        <a:pt x="59235" y="46173"/>
                      </a:cubicBezTo>
                      <a:cubicBezTo>
                        <a:pt x="57956" y="51432"/>
                        <a:pt x="59733" y="54630"/>
                        <a:pt x="57103" y="59640"/>
                      </a:cubicBezTo>
                      <a:cubicBezTo>
                        <a:pt x="53550" y="66498"/>
                        <a:pt x="48149" y="72006"/>
                        <a:pt x="44062" y="78722"/>
                      </a:cubicBezTo>
                      <a:cubicBezTo>
                        <a:pt x="42961" y="80569"/>
                        <a:pt x="42890" y="83341"/>
                        <a:pt x="40260" y="83909"/>
                      </a:cubicBezTo>
                      <a:cubicBezTo>
                        <a:pt x="37631" y="84478"/>
                        <a:pt x="37275" y="82239"/>
                        <a:pt x="35037" y="81671"/>
                      </a:cubicBezTo>
                      <a:cubicBezTo>
                        <a:pt x="30737" y="80712"/>
                        <a:pt x="26900" y="80712"/>
                        <a:pt x="22671" y="79610"/>
                      </a:cubicBezTo>
                      <a:cubicBezTo>
                        <a:pt x="14143" y="77371"/>
                        <a:pt x="8067" y="68595"/>
                        <a:pt x="3838" y="60919"/>
                      </a:cubicBezTo>
                      <a:cubicBezTo>
                        <a:pt x="-1183" y="52960"/>
                        <a:pt x="-1403" y="42904"/>
                        <a:pt x="3270" y="34731"/>
                      </a:cubicBezTo>
                      <a:cubicBezTo>
                        <a:pt x="3838" y="33558"/>
                        <a:pt x="4798" y="31711"/>
                        <a:pt x="6077" y="29614"/>
                      </a:cubicBezTo>
                      <a:lnTo>
                        <a:pt x="6077" y="29614"/>
                      </a:lnTo>
                      <a:cubicBezTo>
                        <a:pt x="6368" y="29330"/>
                        <a:pt x="6585" y="28975"/>
                        <a:pt x="6717" y="28584"/>
                      </a:cubicBezTo>
                      <a:cubicBezTo>
                        <a:pt x="6979" y="27802"/>
                        <a:pt x="7299" y="27056"/>
                        <a:pt x="7676" y="26345"/>
                      </a:cubicBezTo>
                      <a:cubicBezTo>
                        <a:pt x="9168" y="23929"/>
                        <a:pt x="10767" y="22187"/>
                        <a:pt x="12118" y="1970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75" name="Freeform: Shape 474">
                  <a:extLst>
                    <a:ext uri="{FF2B5EF4-FFF2-40B4-BE49-F238E27FC236}">
                      <a16:creationId xmlns:a16="http://schemas.microsoft.com/office/drawing/2014/main" id="{B9ED681F-4AC3-82FF-8D83-6B56EC4C5CB3}"/>
                    </a:ext>
                  </a:extLst>
                </p:cNvPr>
                <p:cNvSpPr/>
                <p:nvPr/>
              </p:nvSpPr>
              <p:spPr>
                <a:xfrm>
                  <a:off x="-8630124" y="9660799"/>
                  <a:ext cx="1023" cy="1649"/>
                </a:xfrm>
                <a:custGeom>
                  <a:avLst/>
                  <a:gdLst>
                    <a:gd name="connsiteX0" fmla="*/ -87 w 639"/>
                    <a:gd name="connsiteY0" fmla="*/ 995 h 1030"/>
                    <a:gd name="connsiteX1" fmla="*/ 552 w 639"/>
                    <a:gd name="connsiteY1" fmla="*/ -36 h 1030"/>
                    <a:gd name="connsiteX2" fmla="*/ -87 w 639"/>
                    <a:gd name="connsiteY2" fmla="*/ 995 h 1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39" h="1030">
                      <a:moveTo>
                        <a:pt x="-87" y="995"/>
                      </a:moveTo>
                      <a:cubicBezTo>
                        <a:pt x="165" y="675"/>
                        <a:pt x="378" y="319"/>
                        <a:pt x="552" y="-36"/>
                      </a:cubicBezTo>
                      <a:cubicBezTo>
                        <a:pt x="421" y="355"/>
                        <a:pt x="204" y="710"/>
                        <a:pt x="-87" y="995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76" name="Freeform: Shape 475">
                  <a:extLst>
                    <a:ext uri="{FF2B5EF4-FFF2-40B4-BE49-F238E27FC236}">
                      <a16:creationId xmlns:a16="http://schemas.microsoft.com/office/drawing/2014/main" id="{C93DCF58-BFF3-C403-1CEB-E71E54A8EEFF}"/>
                    </a:ext>
                  </a:extLst>
                </p:cNvPr>
                <p:cNvSpPr/>
                <p:nvPr/>
              </p:nvSpPr>
              <p:spPr>
                <a:xfrm>
                  <a:off x="-8670754" y="8368778"/>
                  <a:ext cx="810593" cy="1338339"/>
                </a:xfrm>
                <a:custGeom>
                  <a:avLst/>
                  <a:gdLst>
                    <a:gd name="connsiteX0" fmla="*/ 17503 w 506190"/>
                    <a:gd name="connsiteY0" fmla="*/ 276665 h 835751"/>
                    <a:gd name="connsiteX1" fmla="*/ 13382 w 506190"/>
                    <a:gd name="connsiteY1" fmla="*/ 266005 h 835751"/>
                    <a:gd name="connsiteX2" fmla="*/ 12102 w 506190"/>
                    <a:gd name="connsiteY2" fmla="*/ 254101 h 835751"/>
                    <a:gd name="connsiteX3" fmla="*/ 4107 w 506190"/>
                    <a:gd name="connsiteY3" fmla="*/ 235907 h 835751"/>
                    <a:gd name="connsiteX4" fmla="*/ -50 w 506190"/>
                    <a:gd name="connsiteY4" fmla="*/ 227451 h 835751"/>
                    <a:gd name="connsiteX5" fmla="*/ 3858 w 506190"/>
                    <a:gd name="connsiteY5" fmla="*/ 219526 h 835751"/>
                    <a:gd name="connsiteX6" fmla="*/ 13382 w 506190"/>
                    <a:gd name="connsiteY6" fmla="*/ 214978 h 835751"/>
                    <a:gd name="connsiteX7" fmla="*/ 19600 w 506190"/>
                    <a:gd name="connsiteY7" fmla="*/ 207872 h 835751"/>
                    <a:gd name="connsiteX8" fmla="*/ 30260 w 506190"/>
                    <a:gd name="connsiteY8" fmla="*/ 203003 h 835751"/>
                    <a:gd name="connsiteX9" fmla="*/ 33813 w 506190"/>
                    <a:gd name="connsiteY9" fmla="*/ 201404 h 835751"/>
                    <a:gd name="connsiteX10" fmla="*/ 40600 w 506190"/>
                    <a:gd name="connsiteY10" fmla="*/ 202897 h 835751"/>
                    <a:gd name="connsiteX11" fmla="*/ 51687 w 506190"/>
                    <a:gd name="connsiteY11" fmla="*/ 204424 h 835751"/>
                    <a:gd name="connsiteX12" fmla="*/ 63519 w 506190"/>
                    <a:gd name="connsiteY12" fmla="*/ 201546 h 835751"/>
                    <a:gd name="connsiteX13" fmla="*/ 81286 w 506190"/>
                    <a:gd name="connsiteY13" fmla="*/ 187333 h 835751"/>
                    <a:gd name="connsiteX14" fmla="*/ 90205 w 506190"/>
                    <a:gd name="connsiteY14" fmla="*/ 184845 h 835751"/>
                    <a:gd name="connsiteX15" fmla="*/ 95322 w 506190"/>
                    <a:gd name="connsiteY15" fmla="*/ 183637 h 835751"/>
                    <a:gd name="connsiteX16" fmla="*/ 101718 w 506190"/>
                    <a:gd name="connsiteY16" fmla="*/ 183318 h 835751"/>
                    <a:gd name="connsiteX17" fmla="*/ 103388 w 506190"/>
                    <a:gd name="connsiteY17" fmla="*/ 182039 h 835751"/>
                    <a:gd name="connsiteX18" fmla="*/ 106409 w 506190"/>
                    <a:gd name="connsiteY18" fmla="*/ 182039 h 835751"/>
                    <a:gd name="connsiteX19" fmla="*/ 113124 w 506190"/>
                    <a:gd name="connsiteY19" fmla="*/ 178983 h 835751"/>
                    <a:gd name="connsiteX20" fmla="*/ 124211 w 506190"/>
                    <a:gd name="connsiteY20" fmla="*/ 176033 h 835751"/>
                    <a:gd name="connsiteX21" fmla="*/ 134587 w 506190"/>
                    <a:gd name="connsiteY21" fmla="*/ 171982 h 835751"/>
                    <a:gd name="connsiteX22" fmla="*/ 138993 w 506190"/>
                    <a:gd name="connsiteY22" fmla="*/ 167505 h 835751"/>
                    <a:gd name="connsiteX23" fmla="*/ 141942 w 506190"/>
                    <a:gd name="connsiteY23" fmla="*/ 170312 h 835751"/>
                    <a:gd name="connsiteX24" fmla="*/ 152389 w 506190"/>
                    <a:gd name="connsiteY24" fmla="*/ 172444 h 835751"/>
                    <a:gd name="connsiteX25" fmla="*/ 152141 w 506190"/>
                    <a:gd name="connsiteY25" fmla="*/ 184988 h 835751"/>
                    <a:gd name="connsiteX26" fmla="*/ 157257 w 506190"/>
                    <a:gd name="connsiteY26" fmla="*/ 192556 h 835751"/>
                    <a:gd name="connsiteX27" fmla="*/ 167917 w 506190"/>
                    <a:gd name="connsiteY27" fmla="*/ 195364 h 835751"/>
                    <a:gd name="connsiteX28" fmla="*/ 190197 w 506190"/>
                    <a:gd name="connsiteY28" fmla="*/ 183637 h 835751"/>
                    <a:gd name="connsiteX29" fmla="*/ 200857 w 506190"/>
                    <a:gd name="connsiteY29" fmla="*/ 185237 h 835751"/>
                    <a:gd name="connsiteX30" fmla="*/ 201177 w 506190"/>
                    <a:gd name="connsiteY30" fmla="*/ 191597 h 835751"/>
                    <a:gd name="connsiteX31" fmla="*/ 199720 w 506190"/>
                    <a:gd name="connsiteY31" fmla="*/ 196252 h 835751"/>
                    <a:gd name="connsiteX32" fmla="*/ 202918 w 506190"/>
                    <a:gd name="connsiteY32" fmla="*/ 205348 h 835751"/>
                    <a:gd name="connsiteX33" fmla="*/ 206471 w 506190"/>
                    <a:gd name="connsiteY33" fmla="*/ 213805 h 835751"/>
                    <a:gd name="connsiteX34" fmla="*/ 204233 w 506190"/>
                    <a:gd name="connsiteY34" fmla="*/ 218922 h 835751"/>
                    <a:gd name="connsiteX35" fmla="*/ 202634 w 506190"/>
                    <a:gd name="connsiteY35" fmla="*/ 224892 h 835751"/>
                    <a:gd name="connsiteX36" fmla="*/ 203842 w 506190"/>
                    <a:gd name="connsiteY36" fmla="*/ 236725 h 835751"/>
                    <a:gd name="connsiteX37" fmla="*/ 195278 w 506190"/>
                    <a:gd name="connsiteY37" fmla="*/ 255948 h 835751"/>
                    <a:gd name="connsiteX38" fmla="*/ 194959 w 506190"/>
                    <a:gd name="connsiteY38" fmla="*/ 275599 h 835751"/>
                    <a:gd name="connsiteX39" fmla="*/ 208213 w 506190"/>
                    <a:gd name="connsiteY39" fmla="*/ 294503 h 835751"/>
                    <a:gd name="connsiteX40" fmla="*/ 214857 w 506190"/>
                    <a:gd name="connsiteY40" fmla="*/ 301787 h 835751"/>
                    <a:gd name="connsiteX41" fmla="*/ 223457 w 506190"/>
                    <a:gd name="connsiteY41" fmla="*/ 312234 h 835751"/>
                    <a:gd name="connsiteX42" fmla="*/ 230883 w 506190"/>
                    <a:gd name="connsiteY42" fmla="*/ 316711 h 835751"/>
                    <a:gd name="connsiteX43" fmla="*/ 228076 w 506190"/>
                    <a:gd name="connsiteY43" fmla="*/ 308148 h 835751"/>
                    <a:gd name="connsiteX44" fmla="*/ 230954 w 506190"/>
                    <a:gd name="connsiteY44" fmla="*/ 301041 h 835751"/>
                    <a:gd name="connsiteX45" fmla="*/ 233442 w 506190"/>
                    <a:gd name="connsiteY45" fmla="*/ 295355 h 835751"/>
                    <a:gd name="connsiteX46" fmla="*/ 233690 w 506190"/>
                    <a:gd name="connsiteY46" fmla="*/ 288249 h 835751"/>
                    <a:gd name="connsiteX47" fmla="*/ 236391 w 506190"/>
                    <a:gd name="connsiteY47" fmla="*/ 283558 h 835751"/>
                    <a:gd name="connsiteX48" fmla="*/ 240370 w 506190"/>
                    <a:gd name="connsiteY48" fmla="*/ 272045 h 835751"/>
                    <a:gd name="connsiteX49" fmla="*/ 251564 w 506190"/>
                    <a:gd name="connsiteY49" fmla="*/ 276522 h 835751"/>
                    <a:gd name="connsiteX50" fmla="*/ 254691 w 506190"/>
                    <a:gd name="connsiteY50" fmla="*/ 277162 h 835751"/>
                    <a:gd name="connsiteX51" fmla="*/ 257071 w 506190"/>
                    <a:gd name="connsiteY51" fmla="*/ 268776 h 835751"/>
                    <a:gd name="connsiteX52" fmla="*/ 261300 w 506190"/>
                    <a:gd name="connsiteY52" fmla="*/ 261030 h 835751"/>
                    <a:gd name="connsiteX53" fmla="*/ 267447 w 506190"/>
                    <a:gd name="connsiteY53" fmla="*/ 253923 h 835751"/>
                    <a:gd name="connsiteX54" fmla="*/ 273666 w 506190"/>
                    <a:gd name="connsiteY54" fmla="*/ 247634 h 835751"/>
                    <a:gd name="connsiteX55" fmla="*/ 264818 w 506190"/>
                    <a:gd name="connsiteY55" fmla="*/ 232141 h 835751"/>
                    <a:gd name="connsiteX56" fmla="*/ 263290 w 506190"/>
                    <a:gd name="connsiteY56" fmla="*/ 224643 h 835751"/>
                    <a:gd name="connsiteX57" fmla="*/ 264747 w 506190"/>
                    <a:gd name="connsiteY57" fmla="*/ 220237 h 835751"/>
                    <a:gd name="connsiteX58" fmla="*/ 267838 w 506190"/>
                    <a:gd name="connsiteY58" fmla="*/ 217679 h 835751"/>
                    <a:gd name="connsiteX59" fmla="*/ 264569 w 506190"/>
                    <a:gd name="connsiteY59" fmla="*/ 189536 h 835751"/>
                    <a:gd name="connsiteX60" fmla="*/ 257142 w 506190"/>
                    <a:gd name="connsiteY60" fmla="*/ 186729 h 835751"/>
                    <a:gd name="connsiteX61" fmla="*/ 249645 w 506190"/>
                    <a:gd name="connsiteY61" fmla="*/ 179302 h 835751"/>
                    <a:gd name="connsiteX62" fmla="*/ 245665 w 506190"/>
                    <a:gd name="connsiteY62" fmla="*/ 172906 h 835751"/>
                    <a:gd name="connsiteX63" fmla="*/ 243817 w 506190"/>
                    <a:gd name="connsiteY63" fmla="*/ 168536 h 835751"/>
                    <a:gd name="connsiteX64" fmla="*/ 241437 w 506190"/>
                    <a:gd name="connsiteY64" fmla="*/ 165267 h 835751"/>
                    <a:gd name="connsiteX65" fmla="*/ 239340 w 506190"/>
                    <a:gd name="connsiteY65" fmla="*/ 158480 h 835751"/>
                    <a:gd name="connsiteX66" fmla="*/ 234970 w 506190"/>
                    <a:gd name="connsiteY66" fmla="*/ 154074 h 835751"/>
                    <a:gd name="connsiteX67" fmla="*/ 221964 w 506190"/>
                    <a:gd name="connsiteY67" fmla="*/ 147784 h 835751"/>
                    <a:gd name="connsiteX68" fmla="*/ 207431 w 506190"/>
                    <a:gd name="connsiteY68" fmla="*/ 143378 h 835751"/>
                    <a:gd name="connsiteX69" fmla="*/ 208284 w 506190"/>
                    <a:gd name="connsiteY69" fmla="*/ 127103 h 835751"/>
                    <a:gd name="connsiteX70" fmla="*/ 203842 w 506190"/>
                    <a:gd name="connsiteY70" fmla="*/ 112321 h 835751"/>
                    <a:gd name="connsiteX71" fmla="*/ 198228 w 506190"/>
                    <a:gd name="connsiteY71" fmla="*/ 98925 h 835751"/>
                    <a:gd name="connsiteX72" fmla="*/ 199436 w 506190"/>
                    <a:gd name="connsiteY72" fmla="*/ 84143 h 835751"/>
                    <a:gd name="connsiteX73" fmla="*/ 195207 w 506190"/>
                    <a:gd name="connsiteY73" fmla="*/ 77036 h 835751"/>
                    <a:gd name="connsiteX74" fmla="*/ 196806 w 506190"/>
                    <a:gd name="connsiteY74" fmla="*/ 68011 h 835751"/>
                    <a:gd name="connsiteX75" fmla="*/ 199365 w 506190"/>
                    <a:gd name="connsiteY75" fmla="*/ 60265 h 835751"/>
                    <a:gd name="connsiteX76" fmla="*/ 203842 w 506190"/>
                    <a:gd name="connsiteY76" fmla="*/ 55858 h 835751"/>
                    <a:gd name="connsiteX77" fmla="*/ 211979 w 506190"/>
                    <a:gd name="connsiteY77" fmla="*/ 47721 h 835751"/>
                    <a:gd name="connsiteX78" fmla="*/ 216279 w 506190"/>
                    <a:gd name="connsiteY78" fmla="*/ 43173 h 835751"/>
                    <a:gd name="connsiteX79" fmla="*/ 220827 w 506190"/>
                    <a:gd name="connsiteY79" fmla="*/ 42640 h 835751"/>
                    <a:gd name="connsiteX80" fmla="*/ 224913 w 506190"/>
                    <a:gd name="connsiteY80" fmla="*/ 42853 h 835751"/>
                    <a:gd name="connsiteX81" fmla="*/ 232873 w 506190"/>
                    <a:gd name="connsiteY81" fmla="*/ 42853 h 835751"/>
                    <a:gd name="connsiteX82" fmla="*/ 235183 w 506190"/>
                    <a:gd name="connsiteY82" fmla="*/ 44274 h 835751"/>
                    <a:gd name="connsiteX83" fmla="*/ 239660 w 506190"/>
                    <a:gd name="connsiteY83" fmla="*/ 44274 h 835751"/>
                    <a:gd name="connsiteX84" fmla="*/ 255650 w 506190"/>
                    <a:gd name="connsiteY84" fmla="*/ 46975 h 835751"/>
                    <a:gd name="connsiteX85" fmla="*/ 264427 w 506190"/>
                    <a:gd name="connsiteY85" fmla="*/ 36528 h 835751"/>
                    <a:gd name="connsiteX86" fmla="*/ 274874 w 506190"/>
                    <a:gd name="connsiteY86" fmla="*/ 38660 h 835751"/>
                    <a:gd name="connsiteX87" fmla="*/ 282869 w 506190"/>
                    <a:gd name="connsiteY87" fmla="*/ 50244 h 835751"/>
                    <a:gd name="connsiteX88" fmla="*/ 313676 w 506190"/>
                    <a:gd name="connsiteY88" fmla="*/ 44346 h 835751"/>
                    <a:gd name="connsiteX89" fmla="*/ 320783 w 506190"/>
                    <a:gd name="connsiteY89" fmla="*/ 46087 h 835751"/>
                    <a:gd name="connsiteX90" fmla="*/ 327108 w 506190"/>
                    <a:gd name="connsiteY90" fmla="*/ 50244 h 835751"/>
                    <a:gd name="connsiteX91" fmla="*/ 335245 w 506190"/>
                    <a:gd name="connsiteY91" fmla="*/ 50244 h 835751"/>
                    <a:gd name="connsiteX92" fmla="*/ 338799 w 506190"/>
                    <a:gd name="connsiteY92" fmla="*/ 50635 h 835751"/>
                    <a:gd name="connsiteX93" fmla="*/ 341428 w 506190"/>
                    <a:gd name="connsiteY93" fmla="*/ 51452 h 835751"/>
                    <a:gd name="connsiteX94" fmla="*/ 342068 w 506190"/>
                    <a:gd name="connsiteY94" fmla="*/ 50635 h 835751"/>
                    <a:gd name="connsiteX95" fmla="*/ 354789 w 506190"/>
                    <a:gd name="connsiteY95" fmla="*/ 44025 h 835751"/>
                    <a:gd name="connsiteX96" fmla="*/ 357561 w 506190"/>
                    <a:gd name="connsiteY96" fmla="*/ 30630 h 835751"/>
                    <a:gd name="connsiteX97" fmla="*/ 372911 w 506190"/>
                    <a:gd name="connsiteY97" fmla="*/ 23985 h 835751"/>
                    <a:gd name="connsiteX98" fmla="*/ 385739 w 506190"/>
                    <a:gd name="connsiteY98" fmla="*/ 26934 h 835751"/>
                    <a:gd name="connsiteX99" fmla="*/ 395404 w 506190"/>
                    <a:gd name="connsiteY99" fmla="*/ 38127 h 835751"/>
                    <a:gd name="connsiteX100" fmla="*/ 406810 w 506190"/>
                    <a:gd name="connsiteY100" fmla="*/ 33650 h 835751"/>
                    <a:gd name="connsiteX101" fmla="*/ 421983 w 506190"/>
                    <a:gd name="connsiteY101" fmla="*/ 26934 h 835751"/>
                    <a:gd name="connsiteX102" fmla="*/ 437938 w 506190"/>
                    <a:gd name="connsiteY102" fmla="*/ 22244 h 835751"/>
                    <a:gd name="connsiteX103" fmla="*/ 451689 w 506190"/>
                    <a:gd name="connsiteY103" fmla="*/ 16629 h 835751"/>
                    <a:gd name="connsiteX104" fmla="*/ 464624 w 506190"/>
                    <a:gd name="connsiteY104" fmla="*/ 9238 h 835751"/>
                    <a:gd name="connsiteX105" fmla="*/ 475284 w 506190"/>
                    <a:gd name="connsiteY105" fmla="*/ 1812 h 835751"/>
                    <a:gd name="connsiteX106" fmla="*/ 485126 w 506190"/>
                    <a:gd name="connsiteY106" fmla="*/ -36 h 835751"/>
                    <a:gd name="connsiteX107" fmla="*/ 485375 w 506190"/>
                    <a:gd name="connsiteY107" fmla="*/ 1385 h 835751"/>
                    <a:gd name="connsiteX108" fmla="*/ 488325 w 506190"/>
                    <a:gd name="connsiteY108" fmla="*/ 2593 h 835751"/>
                    <a:gd name="connsiteX109" fmla="*/ 506091 w 506190"/>
                    <a:gd name="connsiteY109" fmla="*/ 16238 h 835751"/>
                    <a:gd name="connsiteX110" fmla="*/ 501934 w 506190"/>
                    <a:gd name="connsiteY110" fmla="*/ 29563 h 835751"/>
                    <a:gd name="connsiteX111" fmla="*/ 498381 w 506190"/>
                    <a:gd name="connsiteY111" fmla="*/ 36919 h 835751"/>
                    <a:gd name="connsiteX112" fmla="*/ 496178 w 506190"/>
                    <a:gd name="connsiteY112" fmla="*/ 39939 h 835751"/>
                    <a:gd name="connsiteX113" fmla="*/ 493122 w 506190"/>
                    <a:gd name="connsiteY113" fmla="*/ 43244 h 835751"/>
                    <a:gd name="connsiteX114" fmla="*/ 489853 w 506190"/>
                    <a:gd name="connsiteY114" fmla="*/ 56889 h 835751"/>
                    <a:gd name="connsiteX115" fmla="*/ 493939 w 506190"/>
                    <a:gd name="connsiteY115" fmla="*/ 72452 h 835751"/>
                    <a:gd name="connsiteX116" fmla="*/ 498700 w 506190"/>
                    <a:gd name="connsiteY116" fmla="*/ 85777 h 835751"/>
                    <a:gd name="connsiteX117" fmla="*/ 500548 w 506190"/>
                    <a:gd name="connsiteY117" fmla="*/ 92884 h 835751"/>
                    <a:gd name="connsiteX118" fmla="*/ 501827 w 506190"/>
                    <a:gd name="connsiteY118" fmla="*/ 94626 h 835751"/>
                    <a:gd name="connsiteX119" fmla="*/ 501827 w 506190"/>
                    <a:gd name="connsiteY119" fmla="*/ 99245 h 835751"/>
                    <a:gd name="connsiteX120" fmla="*/ 503320 w 506190"/>
                    <a:gd name="connsiteY120" fmla="*/ 105072 h 835751"/>
                    <a:gd name="connsiteX121" fmla="*/ 501970 w 506190"/>
                    <a:gd name="connsiteY121" fmla="*/ 110367 h 835751"/>
                    <a:gd name="connsiteX122" fmla="*/ 501970 w 506190"/>
                    <a:gd name="connsiteY122" fmla="*/ 116905 h 835751"/>
                    <a:gd name="connsiteX123" fmla="*/ 500371 w 506190"/>
                    <a:gd name="connsiteY123" fmla="*/ 125753 h 835751"/>
                    <a:gd name="connsiteX124" fmla="*/ 502218 w 506190"/>
                    <a:gd name="connsiteY124" fmla="*/ 139078 h 835751"/>
                    <a:gd name="connsiteX125" fmla="*/ 504919 w 506190"/>
                    <a:gd name="connsiteY125" fmla="*/ 144906 h 835751"/>
                    <a:gd name="connsiteX126" fmla="*/ 504919 w 506190"/>
                    <a:gd name="connsiteY126" fmla="*/ 152403 h 835751"/>
                    <a:gd name="connsiteX127" fmla="*/ 504919 w 506190"/>
                    <a:gd name="connsiteY127" fmla="*/ 159830 h 835751"/>
                    <a:gd name="connsiteX128" fmla="*/ 503320 w 506190"/>
                    <a:gd name="connsiteY128" fmla="*/ 164947 h 835751"/>
                    <a:gd name="connsiteX129" fmla="*/ 503320 w 506190"/>
                    <a:gd name="connsiteY129" fmla="*/ 168713 h 835751"/>
                    <a:gd name="connsiteX130" fmla="*/ 502147 w 506190"/>
                    <a:gd name="connsiteY130" fmla="*/ 171663 h 835751"/>
                    <a:gd name="connsiteX131" fmla="*/ 501827 w 506190"/>
                    <a:gd name="connsiteY131" fmla="*/ 175216 h 835751"/>
                    <a:gd name="connsiteX132" fmla="*/ 500228 w 506190"/>
                    <a:gd name="connsiteY132" fmla="*/ 180404 h 835751"/>
                    <a:gd name="connsiteX133" fmla="*/ 503249 w 506190"/>
                    <a:gd name="connsiteY133" fmla="*/ 208511 h 835751"/>
                    <a:gd name="connsiteX134" fmla="*/ 504777 w 506190"/>
                    <a:gd name="connsiteY134" fmla="*/ 215937 h 835751"/>
                    <a:gd name="connsiteX135" fmla="*/ 504777 w 506190"/>
                    <a:gd name="connsiteY135" fmla="*/ 222547 h 835751"/>
                    <a:gd name="connsiteX136" fmla="*/ 504777 w 506190"/>
                    <a:gd name="connsiteY136" fmla="*/ 229334 h 835751"/>
                    <a:gd name="connsiteX137" fmla="*/ 501756 w 506190"/>
                    <a:gd name="connsiteY137" fmla="*/ 235090 h 835751"/>
                    <a:gd name="connsiteX138" fmla="*/ 485802 w 506190"/>
                    <a:gd name="connsiteY138" fmla="*/ 258862 h 835751"/>
                    <a:gd name="connsiteX139" fmla="*/ 478695 w 506190"/>
                    <a:gd name="connsiteY139" fmla="*/ 271406 h 835751"/>
                    <a:gd name="connsiteX140" fmla="*/ 470487 w 506190"/>
                    <a:gd name="connsiteY140" fmla="*/ 283949 h 835751"/>
                    <a:gd name="connsiteX141" fmla="*/ 452720 w 506190"/>
                    <a:gd name="connsiteY141" fmla="*/ 304701 h 835751"/>
                    <a:gd name="connsiteX142" fmla="*/ 442984 w 506190"/>
                    <a:gd name="connsiteY142" fmla="*/ 315645 h 835751"/>
                    <a:gd name="connsiteX143" fmla="*/ 431968 w 506190"/>
                    <a:gd name="connsiteY143" fmla="*/ 321366 h 835751"/>
                    <a:gd name="connsiteX144" fmla="*/ 414557 w 506190"/>
                    <a:gd name="connsiteY144" fmla="*/ 312447 h 835751"/>
                    <a:gd name="connsiteX145" fmla="*/ 412496 w 506190"/>
                    <a:gd name="connsiteY145" fmla="*/ 317635 h 835751"/>
                    <a:gd name="connsiteX146" fmla="*/ 408942 w 506190"/>
                    <a:gd name="connsiteY146" fmla="*/ 321686 h 835751"/>
                    <a:gd name="connsiteX147" fmla="*/ 397856 w 506190"/>
                    <a:gd name="connsiteY147" fmla="*/ 329041 h 835751"/>
                    <a:gd name="connsiteX148" fmla="*/ 391957 w 506190"/>
                    <a:gd name="connsiteY148" fmla="*/ 331351 h 835751"/>
                    <a:gd name="connsiteX149" fmla="*/ 384602 w 506190"/>
                    <a:gd name="connsiteY149" fmla="*/ 331351 h 835751"/>
                    <a:gd name="connsiteX150" fmla="*/ 371206 w 506190"/>
                    <a:gd name="connsiteY150" fmla="*/ 335437 h 835751"/>
                    <a:gd name="connsiteX151" fmla="*/ 360901 w 506190"/>
                    <a:gd name="connsiteY151" fmla="*/ 339488 h 835751"/>
                    <a:gd name="connsiteX152" fmla="*/ 351307 w 506190"/>
                    <a:gd name="connsiteY152" fmla="*/ 347625 h 835751"/>
                    <a:gd name="connsiteX153" fmla="*/ 338692 w 506190"/>
                    <a:gd name="connsiteY153" fmla="*/ 350575 h 835751"/>
                    <a:gd name="connsiteX154" fmla="*/ 328743 w 506190"/>
                    <a:gd name="connsiteY154" fmla="*/ 356828 h 835751"/>
                    <a:gd name="connsiteX155" fmla="*/ 321636 w 506190"/>
                    <a:gd name="connsiteY155" fmla="*/ 366955 h 835751"/>
                    <a:gd name="connsiteX156" fmla="*/ 314920 w 506190"/>
                    <a:gd name="connsiteY156" fmla="*/ 376514 h 835751"/>
                    <a:gd name="connsiteX157" fmla="*/ 294240 w 506190"/>
                    <a:gd name="connsiteY157" fmla="*/ 393215 h 835751"/>
                    <a:gd name="connsiteX158" fmla="*/ 285392 w 506190"/>
                    <a:gd name="connsiteY158" fmla="*/ 403271 h 835751"/>
                    <a:gd name="connsiteX159" fmla="*/ 276544 w 506190"/>
                    <a:gd name="connsiteY159" fmla="*/ 413505 h 835751"/>
                    <a:gd name="connsiteX160" fmla="*/ 260554 w 506190"/>
                    <a:gd name="connsiteY160" fmla="*/ 432338 h 835751"/>
                    <a:gd name="connsiteX161" fmla="*/ 252488 w 506190"/>
                    <a:gd name="connsiteY161" fmla="*/ 438947 h 835751"/>
                    <a:gd name="connsiteX162" fmla="*/ 245381 w 506190"/>
                    <a:gd name="connsiteY162" fmla="*/ 445343 h 835751"/>
                    <a:gd name="connsiteX163" fmla="*/ 239482 w 506190"/>
                    <a:gd name="connsiteY163" fmla="*/ 448896 h 835751"/>
                    <a:gd name="connsiteX164" fmla="*/ 231736 w 506190"/>
                    <a:gd name="connsiteY164" fmla="*/ 458561 h 835751"/>
                    <a:gd name="connsiteX165" fmla="*/ 222106 w 506190"/>
                    <a:gd name="connsiteY165" fmla="*/ 469222 h 835751"/>
                    <a:gd name="connsiteX166" fmla="*/ 222106 w 506190"/>
                    <a:gd name="connsiteY166" fmla="*/ 480628 h 835751"/>
                    <a:gd name="connsiteX167" fmla="*/ 219548 w 506190"/>
                    <a:gd name="connsiteY167" fmla="*/ 491821 h 835751"/>
                    <a:gd name="connsiteX168" fmla="*/ 219228 w 506190"/>
                    <a:gd name="connsiteY168" fmla="*/ 504400 h 835751"/>
                    <a:gd name="connsiteX169" fmla="*/ 227365 w 506190"/>
                    <a:gd name="connsiteY169" fmla="*/ 516233 h 835751"/>
                    <a:gd name="connsiteX170" fmla="*/ 239660 w 506190"/>
                    <a:gd name="connsiteY170" fmla="*/ 537553 h 835751"/>
                    <a:gd name="connsiteX171" fmla="*/ 250320 w 506190"/>
                    <a:gd name="connsiteY171" fmla="*/ 563244 h 835751"/>
                    <a:gd name="connsiteX172" fmla="*/ 251599 w 506190"/>
                    <a:gd name="connsiteY172" fmla="*/ 565021 h 835751"/>
                    <a:gd name="connsiteX173" fmla="*/ 251599 w 506190"/>
                    <a:gd name="connsiteY173" fmla="*/ 569462 h 835751"/>
                    <a:gd name="connsiteX174" fmla="*/ 251599 w 506190"/>
                    <a:gd name="connsiteY174" fmla="*/ 575396 h 835751"/>
                    <a:gd name="connsiteX175" fmla="*/ 247833 w 506190"/>
                    <a:gd name="connsiteY175" fmla="*/ 589432 h 835751"/>
                    <a:gd name="connsiteX176" fmla="*/ 248970 w 506190"/>
                    <a:gd name="connsiteY176" fmla="*/ 603646 h 835751"/>
                    <a:gd name="connsiteX177" fmla="*/ 253447 w 506190"/>
                    <a:gd name="connsiteY177" fmla="*/ 618499 h 835751"/>
                    <a:gd name="connsiteX178" fmla="*/ 257498 w 506190"/>
                    <a:gd name="connsiteY178" fmla="*/ 630331 h 835751"/>
                    <a:gd name="connsiteX179" fmla="*/ 256787 w 506190"/>
                    <a:gd name="connsiteY179" fmla="*/ 647174 h 835751"/>
                    <a:gd name="connsiteX180" fmla="*/ 251208 w 506190"/>
                    <a:gd name="connsiteY180" fmla="*/ 661068 h 835751"/>
                    <a:gd name="connsiteX181" fmla="*/ 249361 w 506190"/>
                    <a:gd name="connsiteY181" fmla="*/ 666576 h 835751"/>
                    <a:gd name="connsiteX182" fmla="*/ 248259 w 506190"/>
                    <a:gd name="connsiteY182" fmla="*/ 674713 h 835751"/>
                    <a:gd name="connsiteX183" fmla="*/ 245701 w 506190"/>
                    <a:gd name="connsiteY183" fmla="*/ 686581 h 835751"/>
                    <a:gd name="connsiteX184" fmla="*/ 241543 w 506190"/>
                    <a:gd name="connsiteY184" fmla="*/ 699835 h 835751"/>
                    <a:gd name="connsiteX185" fmla="*/ 236426 w 506190"/>
                    <a:gd name="connsiteY185" fmla="*/ 712841 h 835751"/>
                    <a:gd name="connsiteX186" fmla="*/ 226370 w 506190"/>
                    <a:gd name="connsiteY186" fmla="*/ 719095 h 835751"/>
                    <a:gd name="connsiteX187" fmla="*/ 201497 w 506190"/>
                    <a:gd name="connsiteY187" fmla="*/ 728333 h 835751"/>
                    <a:gd name="connsiteX188" fmla="*/ 188172 w 506190"/>
                    <a:gd name="connsiteY188" fmla="*/ 732739 h 835751"/>
                    <a:gd name="connsiteX189" fmla="*/ 182237 w 506190"/>
                    <a:gd name="connsiteY189" fmla="*/ 734161 h 835751"/>
                    <a:gd name="connsiteX190" fmla="*/ 173318 w 506190"/>
                    <a:gd name="connsiteY190" fmla="*/ 739846 h 835751"/>
                    <a:gd name="connsiteX191" fmla="*/ 152638 w 506190"/>
                    <a:gd name="connsiteY191" fmla="*/ 753491 h 835751"/>
                    <a:gd name="connsiteX192" fmla="*/ 140414 w 506190"/>
                    <a:gd name="connsiteY192" fmla="*/ 760029 h 835751"/>
                    <a:gd name="connsiteX193" fmla="*/ 135226 w 506190"/>
                    <a:gd name="connsiteY193" fmla="*/ 763867 h 835751"/>
                    <a:gd name="connsiteX194" fmla="*/ 132277 w 506190"/>
                    <a:gd name="connsiteY194" fmla="*/ 766425 h 835751"/>
                    <a:gd name="connsiteX195" fmla="*/ 129008 w 506190"/>
                    <a:gd name="connsiteY195" fmla="*/ 768166 h 835751"/>
                    <a:gd name="connsiteX196" fmla="*/ 119734 w 506190"/>
                    <a:gd name="connsiteY196" fmla="*/ 777831 h 835751"/>
                    <a:gd name="connsiteX197" fmla="*/ 115612 w 506190"/>
                    <a:gd name="connsiteY197" fmla="*/ 790126 h 835751"/>
                    <a:gd name="connsiteX198" fmla="*/ 127480 w 506190"/>
                    <a:gd name="connsiteY198" fmla="*/ 794533 h 835751"/>
                    <a:gd name="connsiteX199" fmla="*/ 134587 w 506190"/>
                    <a:gd name="connsiteY199" fmla="*/ 803452 h 835751"/>
                    <a:gd name="connsiteX200" fmla="*/ 128511 w 506190"/>
                    <a:gd name="connsiteY200" fmla="*/ 813436 h 835751"/>
                    <a:gd name="connsiteX201" fmla="*/ 126201 w 506190"/>
                    <a:gd name="connsiteY201" fmla="*/ 822142 h 835751"/>
                    <a:gd name="connsiteX202" fmla="*/ 127231 w 506190"/>
                    <a:gd name="connsiteY202" fmla="*/ 833868 h 835751"/>
                    <a:gd name="connsiteX203" fmla="*/ 126769 w 506190"/>
                    <a:gd name="connsiteY203" fmla="*/ 835716 h 835751"/>
                    <a:gd name="connsiteX204" fmla="*/ 119983 w 506190"/>
                    <a:gd name="connsiteY204" fmla="*/ 834508 h 835751"/>
                    <a:gd name="connsiteX205" fmla="*/ 81926 w 506190"/>
                    <a:gd name="connsiteY205" fmla="*/ 817523 h 835751"/>
                    <a:gd name="connsiteX206" fmla="*/ 81038 w 506190"/>
                    <a:gd name="connsiteY206" fmla="*/ 816244 h 835751"/>
                    <a:gd name="connsiteX207" fmla="*/ 81038 w 506190"/>
                    <a:gd name="connsiteY207" fmla="*/ 810736 h 835751"/>
                    <a:gd name="connsiteX208" fmla="*/ 79900 w 506190"/>
                    <a:gd name="connsiteY208" fmla="*/ 807182 h 835751"/>
                    <a:gd name="connsiteX209" fmla="*/ 80931 w 506190"/>
                    <a:gd name="connsiteY209" fmla="*/ 799863 h 835751"/>
                    <a:gd name="connsiteX210" fmla="*/ 83241 w 506190"/>
                    <a:gd name="connsiteY210" fmla="*/ 791050 h 835751"/>
                    <a:gd name="connsiteX211" fmla="*/ 80860 w 506190"/>
                    <a:gd name="connsiteY211" fmla="*/ 778791 h 835751"/>
                    <a:gd name="connsiteX212" fmla="*/ 80860 w 506190"/>
                    <a:gd name="connsiteY212" fmla="*/ 755481 h 835751"/>
                    <a:gd name="connsiteX213" fmla="*/ 80860 w 506190"/>
                    <a:gd name="connsiteY213" fmla="*/ 731034 h 835751"/>
                    <a:gd name="connsiteX214" fmla="*/ 78550 w 506190"/>
                    <a:gd name="connsiteY214" fmla="*/ 719947 h 835751"/>
                    <a:gd name="connsiteX215" fmla="*/ 78799 w 506190"/>
                    <a:gd name="connsiteY215" fmla="*/ 708861 h 835751"/>
                    <a:gd name="connsiteX216" fmla="*/ 76489 w 506190"/>
                    <a:gd name="connsiteY216" fmla="*/ 697739 h 835751"/>
                    <a:gd name="connsiteX217" fmla="*/ 78159 w 506190"/>
                    <a:gd name="connsiteY217" fmla="*/ 684414 h 835751"/>
                    <a:gd name="connsiteX218" fmla="*/ 75992 w 506190"/>
                    <a:gd name="connsiteY218" fmla="*/ 662241 h 835751"/>
                    <a:gd name="connsiteX219" fmla="*/ 71443 w 506190"/>
                    <a:gd name="connsiteY219" fmla="*/ 653926 h 835751"/>
                    <a:gd name="connsiteX220" fmla="*/ 67073 w 506190"/>
                    <a:gd name="connsiteY220" fmla="*/ 642271 h 835751"/>
                    <a:gd name="connsiteX221" fmla="*/ 55951 w 506190"/>
                    <a:gd name="connsiteY221" fmla="*/ 626884 h 835751"/>
                    <a:gd name="connsiteX222" fmla="*/ 45291 w 506190"/>
                    <a:gd name="connsiteY222" fmla="*/ 606915 h 835751"/>
                    <a:gd name="connsiteX223" fmla="*/ 38575 w 506190"/>
                    <a:gd name="connsiteY223" fmla="*/ 597107 h 835751"/>
                    <a:gd name="connsiteX224" fmla="*/ 58118 w 506190"/>
                    <a:gd name="connsiteY224" fmla="*/ 586447 h 835751"/>
                    <a:gd name="connsiteX225" fmla="*/ 77449 w 506190"/>
                    <a:gd name="connsiteY225" fmla="*/ 571452 h 835751"/>
                    <a:gd name="connsiteX226" fmla="*/ 91911 w 506190"/>
                    <a:gd name="connsiteY226" fmla="*/ 551411 h 835751"/>
                    <a:gd name="connsiteX227" fmla="*/ 96353 w 506190"/>
                    <a:gd name="connsiteY227" fmla="*/ 540324 h 835751"/>
                    <a:gd name="connsiteX228" fmla="*/ 98591 w 506190"/>
                    <a:gd name="connsiteY228" fmla="*/ 533786 h 835751"/>
                    <a:gd name="connsiteX229" fmla="*/ 98591 w 506190"/>
                    <a:gd name="connsiteY229" fmla="*/ 530233 h 835751"/>
                    <a:gd name="connsiteX230" fmla="*/ 100403 w 506190"/>
                    <a:gd name="connsiteY230" fmla="*/ 526466 h 835751"/>
                    <a:gd name="connsiteX231" fmla="*/ 104419 w 506190"/>
                    <a:gd name="connsiteY231" fmla="*/ 496050 h 835751"/>
                    <a:gd name="connsiteX232" fmla="*/ 110317 w 506190"/>
                    <a:gd name="connsiteY232" fmla="*/ 494237 h 835751"/>
                    <a:gd name="connsiteX233" fmla="*/ 117673 w 506190"/>
                    <a:gd name="connsiteY233" fmla="*/ 491750 h 835751"/>
                    <a:gd name="connsiteX234" fmla="*/ 129790 w 506190"/>
                    <a:gd name="connsiteY234" fmla="*/ 484323 h 835751"/>
                    <a:gd name="connsiteX235" fmla="*/ 133769 w 506190"/>
                    <a:gd name="connsiteY235" fmla="*/ 471567 h 835751"/>
                    <a:gd name="connsiteX236" fmla="*/ 125170 w 506190"/>
                    <a:gd name="connsiteY236" fmla="*/ 458313 h 835751"/>
                    <a:gd name="connsiteX237" fmla="*/ 127622 w 506190"/>
                    <a:gd name="connsiteY237" fmla="*/ 442571 h 835751"/>
                    <a:gd name="connsiteX238" fmla="*/ 125241 w 506190"/>
                    <a:gd name="connsiteY238" fmla="*/ 437241 h 835751"/>
                    <a:gd name="connsiteX239" fmla="*/ 125490 w 506190"/>
                    <a:gd name="connsiteY239" fmla="*/ 428464 h 835751"/>
                    <a:gd name="connsiteX240" fmla="*/ 127551 w 506190"/>
                    <a:gd name="connsiteY240" fmla="*/ 422779 h 835751"/>
                    <a:gd name="connsiteX241" fmla="*/ 129648 w 506190"/>
                    <a:gd name="connsiteY241" fmla="*/ 414962 h 835751"/>
                    <a:gd name="connsiteX242" fmla="*/ 124780 w 506190"/>
                    <a:gd name="connsiteY242" fmla="*/ 398758 h 835751"/>
                    <a:gd name="connsiteX243" fmla="*/ 116856 w 506190"/>
                    <a:gd name="connsiteY243" fmla="*/ 391190 h 835751"/>
                    <a:gd name="connsiteX244" fmla="*/ 120409 w 506190"/>
                    <a:gd name="connsiteY244" fmla="*/ 373849 h 835751"/>
                    <a:gd name="connsiteX245" fmla="*/ 123216 w 506190"/>
                    <a:gd name="connsiteY245" fmla="*/ 343930 h 835751"/>
                    <a:gd name="connsiteX246" fmla="*/ 118881 w 506190"/>
                    <a:gd name="connsiteY246" fmla="*/ 328437 h 835751"/>
                    <a:gd name="connsiteX247" fmla="*/ 118881 w 506190"/>
                    <a:gd name="connsiteY247" fmla="*/ 311736 h 835751"/>
                    <a:gd name="connsiteX248" fmla="*/ 112236 w 506190"/>
                    <a:gd name="connsiteY248" fmla="*/ 285086 h 835751"/>
                    <a:gd name="connsiteX249" fmla="*/ 83347 w 506190"/>
                    <a:gd name="connsiteY249" fmla="*/ 281888 h 835751"/>
                    <a:gd name="connsiteX250" fmla="*/ 71372 w 506190"/>
                    <a:gd name="connsiteY250" fmla="*/ 275989 h 835751"/>
                    <a:gd name="connsiteX251" fmla="*/ 57799 w 506190"/>
                    <a:gd name="connsiteY251" fmla="*/ 267355 h 835751"/>
                    <a:gd name="connsiteX252" fmla="*/ 27311 w 506190"/>
                    <a:gd name="connsiteY252" fmla="*/ 275670 h 835751"/>
                    <a:gd name="connsiteX253" fmla="*/ 17823 w 506190"/>
                    <a:gd name="connsiteY253" fmla="*/ 276771 h 835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</a:cxnLst>
                  <a:rect l="l" t="t" r="r" b="b"/>
                  <a:pathLst>
                    <a:path w="506190" h="835751">
                      <a:moveTo>
                        <a:pt x="17503" y="276665"/>
                      </a:moveTo>
                      <a:cubicBezTo>
                        <a:pt x="14234" y="274994"/>
                        <a:pt x="13382" y="269345"/>
                        <a:pt x="13382" y="266005"/>
                      </a:cubicBezTo>
                      <a:cubicBezTo>
                        <a:pt x="13552" y="261989"/>
                        <a:pt x="13118" y="257974"/>
                        <a:pt x="12102" y="254101"/>
                      </a:cubicBezTo>
                      <a:cubicBezTo>
                        <a:pt x="10468" y="247634"/>
                        <a:pt x="7763" y="241486"/>
                        <a:pt x="4107" y="235907"/>
                      </a:cubicBezTo>
                      <a:cubicBezTo>
                        <a:pt x="2366" y="233669"/>
                        <a:pt x="-441" y="230791"/>
                        <a:pt x="-50" y="227451"/>
                      </a:cubicBezTo>
                      <a:cubicBezTo>
                        <a:pt x="177" y="224394"/>
                        <a:pt x="1577" y="221552"/>
                        <a:pt x="3858" y="219526"/>
                      </a:cubicBezTo>
                      <a:cubicBezTo>
                        <a:pt x="7128" y="217643"/>
                        <a:pt x="10503" y="217856"/>
                        <a:pt x="13382" y="214978"/>
                      </a:cubicBezTo>
                      <a:cubicBezTo>
                        <a:pt x="15325" y="212491"/>
                        <a:pt x="17400" y="210145"/>
                        <a:pt x="19600" y="207872"/>
                      </a:cubicBezTo>
                      <a:cubicBezTo>
                        <a:pt x="22627" y="205277"/>
                        <a:pt x="26323" y="203607"/>
                        <a:pt x="30260" y="203003"/>
                      </a:cubicBezTo>
                      <a:cubicBezTo>
                        <a:pt x="31539" y="202754"/>
                        <a:pt x="32676" y="201404"/>
                        <a:pt x="33813" y="201404"/>
                      </a:cubicBezTo>
                      <a:cubicBezTo>
                        <a:pt x="36105" y="201759"/>
                        <a:pt x="38369" y="202257"/>
                        <a:pt x="40600" y="202897"/>
                      </a:cubicBezTo>
                      <a:cubicBezTo>
                        <a:pt x="44249" y="203714"/>
                        <a:pt x="47956" y="204211"/>
                        <a:pt x="51687" y="204424"/>
                      </a:cubicBezTo>
                      <a:cubicBezTo>
                        <a:pt x="55833" y="204709"/>
                        <a:pt x="59959" y="203678"/>
                        <a:pt x="63519" y="201546"/>
                      </a:cubicBezTo>
                      <a:cubicBezTo>
                        <a:pt x="69809" y="197638"/>
                        <a:pt x="74464" y="189891"/>
                        <a:pt x="81286" y="187333"/>
                      </a:cubicBezTo>
                      <a:cubicBezTo>
                        <a:pt x="84211" y="186338"/>
                        <a:pt x="87189" y="185521"/>
                        <a:pt x="90205" y="184845"/>
                      </a:cubicBezTo>
                      <a:cubicBezTo>
                        <a:pt x="91829" y="184135"/>
                        <a:pt x="93560" y="183744"/>
                        <a:pt x="95322" y="183637"/>
                      </a:cubicBezTo>
                      <a:cubicBezTo>
                        <a:pt x="97458" y="183780"/>
                        <a:pt x="99608" y="183673"/>
                        <a:pt x="101718" y="183318"/>
                      </a:cubicBezTo>
                      <a:cubicBezTo>
                        <a:pt x="102358" y="183104"/>
                        <a:pt x="102358" y="182358"/>
                        <a:pt x="103388" y="182039"/>
                      </a:cubicBezTo>
                      <a:cubicBezTo>
                        <a:pt x="104419" y="181718"/>
                        <a:pt x="105449" y="182358"/>
                        <a:pt x="106409" y="182039"/>
                      </a:cubicBezTo>
                      <a:cubicBezTo>
                        <a:pt x="108800" y="181399"/>
                        <a:pt x="111071" y="180369"/>
                        <a:pt x="113124" y="178983"/>
                      </a:cubicBezTo>
                      <a:cubicBezTo>
                        <a:pt x="116433" y="176886"/>
                        <a:pt x="120302" y="175856"/>
                        <a:pt x="124211" y="176033"/>
                      </a:cubicBezTo>
                      <a:cubicBezTo>
                        <a:pt x="129079" y="176033"/>
                        <a:pt x="130678" y="174683"/>
                        <a:pt x="134587" y="171982"/>
                      </a:cubicBezTo>
                      <a:cubicBezTo>
                        <a:pt x="136161" y="170597"/>
                        <a:pt x="137632" y="169104"/>
                        <a:pt x="138993" y="167505"/>
                      </a:cubicBezTo>
                      <a:cubicBezTo>
                        <a:pt x="138993" y="168785"/>
                        <a:pt x="139633" y="169815"/>
                        <a:pt x="141942" y="170312"/>
                      </a:cubicBezTo>
                      <a:cubicBezTo>
                        <a:pt x="145780" y="171094"/>
                        <a:pt x="149262" y="169424"/>
                        <a:pt x="152389" y="172444"/>
                      </a:cubicBezTo>
                      <a:cubicBezTo>
                        <a:pt x="155943" y="175998"/>
                        <a:pt x="152389" y="181150"/>
                        <a:pt x="152141" y="184988"/>
                      </a:cubicBezTo>
                      <a:cubicBezTo>
                        <a:pt x="152688" y="188115"/>
                        <a:pt x="154550" y="190886"/>
                        <a:pt x="157257" y="192556"/>
                      </a:cubicBezTo>
                      <a:cubicBezTo>
                        <a:pt x="160541" y="194333"/>
                        <a:pt x="164193" y="195293"/>
                        <a:pt x="167917" y="195364"/>
                      </a:cubicBezTo>
                      <a:cubicBezTo>
                        <a:pt x="175983" y="195364"/>
                        <a:pt x="182131" y="185378"/>
                        <a:pt x="190197" y="183637"/>
                      </a:cubicBezTo>
                      <a:cubicBezTo>
                        <a:pt x="192898" y="182998"/>
                        <a:pt x="199223" y="182429"/>
                        <a:pt x="200857" y="185237"/>
                      </a:cubicBezTo>
                      <a:cubicBezTo>
                        <a:pt x="201390" y="187297"/>
                        <a:pt x="201500" y="189465"/>
                        <a:pt x="201177" y="191597"/>
                      </a:cubicBezTo>
                      <a:cubicBezTo>
                        <a:pt x="201177" y="193125"/>
                        <a:pt x="199720" y="195150"/>
                        <a:pt x="199720" y="196252"/>
                      </a:cubicBezTo>
                      <a:cubicBezTo>
                        <a:pt x="200129" y="199485"/>
                        <a:pt x="201220" y="202577"/>
                        <a:pt x="202918" y="205348"/>
                      </a:cubicBezTo>
                      <a:cubicBezTo>
                        <a:pt x="205015" y="208049"/>
                        <a:pt x="208035" y="210216"/>
                        <a:pt x="206471" y="213805"/>
                      </a:cubicBezTo>
                      <a:cubicBezTo>
                        <a:pt x="205512" y="216115"/>
                        <a:pt x="204624" y="216435"/>
                        <a:pt x="204233" y="218922"/>
                      </a:cubicBezTo>
                      <a:cubicBezTo>
                        <a:pt x="203842" y="221410"/>
                        <a:pt x="203025" y="222831"/>
                        <a:pt x="202634" y="224892"/>
                      </a:cubicBezTo>
                      <a:cubicBezTo>
                        <a:pt x="202190" y="228872"/>
                        <a:pt x="202602" y="232923"/>
                        <a:pt x="203842" y="236725"/>
                      </a:cubicBezTo>
                      <a:cubicBezTo>
                        <a:pt x="205832" y="244045"/>
                        <a:pt x="198796" y="250370"/>
                        <a:pt x="195278" y="255948"/>
                      </a:cubicBezTo>
                      <a:cubicBezTo>
                        <a:pt x="191821" y="262025"/>
                        <a:pt x="191700" y="269416"/>
                        <a:pt x="194959" y="275599"/>
                      </a:cubicBezTo>
                      <a:cubicBezTo>
                        <a:pt x="198157" y="282705"/>
                        <a:pt x="204055" y="288035"/>
                        <a:pt x="208213" y="294503"/>
                      </a:cubicBezTo>
                      <a:cubicBezTo>
                        <a:pt x="210284" y="297061"/>
                        <a:pt x="212505" y="299477"/>
                        <a:pt x="214857" y="301787"/>
                      </a:cubicBezTo>
                      <a:cubicBezTo>
                        <a:pt x="217807" y="305340"/>
                        <a:pt x="220578" y="308716"/>
                        <a:pt x="223457" y="312234"/>
                      </a:cubicBezTo>
                      <a:cubicBezTo>
                        <a:pt x="224985" y="314152"/>
                        <a:pt x="228964" y="320833"/>
                        <a:pt x="230883" y="316711"/>
                      </a:cubicBezTo>
                      <a:cubicBezTo>
                        <a:pt x="232233" y="313975"/>
                        <a:pt x="228893" y="310315"/>
                        <a:pt x="228076" y="308148"/>
                      </a:cubicBezTo>
                      <a:cubicBezTo>
                        <a:pt x="229924" y="306868"/>
                        <a:pt x="230315" y="303208"/>
                        <a:pt x="230954" y="301041"/>
                      </a:cubicBezTo>
                      <a:cubicBezTo>
                        <a:pt x="231896" y="299193"/>
                        <a:pt x="232727" y="297310"/>
                        <a:pt x="233442" y="295355"/>
                      </a:cubicBezTo>
                      <a:cubicBezTo>
                        <a:pt x="233904" y="293046"/>
                        <a:pt x="233193" y="290487"/>
                        <a:pt x="233690" y="288249"/>
                      </a:cubicBezTo>
                      <a:cubicBezTo>
                        <a:pt x="234081" y="286578"/>
                        <a:pt x="235929" y="285051"/>
                        <a:pt x="236391" y="283558"/>
                      </a:cubicBezTo>
                      <a:cubicBezTo>
                        <a:pt x="237204" y="279578"/>
                        <a:pt x="238541" y="275705"/>
                        <a:pt x="240370" y="272045"/>
                      </a:cubicBezTo>
                      <a:cubicBezTo>
                        <a:pt x="245345" y="264548"/>
                        <a:pt x="246696" y="275599"/>
                        <a:pt x="251564" y="276522"/>
                      </a:cubicBezTo>
                      <a:lnTo>
                        <a:pt x="254691" y="277162"/>
                      </a:lnTo>
                      <a:cubicBezTo>
                        <a:pt x="255259" y="274319"/>
                        <a:pt x="256055" y="271512"/>
                        <a:pt x="257071" y="268776"/>
                      </a:cubicBezTo>
                      <a:cubicBezTo>
                        <a:pt x="257899" y="265933"/>
                        <a:pt x="259342" y="263268"/>
                        <a:pt x="261300" y="261030"/>
                      </a:cubicBezTo>
                      <a:cubicBezTo>
                        <a:pt x="263290" y="258649"/>
                        <a:pt x="265209" y="256162"/>
                        <a:pt x="267447" y="253923"/>
                      </a:cubicBezTo>
                      <a:cubicBezTo>
                        <a:pt x="269686" y="251684"/>
                        <a:pt x="272706" y="250370"/>
                        <a:pt x="273666" y="247634"/>
                      </a:cubicBezTo>
                      <a:cubicBezTo>
                        <a:pt x="275833" y="241486"/>
                        <a:pt x="267447" y="236618"/>
                        <a:pt x="264818" y="232141"/>
                      </a:cubicBezTo>
                      <a:cubicBezTo>
                        <a:pt x="263396" y="229902"/>
                        <a:pt x="262853" y="227237"/>
                        <a:pt x="263290" y="224643"/>
                      </a:cubicBezTo>
                      <a:cubicBezTo>
                        <a:pt x="263290" y="224146"/>
                        <a:pt x="264640" y="220415"/>
                        <a:pt x="264747" y="220237"/>
                      </a:cubicBezTo>
                      <a:cubicBezTo>
                        <a:pt x="265848" y="218567"/>
                        <a:pt x="266026" y="218887"/>
                        <a:pt x="267838" y="217679"/>
                      </a:cubicBezTo>
                      <a:cubicBezTo>
                        <a:pt x="276935" y="211780"/>
                        <a:pt x="272315" y="194795"/>
                        <a:pt x="264569" y="189536"/>
                      </a:cubicBezTo>
                      <a:cubicBezTo>
                        <a:pt x="262508" y="188150"/>
                        <a:pt x="259239" y="187937"/>
                        <a:pt x="257142" y="186729"/>
                      </a:cubicBezTo>
                      <a:cubicBezTo>
                        <a:pt x="254204" y="184739"/>
                        <a:pt x="251663" y="182216"/>
                        <a:pt x="249645" y="179302"/>
                      </a:cubicBezTo>
                      <a:cubicBezTo>
                        <a:pt x="248167" y="177277"/>
                        <a:pt x="246838" y="175145"/>
                        <a:pt x="245665" y="172906"/>
                      </a:cubicBezTo>
                      <a:cubicBezTo>
                        <a:pt x="244976" y="171485"/>
                        <a:pt x="244357" y="170028"/>
                        <a:pt x="243817" y="168536"/>
                      </a:cubicBezTo>
                      <a:cubicBezTo>
                        <a:pt x="243249" y="167470"/>
                        <a:pt x="241827" y="166119"/>
                        <a:pt x="241437" y="165267"/>
                      </a:cubicBezTo>
                      <a:cubicBezTo>
                        <a:pt x="240548" y="163028"/>
                        <a:pt x="240868" y="160540"/>
                        <a:pt x="239340" y="158480"/>
                      </a:cubicBezTo>
                      <a:cubicBezTo>
                        <a:pt x="238096" y="156810"/>
                        <a:pt x="236625" y="155317"/>
                        <a:pt x="234970" y="154074"/>
                      </a:cubicBezTo>
                      <a:cubicBezTo>
                        <a:pt x="231210" y="150947"/>
                        <a:pt x="226743" y="148779"/>
                        <a:pt x="221964" y="147784"/>
                      </a:cubicBezTo>
                      <a:cubicBezTo>
                        <a:pt x="216670" y="147038"/>
                        <a:pt x="209740" y="150165"/>
                        <a:pt x="207431" y="143378"/>
                      </a:cubicBezTo>
                      <a:cubicBezTo>
                        <a:pt x="206322" y="137977"/>
                        <a:pt x="206617" y="132362"/>
                        <a:pt x="208284" y="127103"/>
                      </a:cubicBezTo>
                      <a:cubicBezTo>
                        <a:pt x="209989" y="120565"/>
                        <a:pt x="207111" y="117367"/>
                        <a:pt x="203842" y="112321"/>
                      </a:cubicBezTo>
                      <a:cubicBezTo>
                        <a:pt x="201177" y="108271"/>
                        <a:pt x="197446" y="104362"/>
                        <a:pt x="198228" y="98925"/>
                      </a:cubicBezTo>
                      <a:cubicBezTo>
                        <a:pt x="199009" y="93488"/>
                        <a:pt x="203344" y="90361"/>
                        <a:pt x="199436" y="84143"/>
                      </a:cubicBezTo>
                      <a:cubicBezTo>
                        <a:pt x="197684" y="82011"/>
                        <a:pt x="196259" y="79595"/>
                        <a:pt x="195207" y="77036"/>
                      </a:cubicBezTo>
                      <a:cubicBezTo>
                        <a:pt x="195023" y="73945"/>
                        <a:pt x="195570" y="70853"/>
                        <a:pt x="196806" y="68011"/>
                      </a:cubicBezTo>
                      <a:cubicBezTo>
                        <a:pt x="197123" y="65275"/>
                        <a:pt x="197993" y="62645"/>
                        <a:pt x="199365" y="60265"/>
                      </a:cubicBezTo>
                      <a:cubicBezTo>
                        <a:pt x="200712" y="58666"/>
                        <a:pt x="202211" y="57173"/>
                        <a:pt x="203842" y="55858"/>
                      </a:cubicBezTo>
                      <a:lnTo>
                        <a:pt x="211979" y="47721"/>
                      </a:lnTo>
                      <a:cubicBezTo>
                        <a:pt x="213198" y="46015"/>
                        <a:pt x="214644" y="44487"/>
                        <a:pt x="216279" y="43173"/>
                      </a:cubicBezTo>
                      <a:cubicBezTo>
                        <a:pt x="217721" y="42604"/>
                        <a:pt x="219292" y="42427"/>
                        <a:pt x="220827" y="42640"/>
                      </a:cubicBezTo>
                      <a:cubicBezTo>
                        <a:pt x="222284" y="42640"/>
                        <a:pt x="223776" y="42853"/>
                        <a:pt x="224913" y="42853"/>
                      </a:cubicBezTo>
                      <a:cubicBezTo>
                        <a:pt x="227561" y="42604"/>
                        <a:pt x="230226" y="42604"/>
                        <a:pt x="232873" y="42853"/>
                      </a:cubicBezTo>
                      <a:cubicBezTo>
                        <a:pt x="233904" y="42853"/>
                        <a:pt x="234010" y="44025"/>
                        <a:pt x="235183" y="44274"/>
                      </a:cubicBezTo>
                      <a:cubicBezTo>
                        <a:pt x="236355" y="44523"/>
                        <a:pt x="238239" y="43884"/>
                        <a:pt x="239660" y="44274"/>
                      </a:cubicBezTo>
                      <a:cubicBezTo>
                        <a:pt x="244919" y="45127"/>
                        <a:pt x="249894" y="49533"/>
                        <a:pt x="255650" y="46975"/>
                      </a:cubicBezTo>
                      <a:cubicBezTo>
                        <a:pt x="259950" y="45127"/>
                        <a:pt x="261158" y="39228"/>
                        <a:pt x="264427" y="36528"/>
                      </a:cubicBezTo>
                      <a:cubicBezTo>
                        <a:pt x="268727" y="32974"/>
                        <a:pt x="271534" y="34538"/>
                        <a:pt x="274874" y="38660"/>
                      </a:cubicBezTo>
                      <a:cubicBezTo>
                        <a:pt x="277184" y="42746"/>
                        <a:pt x="279859" y="46620"/>
                        <a:pt x="282869" y="50244"/>
                      </a:cubicBezTo>
                      <a:cubicBezTo>
                        <a:pt x="293529" y="60300"/>
                        <a:pt x="303194" y="44914"/>
                        <a:pt x="313676" y="44346"/>
                      </a:cubicBezTo>
                      <a:cubicBezTo>
                        <a:pt x="316448" y="44346"/>
                        <a:pt x="318758" y="43848"/>
                        <a:pt x="320783" y="46087"/>
                      </a:cubicBezTo>
                      <a:cubicBezTo>
                        <a:pt x="323519" y="49355"/>
                        <a:pt x="322311" y="50315"/>
                        <a:pt x="327108" y="50244"/>
                      </a:cubicBezTo>
                      <a:cubicBezTo>
                        <a:pt x="329738" y="50244"/>
                        <a:pt x="332545" y="50244"/>
                        <a:pt x="335245" y="50244"/>
                      </a:cubicBezTo>
                      <a:cubicBezTo>
                        <a:pt x="336525" y="50244"/>
                        <a:pt x="337626" y="50493"/>
                        <a:pt x="338799" y="50635"/>
                      </a:cubicBezTo>
                      <a:cubicBezTo>
                        <a:pt x="339463" y="51346"/>
                        <a:pt x="340469" y="51665"/>
                        <a:pt x="341428" y="51452"/>
                      </a:cubicBezTo>
                      <a:cubicBezTo>
                        <a:pt x="341677" y="51203"/>
                        <a:pt x="341855" y="50884"/>
                        <a:pt x="342068" y="50635"/>
                      </a:cubicBezTo>
                      <a:cubicBezTo>
                        <a:pt x="347256" y="50422"/>
                        <a:pt x="353083" y="49782"/>
                        <a:pt x="354789" y="44025"/>
                      </a:cubicBezTo>
                      <a:cubicBezTo>
                        <a:pt x="356139" y="39228"/>
                        <a:pt x="354149" y="34751"/>
                        <a:pt x="357561" y="30630"/>
                      </a:cubicBezTo>
                      <a:cubicBezTo>
                        <a:pt x="360972" y="26508"/>
                        <a:pt x="368221" y="25903"/>
                        <a:pt x="372911" y="23985"/>
                      </a:cubicBezTo>
                      <a:cubicBezTo>
                        <a:pt x="378561" y="21675"/>
                        <a:pt x="381368" y="22244"/>
                        <a:pt x="385739" y="26934"/>
                      </a:cubicBezTo>
                      <a:cubicBezTo>
                        <a:pt x="388155" y="29492"/>
                        <a:pt x="391637" y="37310"/>
                        <a:pt x="395404" y="38127"/>
                      </a:cubicBezTo>
                      <a:cubicBezTo>
                        <a:pt x="398424" y="38838"/>
                        <a:pt x="403719" y="34858"/>
                        <a:pt x="406810" y="33650"/>
                      </a:cubicBezTo>
                      <a:cubicBezTo>
                        <a:pt x="412080" y="31909"/>
                        <a:pt x="417161" y="29670"/>
                        <a:pt x="421983" y="26934"/>
                      </a:cubicBezTo>
                      <a:cubicBezTo>
                        <a:pt x="426929" y="24304"/>
                        <a:pt x="432356" y="22705"/>
                        <a:pt x="437938" y="22244"/>
                      </a:cubicBezTo>
                      <a:cubicBezTo>
                        <a:pt x="442827" y="21213"/>
                        <a:pt x="447486" y="19330"/>
                        <a:pt x="451689" y="16629"/>
                      </a:cubicBezTo>
                      <a:cubicBezTo>
                        <a:pt x="455669" y="14249"/>
                        <a:pt x="460537" y="11939"/>
                        <a:pt x="464624" y="9238"/>
                      </a:cubicBezTo>
                      <a:cubicBezTo>
                        <a:pt x="467964" y="7000"/>
                        <a:pt x="471411" y="2842"/>
                        <a:pt x="475284" y="1812"/>
                      </a:cubicBezTo>
                      <a:cubicBezTo>
                        <a:pt x="478482" y="852"/>
                        <a:pt x="481929" y="674"/>
                        <a:pt x="485126" y="-36"/>
                      </a:cubicBezTo>
                      <a:lnTo>
                        <a:pt x="485375" y="1385"/>
                      </a:lnTo>
                      <a:cubicBezTo>
                        <a:pt x="486328" y="1847"/>
                        <a:pt x="487315" y="2273"/>
                        <a:pt x="488325" y="2593"/>
                      </a:cubicBezTo>
                      <a:cubicBezTo>
                        <a:pt x="495751" y="5081"/>
                        <a:pt x="505558" y="6147"/>
                        <a:pt x="506091" y="16238"/>
                      </a:cubicBezTo>
                      <a:cubicBezTo>
                        <a:pt x="506305" y="21924"/>
                        <a:pt x="503675" y="24553"/>
                        <a:pt x="501934" y="29563"/>
                      </a:cubicBezTo>
                      <a:cubicBezTo>
                        <a:pt x="501131" y="32193"/>
                        <a:pt x="499934" y="34645"/>
                        <a:pt x="498381" y="36919"/>
                      </a:cubicBezTo>
                      <a:cubicBezTo>
                        <a:pt x="497670" y="37949"/>
                        <a:pt x="496888" y="38909"/>
                        <a:pt x="496178" y="39939"/>
                      </a:cubicBezTo>
                      <a:cubicBezTo>
                        <a:pt x="495467" y="40970"/>
                        <a:pt x="493690" y="42284"/>
                        <a:pt x="493122" y="43244"/>
                      </a:cubicBezTo>
                      <a:cubicBezTo>
                        <a:pt x="491079" y="47508"/>
                        <a:pt x="489966" y="52163"/>
                        <a:pt x="489853" y="56889"/>
                      </a:cubicBezTo>
                      <a:cubicBezTo>
                        <a:pt x="490052" y="62325"/>
                        <a:pt x="491448" y="67620"/>
                        <a:pt x="493939" y="72452"/>
                      </a:cubicBezTo>
                      <a:cubicBezTo>
                        <a:pt x="496050" y="76681"/>
                        <a:pt x="497649" y="81158"/>
                        <a:pt x="498700" y="85777"/>
                      </a:cubicBezTo>
                      <a:cubicBezTo>
                        <a:pt x="499269" y="88158"/>
                        <a:pt x="499980" y="90468"/>
                        <a:pt x="500548" y="92884"/>
                      </a:cubicBezTo>
                      <a:cubicBezTo>
                        <a:pt x="500726" y="93524"/>
                        <a:pt x="501579" y="93666"/>
                        <a:pt x="501827" y="94626"/>
                      </a:cubicBezTo>
                      <a:cubicBezTo>
                        <a:pt x="502076" y="95585"/>
                        <a:pt x="501259" y="97753"/>
                        <a:pt x="501827" y="99245"/>
                      </a:cubicBezTo>
                      <a:cubicBezTo>
                        <a:pt x="502360" y="101732"/>
                        <a:pt x="503320" y="101981"/>
                        <a:pt x="503320" y="105072"/>
                      </a:cubicBezTo>
                      <a:cubicBezTo>
                        <a:pt x="503164" y="106885"/>
                        <a:pt x="502705" y="108697"/>
                        <a:pt x="501970" y="110367"/>
                      </a:cubicBezTo>
                      <a:cubicBezTo>
                        <a:pt x="501508" y="112499"/>
                        <a:pt x="502360" y="114809"/>
                        <a:pt x="501970" y="116905"/>
                      </a:cubicBezTo>
                      <a:cubicBezTo>
                        <a:pt x="501074" y="119783"/>
                        <a:pt x="500538" y="122733"/>
                        <a:pt x="500371" y="125753"/>
                      </a:cubicBezTo>
                      <a:cubicBezTo>
                        <a:pt x="500278" y="130266"/>
                        <a:pt x="500900" y="134779"/>
                        <a:pt x="502218" y="139078"/>
                      </a:cubicBezTo>
                      <a:cubicBezTo>
                        <a:pt x="502858" y="141068"/>
                        <a:pt x="504457" y="143093"/>
                        <a:pt x="504919" y="144906"/>
                      </a:cubicBezTo>
                      <a:cubicBezTo>
                        <a:pt x="505168" y="147393"/>
                        <a:pt x="505168" y="149916"/>
                        <a:pt x="504919" y="152403"/>
                      </a:cubicBezTo>
                      <a:cubicBezTo>
                        <a:pt x="505079" y="154891"/>
                        <a:pt x="505079" y="157342"/>
                        <a:pt x="504919" y="159830"/>
                      </a:cubicBezTo>
                      <a:cubicBezTo>
                        <a:pt x="504500" y="161571"/>
                        <a:pt x="503963" y="163277"/>
                        <a:pt x="503320" y="164947"/>
                      </a:cubicBezTo>
                      <a:cubicBezTo>
                        <a:pt x="503071" y="166084"/>
                        <a:pt x="503711" y="167505"/>
                        <a:pt x="503320" y="168713"/>
                      </a:cubicBezTo>
                      <a:cubicBezTo>
                        <a:pt x="502929" y="169921"/>
                        <a:pt x="502396" y="170526"/>
                        <a:pt x="502147" y="171663"/>
                      </a:cubicBezTo>
                      <a:cubicBezTo>
                        <a:pt x="501899" y="172800"/>
                        <a:pt x="502147" y="174043"/>
                        <a:pt x="501827" y="175216"/>
                      </a:cubicBezTo>
                      <a:cubicBezTo>
                        <a:pt x="501508" y="177064"/>
                        <a:pt x="500548" y="178556"/>
                        <a:pt x="500228" y="180404"/>
                      </a:cubicBezTo>
                      <a:cubicBezTo>
                        <a:pt x="498558" y="190140"/>
                        <a:pt x="502858" y="199237"/>
                        <a:pt x="503249" y="208511"/>
                      </a:cubicBezTo>
                      <a:cubicBezTo>
                        <a:pt x="503249" y="211212"/>
                        <a:pt x="504599" y="213202"/>
                        <a:pt x="504777" y="215937"/>
                      </a:cubicBezTo>
                      <a:cubicBezTo>
                        <a:pt x="504777" y="218070"/>
                        <a:pt x="504777" y="220415"/>
                        <a:pt x="504777" y="222547"/>
                      </a:cubicBezTo>
                      <a:cubicBezTo>
                        <a:pt x="504972" y="224821"/>
                        <a:pt x="504972" y="227059"/>
                        <a:pt x="504777" y="229334"/>
                      </a:cubicBezTo>
                      <a:cubicBezTo>
                        <a:pt x="503867" y="231288"/>
                        <a:pt x="502861" y="233207"/>
                        <a:pt x="501756" y="235090"/>
                      </a:cubicBezTo>
                      <a:cubicBezTo>
                        <a:pt x="497919" y="244045"/>
                        <a:pt x="491096" y="250832"/>
                        <a:pt x="485802" y="258862"/>
                      </a:cubicBezTo>
                      <a:cubicBezTo>
                        <a:pt x="483137" y="262878"/>
                        <a:pt x="481147" y="267106"/>
                        <a:pt x="478695" y="271406"/>
                      </a:cubicBezTo>
                      <a:cubicBezTo>
                        <a:pt x="476211" y="275741"/>
                        <a:pt x="473472" y="279934"/>
                        <a:pt x="470487" y="283949"/>
                      </a:cubicBezTo>
                      <a:cubicBezTo>
                        <a:pt x="464990" y="291233"/>
                        <a:pt x="459056" y="298162"/>
                        <a:pt x="452720" y="304701"/>
                      </a:cubicBezTo>
                      <a:cubicBezTo>
                        <a:pt x="449451" y="308254"/>
                        <a:pt x="446430" y="312127"/>
                        <a:pt x="442984" y="315645"/>
                      </a:cubicBezTo>
                      <a:cubicBezTo>
                        <a:pt x="439537" y="319163"/>
                        <a:pt x="436659" y="322254"/>
                        <a:pt x="431968" y="321366"/>
                      </a:cubicBezTo>
                      <a:cubicBezTo>
                        <a:pt x="426212" y="320265"/>
                        <a:pt x="421308" y="304310"/>
                        <a:pt x="414557" y="312447"/>
                      </a:cubicBezTo>
                      <a:cubicBezTo>
                        <a:pt x="413526" y="313726"/>
                        <a:pt x="413455" y="316285"/>
                        <a:pt x="412496" y="317635"/>
                      </a:cubicBezTo>
                      <a:cubicBezTo>
                        <a:pt x="411536" y="318985"/>
                        <a:pt x="410079" y="320193"/>
                        <a:pt x="408942" y="321686"/>
                      </a:cubicBezTo>
                      <a:cubicBezTo>
                        <a:pt x="406338" y="325488"/>
                        <a:pt x="402365" y="328117"/>
                        <a:pt x="397856" y="329041"/>
                      </a:cubicBezTo>
                      <a:cubicBezTo>
                        <a:pt x="395948" y="329965"/>
                        <a:pt x="393976" y="330711"/>
                        <a:pt x="391957" y="331351"/>
                      </a:cubicBezTo>
                      <a:cubicBezTo>
                        <a:pt x="389513" y="331564"/>
                        <a:pt x="387046" y="331564"/>
                        <a:pt x="384602" y="331351"/>
                      </a:cubicBezTo>
                      <a:cubicBezTo>
                        <a:pt x="379915" y="331848"/>
                        <a:pt x="375367" y="333234"/>
                        <a:pt x="371206" y="335437"/>
                      </a:cubicBezTo>
                      <a:cubicBezTo>
                        <a:pt x="367624" y="336361"/>
                        <a:pt x="364163" y="337747"/>
                        <a:pt x="360901" y="339488"/>
                      </a:cubicBezTo>
                      <a:cubicBezTo>
                        <a:pt x="357348" y="341798"/>
                        <a:pt x="354682" y="345173"/>
                        <a:pt x="351307" y="347625"/>
                      </a:cubicBezTo>
                      <a:cubicBezTo>
                        <a:pt x="347430" y="349686"/>
                        <a:pt x="343081" y="350717"/>
                        <a:pt x="338692" y="350575"/>
                      </a:cubicBezTo>
                      <a:cubicBezTo>
                        <a:pt x="334631" y="351143"/>
                        <a:pt x="331003" y="353417"/>
                        <a:pt x="328743" y="356828"/>
                      </a:cubicBezTo>
                      <a:cubicBezTo>
                        <a:pt x="326256" y="360098"/>
                        <a:pt x="324159" y="363616"/>
                        <a:pt x="321636" y="366955"/>
                      </a:cubicBezTo>
                      <a:cubicBezTo>
                        <a:pt x="319113" y="370296"/>
                        <a:pt x="317550" y="373494"/>
                        <a:pt x="314920" y="376514"/>
                      </a:cubicBezTo>
                      <a:cubicBezTo>
                        <a:pt x="309022" y="383301"/>
                        <a:pt x="301275" y="387849"/>
                        <a:pt x="294240" y="393215"/>
                      </a:cubicBezTo>
                      <a:cubicBezTo>
                        <a:pt x="290740" y="396022"/>
                        <a:pt x="287748" y="399433"/>
                        <a:pt x="285392" y="403271"/>
                      </a:cubicBezTo>
                      <a:cubicBezTo>
                        <a:pt x="282791" y="406966"/>
                        <a:pt x="279827" y="410414"/>
                        <a:pt x="276544" y="413505"/>
                      </a:cubicBezTo>
                      <a:cubicBezTo>
                        <a:pt x="270539" y="419403"/>
                        <a:pt x="266381" y="426581"/>
                        <a:pt x="260554" y="432338"/>
                      </a:cubicBezTo>
                      <a:cubicBezTo>
                        <a:pt x="258098" y="434825"/>
                        <a:pt x="255394" y="437028"/>
                        <a:pt x="252488" y="438947"/>
                      </a:cubicBezTo>
                      <a:cubicBezTo>
                        <a:pt x="249787" y="440866"/>
                        <a:pt x="247868" y="443247"/>
                        <a:pt x="245381" y="445343"/>
                      </a:cubicBezTo>
                      <a:cubicBezTo>
                        <a:pt x="243497" y="446942"/>
                        <a:pt x="241330" y="447582"/>
                        <a:pt x="239482" y="448896"/>
                      </a:cubicBezTo>
                      <a:cubicBezTo>
                        <a:pt x="236458" y="451739"/>
                        <a:pt x="233850" y="455008"/>
                        <a:pt x="231736" y="458561"/>
                      </a:cubicBezTo>
                      <a:cubicBezTo>
                        <a:pt x="229035" y="462399"/>
                        <a:pt x="224629" y="465348"/>
                        <a:pt x="222106" y="469222"/>
                      </a:cubicBezTo>
                      <a:cubicBezTo>
                        <a:pt x="219658" y="472633"/>
                        <a:pt x="219658" y="477217"/>
                        <a:pt x="222106" y="480628"/>
                      </a:cubicBezTo>
                      <a:cubicBezTo>
                        <a:pt x="226228" y="486385"/>
                        <a:pt x="224558" y="488055"/>
                        <a:pt x="219548" y="491821"/>
                      </a:cubicBezTo>
                      <a:cubicBezTo>
                        <a:pt x="214538" y="495588"/>
                        <a:pt x="216670" y="499318"/>
                        <a:pt x="219228" y="504400"/>
                      </a:cubicBezTo>
                      <a:cubicBezTo>
                        <a:pt x="221282" y="508771"/>
                        <a:pt x="224029" y="512750"/>
                        <a:pt x="227365" y="516233"/>
                      </a:cubicBezTo>
                      <a:cubicBezTo>
                        <a:pt x="233086" y="522273"/>
                        <a:pt x="237297" y="529593"/>
                        <a:pt x="239660" y="537553"/>
                      </a:cubicBezTo>
                      <a:cubicBezTo>
                        <a:pt x="242361" y="546152"/>
                        <a:pt x="247939" y="554538"/>
                        <a:pt x="250320" y="563244"/>
                      </a:cubicBezTo>
                      <a:cubicBezTo>
                        <a:pt x="250498" y="563741"/>
                        <a:pt x="251350" y="564203"/>
                        <a:pt x="251599" y="565021"/>
                      </a:cubicBezTo>
                      <a:cubicBezTo>
                        <a:pt x="251724" y="566513"/>
                        <a:pt x="251724" y="567970"/>
                        <a:pt x="251599" y="569462"/>
                      </a:cubicBezTo>
                      <a:cubicBezTo>
                        <a:pt x="251599" y="571452"/>
                        <a:pt x="251599" y="573477"/>
                        <a:pt x="251599" y="575396"/>
                      </a:cubicBezTo>
                      <a:cubicBezTo>
                        <a:pt x="251599" y="581046"/>
                        <a:pt x="249289" y="584315"/>
                        <a:pt x="247833" y="589432"/>
                      </a:cubicBezTo>
                      <a:cubicBezTo>
                        <a:pt x="246731" y="594158"/>
                        <a:pt x="247125" y="599133"/>
                        <a:pt x="248970" y="603646"/>
                      </a:cubicBezTo>
                      <a:cubicBezTo>
                        <a:pt x="250174" y="608691"/>
                        <a:pt x="251670" y="613630"/>
                        <a:pt x="253447" y="618499"/>
                      </a:cubicBezTo>
                      <a:cubicBezTo>
                        <a:pt x="255327" y="622230"/>
                        <a:pt x="256691" y="626210"/>
                        <a:pt x="257498" y="630331"/>
                      </a:cubicBezTo>
                      <a:cubicBezTo>
                        <a:pt x="258226" y="635946"/>
                        <a:pt x="257985" y="641631"/>
                        <a:pt x="256787" y="647174"/>
                      </a:cubicBezTo>
                      <a:cubicBezTo>
                        <a:pt x="255437" y="652043"/>
                        <a:pt x="252807" y="656271"/>
                        <a:pt x="251208" y="661068"/>
                      </a:cubicBezTo>
                      <a:cubicBezTo>
                        <a:pt x="250459" y="662845"/>
                        <a:pt x="249844" y="664692"/>
                        <a:pt x="249361" y="666576"/>
                      </a:cubicBezTo>
                      <a:cubicBezTo>
                        <a:pt x="248792" y="669205"/>
                        <a:pt x="248970" y="672083"/>
                        <a:pt x="248259" y="674713"/>
                      </a:cubicBezTo>
                      <a:cubicBezTo>
                        <a:pt x="247705" y="678728"/>
                        <a:pt x="246852" y="682708"/>
                        <a:pt x="245701" y="686581"/>
                      </a:cubicBezTo>
                      <a:cubicBezTo>
                        <a:pt x="244077" y="690916"/>
                        <a:pt x="242691" y="695358"/>
                        <a:pt x="241543" y="699835"/>
                      </a:cubicBezTo>
                      <a:cubicBezTo>
                        <a:pt x="240484" y="704384"/>
                        <a:pt x="238761" y="708790"/>
                        <a:pt x="236426" y="712841"/>
                      </a:cubicBezTo>
                      <a:cubicBezTo>
                        <a:pt x="233619" y="716678"/>
                        <a:pt x="230457" y="717247"/>
                        <a:pt x="226370" y="719095"/>
                      </a:cubicBezTo>
                      <a:cubicBezTo>
                        <a:pt x="218162" y="722648"/>
                        <a:pt x="209456" y="724993"/>
                        <a:pt x="201497" y="728333"/>
                      </a:cubicBezTo>
                      <a:cubicBezTo>
                        <a:pt x="197162" y="730110"/>
                        <a:pt x="192720" y="731282"/>
                        <a:pt x="188172" y="732739"/>
                      </a:cubicBezTo>
                      <a:cubicBezTo>
                        <a:pt x="186146" y="733379"/>
                        <a:pt x="184227" y="733628"/>
                        <a:pt x="182237" y="734161"/>
                      </a:cubicBezTo>
                      <a:cubicBezTo>
                        <a:pt x="179050" y="735689"/>
                        <a:pt x="176058" y="737608"/>
                        <a:pt x="173318" y="739846"/>
                      </a:cubicBezTo>
                      <a:cubicBezTo>
                        <a:pt x="166212" y="743826"/>
                        <a:pt x="160384" y="749653"/>
                        <a:pt x="152638" y="753491"/>
                      </a:cubicBezTo>
                      <a:cubicBezTo>
                        <a:pt x="148410" y="755552"/>
                        <a:pt x="144323" y="757791"/>
                        <a:pt x="140414" y="760029"/>
                      </a:cubicBezTo>
                      <a:cubicBezTo>
                        <a:pt x="138673" y="761166"/>
                        <a:pt x="136861" y="762588"/>
                        <a:pt x="135226" y="763867"/>
                      </a:cubicBezTo>
                      <a:cubicBezTo>
                        <a:pt x="134196" y="764649"/>
                        <a:pt x="133308" y="765715"/>
                        <a:pt x="132277" y="766425"/>
                      </a:cubicBezTo>
                      <a:cubicBezTo>
                        <a:pt x="131229" y="767101"/>
                        <a:pt x="130138" y="767669"/>
                        <a:pt x="129008" y="768166"/>
                      </a:cubicBezTo>
                      <a:cubicBezTo>
                        <a:pt x="125337" y="770760"/>
                        <a:pt x="122189" y="774065"/>
                        <a:pt x="119734" y="777831"/>
                      </a:cubicBezTo>
                      <a:cubicBezTo>
                        <a:pt x="116962" y="781385"/>
                        <a:pt x="114155" y="785329"/>
                        <a:pt x="115612" y="790126"/>
                      </a:cubicBezTo>
                      <a:cubicBezTo>
                        <a:pt x="116713" y="794035"/>
                        <a:pt x="124140" y="794533"/>
                        <a:pt x="127480" y="794533"/>
                      </a:cubicBezTo>
                      <a:cubicBezTo>
                        <a:pt x="133379" y="794533"/>
                        <a:pt x="136754" y="797162"/>
                        <a:pt x="134587" y="803452"/>
                      </a:cubicBezTo>
                      <a:cubicBezTo>
                        <a:pt x="132736" y="806898"/>
                        <a:pt x="130706" y="810203"/>
                        <a:pt x="128511" y="813436"/>
                      </a:cubicBezTo>
                      <a:cubicBezTo>
                        <a:pt x="127295" y="816208"/>
                        <a:pt x="126513" y="819122"/>
                        <a:pt x="126201" y="822142"/>
                      </a:cubicBezTo>
                      <a:cubicBezTo>
                        <a:pt x="127526" y="825909"/>
                        <a:pt x="127882" y="829924"/>
                        <a:pt x="127231" y="833868"/>
                      </a:cubicBezTo>
                      <a:cubicBezTo>
                        <a:pt x="127231" y="834437"/>
                        <a:pt x="126947" y="835077"/>
                        <a:pt x="126769" y="835716"/>
                      </a:cubicBezTo>
                      <a:lnTo>
                        <a:pt x="119983" y="834508"/>
                      </a:lnTo>
                      <a:cubicBezTo>
                        <a:pt x="108896" y="826051"/>
                        <a:pt x="91236" y="829711"/>
                        <a:pt x="81926" y="817523"/>
                      </a:cubicBezTo>
                      <a:lnTo>
                        <a:pt x="81038" y="816244"/>
                      </a:lnTo>
                      <a:cubicBezTo>
                        <a:pt x="81464" y="814431"/>
                        <a:pt x="81464" y="812548"/>
                        <a:pt x="81038" y="810736"/>
                      </a:cubicBezTo>
                      <a:cubicBezTo>
                        <a:pt x="80775" y="809528"/>
                        <a:pt x="80394" y="808320"/>
                        <a:pt x="79900" y="807182"/>
                      </a:cubicBezTo>
                      <a:cubicBezTo>
                        <a:pt x="80601" y="804802"/>
                        <a:pt x="80949" y="802350"/>
                        <a:pt x="80931" y="799863"/>
                      </a:cubicBezTo>
                      <a:cubicBezTo>
                        <a:pt x="80931" y="795776"/>
                        <a:pt x="82388" y="794497"/>
                        <a:pt x="83241" y="791050"/>
                      </a:cubicBezTo>
                      <a:cubicBezTo>
                        <a:pt x="84378" y="786750"/>
                        <a:pt x="81428" y="782771"/>
                        <a:pt x="80860" y="778791"/>
                      </a:cubicBezTo>
                      <a:cubicBezTo>
                        <a:pt x="80345" y="771045"/>
                        <a:pt x="80345" y="763227"/>
                        <a:pt x="80860" y="755481"/>
                      </a:cubicBezTo>
                      <a:cubicBezTo>
                        <a:pt x="80860" y="747308"/>
                        <a:pt x="80860" y="739171"/>
                        <a:pt x="80860" y="731034"/>
                      </a:cubicBezTo>
                      <a:cubicBezTo>
                        <a:pt x="80498" y="727267"/>
                        <a:pt x="79723" y="723536"/>
                        <a:pt x="78550" y="719947"/>
                      </a:cubicBezTo>
                      <a:cubicBezTo>
                        <a:pt x="77911" y="716394"/>
                        <a:pt x="79439" y="712450"/>
                        <a:pt x="78799" y="708861"/>
                      </a:cubicBezTo>
                      <a:cubicBezTo>
                        <a:pt x="77626" y="705236"/>
                        <a:pt x="76852" y="701505"/>
                        <a:pt x="76489" y="697739"/>
                      </a:cubicBezTo>
                      <a:cubicBezTo>
                        <a:pt x="76436" y="693226"/>
                        <a:pt x="76997" y="688749"/>
                        <a:pt x="78159" y="684414"/>
                      </a:cubicBezTo>
                      <a:cubicBezTo>
                        <a:pt x="79456" y="676952"/>
                        <a:pt x="78707" y="669312"/>
                        <a:pt x="75992" y="662241"/>
                      </a:cubicBezTo>
                      <a:cubicBezTo>
                        <a:pt x="74663" y="659362"/>
                        <a:pt x="73146" y="656591"/>
                        <a:pt x="71443" y="653926"/>
                      </a:cubicBezTo>
                      <a:cubicBezTo>
                        <a:pt x="69777" y="650124"/>
                        <a:pt x="68316" y="646215"/>
                        <a:pt x="67073" y="642271"/>
                      </a:cubicBezTo>
                      <a:cubicBezTo>
                        <a:pt x="64763" y="635875"/>
                        <a:pt x="59966" y="631895"/>
                        <a:pt x="55951" y="626884"/>
                      </a:cubicBezTo>
                      <a:cubicBezTo>
                        <a:pt x="51541" y="620737"/>
                        <a:pt x="47959" y="614021"/>
                        <a:pt x="45291" y="606915"/>
                      </a:cubicBezTo>
                      <a:cubicBezTo>
                        <a:pt x="43678" y="603254"/>
                        <a:pt x="41403" y="599950"/>
                        <a:pt x="38575" y="597107"/>
                      </a:cubicBezTo>
                      <a:cubicBezTo>
                        <a:pt x="43123" y="591422"/>
                        <a:pt x="53179" y="587904"/>
                        <a:pt x="58118" y="586447"/>
                      </a:cubicBezTo>
                      <a:cubicBezTo>
                        <a:pt x="65474" y="584137"/>
                        <a:pt x="71941" y="576960"/>
                        <a:pt x="77449" y="571452"/>
                      </a:cubicBezTo>
                      <a:cubicBezTo>
                        <a:pt x="83170" y="565482"/>
                        <a:pt x="88034" y="558731"/>
                        <a:pt x="91911" y="551411"/>
                      </a:cubicBezTo>
                      <a:cubicBezTo>
                        <a:pt x="93972" y="547858"/>
                        <a:pt x="94363" y="544056"/>
                        <a:pt x="96353" y="540324"/>
                      </a:cubicBezTo>
                      <a:cubicBezTo>
                        <a:pt x="97635" y="538370"/>
                        <a:pt x="98403" y="536132"/>
                        <a:pt x="98591" y="533786"/>
                      </a:cubicBezTo>
                      <a:cubicBezTo>
                        <a:pt x="98769" y="532649"/>
                        <a:pt x="98200" y="531370"/>
                        <a:pt x="98591" y="530233"/>
                      </a:cubicBezTo>
                      <a:cubicBezTo>
                        <a:pt x="98982" y="529096"/>
                        <a:pt x="100261" y="527426"/>
                        <a:pt x="100403" y="526466"/>
                      </a:cubicBezTo>
                      <a:cubicBezTo>
                        <a:pt x="102003" y="519359"/>
                        <a:pt x="96850" y="500278"/>
                        <a:pt x="104419" y="496050"/>
                      </a:cubicBezTo>
                      <a:cubicBezTo>
                        <a:pt x="106352" y="495339"/>
                        <a:pt x="108320" y="494735"/>
                        <a:pt x="110317" y="494237"/>
                      </a:cubicBezTo>
                      <a:cubicBezTo>
                        <a:pt x="112698" y="493349"/>
                        <a:pt x="115257" y="492780"/>
                        <a:pt x="117673" y="491750"/>
                      </a:cubicBezTo>
                      <a:cubicBezTo>
                        <a:pt x="122097" y="489973"/>
                        <a:pt x="126190" y="487450"/>
                        <a:pt x="129790" y="484323"/>
                      </a:cubicBezTo>
                      <a:cubicBezTo>
                        <a:pt x="133343" y="480770"/>
                        <a:pt x="135795" y="476755"/>
                        <a:pt x="133769" y="471567"/>
                      </a:cubicBezTo>
                      <a:cubicBezTo>
                        <a:pt x="131744" y="466379"/>
                        <a:pt x="124780" y="464140"/>
                        <a:pt x="125170" y="458313"/>
                      </a:cubicBezTo>
                      <a:cubicBezTo>
                        <a:pt x="125561" y="452485"/>
                        <a:pt x="129079" y="448470"/>
                        <a:pt x="127622" y="442571"/>
                      </a:cubicBezTo>
                      <a:cubicBezTo>
                        <a:pt x="127160" y="440510"/>
                        <a:pt x="125810" y="439373"/>
                        <a:pt x="125241" y="437241"/>
                      </a:cubicBezTo>
                      <a:cubicBezTo>
                        <a:pt x="124790" y="434328"/>
                        <a:pt x="124872" y="431342"/>
                        <a:pt x="125490" y="428464"/>
                      </a:cubicBezTo>
                      <a:cubicBezTo>
                        <a:pt x="125952" y="426546"/>
                        <a:pt x="127089" y="424911"/>
                        <a:pt x="127551" y="422779"/>
                      </a:cubicBezTo>
                      <a:cubicBezTo>
                        <a:pt x="128013" y="420647"/>
                        <a:pt x="129150" y="417520"/>
                        <a:pt x="129648" y="414962"/>
                      </a:cubicBezTo>
                      <a:cubicBezTo>
                        <a:pt x="129939" y="409170"/>
                        <a:pt x="128219" y="403449"/>
                        <a:pt x="124780" y="398758"/>
                      </a:cubicBezTo>
                      <a:cubicBezTo>
                        <a:pt x="122683" y="396129"/>
                        <a:pt x="118384" y="394139"/>
                        <a:pt x="116856" y="391190"/>
                      </a:cubicBezTo>
                      <a:cubicBezTo>
                        <a:pt x="114084" y="385682"/>
                        <a:pt x="119094" y="379037"/>
                        <a:pt x="120409" y="373849"/>
                      </a:cubicBezTo>
                      <a:cubicBezTo>
                        <a:pt x="122672" y="364042"/>
                        <a:pt x="123614" y="353986"/>
                        <a:pt x="123216" y="343930"/>
                      </a:cubicBezTo>
                      <a:cubicBezTo>
                        <a:pt x="123216" y="338173"/>
                        <a:pt x="120089" y="333874"/>
                        <a:pt x="118881" y="328437"/>
                      </a:cubicBezTo>
                      <a:cubicBezTo>
                        <a:pt x="118330" y="322894"/>
                        <a:pt x="118330" y="317279"/>
                        <a:pt x="118881" y="311736"/>
                      </a:cubicBezTo>
                      <a:cubicBezTo>
                        <a:pt x="118881" y="303528"/>
                        <a:pt x="122861" y="286188"/>
                        <a:pt x="112236" y="285086"/>
                      </a:cubicBezTo>
                      <a:cubicBezTo>
                        <a:pt x="101612" y="283984"/>
                        <a:pt x="92302" y="287254"/>
                        <a:pt x="83347" y="281888"/>
                      </a:cubicBezTo>
                      <a:cubicBezTo>
                        <a:pt x="79439" y="279507"/>
                        <a:pt x="75281" y="278335"/>
                        <a:pt x="71372" y="275989"/>
                      </a:cubicBezTo>
                      <a:cubicBezTo>
                        <a:pt x="65794" y="272721"/>
                        <a:pt x="64443" y="267603"/>
                        <a:pt x="57799" y="267355"/>
                      </a:cubicBezTo>
                      <a:cubicBezTo>
                        <a:pt x="47743" y="266964"/>
                        <a:pt x="36194" y="271370"/>
                        <a:pt x="27311" y="275670"/>
                      </a:cubicBezTo>
                      <a:cubicBezTo>
                        <a:pt x="22940" y="277908"/>
                        <a:pt x="21661" y="278619"/>
                        <a:pt x="17823" y="27677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77" name="Freeform: Shape 476">
                  <a:extLst>
                    <a:ext uri="{FF2B5EF4-FFF2-40B4-BE49-F238E27FC236}">
                      <a16:creationId xmlns:a16="http://schemas.microsoft.com/office/drawing/2014/main" id="{1266594C-E7A4-3FB3-2CBE-860B720695A4}"/>
                    </a:ext>
                  </a:extLst>
                </p:cNvPr>
                <p:cNvSpPr/>
                <p:nvPr/>
              </p:nvSpPr>
              <p:spPr>
                <a:xfrm>
                  <a:off x="-8770102" y="7711671"/>
                  <a:ext cx="138286" cy="167363"/>
                </a:xfrm>
                <a:custGeom>
                  <a:avLst/>
                  <a:gdLst>
                    <a:gd name="connsiteX0" fmla="*/ 34167 w 86355"/>
                    <a:gd name="connsiteY0" fmla="*/ 103012 h 104513"/>
                    <a:gd name="connsiteX1" fmla="*/ 20274 w 86355"/>
                    <a:gd name="connsiteY1" fmla="*/ 99209 h 104513"/>
                    <a:gd name="connsiteX2" fmla="*/ 17075 w 86355"/>
                    <a:gd name="connsiteY2" fmla="*/ 97184 h 104513"/>
                    <a:gd name="connsiteX3" fmla="*/ 3999 w 86355"/>
                    <a:gd name="connsiteY3" fmla="*/ 87874 h 104513"/>
                    <a:gd name="connsiteX4" fmla="*/ 3359 w 86355"/>
                    <a:gd name="connsiteY4" fmla="*/ 74371 h 104513"/>
                    <a:gd name="connsiteX5" fmla="*/ 6060 w 86355"/>
                    <a:gd name="connsiteY5" fmla="*/ 63178 h 104513"/>
                    <a:gd name="connsiteX6" fmla="*/ -87 w 86355"/>
                    <a:gd name="connsiteY6" fmla="*/ 53620 h 104513"/>
                    <a:gd name="connsiteX7" fmla="*/ 10289 w 86355"/>
                    <a:gd name="connsiteY7" fmla="*/ 36279 h 104513"/>
                    <a:gd name="connsiteX8" fmla="*/ 23543 w 86355"/>
                    <a:gd name="connsiteY8" fmla="*/ 34858 h 104513"/>
                    <a:gd name="connsiteX9" fmla="*/ 31928 w 86355"/>
                    <a:gd name="connsiteY9" fmla="*/ 29812 h 104513"/>
                    <a:gd name="connsiteX10" fmla="*/ 42589 w 86355"/>
                    <a:gd name="connsiteY10" fmla="*/ 27041 h 104513"/>
                    <a:gd name="connsiteX11" fmla="*/ 50975 w 86355"/>
                    <a:gd name="connsiteY11" fmla="*/ 17375 h 104513"/>
                    <a:gd name="connsiteX12" fmla="*/ 56234 w 86355"/>
                    <a:gd name="connsiteY12" fmla="*/ 674 h 104513"/>
                    <a:gd name="connsiteX13" fmla="*/ 57762 w 86355"/>
                    <a:gd name="connsiteY13" fmla="*/ -36 h 104513"/>
                    <a:gd name="connsiteX14" fmla="*/ 65117 w 86355"/>
                    <a:gd name="connsiteY14" fmla="*/ 26081 h 104513"/>
                    <a:gd name="connsiteX15" fmla="*/ 65117 w 86355"/>
                    <a:gd name="connsiteY15" fmla="*/ 32157 h 104513"/>
                    <a:gd name="connsiteX16" fmla="*/ 76772 w 86355"/>
                    <a:gd name="connsiteY16" fmla="*/ 33188 h 104513"/>
                    <a:gd name="connsiteX17" fmla="*/ 86260 w 86355"/>
                    <a:gd name="connsiteY17" fmla="*/ 38376 h 104513"/>
                    <a:gd name="connsiteX18" fmla="*/ 79402 w 86355"/>
                    <a:gd name="connsiteY18" fmla="*/ 50670 h 104513"/>
                    <a:gd name="connsiteX19" fmla="*/ 65579 w 86355"/>
                    <a:gd name="connsiteY19" fmla="*/ 56960 h 104513"/>
                    <a:gd name="connsiteX20" fmla="*/ 60071 w 86355"/>
                    <a:gd name="connsiteY20" fmla="*/ 64564 h 104513"/>
                    <a:gd name="connsiteX21" fmla="*/ 57228 w 86355"/>
                    <a:gd name="connsiteY21" fmla="*/ 82757 h 104513"/>
                    <a:gd name="connsiteX22" fmla="*/ 47635 w 86355"/>
                    <a:gd name="connsiteY22" fmla="*/ 90184 h 104513"/>
                    <a:gd name="connsiteX23" fmla="*/ 34167 w 86355"/>
                    <a:gd name="connsiteY23" fmla="*/ 103012 h 104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6355" h="104513">
                      <a:moveTo>
                        <a:pt x="34167" y="103012"/>
                      </a:moveTo>
                      <a:cubicBezTo>
                        <a:pt x="27558" y="106565"/>
                        <a:pt x="25071" y="103012"/>
                        <a:pt x="20274" y="99209"/>
                      </a:cubicBezTo>
                      <a:cubicBezTo>
                        <a:pt x="19268" y="98428"/>
                        <a:pt x="18198" y="97752"/>
                        <a:pt x="17075" y="97184"/>
                      </a:cubicBezTo>
                      <a:cubicBezTo>
                        <a:pt x="12385" y="94661"/>
                        <a:pt x="6415" y="92422"/>
                        <a:pt x="3999" y="87874"/>
                      </a:cubicBezTo>
                      <a:cubicBezTo>
                        <a:pt x="1963" y="83646"/>
                        <a:pt x="1732" y="78777"/>
                        <a:pt x="3359" y="74371"/>
                      </a:cubicBezTo>
                      <a:cubicBezTo>
                        <a:pt x="4738" y="70782"/>
                        <a:pt x="5644" y="67016"/>
                        <a:pt x="6060" y="63178"/>
                      </a:cubicBezTo>
                      <a:cubicBezTo>
                        <a:pt x="6060" y="59056"/>
                        <a:pt x="2720" y="56071"/>
                        <a:pt x="-87" y="53620"/>
                      </a:cubicBezTo>
                      <a:cubicBezTo>
                        <a:pt x="2549" y="47401"/>
                        <a:pt x="6042" y="41538"/>
                        <a:pt x="10289" y="36279"/>
                      </a:cubicBezTo>
                      <a:cubicBezTo>
                        <a:pt x="14617" y="38376"/>
                        <a:pt x="19758" y="37843"/>
                        <a:pt x="23543" y="34858"/>
                      </a:cubicBezTo>
                      <a:cubicBezTo>
                        <a:pt x="26144" y="32868"/>
                        <a:pt x="28958" y="31198"/>
                        <a:pt x="31928" y="29812"/>
                      </a:cubicBezTo>
                      <a:cubicBezTo>
                        <a:pt x="35482" y="28782"/>
                        <a:pt x="39035" y="27822"/>
                        <a:pt x="42589" y="27041"/>
                      </a:cubicBezTo>
                      <a:cubicBezTo>
                        <a:pt x="46639" y="25157"/>
                        <a:pt x="49695" y="21639"/>
                        <a:pt x="50975" y="17375"/>
                      </a:cubicBezTo>
                      <a:cubicBezTo>
                        <a:pt x="52751" y="12258"/>
                        <a:pt x="50584" y="4121"/>
                        <a:pt x="56234" y="674"/>
                      </a:cubicBezTo>
                      <a:cubicBezTo>
                        <a:pt x="56706" y="355"/>
                        <a:pt x="57222" y="141"/>
                        <a:pt x="57762" y="-36"/>
                      </a:cubicBezTo>
                      <a:cubicBezTo>
                        <a:pt x="61599" y="8421"/>
                        <a:pt x="65828" y="16274"/>
                        <a:pt x="65117" y="26081"/>
                      </a:cubicBezTo>
                      <a:cubicBezTo>
                        <a:pt x="64939" y="28462"/>
                        <a:pt x="63838" y="30132"/>
                        <a:pt x="65117" y="32157"/>
                      </a:cubicBezTo>
                      <a:cubicBezTo>
                        <a:pt x="67036" y="34787"/>
                        <a:pt x="73894" y="33259"/>
                        <a:pt x="76772" y="33188"/>
                      </a:cubicBezTo>
                      <a:cubicBezTo>
                        <a:pt x="81178" y="33188"/>
                        <a:pt x="85407" y="33188"/>
                        <a:pt x="86260" y="38376"/>
                      </a:cubicBezTo>
                      <a:cubicBezTo>
                        <a:pt x="86437" y="43422"/>
                        <a:pt x="83793" y="48147"/>
                        <a:pt x="79402" y="50670"/>
                      </a:cubicBezTo>
                      <a:cubicBezTo>
                        <a:pt x="74921" y="53051"/>
                        <a:pt x="70309" y="55147"/>
                        <a:pt x="65579" y="56960"/>
                      </a:cubicBezTo>
                      <a:cubicBezTo>
                        <a:pt x="61528" y="58808"/>
                        <a:pt x="59929" y="60016"/>
                        <a:pt x="60071" y="64564"/>
                      </a:cubicBezTo>
                      <a:cubicBezTo>
                        <a:pt x="60249" y="70711"/>
                        <a:pt x="63056" y="77818"/>
                        <a:pt x="57228" y="82757"/>
                      </a:cubicBezTo>
                      <a:cubicBezTo>
                        <a:pt x="53825" y="84960"/>
                        <a:pt x="50616" y="87448"/>
                        <a:pt x="47635" y="90184"/>
                      </a:cubicBezTo>
                      <a:cubicBezTo>
                        <a:pt x="44099" y="95372"/>
                        <a:pt x="39508" y="99742"/>
                        <a:pt x="34167" y="103012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78" name="Freeform: Shape 477">
                  <a:extLst>
                    <a:ext uri="{FF2B5EF4-FFF2-40B4-BE49-F238E27FC236}">
                      <a16:creationId xmlns:a16="http://schemas.microsoft.com/office/drawing/2014/main" id="{6163E42A-EE91-9E03-B4E1-314C534FA96F}"/>
                    </a:ext>
                  </a:extLst>
                </p:cNvPr>
                <p:cNvSpPr/>
                <p:nvPr/>
              </p:nvSpPr>
              <p:spPr>
                <a:xfrm>
                  <a:off x="-8783759" y="7624723"/>
                  <a:ext cx="166011" cy="147082"/>
                </a:xfrm>
                <a:custGeom>
                  <a:avLst/>
                  <a:gdLst>
                    <a:gd name="connsiteX0" fmla="*/ 18816 w 103669"/>
                    <a:gd name="connsiteY0" fmla="*/ 90575 h 91848"/>
                    <a:gd name="connsiteX1" fmla="*/ 17714 w 103669"/>
                    <a:gd name="connsiteY1" fmla="*/ 89935 h 91848"/>
                    <a:gd name="connsiteX2" fmla="*/ 10608 w 103669"/>
                    <a:gd name="connsiteY2" fmla="*/ 82438 h 91848"/>
                    <a:gd name="connsiteX3" fmla="*/ 1440 w 103669"/>
                    <a:gd name="connsiteY3" fmla="*/ 73980 h 91848"/>
                    <a:gd name="connsiteX4" fmla="*/ 3821 w 103669"/>
                    <a:gd name="connsiteY4" fmla="*/ 61650 h 91848"/>
                    <a:gd name="connsiteX5" fmla="*/ 4993 w 103669"/>
                    <a:gd name="connsiteY5" fmla="*/ 60975 h 91848"/>
                    <a:gd name="connsiteX6" fmla="*/ 15440 w 103669"/>
                    <a:gd name="connsiteY6" fmla="*/ 52660 h 91848"/>
                    <a:gd name="connsiteX7" fmla="*/ 14481 w 103669"/>
                    <a:gd name="connsiteY7" fmla="*/ 32228 h 91848"/>
                    <a:gd name="connsiteX8" fmla="*/ 16542 w 103669"/>
                    <a:gd name="connsiteY8" fmla="*/ 21852 h 91848"/>
                    <a:gd name="connsiteX9" fmla="*/ 36974 w 103669"/>
                    <a:gd name="connsiteY9" fmla="*/ 4086 h 91848"/>
                    <a:gd name="connsiteX10" fmla="*/ 56496 w 103669"/>
                    <a:gd name="connsiteY10" fmla="*/ 14142 h 91848"/>
                    <a:gd name="connsiteX11" fmla="*/ 58614 w 103669"/>
                    <a:gd name="connsiteY11" fmla="*/ 13289 h 91848"/>
                    <a:gd name="connsiteX12" fmla="*/ 69949 w 103669"/>
                    <a:gd name="connsiteY12" fmla="*/ 497 h 91848"/>
                    <a:gd name="connsiteX13" fmla="*/ 70589 w 103669"/>
                    <a:gd name="connsiteY13" fmla="*/ -36 h 91848"/>
                    <a:gd name="connsiteX14" fmla="*/ 81853 w 103669"/>
                    <a:gd name="connsiteY14" fmla="*/ 7071 h 91848"/>
                    <a:gd name="connsiteX15" fmla="*/ 90381 w 103669"/>
                    <a:gd name="connsiteY15" fmla="*/ 20396 h 91848"/>
                    <a:gd name="connsiteX16" fmla="*/ 94467 w 103669"/>
                    <a:gd name="connsiteY16" fmla="*/ 29812 h 91848"/>
                    <a:gd name="connsiteX17" fmla="*/ 94716 w 103669"/>
                    <a:gd name="connsiteY17" fmla="*/ 41076 h 91848"/>
                    <a:gd name="connsiteX18" fmla="*/ 102285 w 103669"/>
                    <a:gd name="connsiteY18" fmla="*/ 54330 h 91848"/>
                    <a:gd name="connsiteX19" fmla="*/ 86330 w 103669"/>
                    <a:gd name="connsiteY19" fmla="*/ 59518 h 91848"/>
                    <a:gd name="connsiteX20" fmla="*/ 66360 w 103669"/>
                    <a:gd name="connsiteY20" fmla="*/ 54153 h 91848"/>
                    <a:gd name="connsiteX21" fmla="*/ 64832 w 103669"/>
                    <a:gd name="connsiteY21" fmla="*/ 54863 h 91848"/>
                    <a:gd name="connsiteX22" fmla="*/ 59573 w 103669"/>
                    <a:gd name="connsiteY22" fmla="*/ 71564 h 91848"/>
                    <a:gd name="connsiteX23" fmla="*/ 51187 w 103669"/>
                    <a:gd name="connsiteY23" fmla="*/ 81229 h 91848"/>
                    <a:gd name="connsiteX24" fmla="*/ 40527 w 103669"/>
                    <a:gd name="connsiteY24" fmla="*/ 84001 h 91848"/>
                    <a:gd name="connsiteX25" fmla="*/ 32141 w 103669"/>
                    <a:gd name="connsiteY25" fmla="*/ 89047 h 91848"/>
                    <a:gd name="connsiteX26" fmla="*/ 18816 w 103669"/>
                    <a:gd name="connsiteY26" fmla="*/ 90575 h 91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3669" h="91848">
                      <a:moveTo>
                        <a:pt x="18816" y="90575"/>
                      </a:moveTo>
                      <a:cubicBezTo>
                        <a:pt x="18436" y="90397"/>
                        <a:pt x="18066" y="90184"/>
                        <a:pt x="17714" y="89935"/>
                      </a:cubicBezTo>
                      <a:cubicBezTo>
                        <a:pt x="15515" y="87270"/>
                        <a:pt x="13138" y="84783"/>
                        <a:pt x="10608" y="82438"/>
                      </a:cubicBezTo>
                      <a:cubicBezTo>
                        <a:pt x="6951" y="80341"/>
                        <a:pt x="3817" y="77463"/>
                        <a:pt x="1440" y="73980"/>
                      </a:cubicBezTo>
                      <a:cubicBezTo>
                        <a:pt x="-1310" y="69930"/>
                        <a:pt x="-244" y="64387"/>
                        <a:pt x="3821" y="61650"/>
                      </a:cubicBezTo>
                      <a:cubicBezTo>
                        <a:pt x="4194" y="61401"/>
                        <a:pt x="4585" y="61153"/>
                        <a:pt x="4993" y="60975"/>
                      </a:cubicBezTo>
                      <a:cubicBezTo>
                        <a:pt x="9023" y="58985"/>
                        <a:pt x="12583" y="56142"/>
                        <a:pt x="15440" y="52660"/>
                      </a:cubicBezTo>
                      <a:cubicBezTo>
                        <a:pt x="20948" y="45803"/>
                        <a:pt x="14623" y="40152"/>
                        <a:pt x="14481" y="32228"/>
                      </a:cubicBezTo>
                      <a:cubicBezTo>
                        <a:pt x="14406" y="28675"/>
                        <a:pt x="15106" y="25122"/>
                        <a:pt x="16542" y="21852"/>
                      </a:cubicBezTo>
                      <a:cubicBezTo>
                        <a:pt x="23037" y="15563"/>
                        <a:pt x="29860" y="9665"/>
                        <a:pt x="36974" y="4086"/>
                      </a:cubicBezTo>
                      <a:cubicBezTo>
                        <a:pt x="39589" y="12258"/>
                        <a:pt x="48327" y="16771"/>
                        <a:pt x="56496" y="14142"/>
                      </a:cubicBezTo>
                      <a:cubicBezTo>
                        <a:pt x="57221" y="13893"/>
                        <a:pt x="57928" y="13609"/>
                        <a:pt x="58614" y="13289"/>
                      </a:cubicBezTo>
                      <a:cubicBezTo>
                        <a:pt x="63731" y="10233"/>
                        <a:pt x="65721" y="4335"/>
                        <a:pt x="69949" y="497"/>
                      </a:cubicBezTo>
                      <a:lnTo>
                        <a:pt x="70589" y="-36"/>
                      </a:lnTo>
                      <a:cubicBezTo>
                        <a:pt x="74668" y="1776"/>
                        <a:pt x="78463" y="4157"/>
                        <a:pt x="81853" y="7071"/>
                      </a:cubicBezTo>
                      <a:cubicBezTo>
                        <a:pt x="85047" y="11263"/>
                        <a:pt x="87897" y="15741"/>
                        <a:pt x="90381" y="20396"/>
                      </a:cubicBezTo>
                      <a:cubicBezTo>
                        <a:pt x="92051" y="23096"/>
                        <a:pt x="94787" y="26365"/>
                        <a:pt x="94467" y="29812"/>
                      </a:cubicBezTo>
                      <a:cubicBezTo>
                        <a:pt x="93899" y="35711"/>
                        <a:pt x="88462" y="36031"/>
                        <a:pt x="94716" y="41076"/>
                      </a:cubicBezTo>
                      <a:cubicBezTo>
                        <a:pt x="98518" y="44274"/>
                        <a:pt x="106762" y="48183"/>
                        <a:pt x="102285" y="54330"/>
                      </a:cubicBezTo>
                      <a:cubicBezTo>
                        <a:pt x="99478" y="58239"/>
                        <a:pt x="90559" y="59838"/>
                        <a:pt x="86330" y="59518"/>
                      </a:cubicBezTo>
                      <a:cubicBezTo>
                        <a:pt x="80183" y="59128"/>
                        <a:pt x="72685" y="52092"/>
                        <a:pt x="66360" y="54153"/>
                      </a:cubicBezTo>
                      <a:cubicBezTo>
                        <a:pt x="65820" y="54330"/>
                        <a:pt x="65305" y="54544"/>
                        <a:pt x="64832" y="54863"/>
                      </a:cubicBezTo>
                      <a:cubicBezTo>
                        <a:pt x="59182" y="58417"/>
                        <a:pt x="61279" y="66447"/>
                        <a:pt x="59573" y="71564"/>
                      </a:cubicBezTo>
                      <a:cubicBezTo>
                        <a:pt x="58294" y="75828"/>
                        <a:pt x="55238" y="79346"/>
                        <a:pt x="51187" y="81229"/>
                      </a:cubicBezTo>
                      <a:cubicBezTo>
                        <a:pt x="47634" y="82011"/>
                        <a:pt x="44080" y="82971"/>
                        <a:pt x="40527" y="84001"/>
                      </a:cubicBezTo>
                      <a:cubicBezTo>
                        <a:pt x="37556" y="85387"/>
                        <a:pt x="34742" y="87057"/>
                        <a:pt x="32141" y="89047"/>
                      </a:cubicBezTo>
                      <a:cubicBezTo>
                        <a:pt x="28364" y="92067"/>
                        <a:pt x="23183" y="92671"/>
                        <a:pt x="18816" y="90575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79" name="Freeform: Shape 478">
                  <a:extLst>
                    <a:ext uri="{FF2B5EF4-FFF2-40B4-BE49-F238E27FC236}">
                      <a16:creationId xmlns:a16="http://schemas.microsoft.com/office/drawing/2014/main" id="{32BFBFF5-E8E1-8890-02E9-92BFBC010982}"/>
                    </a:ext>
                  </a:extLst>
                </p:cNvPr>
                <p:cNvSpPr/>
                <p:nvPr/>
              </p:nvSpPr>
              <p:spPr>
                <a:xfrm>
                  <a:off x="-8748157" y="7606970"/>
                  <a:ext cx="873594" cy="848681"/>
                </a:xfrm>
                <a:custGeom>
                  <a:avLst/>
                  <a:gdLst>
                    <a:gd name="connsiteX0" fmla="*/ 6569 w 545532"/>
                    <a:gd name="connsiteY0" fmla="*/ 164591 h 529975"/>
                    <a:gd name="connsiteX1" fmla="*/ 20463 w 545532"/>
                    <a:gd name="connsiteY1" fmla="*/ 168394 h 529975"/>
                    <a:gd name="connsiteX2" fmla="*/ 34036 w 545532"/>
                    <a:gd name="connsiteY2" fmla="*/ 155566 h 529975"/>
                    <a:gd name="connsiteX3" fmla="*/ 43631 w 545532"/>
                    <a:gd name="connsiteY3" fmla="*/ 148139 h 529975"/>
                    <a:gd name="connsiteX4" fmla="*/ 46473 w 545532"/>
                    <a:gd name="connsiteY4" fmla="*/ 129946 h 529975"/>
                    <a:gd name="connsiteX5" fmla="*/ 51981 w 545532"/>
                    <a:gd name="connsiteY5" fmla="*/ 122342 h 529975"/>
                    <a:gd name="connsiteX6" fmla="*/ 65804 w 545532"/>
                    <a:gd name="connsiteY6" fmla="*/ 116052 h 529975"/>
                    <a:gd name="connsiteX7" fmla="*/ 72662 w 545532"/>
                    <a:gd name="connsiteY7" fmla="*/ 103758 h 529975"/>
                    <a:gd name="connsiteX8" fmla="*/ 63174 w 545532"/>
                    <a:gd name="connsiteY8" fmla="*/ 98570 h 529975"/>
                    <a:gd name="connsiteX9" fmla="*/ 51519 w 545532"/>
                    <a:gd name="connsiteY9" fmla="*/ 97539 h 529975"/>
                    <a:gd name="connsiteX10" fmla="*/ 51519 w 545532"/>
                    <a:gd name="connsiteY10" fmla="*/ 91463 h 529975"/>
                    <a:gd name="connsiteX11" fmla="*/ 44164 w 545532"/>
                    <a:gd name="connsiteY11" fmla="*/ 65346 h 529975"/>
                    <a:gd name="connsiteX12" fmla="*/ 64134 w 545532"/>
                    <a:gd name="connsiteY12" fmla="*/ 70711 h 529975"/>
                    <a:gd name="connsiteX13" fmla="*/ 80088 w 545532"/>
                    <a:gd name="connsiteY13" fmla="*/ 65523 h 529975"/>
                    <a:gd name="connsiteX14" fmla="*/ 72519 w 545532"/>
                    <a:gd name="connsiteY14" fmla="*/ 52269 h 529975"/>
                    <a:gd name="connsiteX15" fmla="*/ 72271 w 545532"/>
                    <a:gd name="connsiteY15" fmla="*/ 41005 h 529975"/>
                    <a:gd name="connsiteX16" fmla="*/ 68184 w 545532"/>
                    <a:gd name="connsiteY16" fmla="*/ 31589 h 529975"/>
                    <a:gd name="connsiteX17" fmla="*/ 59656 w 545532"/>
                    <a:gd name="connsiteY17" fmla="*/ 18264 h 529975"/>
                    <a:gd name="connsiteX18" fmla="*/ 48392 w 545532"/>
                    <a:gd name="connsiteY18" fmla="*/ 11157 h 529975"/>
                    <a:gd name="connsiteX19" fmla="*/ 60758 w 545532"/>
                    <a:gd name="connsiteY19" fmla="*/ 4441 h 529975"/>
                    <a:gd name="connsiteX20" fmla="*/ 81616 w 545532"/>
                    <a:gd name="connsiteY20" fmla="*/ -36 h 529975"/>
                    <a:gd name="connsiteX21" fmla="*/ 233416 w 545532"/>
                    <a:gd name="connsiteY21" fmla="*/ -36 h 529975"/>
                    <a:gd name="connsiteX22" fmla="*/ 233416 w 545532"/>
                    <a:gd name="connsiteY22" fmla="*/ 1101 h 529975"/>
                    <a:gd name="connsiteX23" fmla="*/ 234482 w 545532"/>
                    <a:gd name="connsiteY23" fmla="*/ 4654 h 529975"/>
                    <a:gd name="connsiteX24" fmla="*/ 238035 w 545532"/>
                    <a:gd name="connsiteY24" fmla="*/ 8563 h 529975"/>
                    <a:gd name="connsiteX25" fmla="*/ 241056 w 545532"/>
                    <a:gd name="connsiteY25" fmla="*/ 10482 h 529975"/>
                    <a:gd name="connsiteX26" fmla="*/ 242442 w 545532"/>
                    <a:gd name="connsiteY26" fmla="*/ 11903 h 529975"/>
                    <a:gd name="connsiteX27" fmla="*/ 244183 w 545532"/>
                    <a:gd name="connsiteY27" fmla="*/ 12401 h 529975"/>
                    <a:gd name="connsiteX28" fmla="*/ 245391 w 545532"/>
                    <a:gd name="connsiteY28" fmla="*/ 14711 h 529975"/>
                    <a:gd name="connsiteX29" fmla="*/ 247772 w 545532"/>
                    <a:gd name="connsiteY29" fmla="*/ 16309 h 529975"/>
                    <a:gd name="connsiteX30" fmla="*/ 251041 w 545532"/>
                    <a:gd name="connsiteY30" fmla="*/ 19401 h 529975"/>
                    <a:gd name="connsiteX31" fmla="*/ 258787 w 545532"/>
                    <a:gd name="connsiteY31" fmla="*/ 23238 h 529975"/>
                    <a:gd name="connsiteX32" fmla="*/ 267742 w 545532"/>
                    <a:gd name="connsiteY32" fmla="*/ 28604 h 529975"/>
                    <a:gd name="connsiteX33" fmla="*/ 275488 w 545532"/>
                    <a:gd name="connsiteY33" fmla="*/ 31553 h 529975"/>
                    <a:gd name="connsiteX34" fmla="*/ 284087 w 545532"/>
                    <a:gd name="connsiteY34" fmla="*/ 36884 h 529975"/>
                    <a:gd name="connsiteX35" fmla="*/ 292793 w 545532"/>
                    <a:gd name="connsiteY35" fmla="*/ 42000 h 529975"/>
                    <a:gd name="connsiteX36" fmla="*/ 305158 w 545532"/>
                    <a:gd name="connsiteY36" fmla="*/ 47899 h 529975"/>
                    <a:gd name="connsiteX37" fmla="*/ 314362 w 545532"/>
                    <a:gd name="connsiteY37" fmla="*/ 53016 h 529975"/>
                    <a:gd name="connsiteX38" fmla="*/ 316814 w 545532"/>
                    <a:gd name="connsiteY38" fmla="*/ 55183 h 529975"/>
                    <a:gd name="connsiteX39" fmla="*/ 319621 w 545532"/>
                    <a:gd name="connsiteY39" fmla="*/ 56782 h 529975"/>
                    <a:gd name="connsiteX40" fmla="*/ 332555 w 545532"/>
                    <a:gd name="connsiteY40" fmla="*/ 64422 h 529975"/>
                    <a:gd name="connsiteX41" fmla="*/ 348687 w 545532"/>
                    <a:gd name="connsiteY41" fmla="*/ 71777 h 529975"/>
                    <a:gd name="connsiteX42" fmla="*/ 357784 w 545532"/>
                    <a:gd name="connsiteY42" fmla="*/ 76255 h 529975"/>
                    <a:gd name="connsiteX43" fmla="*/ 364393 w 545532"/>
                    <a:gd name="connsiteY43" fmla="*/ 82864 h 529975"/>
                    <a:gd name="connsiteX44" fmla="*/ 370292 w 545532"/>
                    <a:gd name="connsiteY44" fmla="*/ 87590 h 529975"/>
                    <a:gd name="connsiteX45" fmla="*/ 377398 w 545532"/>
                    <a:gd name="connsiteY45" fmla="*/ 90930 h 529975"/>
                    <a:gd name="connsiteX46" fmla="*/ 382338 w 545532"/>
                    <a:gd name="connsiteY46" fmla="*/ 90042 h 529975"/>
                    <a:gd name="connsiteX47" fmla="*/ 386815 w 545532"/>
                    <a:gd name="connsiteY47" fmla="*/ 90930 h 529975"/>
                    <a:gd name="connsiteX48" fmla="*/ 391186 w 545532"/>
                    <a:gd name="connsiteY48" fmla="*/ 92067 h 529975"/>
                    <a:gd name="connsiteX49" fmla="*/ 394739 w 545532"/>
                    <a:gd name="connsiteY49" fmla="*/ 93098 h 529975"/>
                    <a:gd name="connsiteX50" fmla="*/ 401846 w 545532"/>
                    <a:gd name="connsiteY50" fmla="*/ 96438 h 529975"/>
                    <a:gd name="connsiteX51" fmla="*/ 401846 w 545532"/>
                    <a:gd name="connsiteY51" fmla="*/ 105392 h 529975"/>
                    <a:gd name="connsiteX52" fmla="*/ 401846 w 545532"/>
                    <a:gd name="connsiteY52" fmla="*/ 115377 h 529975"/>
                    <a:gd name="connsiteX53" fmla="*/ 402094 w 545532"/>
                    <a:gd name="connsiteY53" fmla="*/ 119499 h 529975"/>
                    <a:gd name="connsiteX54" fmla="*/ 403196 w 545532"/>
                    <a:gd name="connsiteY54" fmla="*/ 123053 h 529975"/>
                    <a:gd name="connsiteX55" fmla="*/ 407993 w 545532"/>
                    <a:gd name="connsiteY55" fmla="*/ 128809 h 529975"/>
                    <a:gd name="connsiteX56" fmla="*/ 413643 w 545532"/>
                    <a:gd name="connsiteY56" fmla="*/ 134210 h 529975"/>
                    <a:gd name="connsiteX57" fmla="*/ 421887 w 545532"/>
                    <a:gd name="connsiteY57" fmla="*/ 136307 h 529975"/>
                    <a:gd name="connsiteX58" fmla="*/ 430735 w 545532"/>
                    <a:gd name="connsiteY58" fmla="*/ 136555 h 529975"/>
                    <a:gd name="connsiteX59" fmla="*/ 440471 w 545532"/>
                    <a:gd name="connsiteY59" fmla="*/ 138758 h 529975"/>
                    <a:gd name="connsiteX60" fmla="*/ 440471 w 545532"/>
                    <a:gd name="connsiteY60" fmla="*/ 146505 h 529975"/>
                    <a:gd name="connsiteX61" fmla="*/ 446831 w 545532"/>
                    <a:gd name="connsiteY61" fmla="*/ 162388 h 529975"/>
                    <a:gd name="connsiteX62" fmla="*/ 451060 w 545532"/>
                    <a:gd name="connsiteY62" fmla="*/ 164307 h 529975"/>
                    <a:gd name="connsiteX63" fmla="*/ 455466 w 545532"/>
                    <a:gd name="connsiteY63" fmla="*/ 165267 h 529975"/>
                    <a:gd name="connsiteX64" fmla="*/ 459943 w 545532"/>
                    <a:gd name="connsiteY64" fmla="*/ 165267 h 529975"/>
                    <a:gd name="connsiteX65" fmla="*/ 464420 w 545532"/>
                    <a:gd name="connsiteY65" fmla="*/ 166297 h 529975"/>
                    <a:gd name="connsiteX66" fmla="*/ 472771 w 545532"/>
                    <a:gd name="connsiteY66" fmla="*/ 167399 h 529975"/>
                    <a:gd name="connsiteX67" fmla="*/ 477994 w 545532"/>
                    <a:gd name="connsiteY67" fmla="*/ 170952 h 529975"/>
                    <a:gd name="connsiteX68" fmla="*/ 481903 w 545532"/>
                    <a:gd name="connsiteY68" fmla="*/ 177312 h 529975"/>
                    <a:gd name="connsiteX69" fmla="*/ 484035 w 545532"/>
                    <a:gd name="connsiteY69" fmla="*/ 180866 h 529975"/>
                    <a:gd name="connsiteX70" fmla="*/ 487162 w 545532"/>
                    <a:gd name="connsiteY70" fmla="*/ 184206 h 529975"/>
                    <a:gd name="connsiteX71" fmla="*/ 487730 w 545532"/>
                    <a:gd name="connsiteY71" fmla="*/ 184206 h 529975"/>
                    <a:gd name="connsiteX72" fmla="*/ 481974 w 545532"/>
                    <a:gd name="connsiteY72" fmla="*/ 196607 h 529975"/>
                    <a:gd name="connsiteX73" fmla="*/ 472558 w 545532"/>
                    <a:gd name="connsiteY73" fmla="*/ 220948 h 529975"/>
                    <a:gd name="connsiteX74" fmla="*/ 469004 w 545532"/>
                    <a:gd name="connsiteY74" fmla="*/ 231324 h 529975"/>
                    <a:gd name="connsiteX75" fmla="*/ 468258 w 545532"/>
                    <a:gd name="connsiteY75" fmla="*/ 243938 h 529975"/>
                    <a:gd name="connsiteX76" fmla="*/ 469715 w 545532"/>
                    <a:gd name="connsiteY76" fmla="*/ 255842 h 529975"/>
                    <a:gd name="connsiteX77" fmla="*/ 479593 w 545532"/>
                    <a:gd name="connsiteY77" fmla="*/ 268208 h 529975"/>
                    <a:gd name="connsiteX78" fmla="*/ 491888 w 545532"/>
                    <a:gd name="connsiteY78" fmla="*/ 280964 h 529975"/>
                    <a:gd name="connsiteX79" fmla="*/ 498213 w 545532"/>
                    <a:gd name="connsiteY79" fmla="*/ 289528 h 529975"/>
                    <a:gd name="connsiteX80" fmla="*/ 502761 w 545532"/>
                    <a:gd name="connsiteY80" fmla="*/ 295746 h 529975"/>
                    <a:gd name="connsiteX81" fmla="*/ 493487 w 545532"/>
                    <a:gd name="connsiteY81" fmla="*/ 316427 h 529975"/>
                    <a:gd name="connsiteX82" fmla="*/ 484142 w 545532"/>
                    <a:gd name="connsiteY82" fmla="*/ 327087 h 529975"/>
                    <a:gd name="connsiteX83" fmla="*/ 483928 w 545532"/>
                    <a:gd name="connsiteY83" fmla="*/ 339382 h 529975"/>
                    <a:gd name="connsiteX84" fmla="*/ 487837 w 545532"/>
                    <a:gd name="connsiteY84" fmla="*/ 344889 h 529975"/>
                    <a:gd name="connsiteX85" fmla="*/ 492066 w 545532"/>
                    <a:gd name="connsiteY85" fmla="*/ 351179 h 529975"/>
                    <a:gd name="connsiteX86" fmla="*/ 496436 w 545532"/>
                    <a:gd name="connsiteY86" fmla="*/ 362585 h 529975"/>
                    <a:gd name="connsiteX87" fmla="*/ 495264 w 545532"/>
                    <a:gd name="connsiteY87" fmla="*/ 376798 h 529975"/>
                    <a:gd name="connsiteX88" fmla="*/ 494944 w 545532"/>
                    <a:gd name="connsiteY88" fmla="*/ 391971 h 529975"/>
                    <a:gd name="connsiteX89" fmla="*/ 497183 w 545532"/>
                    <a:gd name="connsiteY89" fmla="*/ 405865 h 529975"/>
                    <a:gd name="connsiteX90" fmla="*/ 506741 w 545532"/>
                    <a:gd name="connsiteY90" fmla="*/ 418479 h 529975"/>
                    <a:gd name="connsiteX91" fmla="*/ 526320 w 545532"/>
                    <a:gd name="connsiteY91" fmla="*/ 443673 h 529975"/>
                    <a:gd name="connsiteX92" fmla="*/ 536376 w 545532"/>
                    <a:gd name="connsiteY92" fmla="*/ 453658 h 529975"/>
                    <a:gd name="connsiteX93" fmla="*/ 544584 w 545532"/>
                    <a:gd name="connsiteY93" fmla="*/ 465171 h 529975"/>
                    <a:gd name="connsiteX94" fmla="*/ 541990 w 545532"/>
                    <a:gd name="connsiteY94" fmla="*/ 475547 h 529975"/>
                    <a:gd name="connsiteX95" fmla="*/ 536802 w 545532"/>
                    <a:gd name="connsiteY95" fmla="*/ 478887 h 529975"/>
                    <a:gd name="connsiteX96" fmla="*/ 533853 w 545532"/>
                    <a:gd name="connsiteY96" fmla="*/ 477679 h 529975"/>
                    <a:gd name="connsiteX97" fmla="*/ 533605 w 545532"/>
                    <a:gd name="connsiteY97" fmla="*/ 476257 h 529975"/>
                    <a:gd name="connsiteX98" fmla="*/ 523762 w 545532"/>
                    <a:gd name="connsiteY98" fmla="*/ 478105 h 529975"/>
                    <a:gd name="connsiteX99" fmla="*/ 513102 w 545532"/>
                    <a:gd name="connsiteY99" fmla="*/ 485532 h 529975"/>
                    <a:gd name="connsiteX100" fmla="*/ 500167 w 545532"/>
                    <a:gd name="connsiteY100" fmla="*/ 492923 h 529975"/>
                    <a:gd name="connsiteX101" fmla="*/ 486416 w 545532"/>
                    <a:gd name="connsiteY101" fmla="*/ 498537 h 529975"/>
                    <a:gd name="connsiteX102" fmla="*/ 470461 w 545532"/>
                    <a:gd name="connsiteY102" fmla="*/ 503227 h 529975"/>
                    <a:gd name="connsiteX103" fmla="*/ 455288 w 545532"/>
                    <a:gd name="connsiteY103" fmla="*/ 509943 h 529975"/>
                    <a:gd name="connsiteX104" fmla="*/ 443882 w 545532"/>
                    <a:gd name="connsiteY104" fmla="*/ 514420 h 529975"/>
                    <a:gd name="connsiteX105" fmla="*/ 434217 w 545532"/>
                    <a:gd name="connsiteY105" fmla="*/ 503227 h 529975"/>
                    <a:gd name="connsiteX106" fmla="*/ 421389 w 545532"/>
                    <a:gd name="connsiteY106" fmla="*/ 500278 h 529975"/>
                    <a:gd name="connsiteX107" fmla="*/ 406039 w 545532"/>
                    <a:gd name="connsiteY107" fmla="*/ 506923 h 529975"/>
                    <a:gd name="connsiteX108" fmla="*/ 403267 w 545532"/>
                    <a:gd name="connsiteY108" fmla="*/ 520319 h 529975"/>
                    <a:gd name="connsiteX109" fmla="*/ 390546 w 545532"/>
                    <a:gd name="connsiteY109" fmla="*/ 526928 h 529975"/>
                    <a:gd name="connsiteX110" fmla="*/ 389906 w 545532"/>
                    <a:gd name="connsiteY110" fmla="*/ 527745 h 529975"/>
                    <a:gd name="connsiteX111" fmla="*/ 387277 w 545532"/>
                    <a:gd name="connsiteY111" fmla="*/ 526928 h 529975"/>
                    <a:gd name="connsiteX112" fmla="*/ 383724 w 545532"/>
                    <a:gd name="connsiteY112" fmla="*/ 526537 h 529975"/>
                    <a:gd name="connsiteX113" fmla="*/ 375586 w 545532"/>
                    <a:gd name="connsiteY113" fmla="*/ 526537 h 529975"/>
                    <a:gd name="connsiteX114" fmla="*/ 369261 w 545532"/>
                    <a:gd name="connsiteY114" fmla="*/ 522380 h 529975"/>
                    <a:gd name="connsiteX115" fmla="*/ 362155 w 545532"/>
                    <a:gd name="connsiteY115" fmla="*/ 520639 h 529975"/>
                    <a:gd name="connsiteX116" fmla="*/ 331347 w 545532"/>
                    <a:gd name="connsiteY116" fmla="*/ 526537 h 529975"/>
                    <a:gd name="connsiteX117" fmla="*/ 323352 w 545532"/>
                    <a:gd name="connsiteY117" fmla="*/ 514953 h 529975"/>
                    <a:gd name="connsiteX118" fmla="*/ 312905 w 545532"/>
                    <a:gd name="connsiteY118" fmla="*/ 512821 h 529975"/>
                    <a:gd name="connsiteX119" fmla="*/ 304128 w 545532"/>
                    <a:gd name="connsiteY119" fmla="*/ 523269 h 529975"/>
                    <a:gd name="connsiteX120" fmla="*/ 288138 w 545532"/>
                    <a:gd name="connsiteY120" fmla="*/ 520568 h 529975"/>
                    <a:gd name="connsiteX121" fmla="*/ 283661 w 545532"/>
                    <a:gd name="connsiteY121" fmla="*/ 520568 h 529975"/>
                    <a:gd name="connsiteX122" fmla="*/ 281351 w 545532"/>
                    <a:gd name="connsiteY122" fmla="*/ 519147 h 529975"/>
                    <a:gd name="connsiteX123" fmla="*/ 273391 w 545532"/>
                    <a:gd name="connsiteY123" fmla="*/ 519147 h 529975"/>
                    <a:gd name="connsiteX124" fmla="*/ 269305 w 545532"/>
                    <a:gd name="connsiteY124" fmla="*/ 518933 h 529975"/>
                    <a:gd name="connsiteX125" fmla="*/ 267777 w 545532"/>
                    <a:gd name="connsiteY125" fmla="*/ 514456 h 529975"/>
                    <a:gd name="connsiteX126" fmla="*/ 264828 w 545532"/>
                    <a:gd name="connsiteY126" fmla="*/ 507029 h 529975"/>
                    <a:gd name="connsiteX127" fmla="*/ 260350 w 545532"/>
                    <a:gd name="connsiteY127" fmla="*/ 499603 h 529975"/>
                    <a:gd name="connsiteX128" fmla="*/ 260031 w 545532"/>
                    <a:gd name="connsiteY128" fmla="*/ 489618 h 529975"/>
                    <a:gd name="connsiteX129" fmla="*/ 260350 w 545532"/>
                    <a:gd name="connsiteY129" fmla="*/ 484039 h 529975"/>
                    <a:gd name="connsiteX130" fmla="*/ 261736 w 545532"/>
                    <a:gd name="connsiteY130" fmla="*/ 482263 h 529975"/>
                    <a:gd name="connsiteX131" fmla="*/ 260848 w 545532"/>
                    <a:gd name="connsiteY131" fmla="*/ 479953 h 529975"/>
                    <a:gd name="connsiteX132" fmla="*/ 256868 w 545532"/>
                    <a:gd name="connsiteY132" fmla="*/ 470714 h 529975"/>
                    <a:gd name="connsiteX133" fmla="*/ 250792 w 545532"/>
                    <a:gd name="connsiteY133" fmla="*/ 464780 h 529975"/>
                    <a:gd name="connsiteX134" fmla="*/ 247843 w 545532"/>
                    <a:gd name="connsiteY134" fmla="*/ 457460 h 529975"/>
                    <a:gd name="connsiteX135" fmla="*/ 245284 w 545532"/>
                    <a:gd name="connsiteY135" fmla="*/ 449642 h 529975"/>
                    <a:gd name="connsiteX136" fmla="*/ 241198 w 545532"/>
                    <a:gd name="connsiteY136" fmla="*/ 441896 h 529975"/>
                    <a:gd name="connsiteX137" fmla="*/ 225741 w 545532"/>
                    <a:gd name="connsiteY137" fmla="*/ 432302 h 529975"/>
                    <a:gd name="connsiteX138" fmla="*/ 215649 w 545532"/>
                    <a:gd name="connsiteY138" fmla="*/ 430063 h 529975"/>
                    <a:gd name="connsiteX139" fmla="*/ 207121 w 545532"/>
                    <a:gd name="connsiteY139" fmla="*/ 427114 h 529975"/>
                    <a:gd name="connsiteX140" fmla="*/ 205451 w 545532"/>
                    <a:gd name="connsiteY140" fmla="*/ 426226 h 529975"/>
                    <a:gd name="connsiteX141" fmla="*/ 202253 w 545532"/>
                    <a:gd name="connsiteY141" fmla="*/ 427612 h 529975"/>
                    <a:gd name="connsiteX142" fmla="*/ 199446 w 545532"/>
                    <a:gd name="connsiteY142" fmla="*/ 425906 h 529975"/>
                    <a:gd name="connsiteX143" fmla="*/ 189319 w 545532"/>
                    <a:gd name="connsiteY143" fmla="*/ 423206 h 529975"/>
                    <a:gd name="connsiteX144" fmla="*/ 189319 w 545532"/>
                    <a:gd name="connsiteY144" fmla="*/ 424485 h 529975"/>
                    <a:gd name="connsiteX145" fmla="*/ 189319 w 545532"/>
                    <a:gd name="connsiteY145" fmla="*/ 424485 h 529975"/>
                    <a:gd name="connsiteX146" fmla="*/ 186938 w 545532"/>
                    <a:gd name="connsiteY146" fmla="*/ 426652 h 529975"/>
                    <a:gd name="connsiteX147" fmla="*/ 184557 w 545532"/>
                    <a:gd name="connsiteY147" fmla="*/ 426333 h 529975"/>
                    <a:gd name="connsiteX148" fmla="*/ 179263 w 545532"/>
                    <a:gd name="connsiteY148" fmla="*/ 425693 h 529975"/>
                    <a:gd name="connsiteX149" fmla="*/ 174501 w 545532"/>
                    <a:gd name="connsiteY149" fmla="*/ 421926 h 529975"/>
                    <a:gd name="connsiteX150" fmla="*/ 170415 w 545532"/>
                    <a:gd name="connsiteY150" fmla="*/ 418373 h 529975"/>
                    <a:gd name="connsiteX151" fmla="*/ 164587 w 545532"/>
                    <a:gd name="connsiteY151" fmla="*/ 409490 h 529975"/>
                    <a:gd name="connsiteX152" fmla="*/ 155420 w 545532"/>
                    <a:gd name="connsiteY152" fmla="*/ 400002 h 529975"/>
                    <a:gd name="connsiteX153" fmla="*/ 152364 w 545532"/>
                    <a:gd name="connsiteY153" fmla="*/ 395312 h 529975"/>
                    <a:gd name="connsiteX154" fmla="*/ 145683 w 545532"/>
                    <a:gd name="connsiteY154" fmla="*/ 395063 h 529975"/>
                    <a:gd name="connsiteX155" fmla="*/ 131470 w 545532"/>
                    <a:gd name="connsiteY155" fmla="*/ 396484 h 529975"/>
                    <a:gd name="connsiteX156" fmla="*/ 126744 w 545532"/>
                    <a:gd name="connsiteY156" fmla="*/ 396875 h 529975"/>
                    <a:gd name="connsiteX157" fmla="*/ 123191 w 545532"/>
                    <a:gd name="connsiteY157" fmla="*/ 394672 h 529975"/>
                    <a:gd name="connsiteX158" fmla="*/ 115053 w 545532"/>
                    <a:gd name="connsiteY158" fmla="*/ 384687 h 529975"/>
                    <a:gd name="connsiteX159" fmla="*/ 107946 w 545532"/>
                    <a:gd name="connsiteY159" fmla="*/ 376123 h 529975"/>
                    <a:gd name="connsiteX160" fmla="*/ 96078 w 545532"/>
                    <a:gd name="connsiteY160" fmla="*/ 372073 h 529975"/>
                    <a:gd name="connsiteX161" fmla="*/ 84814 w 545532"/>
                    <a:gd name="connsiteY161" fmla="*/ 370082 h 529975"/>
                    <a:gd name="connsiteX162" fmla="*/ 74971 w 545532"/>
                    <a:gd name="connsiteY162" fmla="*/ 361377 h 529975"/>
                    <a:gd name="connsiteX163" fmla="*/ 64844 w 545532"/>
                    <a:gd name="connsiteY163" fmla="*/ 352174 h 529975"/>
                    <a:gd name="connsiteX164" fmla="*/ 64844 w 545532"/>
                    <a:gd name="connsiteY164" fmla="*/ 342935 h 529975"/>
                    <a:gd name="connsiteX165" fmla="*/ 60118 w 545532"/>
                    <a:gd name="connsiteY165" fmla="*/ 336859 h 529975"/>
                    <a:gd name="connsiteX166" fmla="*/ 55747 w 545532"/>
                    <a:gd name="connsiteY166" fmla="*/ 326874 h 529975"/>
                    <a:gd name="connsiteX167" fmla="*/ 57347 w 545532"/>
                    <a:gd name="connsiteY167" fmla="*/ 315397 h 529975"/>
                    <a:gd name="connsiteX168" fmla="*/ 58199 w 545532"/>
                    <a:gd name="connsiteY168" fmla="*/ 296883 h 529975"/>
                    <a:gd name="connsiteX169" fmla="*/ 29772 w 545532"/>
                    <a:gd name="connsiteY169" fmla="*/ 285051 h 529975"/>
                    <a:gd name="connsiteX170" fmla="*/ 23199 w 545532"/>
                    <a:gd name="connsiteY170" fmla="*/ 280111 h 529975"/>
                    <a:gd name="connsiteX171" fmla="*/ 18579 w 545532"/>
                    <a:gd name="connsiteY171" fmla="*/ 270908 h 529975"/>
                    <a:gd name="connsiteX172" fmla="*/ 19290 w 545532"/>
                    <a:gd name="connsiteY172" fmla="*/ 242481 h 529975"/>
                    <a:gd name="connsiteX173" fmla="*/ 9874 w 545532"/>
                    <a:gd name="connsiteY173" fmla="*/ 211887 h 529975"/>
                    <a:gd name="connsiteX174" fmla="*/ 1879 w 545532"/>
                    <a:gd name="connsiteY174" fmla="*/ 199201 h 529975"/>
                    <a:gd name="connsiteX175" fmla="*/ 2376 w 545532"/>
                    <a:gd name="connsiteY175" fmla="*/ 163987 h 529975"/>
                    <a:gd name="connsiteX176" fmla="*/ 3229 w 545532"/>
                    <a:gd name="connsiteY176" fmla="*/ 162388 h 529975"/>
                    <a:gd name="connsiteX177" fmla="*/ 6569 w 545532"/>
                    <a:gd name="connsiteY177" fmla="*/ 164591 h 529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</a:cxnLst>
                  <a:rect l="l" t="t" r="r" b="b"/>
                  <a:pathLst>
                    <a:path w="545532" h="529975">
                      <a:moveTo>
                        <a:pt x="6569" y="164591"/>
                      </a:moveTo>
                      <a:cubicBezTo>
                        <a:pt x="11366" y="168145"/>
                        <a:pt x="13676" y="171698"/>
                        <a:pt x="20463" y="168394"/>
                      </a:cubicBezTo>
                      <a:cubicBezTo>
                        <a:pt x="25842" y="165124"/>
                        <a:pt x="30469" y="160754"/>
                        <a:pt x="34036" y="155566"/>
                      </a:cubicBezTo>
                      <a:cubicBezTo>
                        <a:pt x="37018" y="152830"/>
                        <a:pt x="40226" y="150342"/>
                        <a:pt x="43631" y="148139"/>
                      </a:cubicBezTo>
                      <a:cubicBezTo>
                        <a:pt x="49458" y="143200"/>
                        <a:pt x="46651" y="136093"/>
                        <a:pt x="46473" y="129946"/>
                      </a:cubicBezTo>
                      <a:cubicBezTo>
                        <a:pt x="46473" y="125398"/>
                        <a:pt x="47930" y="124190"/>
                        <a:pt x="51981" y="122342"/>
                      </a:cubicBezTo>
                      <a:cubicBezTo>
                        <a:pt x="56707" y="120530"/>
                        <a:pt x="61323" y="118433"/>
                        <a:pt x="65804" y="116052"/>
                      </a:cubicBezTo>
                      <a:cubicBezTo>
                        <a:pt x="70196" y="113529"/>
                        <a:pt x="72836" y="108804"/>
                        <a:pt x="72662" y="103758"/>
                      </a:cubicBezTo>
                      <a:cubicBezTo>
                        <a:pt x="71809" y="98641"/>
                        <a:pt x="67580" y="98499"/>
                        <a:pt x="63174" y="98570"/>
                      </a:cubicBezTo>
                      <a:cubicBezTo>
                        <a:pt x="60296" y="98570"/>
                        <a:pt x="53438" y="100169"/>
                        <a:pt x="51519" y="97539"/>
                      </a:cubicBezTo>
                      <a:cubicBezTo>
                        <a:pt x="50169" y="95514"/>
                        <a:pt x="51270" y="93986"/>
                        <a:pt x="51519" y="91463"/>
                      </a:cubicBezTo>
                      <a:cubicBezTo>
                        <a:pt x="52230" y="81656"/>
                        <a:pt x="47966" y="73696"/>
                        <a:pt x="44164" y="65346"/>
                      </a:cubicBezTo>
                      <a:cubicBezTo>
                        <a:pt x="50489" y="63285"/>
                        <a:pt x="57986" y="70320"/>
                        <a:pt x="64134" y="70711"/>
                      </a:cubicBezTo>
                      <a:cubicBezTo>
                        <a:pt x="68362" y="71031"/>
                        <a:pt x="77281" y="69432"/>
                        <a:pt x="80088" y="65523"/>
                      </a:cubicBezTo>
                      <a:cubicBezTo>
                        <a:pt x="84565" y="59376"/>
                        <a:pt x="76322" y="55468"/>
                        <a:pt x="72519" y="52269"/>
                      </a:cubicBezTo>
                      <a:cubicBezTo>
                        <a:pt x="66266" y="47224"/>
                        <a:pt x="71702" y="46904"/>
                        <a:pt x="72271" y="41005"/>
                      </a:cubicBezTo>
                      <a:cubicBezTo>
                        <a:pt x="72591" y="37452"/>
                        <a:pt x="69854" y="34289"/>
                        <a:pt x="68184" y="31589"/>
                      </a:cubicBezTo>
                      <a:cubicBezTo>
                        <a:pt x="65701" y="26934"/>
                        <a:pt x="62851" y="22457"/>
                        <a:pt x="59656" y="18264"/>
                      </a:cubicBezTo>
                      <a:cubicBezTo>
                        <a:pt x="56266" y="15350"/>
                        <a:pt x="52471" y="12969"/>
                        <a:pt x="48392" y="11157"/>
                      </a:cubicBezTo>
                      <a:cubicBezTo>
                        <a:pt x="52212" y="8421"/>
                        <a:pt x="56369" y="6147"/>
                        <a:pt x="60758" y="4441"/>
                      </a:cubicBezTo>
                      <a:cubicBezTo>
                        <a:pt x="67474" y="1563"/>
                        <a:pt x="74651" y="1563"/>
                        <a:pt x="81616" y="-36"/>
                      </a:cubicBezTo>
                      <a:lnTo>
                        <a:pt x="233416" y="-36"/>
                      </a:lnTo>
                      <a:lnTo>
                        <a:pt x="233416" y="1101"/>
                      </a:lnTo>
                      <a:cubicBezTo>
                        <a:pt x="230786" y="2593"/>
                        <a:pt x="233416" y="3730"/>
                        <a:pt x="234482" y="4654"/>
                      </a:cubicBezTo>
                      <a:cubicBezTo>
                        <a:pt x="235548" y="5578"/>
                        <a:pt x="236792" y="7284"/>
                        <a:pt x="238035" y="8563"/>
                      </a:cubicBezTo>
                      <a:cubicBezTo>
                        <a:pt x="238981" y="9309"/>
                        <a:pt x="239993" y="9949"/>
                        <a:pt x="241056" y="10482"/>
                      </a:cubicBezTo>
                      <a:cubicBezTo>
                        <a:pt x="241624" y="10801"/>
                        <a:pt x="241944" y="11512"/>
                        <a:pt x="242442" y="11903"/>
                      </a:cubicBezTo>
                      <a:cubicBezTo>
                        <a:pt x="242939" y="12294"/>
                        <a:pt x="243792" y="11903"/>
                        <a:pt x="244183" y="12401"/>
                      </a:cubicBezTo>
                      <a:cubicBezTo>
                        <a:pt x="244574" y="12898"/>
                        <a:pt x="245071" y="14213"/>
                        <a:pt x="245391" y="14711"/>
                      </a:cubicBezTo>
                      <a:cubicBezTo>
                        <a:pt x="245711" y="15208"/>
                        <a:pt x="247132" y="15741"/>
                        <a:pt x="247772" y="16309"/>
                      </a:cubicBezTo>
                      <a:cubicBezTo>
                        <a:pt x="248411" y="16878"/>
                        <a:pt x="249833" y="18370"/>
                        <a:pt x="251041" y="19401"/>
                      </a:cubicBezTo>
                      <a:cubicBezTo>
                        <a:pt x="253329" y="21213"/>
                        <a:pt x="255969" y="22492"/>
                        <a:pt x="258787" y="23238"/>
                      </a:cubicBezTo>
                      <a:cubicBezTo>
                        <a:pt x="262088" y="24447"/>
                        <a:pt x="265126" y="26259"/>
                        <a:pt x="267742" y="28604"/>
                      </a:cubicBezTo>
                      <a:cubicBezTo>
                        <a:pt x="270122" y="30061"/>
                        <a:pt x="272748" y="31056"/>
                        <a:pt x="275488" y="31553"/>
                      </a:cubicBezTo>
                      <a:cubicBezTo>
                        <a:pt x="278608" y="32868"/>
                        <a:pt x="281507" y="34680"/>
                        <a:pt x="284087" y="36884"/>
                      </a:cubicBezTo>
                      <a:cubicBezTo>
                        <a:pt x="286830" y="38838"/>
                        <a:pt x="289744" y="40543"/>
                        <a:pt x="292793" y="42000"/>
                      </a:cubicBezTo>
                      <a:cubicBezTo>
                        <a:pt x="296950" y="43848"/>
                        <a:pt x="300930" y="46158"/>
                        <a:pt x="305158" y="47899"/>
                      </a:cubicBezTo>
                      <a:cubicBezTo>
                        <a:pt x="308470" y="49107"/>
                        <a:pt x="311576" y="50848"/>
                        <a:pt x="314362" y="53016"/>
                      </a:cubicBezTo>
                      <a:cubicBezTo>
                        <a:pt x="315143" y="53726"/>
                        <a:pt x="315925" y="54437"/>
                        <a:pt x="316814" y="55183"/>
                      </a:cubicBezTo>
                      <a:cubicBezTo>
                        <a:pt x="317709" y="55787"/>
                        <a:pt x="318647" y="56320"/>
                        <a:pt x="319621" y="56782"/>
                      </a:cubicBezTo>
                      <a:cubicBezTo>
                        <a:pt x="323569" y="59909"/>
                        <a:pt x="327918" y="62468"/>
                        <a:pt x="332555" y="64422"/>
                      </a:cubicBezTo>
                      <a:cubicBezTo>
                        <a:pt x="338134" y="66661"/>
                        <a:pt x="343215" y="69077"/>
                        <a:pt x="348687" y="71777"/>
                      </a:cubicBezTo>
                      <a:cubicBezTo>
                        <a:pt x="351836" y="73021"/>
                        <a:pt x="354877" y="74514"/>
                        <a:pt x="357784" y="76255"/>
                      </a:cubicBezTo>
                      <a:cubicBezTo>
                        <a:pt x="360556" y="78067"/>
                        <a:pt x="362012" y="80874"/>
                        <a:pt x="364393" y="82864"/>
                      </a:cubicBezTo>
                      <a:cubicBezTo>
                        <a:pt x="366465" y="84285"/>
                        <a:pt x="368437" y="85884"/>
                        <a:pt x="370292" y="87590"/>
                      </a:cubicBezTo>
                      <a:cubicBezTo>
                        <a:pt x="372111" y="89615"/>
                        <a:pt x="374677" y="90823"/>
                        <a:pt x="377398" y="90930"/>
                      </a:cubicBezTo>
                      <a:cubicBezTo>
                        <a:pt x="379317" y="90930"/>
                        <a:pt x="380667" y="90042"/>
                        <a:pt x="382338" y="90042"/>
                      </a:cubicBezTo>
                      <a:cubicBezTo>
                        <a:pt x="383439" y="90042"/>
                        <a:pt x="385536" y="90788"/>
                        <a:pt x="386815" y="90930"/>
                      </a:cubicBezTo>
                      <a:cubicBezTo>
                        <a:pt x="388094" y="91072"/>
                        <a:pt x="389693" y="91818"/>
                        <a:pt x="391186" y="92067"/>
                      </a:cubicBezTo>
                      <a:cubicBezTo>
                        <a:pt x="392678" y="92316"/>
                        <a:pt x="393424" y="92778"/>
                        <a:pt x="394739" y="93098"/>
                      </a:cubicBezTo>
                      <a:cubicBezTo>
                        <a:pt x="396906" y="93560"/>
                        <a:pt x="400957" y="94270"/>
                        <a:pt x="401846" y="96438"/>
                      </a:cubicBezTo>
                      <a:cubicBezTo>
                        <a:pt x="402290" y="99423"/>
                        <a:pt x="402290" y="102407"/>
                        <a:pt x="401846" y="105392"/>
                      </a:cubicBezTo>
                      <a:cubicBezTo>
                        <a:pt x="401846" y="108733"/>
                        <a:pt x="401846" y="112001"/>
                        <a:pt x="401846" y="115377"/>
                      </a:cubicBezTo>
                      <a:cubicBezTo>
                        <a:pt x="401768" y="116763"/>
                        <a:pt x="401853" y="118149"/>
                        <a:pt x="402094" y="119499"/>
                      </a:cubicBezTo>
                      <a:cubicBezTo>
                        <a:pt x="402386" y="120707"/>
                        <a:pt x="402755" y="121880"/>
                        <a:pt x="403196" y="123053"/>
                      </a:cubicBezTo>
                      <a:cubicBezTo>
                        <a:pt x="404642" y="125078"/>
                        <a:pt x="406245" y="127032"/>
                        <a:pt x="407993" y="128809"/>
                      </a:cubicBezTo>
                      <a:cubicBezTo>
                        <a:pt x="409588" y="130905"/>
                        <a:pt x="411493" y="132718"/>
                        <a:pt x="413643" y="134210"/>
                      </a:cubicBezTo>
                      <a:cubicBezTo>
                        <a:pt x="416279" y="135312"/>
                        <a:pt x="419055" y="135987"/>
                        <a:pt x="421887" y="136307"/>
                      </a:cubicBezTo>
                      <a:cubicBezTo>
                        <a:pt x="424815" y="136733"/>
                        <a:pt x="427785" y="136840"/>
                        <a:pt x="430735" y="136555"/>
                      </a:cubicBezTo>
                      <a:cubicBezTo>
                        <a:pt x="434288" y="136555"/>
                        <a:pt x="437841" y="135987"/>
                        <a:pt x="440471" y="138758"/>
                      </a:cubicBezTo>
                      <a:cubicBezTo>
                        <a:pt x="443100" y="141530"/>
                        <a:pt x="441181" y="143555"/>
                        <a:pt x="440471" y="146505"/>
                      </a:cubicBezTo>
                      <a:cubicBezTo>
                        <a:pt x="439568" y="152545"/>
                        <a:pt x="441999" y="158622"/>
                        <a:pt x="446831" y="162388"/>
                      </a:cubicBezTo>
                      <a:cubicBezTo>
                        <a:pt x="447986" y="163490"/>
                        <a:pt x="449475" y="164165"/>
                        <a:pt x="451060" y="164307"/>
                      </a:cubicBezTo>
                      <a:cubicBezTo>
                        <a:pt x="452765" y="164556"/>
                        <a:pt x="453867" y="164947"/>
                        <a:pt x="455466" y="165267"/>
                      </a:cubicBezTo>
                      <a:cubicBezTo>
                        <a:pt x="456955" y="165444"/>
                        <a:pt x="458454" y="165444"/>
                        <a:pt x="459943" y="165267"/>
                      </a:cubicBezTo>
                      <a:cubicBezTo>
                        <a:pt x="461471" y="165444"/>
                        <a:pt x="462971" y="165799"/>
                        <a:pt x="464420" y="166297"/>
                      </a:cubicBezTo>
                      <a:cubicBezTo>
                        <a:pt x="467263" y="166937"/>
                        <a:pt x="469928" y="166830"/>
                        <a:pt x="472771" y="167399"/>
                      </a:cubicBezTo>
                      <a:cubicBezTo>
                        <a:pt x="474800" y="168074"/>
                        <a:pt x="476605" y="169317"/>
                        <a:pt x="477994" y="170952"/>
                      </a:cubicBezTo>
                      <a:cubicBezTo>
                        <a:pt x="479416" y="173013"/>
                        <a:pt x="480720" y="175109"/>
                        <a:pt x="481903" y="177312"/>
                      </a:cubicBezTo>
                      <a:cubicBezTo>
                        <a:pt x="482511" y="178556"/>
                        <a:pt x="483225" y="179729"/>
                        <a:pt x="484035" y="180866"/>
                      </a:cubicBezTo>
                      <a:cubicBezTo>
                        <a:pt x="484995" y="181967"/>
                        <a:pt x="486665" y="182785"/>
                        <a:pt x="487162" y="184206"/>
                      </a:cubicBezTo>
                      <a:lnTo>
                        <a:pt x="487730" y="184206"/>
                      </a:lnTo>
                      <a:cubicBezTo>
                        <a:pt x="486352" y="188577"/>
                        <a:pt x="484415" y="192734"/>
                        <a:pt x="481974" y="196607"/>
                      </a:cubicBezTo>
                      <a:cubicBezTo>
                        <a:pt x="476786" y="203927"/>
                        <a:pt x="475187" y="212562"/>
                        <a:pt x="472558" y="220948"/>
                      </a:cubicBezTo>
                      <a:cubicBezTo>
                        <a:pt x="471349" y="224501"/>
                        <a:pt x="469928" y="227806"/>
                        <a:pt x="469004" y="231324"/>
                      </a:cubicBezTo>
                      <a:cubicBezTo>
                        <a:pt x="468219" y="235481"/>
                        <a:pt x="467970" y="239710"/>
                        <a:pt x="468258" y="243938"/>
                      </a:cubicBezTo>
                      <a:cubicBezTo>
                        <a:pt x="467903" y="247953"/>
                        <a:pt x="468400" y="252004"/>
                        <a:pt x="469715" y="255842"/>
                      </a:cubicBezTo>
                      <a:cubicBezTo>
                        <a:pt x="472199" y="260532"/>
                        <a:pt x="475553" y="264761"/>
                        <a:pt x="479593" y="268208"/>
                      </a:cubicBezTo>
                      <a:cubicBezTo>
                        <a:pt x="483751" y="272436"/>
                        <a:pt x="487908" y="276487"/>
                        <a:pt x="491888" y="280964"/>
                      </a:cubicBezTo>
                      <a:cubicBezTo>
                        <a:pt x="494379" y="283522"/>
                        <a:pt x="496504" y="286401"/>
                        <a:pt x="498213" y="289528"/>
                      </a:cubicBezTo>
                      <a:cubicBezTo>
                        <a:pt x="499563" y="291838"/>
                        <a:pt x="501553" y="293330"/>
                        <a:pt x="502761" y="295746"/>
                      </a:cubicBezTo>
                      <a:cubicBezTo>
                        <a:pt x="506492" y="303244"/>
                        <a:pt x="498035" y="311132"/>
                        <a:pt x="493487" y="316427"/>
                      </a:cubicBezTo>
                      <a:cubicBezTo>
                        <a:pt x="490395" y="319980"/>
                        <a:pt x="485989" y="322645"/>
                        <a:pt x="484142" y="327087"/>
                      </a:cubicBezTo>
                      <a:cubicBezTo>
                        <a:pt x="482528" y="330995"/>
                        <a:pt x="482450" y="335402"/>
                        <a:pt x="483928" y="339382"/>
                      </a:cubicBezTo>
                      <a:cubicBezTo>
                        <a:pt x="485101" y="341265"/>
                        <a:pt x="486700" y="342935"/>
                        <a:pt x="487837" y="344889"/>
                      </a:cubicBezTo>
                      <a:cubicBezTo>
                        <a:pt x="488974" y="346844"/>
                        <a:pt x="490715" y="349011"/>
                        <a:pt x="492066" y="351179"/>
                      </a:cubicBezTo>
                      <a:cubicBezTo>
                        <a:pt x="494148" y="354697"/>
                        <a:pt x="495626" y="358570"/>
                        <a:pt x="496436" y="362585"/>
                      </a:cubicBezTo>
                      <a:cubicBezTo>
                        <a:pt x="496930" y="367347"/>
                        <a:pt x="496532" y="372179"/>
                        <a:pt x="495264" y="376798"/>
                      </a:cubicBezTo>
                      <a:cubicBezTo>
                        <a:pt x="494677" y="381844"/>
                        <a:pt x="494567" y="386926"/>
                        <a:pt x="494944" y="391971"/>
                      </a:cubicBezTo>
                      <a:cubicBezTo>
                        <a:pt x="494603" y="396698"/>
                        <a:pt x="495367" y="401459"/>
                        <a:pt x="497183" y="405865"/>
                      </a:cubicBezTo>
                      <a:cubicBezTo>
                        <a:pt x="499553" y="410627"/>
                        <a:pt x="502797" y="414891"/>
                        <a:pt x="506741" y="418479"/>
                      </a:cubicBezTo>
                      <a:cubicBezTo>
                        <a:pt x="513777" y="426474"/>
                        <a:pt x="520315" y="434896"/>
                        <a:pt x="526320" y="443673"/>
                      </a:cubicBezTo>
                      <a:cubicBezTo>
                        <a:pt x="529269" y="447759"/>
                        <a:pt x="533427" y="449749"/>
                        <a:pt x="536376" y="453658"/>
                      </a:cubicBezTo>
                      <a:cubicBezTo>
                        <a:pt x="539578" y="457140"/>
                        <a:pt x="542335" y="461013"/>
                        <a:pt x="544584" y="465171"/>
                      </a:cubicBezTo>
                      <a:cubicBezTo>
                        <a:pt x="546386" y="468795"/>
                        <a:pt x="545284" y="473201"/>
                        <a:pt x="541990" y="475547"/>
                      </a:cubicBezTo>
                      <a:cubicBezTo>
                        <a:pt x="540853" y="476506"/>
                        <a:pt x="538437" y="477607"/>
                        <a:pt x="536802" y="478887"/>
                      </a:cubicBezTo>
                      <a:cubicBezTo>
                        <a:pt x="535793" y="478567"/>
                        <a:pt x="534806" y="478141"/>
                        <a:pt x="533853" y="477679"/>
                      </a:cubicBezTo>
                      <a:lnTo>
                        <a:pt x="533605" y="476257"/>
                      </a:lnTo>
                      <a:cubicBezTo>
                        <a:pt x="530406" y="476968"/>
                        <a:pt x="526960" y="477145"/>
                        <a:pt x="523762" y="478105"/>
                      </a:cubicBezTo>
                      <a:cubicBezTo>
                        <a:pt x="519960" y="479136"/>
                        <a:pt x="516655" y="483293"/>
                        <a:pt x="513102" y="485532"/>
                      </a:cubicBezTo>
                      <a:cubicBezTo>
                        <a:pt x="509015" y="488232"/>
                        <a:pt x="504147" y="490542"/>
                        <a:pt x="500167" y="492923"/>
                      </a:cubicBezTo>
                      <a:cubicBezTo>
                        <a:pt x="495964" y="495623"/>
                        <a:pt x="491305" y="497507"/>
                        <a:pt x="486416" y="498537"/>
                      </a:cubicBezTo>
                      <a:cubicBezTo>
                        <a:pt x="480833" y="498999"/>
                        <a:pt x="475408" y="500598"/>
                        <a:pt x="470461" y="503227"/>
                      </a:cubicBezTo>
                      <a:cubicBezTo>
                        <a:pt x="465639" y="505964"/>
                        <a:pt x="460558" y="508202"/>
                        <a:pt x="455288" y="509943"/>
                      </a:cubicBezTo>
                      <a:cubicBezTo>
                        <a:pt x="452197" y="511151"/>
                        <a:pt x="446902" y="515131"/>
                        <a:pt x="443882" y="514420"/>
                      </a:cubicBezTo>
                      <a:cubicBezTo>
                        <a:pt x="440115" y="513603"/>
                        <a:pt x="436775" y="505786"/>
                        <a:pt x="434217" y="503227"/>
                      </a:cubicBezTo>
                      <a:cubicBezTo>
                        <a:pt x="429846" y="498537"/>
                        <a:pt x="427110" y="497969"/>
                        <a:pt x="421389" y="500278"/>
                      </a:cubicBezTo>
                      <a:cubicBezTo>
                        <a:pt x="416734" y="502197"/>
                        <a:pt x="409628" y="502694"/>
                        <a:pt x="406039" y="506923"/>
                      </a:cubicBezTo>
                      <a:cubicBezTo>
                        <a:pt x="402450" y="511151"/>
                        <a:pt x="404617" y="515522"/>
                        <a:pt x="403267" y="520319"/>
                      </a:cubicBezTo>
                      <a:cubicBezTo>
                        <a:pt x="401561" y="526075"/>
                        <a:pt x="395734" y="526715"/>
                        <a:pt x="390546" y="526928"/>
                      </a:cubicBezTo>
                      <a:cubicBezTo>
                        <a:pt x="390333" y="527177"/>
                        <a:pt x="390155" y="527497"/>
                        <a:pt x="389906" y="527745"/>
                      </a:cubicBezTo>
                      <a:cubicBezTo>
                        <a:pt x="388947" y="527959"/>
                        <a:pt x="387941" y="527639"/>
                        <a:pt x="387277" y="526928"/>
                      </a:cubicBezTo>
                      <a:cubicBezTo>
                        <a:pt x="385998" y="526928"/>
                        <a:pt x="384896" y="526609"/>
                        <a:pt x="383724" y="526537"/>
                      </a:cubicBezTo>
                      <a:cubicBezTo>
                        <a:pt x="381023" y="526537"/>
                        <a:pt x="378216" y="526537"/>
                        <a:pt x="375586" y="526537"/>
                      </a:cubicBezTo>
                      <a:cubicBezTo>
                        <a:pt x="370789" y="526537"/>
                        <a:pt x="372033" y="525649"/>
                        <a:pt x="369261" y="522380"/>
                      </a:cubicBezTo>
                      <a:cubicBezTo>
                        <a:pt x="367342" y="520142"/>
                        <a:pt x="365033" y="520461"/>
                        <a:pt x="362155" y="520639"/>
                      </a:cubicBezTo>
                      <a:cubicBezTo>
                        <a:pt x="351494" y="521207"/>
                        <a:pt x="342185" y="536594"/>
                        <a:pt x="331347" y="526537"/>
                      </a:cubicBezTo>
                      <a:cubicBezTo>
                        <a:pt x="328337" y="522913"/>
                        <a:pt x="325661" y="519040"/>
                        <a:pt x="323352" y="514953"/>
                      </a:cubicBezTo>
                      <a:cubicBezTo>
                        <a:pt x="320083" y="510832"/>
                        <a:pt x="317204" y="509232"/>
                        <a:pt x="312905" y="512821"/>
                      </a:cubicBezTo>
                      <a:cubicBezTo>
                        <a:pt x="309636" y="515522"/>
                        <a:pt x="308428" y="521421"/>
                        <a:pt x="304128" y="523269"/>
                      </a:cubicBezTo>
                      <a:cubicBezTo>
                        <a:pt x="298372" y="525827"/>
                        <a:pt x="293468" y="521421"/>
                        <a:pt x="288138" y="520568"/>
                      </a:cubicBezTo>
                      <a:cubicBezTo>
                        <a:pt x="286716" y="520319"/>
                        <a:pt x="285118" y="521030"/>
                        <a:pt x="283661" y="520568"/>
                      </a:cubicBezTo>
                      <a:cubicBezTo>
                        <a:pt x="282204" y="520106"/>
                        <a:pt x="282381" y="519289"/>
                        <a:pt x="281351" y="519147"/>
                      </a:cubicBezTo>
                      <a:cubicBezTo>
                        <a:pt x="278704" y="518898"/>
                        <a:pt x="276039" y="518898"/>
                        <a:pt x="273391" y="519147"/>
                      </a:cubicBezTo>
                      <a:cubicBezTo>
                        <a:pt x="272254" y="519147"/>
                        <a:pt x="270762" y="519147"/>
                        <a:pt x="269305" y="518933"/>
                      </a:cubicBezTo>
                      <a:cubicBezTo>
                        <a:pt x="269035" y="517370"/>
                        <a:pt x="268520" y="515842"/>
                        <a:pt x="267777" y="514456"/>
                      </a:cubicBezTo>
                      <a:cubicBezTo>
                        <a:pt x="267130" y="511862"/>
                        <a:pt x="266139" y="509375"/>
                        <a:pt x="264828" y="507029"/>
                      </a:cubicBezTo>
                      <a:cubicBezTo>
                        <a:pt x="263726" y="504720"/>
                        <a:pt x="261274" y="501842"/>
                        <a:pt x="260350" y="499603"/>
                      </a:cubicBezTo>
                      <a:cubicBezTo>
                        <a:pt x="259725" y="496298"/>
                        <a:pt x="259619" y="492958"/>
                        <a:pt x="260031" y="489618"/>
                      </a:cubicBezTo>
                      <a:cubicBezTo>
                        <a:pt x="259974" y="487770"/>
                        <a:pt x="260080" y="485887"/>
                        <a:pt x="260350" y="484039"/>
                      </a:cubicBezTo>
                      <a:cubicBezTo>
                        <a:pt x="261086" y="483720"/>
                        <a:pt x="261608" y="483044"/>
                        <a:pt x="261736" y="482263"/>
                      </a:cubicBezTo>
                      <a:cubicBezTo>
                        <a:pt x="261541" y="481445"/>
                        <a:pt x="261243" y="480699"/>
                        <a:pt x="260848" y="479953"/>
                      </a:cubicBezTo>
                      <a:cubicBezTo>
                        <a:pt x="260667" y="476506"/>
                        <a:pt x="259256" y="473237"/>
                        <a:pt x="256868" y="470714"/>
                      </a:cubicBezTo>
                      <a:cubicBezTo>
                        <a:pt x="253990" y="468475"/>
                        <a:pt x="252320" y="468404"/>
                        <a:pt x="250792" y="464780"/>
                      </a:cubicBezTo>
                      <a:cubicBezTo>
                        <a:pt x="249936" y="462293"/>
                        <a:pt x="248951" y="459841"/>
                        <a:pt x="247843" y="457460"/>
                      </a:cubicBezTo>
                      <a:cubicBezTo>
                        <a:pt x="246272" y="455150"/>
                        <a:pt x="245384" y="452450"/>
                        <a:pt x="245284" y="449642"/>
                      </a:cubicBezTo>
                      <a:cubicBezTo>
                        <a:pt x="245156" y="446587"/>
                        <a:pt x="243657" y="443744"/>
                        <a:pt x="241198" y="441896"/>
                      </a:cubicBezTo>
                      <a:cubicBezTo>
                        <a:pt x="236717" y="437739"/>
                        <a:pt x="231469" y="434469"/>
                        <a:pt x="225741" y="432302"/>
                      </a:cubicBezTo>
                      <a:cubicBezTo>
                        <a:pt x="222429" y="431343"/>
                        <a:pt x="219057" y="430596"/>
                        <a:pt x="215649" y="430063"/>
                      </a:cubicBezTo>
                      <a:cubicBezTo>
                        <a:pt x="212380" y="429353"/>
                        <a:pt x="210461" y="427434"/>
                        <a:pt x="207121" y="427114"/>
                      </a:cubicBezTo>
                      <a:cubicBezTo>
                        <a:pt x="206801" y="426226"/>
                        <a:pt x="206233" y="425906"/>
                        <a:pt x="205451" y="426226"/>
                      </a:cubicBezTo>
                      <a:cubicBezTo>
                        <a:pt x="204509" y="426936"/>
                        <a:pt x="203415" y="427398"/>
                        <a:pt x="202253" y="427612"/>
                      </a:cubicBezTo>
                      <a:cubicBezTo>
                        <a:pt x="201151" y="427612"/>
                        <a:pt x="200583" y="426333"/>
                        <a:pt x="199446" y="425906"/>
                      </a:cubicBezTo>
                      <a:cubicBezTo>
                        <a:pt x="196106" y="424876"/>
                        <a:pt x="192339" y="424414"/>
                        <a:pt x="189319" y="423206"/>
                      </a:cubicBezTo>
                      <a:cubicBezTo>
                        <a:pt x="189187" y="423632"/>
                        <a:pt x="189187" y="424058"/>
                        <a:pt x="189319" y="424485"/>
                      </a:cubicBezTo>
                      <a:lnTo>
                        <a:pt x="189319" y="424485"/>
                      </a:lnTo>
                      <a:cubicBezTo>
                        <a:pt x="187720" y="424876"/>
                        <a:pt x="188040" y="426226"/>
                        <a:pt x="186938" y="426652"/>
                      </a:cubicBezTo>
                      <a:cubicBezTo>
                        <a:pt x="185197" y="427185"/>
                        <a:pt x="185979" y="426652"/>
                        <a:pt x="184557" y="426333"/>
                      </a:cubicBezTo>
                      <a:cubicBezTo>
                        <a:pt x="182766" y="426474"/>
                        <a:pt x="180968" y="426261"/>
                        <a:pt x="179263" y="425693"/>
                      </a:cubicBezTo>
                      <a:cubicBezTo>
                        <a:pt x="177610" y="424520"/>
                        <a:pt x="176022" y="423277"/>
                        <a:pt x="174501" y="421926"/>
                      </a:cubicBezTo>
                      <a:cubicBezTo>
                        <a:pt x="173044" y="420860"/>
                        <a:pt x="171676" y="419652"/>
                        <a:pt x="170415" y="418373"/>
                      </a:cubicBezTo>
                      <a:cubicBezTo>
                        <a:pt x="168165" y="415637"/>
                        <a:pt x="166211" y="412652"/>
                        <a:pt x="164587" y="409490"/>
                      </a:cubicBezTo>
                      <a:cubicBezTo>
                        <a:pt x="161958" y="405758"/>
                        <a:pt x="157871" y="403662"/>
                        <a:pt x="155420" y="400002"/>
                      </a:cubicBezTo>
                      <a:cubicBezTo>
                        <a:pt x="154460" y="398652"/>
                        <a:pt x="154140" y="396449"/>
                        <a:pt x="152364" y="395312"/>
                      </a:cubicBezTo>
                      <a:cubicBezTo>
                        <a:pt x="150587" y="394174"/>
                        <a:pt x="147495" y="395063"/>
                        <a:pt x="145683" y="395063"/>
                      </a:cubicBezTo>
                      <a:cubicBezTo>
                        <a:pt x="140897" y="394494"/>
                        <a:pt x="136043" y="394956"/>
                        <a:pt x="131470" y="396484"/>
                      </a:cubicBezTo>
                      <a:cubicBezTo>
                        <a:pt x="128521" y="397834"/>
                        <a:pt x="129551" y="397941"/>
                        <a:pt x="126744" y="396875"/>
                      </a:cubicBezTo>
                      <a:cubicBezTo>
                        <a:pt x="125426" y="396377"/>
                        <a:pt x="124217" y="395631"/>
                        <a:pt x="123191" y="394672"/>
                      </a:cubicBezTo>
                      <a:cubicBezTo>
                        <a:pt x="120031" y="391723"/>
                        <a:pt x="117296" y="388382"/>
                        <a:pt x="115053" y="384687"/>
                      </a:cubicBezTo>
                      <a:cubicBezTo>
                        <a:pt x="112637" y="381134"/>
                        <a:pt x="112104" y="378291"/>
                        <a:pt x="107946" y="376123"/>
                      </a:cubicBezTo>
                      <a:cubicBezTo>
                        <a:pt x="104173" y="374276"/>
                        <a:pt x="100186" y="372925"/>
                        <a:pt x="96078" y="372073"/>
                      </a:cubicBezTo>
                      <a:cubicBezTo>
                        <a:pt x="92280" y="371682"/>
                        <a:pt x="88517" y="371006"/>
                        <a:pt x="84814" y="370082"/>
                      </a:cubicBezTo>
                      <a:cubicBezTo>
                        <a:pt x="80408" y="368164"/>
                        <a:pt x="78418" y="364717"/>
                        <a:pt x="74971" y="361377"/>
                      </a:cubicBezTo>
                      <a:cubicBezTo>
                        <a:pt x="71979" y="357895"/>
                        <a:pt x="68579" y="354803"/>
                        <a:pt x="64844" y="352174"/>
                      </a:cubicBezTo>
                      <a:cubicBezTo>
                        <a:pt x="65612" y="349154"/>
                        <a:pt x="65612" y="345955"/>
                        <a:pt x="64844" y="342935"/>
                      </a:cubicBezTo>
                      <a:cubicBezTo>
                        <a:pt x="63956" y="340554"/>
                        <a:pt x="61575" y="338955"/>
                        <a:pt x="60118" y="336859"/>
                      </a:cubicBezTo>
                      <a:cubicBezTo>
                        <a:pt x="58121" y="333803"/>
                        <a:pt x="56643" y="330427"/>
                        <a:pt x="55747" y="326874"/>
                      </a:cubicBezTo>
                      <a:cubicBezTo>
                        <a:pt x="54881" y="322965"/>
                        <a:pt x="55449" y="318914"/>
                        <a:pt x="57347" y="315397"/>
                      </a:cubicBezTo>
                      <a:cubicBezTo>
                        <a:pt x="59656" y="309711"/>
                        <a:pt x="63885" y="301965"/>
                        <a:pt x="58199" y="296883"/>
                      </a:cubicBezTo>
                      <a:cubicBezTo>
                        <a:pt x="50240" y="289776"/>
                        <a:pt x="39438" y="288640"/>
                        <a:pt x="29772" y="285051"/>
                      </a:cubicBezTo>
                      <a:cubicBezTo>
                        <a:pt x="26887" y="284624"/>
                        <a:pt x="24414" y="282776"/>
                        <a:pt x="23199" y="280111"/>
                      </a:cubicBezTo>
                      <a:cubicBezTo>
                        <a:pt x="21671" y="277056"/>
                        <a:pt x="20178" y="274035"/>
                        <a:pt x="18579" y="270908"/>
                      </a:cubicBezTo>
                      <a:cubicBezTo>
                        <a:pt x="13463" y="261172"/>
                        <a:pt x="17229" y="252395"/>
                        <a:pt x="19290" y="242481"/>
                      </a:cubicBezTo>
                      <a:cubicBezTo>
                        <a:pt x="21671" y="230648"/>
                        <a:pt x="15737" y="221729"/>
                        <a:pt x="9874" y="211887"/>
                      </a:cubicBezTo>
                      <a:cubicBezTo>
                        <a:pt x="7315" y="207587"/>
                        <a:pt x="4437" y="203501"/>
                        <a:pt x="1879" y="199201"/>
                      </a:cubicBezTo>
                      <a:cubicBezTo>
                        <a:pt x="-2670" y="191384"/>
                        <a:pt x="2056" y="168145"/>
                        <a:pt x="2376" y="163987"/>
                      </a:cubicBezTo>
                      <a:lnTo>
                        <a:pt x="3229" y="162388"/>
                      </a:lnTo>
                      <a:cubicBezTo>
                        <a:pt x="4408" y="163028"/>
                        <a:pt x="5528" y="163739"/>
                        <a:pt x="6569" y="16459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80" name="Freeform: Shape 479">
                  <a:extLst>
                    <a:ext uri="{FF2B5EF4-FFF2-40B4-BE49-F238E27FC236}">
                      <a16:creationId xmlns:a16="http://schemas.microsoft.com/office/drawing/2014/main" id="{7F2BAB70-0A3F-DC8C-3E0F-1C555579572F}"/>
                    </a:ext>
                  </a:extLst>
                </p:cNvPr>
                <p:cNvSpPr/>
                <p:nvPr/>
              </p:nvSpPr>
              <p:spPr>
                <a:xfrm>
                  <a:off x="-9078435" y="8763730"/>
                  <a:ext cx="622263" cy="561288"/>
                </a:xfrm>
                <a:custGeom>
                  <a:avLst/>
                  <a:gdLst>
                    <a:gd name="connsiteX0" fmla="*/ 6402 w 388584"/>
                    <a:gd name="connsiteY0" fmla="*/ 117549 h 350507"/>
                    <a:gd name="connsiteX1" fmla="*/ 35220 w 388584"/>
                    <a:gd name="connsiteY1" fmla="*/ 119041 h 350507"/>
                    <a:gd name="connsiteX2" fmla="*/ 37778 w 388584"/>
                    <a:gd name="connsiteY2" fmla="*/ 120960 h 350507"/>
                    <a:gd name="connsiteX3" fmla="*/ 42469 w 388584"/>
                    <a:gd name="connsiteY3" fmla="*/ 120711 h 350507"/>
                    <a:gd name="connsiteX4" fmla="*/ 47657 w 388584"/>
                    <a:gd name="connsiteY4" fmla="*/ 123270 h 350507"/>
                    <a:gd name="connsiteX5" fmla="*/ 58992 w 388584"/>
                    <a:gd name="connsiteY5" fmla="*/ 127605 h 350507"/>
                    <a:gd name="connsiteX6" fmla="*/ 67875 w 388584"/>
                    <a:gd name="connsiteY6" fmla="*/ 125188 h 350507"/>
                    <a:gd name="connsiteX7" fmla="*/ 75692 w 388584"/>
                    <a:gd name="connsiteY7" fmla="*/ 125188 h 350507"/>
                    <a:gd name="connsiteX8" fmla="*/ 89657 w 388584"/>
                    <a:gd name="connsiteY8" fmla="*/ 123589 h 350507"/>
                    <a:gd name="connsiteX9" fmla="*/ 96124 w 388584"/>
                    <a:gd name="connsiteY9" fmla="*/ 110122 h 350507"/>
                    <a:gd name="connsiteX10" fmla="*/ 106784 w 388584"/>
                    <a:gd name="connsiteY10" fmla="*/ 107386 h 350507"/>
                    <a:gd name="connsiteX11" fmla="*/ 123485 w 388584"/>
                    <a:gd name="connsiteY11" fmla="*/ 88482 h 350507"/>
                    <a:gd name="connsiteX12" fmla="*/ 136171 w 388584"/>
                    <a:gd name="connsiteY12" fmla="*/ 63608 h 350507"/>
                    <a:gd name="connsiteX13" fmla="*/ 153511 w 388584"/>
                    <a:gd name="connsiteY13" fmla="*/ 60979 h 350507"/>
                    <a:gd name="connsiteX14" fmla="*/ 161258 w 388584"/>
                    <a:gd name="connsiteY14" fmla="*/ 58598 h 350507"/>
                    <a:gd name="connsiteX15" fmla="*/ 168364 w 388584"/>
                    <a:gd name="connsiteY15" fmla="*/ 58172 h 350507"/>
                    <a:gd name="connsiteX16" fmla="*/ 170923 w 388584"/>
                    <a:gd name="connsiteY16" fmla="*/ 56253 h 350507"/>
                    <a:gd name="connsiteX17" fmla="*/ 175471 w 388584"/>
                    <a:gd name="connsiteY17" fmla="*/ 56573 h 350507"/>
                    <a:gd name="connsiteX18" fmla="*/ 182080 w 388584"/>
                    <a:gd name="connsiteY18" fmla="*/ 50923 h 350507"/>
                    <a:gd name="connsiteX19" fmla="*/ 182080 w 388584"/>
                    <a:gd name="connsiteY19" fmla="*/ 35359 h 350507"/>
                    <a:gd name="connsiteX20" fmla="*/ 179735 w 388584"/>
                    <a:gd name="connsiteY20" fmla="*/ 20826 h 350507"/>
                    <a:gd name="connsiteX21" fmla="*/ 185882 w 388584"/>
                    <a:gd name="connsiteY21" fmla="*/ 11480 h 350507"/>
                    <a:gd name="connsiteX22" fmla="*/ 193167 w 388584"/>
                    <a:gd name="connsiteY22" fmla="*/ 8602 h 350507"/>
                    <a:gd name="connsiteX23" fmla="*/ 199883 w 388584"/>
                    <a:gd name="connsiteY23" fmla="*/ 9881 h 350507"/>
                    <a:gd name="connsiteX24" fmla="*/ 213208 w 388584"/>
                    <a:gd name="connsiteY24" fmla="*/ 3663 h 350507"/>
                    <a:gd name="connsiteX25" fmla="*/ 243127 w 388584"/>
                    <a:gd name="connsiteY25" fmla="*/ 2135 h 350507"/>
                    <a:gd name="connsiteX26" fmla="*/ 250874 w 388584"/>
                    <a:gd name="connsiteY26" fmla="*/ 16349 h 350507"/>
                    <a:gd name="connsiteX27" fmla="*/ 258620 w 388584"/>
                    <a:gd name="connsiteY27" fmla="*/ 25197 h 350507"/>
                    <a:gd name="connsiteX28" fmla="*/ 270844 w 388584"/>
                    <a:gd name="connsiteY28" fmla="*/ 29603 h 350507"/>
                    <a:gd name="connsiteX29" fmla="*/ 271874 w 388584"/>
                    <a:gd name="connsiteY29" fmla="*/ 30135 h 350507"/>
                    <a:gd name="connsiteX30" fmla="*/ 281361 w 388584"/>
                    <a:gd name="connsiteY30" fmla="*/ 29034 h 350507"/>
                    <a:gd name="connsiteX31" fmla="*/ 311849 w 388584"/>
                    <a:gd name="connsiteY31" fmla="*/ 20719 h 350507"/>
                    <a:gd name="connsiteX32" fmla="*/ 325423 w 388584"/>
                    <a:gd name="connsiteY32" fmla="*/ 29354 h 350507"/>
                    <a:gd name="connsiteX33" fmla="*/ 337398 w 388584"/>
                    <a:gd name="connsiteY33" fmla="*/ 35253 h 350507"/>
                    <a:gd name="connsiteX34" fmla="*/ 366287 w 388584"/>
                    <a:gd name="connsiteY34" fmla="*/ 38451 h 350507"/>
                    <a:gd name="connsiteX35" fmla="*/ 372932 w 388584"/>
                    <a:gd name="connsiteY35" fmla="*/ 65101 h 350507"/>
                    <a:gd name="connsiteX36" fmla="*/ 372932 w 388584"/>
                    <a:gd name="connsiteY36" fmla="*/ 81802 h 350507"/>
                    <a:gd name="connsiteX37" fmla="*/ 377267 w 388584"/>
                    <a:gd name="connsiteY37" fmla="*/ 97294 h 350507"/>
                    <a:gd name="connsiteX38" fmla="*/ 374460 w 388584"/>
                    <a:gd name="connsiteY38" fmla="*/ 127214 h 350507"/>
                    <a:gd name="connsiteX39" fmla="*/ 370906 w 388584"/>
                    <a:gd name="connsiteY39" fmla="*/ 144554 h 350507"/>
                    <a:gd name="connsiteX40" fmla="*/ 378830 w 388584"/>
                    <a:gd name="connsiteY40" fmla="*/ 152123 h 350507"/>
                    <a:gd name="connsiteX41" fmla="*/ 383698 w 388584"/>
                    <a:gd name="connsiteY41" fmla="*/ 168326 h 350507"/>
                    <a:gd name="connsiteX42" fmla="*/ 381602 w 388584"/>
                    <a:gd name="connsiteY42" fmla="*/ 176144 h 350507"/>
                    <a:gd name="connsiteX43" fmla="*/ 379541 w 388584"/>
                    <a:gd name="connsiteY43" fmla="*/ 181829 h 350507"/>
                    <a:gd name="connsiteX44" fmla="*/ 379292 w 388584"/>
                    <a:gd name="connsiteY44" fmla="*/ 190606 h 350507"/>
                    <a:gd name="connsiteX45" fmla="*/ 381673 w 388584"/>
                    <a:gd name="connsiteY45" fmla="*/ 195936 h 350507"/>
                    <a:gd name="connsiteX46" fmla="*/ 379221 w 388584"/>
                    <a:gd name="connsiteY46" fmla="*/ 211677 h 350507"/>
                    <a:gd name="connsiteX47" fmla="*/ 387820 w 388584"/>
                    <a:gd name="connsiteY47" fmla="*/ 224931 h 350507"/>
                    <a:gd name="connsiteX48" fmla="*/ 383841 w 388584"/>
                    <a:gd name="connsiteY48" fmla="*/ 237688 h 350507"/>
                    <a:gd name="connsiteX49" fmla="*/ 371724 w 388584"/>
                    <a:gd name="connsiteY49" fmla="*/ 245114 h 350507"/>
                    <a:gd name="connsiteX50" fmla="*/ 364368 w 388584"/>
                    <a:gd name="connsiteY50" fmla="*/ 247602 h 350507"/>
                    <a:gd name="connsiteX51" fmla="*/ 358470 w 388584"/>
                    <a:gd name="connsiteY51" fmla="*/ 249414 h 350507"/>
                    <a:gd name="connsiteX52" fmla="*/ 354454 w 388584"/>
                    <a:gd name="connsiteY52" fmla="*/ 279831 h 350507"/>
                    <a:gd name="connsiteX53" fmla="*/ 352642 w 388584"/>
                    <a:gd name="connsiteY53" fmla="*/ 283597 h 350507"/>
                    <a:gd name="connsiteX54" fmla="*/ 352642 w 388584"/>
                    <a:gd name="connsiteY54" fmla="*/ 287151 h 350507"/>
                    <a:gd name="connsiteX55" fmla="*/ 350403 w 388584"/>
                    <a:gd name="connsiteY55" fmla="*/ 293689 h 350507"/>
                    <a:gd name="connsiteX56" fmla="*/ 345962 w 388584"/>
                    <a:gd name="connsiteY56" fmla="*/ 304775 h 350507"/>
                    <a:gd name="connsiteX57" fmla="*/ 331499 w 388584"/>
                    <a:gd name="connsiteY57" fmla="*/ 324816 h 350507"/>
                    <a:gd name="connsiteX58" fmla="*/ 312169 w 388584"/>
                    <a:gd name="connsiteY58" fmla="*/ 339812 h 350507"/>
                    <a:gd name="connsiteX59" fmla="*/ 292626 w 388584"/>
                    <a:gd name="connsiteY59" fmla="*/ 350472 h 350507"/>
                    <a:gd name="connsiteX60" fmla="*/ 288859 w 388584"/>
                    <a:gd name="connsiteY60" fmla="*/ 346385 h 350507"/>
                    <a:gd name="connsiteX61" fmla="*/ 272762 w 388584"/>
                    <a:gd name="connsiteY61" fmla="*/ 333522 h 350507"/>
                    <a:gd name="connsiteX62" fmla="*/ 253254 w 388584"/>
                    <a:gd name="connsiteY62" fmla="*/ 336258 h 350507"/>
                    <a:gd name="connsiteX63" fmla="*/ 245615 w 388584"/>
                    <a:gd name="connsiteY63" fmla="*/ 339527 h 350507"/>
                    <a:gd name="connsiteX64" fmla="*/ 235168 w 388584"/>
                    <a:gd name="connsiteY64" fmla="*/ 347416 h 350507"/>
                    <a:gd name="connsiteX65" fmla="*/ 215589 w 388584"/>
                    <a:gd name="connsiteY65" fmla="*/ 339599 h 350507"/>
                    <a:gd name="connsiteX66" fmla="*/ 194908 w 388584"/>
                    <a:gd name="connsiteY66" fmla="*/ 337431 h 350507"/>
                    <a:gd name="connsiteX67" fmla="*/ 191355 w 388584"/>
                    <a:gd name="connsiteY67" fmla="*/ 340238 h 350507"/>
                    <a:gd name="connsiteX68" fmla="*/ 191035 w 388584"/>
                    <a:gd name="connsiteY68" fmla="*/ 339776 h 350507"/>
                    <a:gd name="connsiteX69" fmla="*/ 189613 w 388584"/>
                    <a:gd name="connsiteY69" fmla="*/ 333451 h 350507"/>
                    <a:gd name="connsiteX70" fmla="*/ 179700 w 388584"/>
                    <a:gd name="connsiteY70" fmla="*/ 327695 h 350507"/>
                    <a:gd name="connsiteX71" fmla="*/ 169040 w 388584"/>
                    <a:gd name="connsiteY71" fmla="*/ 319629 h 350507"/>
                    <a:gd name="connsiteX72" fmla="*/ 162324 w 388584"/>
                    <a:gd name="connsiteY72" fmla="*/ 317567 h 350507"/>
                    <a:gd name="connsiteX73" fmla="*/ 159232 w 388584"/>
                    <a:gd name="connsiteY73" fmla="*/ 314014 h 350507"/>
                    <a:gd name="connsiteX74" fmla="*/ 141963 w 388584"/>
                    <a:gd name="connsiteY74" fmla="*/ 310887 h 350507"/>
                    <a:gd name="connsiteX75" fmla="*/ 130876 w 388584"/>
                    <a:gd name="connsiteY75" fmla="*/ 297953 h 350507"/>
                    <a:gd name="connsiteX76" fmla="*/ 121957 w 388584"/>
                    <a:gd name="connsiteY76" fmla="*/ 274750 h 350507"/>
                    <a:gd name="connsiteX77" fmla="*/ 121957 w 388584"/>
                    <a:gd name="connsiteY77" fmla="*/ 264693 h 350507"/>
                    <a:gd name="connsiteX78" fmla="*/ 123699 w 388584"/>
                    <a:gd name="connsiteY78" fmla="*/ 259825 h 350507"/>
                    <a:gd name="connsiteX79" fmla="*/ 124267 w 388584"/>
                    <a:gd name="connsiteY79" fmla="*/ 243622 h 350507"/>
                    <a:gd name="connsiteX80" fmla="*/ 114851 w 388584"/>
                    <a:gd name="connsiteY80" fmla="*/ 236515 h 350507"/>
                    <a:gd name="connsiteX81" fmla="*/ 100317 w 388584"/>
                    <a:gd name="connsiteY81" fmla="*/ 233353 h 350507"/>
                    <a:gd name="connsiteX82" fmla="*/ 89657 w 388584"/>
                    <a:gd name="connsiteY82" fmla="*/ 225109 h 350507"/>
                    <a:gd name="connsiteX83" fmla="*/ 78784 w 388584"/>
                    <a:gd name="connsiteY83" fmla="*/ 222657 h 350507"/>
                    <a:gd name="connsiteX84" fmla="*/ 71038 w 388584"/>
                    <a:gd name="connsiteY84" fmla="*/ 220418 h 350507"/>
                    <a:gd name="connsiteX85" fmla="*/ 63398 w 388584"/>
                    <a:gd name="connsiteY85" fmla="*/ 220418 h 350507"/>
                    <a:gd name="connsiteX86" fmla="*/ 53164 w 388584"/>
                    <a:gd name="connsiteY86" fmla="*/ 210611 h 350507"/>
                    <a:gd name="connsiteX87" fmla="*/ 47195 w 388584"/>
                    <a:gd name="connsiteY87" fmla="*/ 195687 h 350507"/>
                    <a:gd name="connsiteX88" fmla="*/ 41580 w 388584"/>
                    <a:gd name="connsiteY88" fmla="*/ 181154 h 350507"/>
                    <a:gd name="connsiteX89" fmla="*/ 39910 w 388584"/>
                    <a:gd name="connsiteY89" fmla="*/ 174047 h 350507"/>
                    <a:gd name="connsiteX90" fmla="*/ 39910 w 388584"/>
                    <a:gd name="connsiteY90" fmla="*/ 166301 h 350507"/>
                    <a:gd name="connsiteX91" fmla="*/ 31666 w 388584"/>
                    <a:gd name="connsiteY91" fmla="*/ 151306 h 350507"/>
                    <a:gd name="connsiteX92" fmla="*/ 14361 w 388584"/>
                    <a:gd name="connsiteY92" fmla="*/ 134143 h 350507"/>
                    <a:gd name="connsiteX93" fmla="*/ 148 w 388584"/>
                    <a:gd name="connsiteY93" fmla="*/ 120889 h 350507"/>
                    <a:gd name="connsiteX94" fmla="*/ 6402 w 388584"/>
                    <a:gd name="connsiteY94" fmla="*/ 117549 h 350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</a:cxnLst>
                  <a:rect l="l" t="t" r="r" b="b"/>
                  <a:pathLst>
                    <a:path w="388584" h="350507">
                      <a:moveTo>
                        <a:pt x="6402" y="117549"/>
                      </a:moveTo>
                      <a:cubicBezTo>
                        <a:pt x="15985" y="115665"/>
                        <a:pt x="25885" y="116163"/>
                        <a:pt x="35220" y="119041"/>
                      </a:cubicBezTo>
                      <a:cubicBezTo>
                        <a:pt x="36001" y="119290"/>
                        <a:pt x="36641" y="120640"/>
                        <a:pt x="37778" y="120960"/>
                      </a:cubicBezTo>
                      <a:cubicBezTo>
                        <a:pt x="38915" y="121279"/>
                        <a:pt x="41047" y="120391"/>
                        <a:pt x="42469" y="120711"/>
                      </a:cubicBezTo>
                      <a:cubicBezTo>
                        <a:pt x="44281" y="121386"/>
                        <a:pt x="46018" y="122239"/>
                        <a:pt x="47657" y="123270"/>
                      </a:cubicBezTo>
                      <a:cubicBezTo>
                        <a:pt x="51210" y="125188"/>
                        <a:pt x="54763" y="127924"/>
                        <a:pt x="58992" y="127605"/>
                      </a:cubicBezTo>
                      <a:cubicBezTo>
                        <a:pt x="62190" y="127356"/>
                        <a:pt x="64677" y="125508"/>
                        <a:pt x="67875" y="125188"/>
                      </a:cubicBezTo>
                      <a:cubicBezTo>
                        <a:pt x="70480" y="125046"/>
                        <a:pt x="73088" y="125046"/>
                        <a:pt x="75692" y="125188"/>
                      </a:cubicBezTo>
                      <a:cubicBezTo>
                        <a:pt x="79850" y="125188"/>
                        <a:pt x="86353" y="126574"/>
                        <a:pt x="89657" y="123589"/>
                      </a:cubicBezTo>
                      <a:cubicBezTo>
                        <a:pt x="92962" y="120604"/>
                        <a:pt x="92038" y="113711"/>
                        <a:pt x="96124" y="110122"/>
                      </a:cubicBezTo>
                      <a:cubicBezTo>
                        <a:pt x="98825" y="107812"/>
                        <a:pt x="103480" y="108025"/>
                        <a:pt x="106784" y="107386"/>
                      </a:cubicBezTo>
                      <a:cubicBezTo>
                        <a:pt x="116450" y="105645"/>
                        <a:pt x="118617" y="96051"/>
                        <a:pt x="123485" y="88482"/>
                      </a:cubicBezTo>
                      <a:cubicBezTo>
                        <a:pt x="127891" y="81624"/>
                        <a:pt x="128673" y="68619"/>
                        <a:pt x="136171" y="63608"/>
                      </a:cubicBezTo>
                      <a:cubicBezTo>
                        <a:pt x="141536" y="60055"/>
                        <a:pt x="147684" y="62009"/>
                        <a:pt x="153511" y="60979"/>
                      </a:cubicBezTo>
                      <a:cubicBezTo>
                        <a:pt x="156212" y="60517"/>
                        <a:pt x="158379" y="58918"/>
                        <a:pt x="161258" y="58598"/>
                      </a:cubicBezTo>
                      <a:cubicBezTo>
                        <a:pt x="164136" y="58278"/>
                        <a:pt x="166019" y="58598"/>
                        <a:pt x="168364" y="58172"/>
                      </a:cubicBezTo>
                      <a:cubicBezTo>
                        <a:pt x="169075" y="57959"/>
                        <a:pt x="169786" y="56573"/>
                        <a:pt x="170923" y="56253"/>
                      </a:cubicBezTo>
                      <a:cubicBezTo>
                        <a:pt x="172060" y="55933"/>
                        <a:pt x="174014" y="56821"/>
                        <a:pt x="175471" y="56573"/>
                      </a:cubicBezTo>
                      <a:cubicBezTo>
                        <a:pt x="178602" y="56182"/>
                        <a:pt x="181199" y="53943"/>
                        <a:pt x="182080" y="50923"/>
                      </a:cubicBezTo>
                      <a:cubicBezTo>
                        <a:pt x="182827" y="45770"/>
                        <a:pt x="182827" y="40511"/>
                        <a:pt x="182080" y="35359"/>
                      </a:cubicBezTo>
                      <a:cubicBezTo>
                        <a:pt x="181832" y="30242"/>
                        <a:pt x="178527" y="26262"/>
                        <a:pt x="179735" y="20826"/>
                      </a:cubicBezTo>
                      <a:cubicBezTo>
                        <a:pt x="180890" y="17202"/>
                        <a:pt x="183015" y="13968"/>
                        <a:pt x="185882" y="11480"/>
                      </a:cubicBezTo>
                      <a:cubicBezTo>
                        <a:pt x="187673" y="9348"/>
                        <a:pt x="190409" y="8283"/>
                        <a:pt x="193167" y="8602"/>
                      </a:cubicBezTo>
                      <a:cubicBezTo>
                        <a:pt x="195335" y="9348"/>
                        <a:pt x="197594" y="9775"/>
                        <a:pt x="199883" y="9881"/>
                      </a:cubicBezTo>
                      <a:cubicBezTo>
                        <a:pt x="204751" y="9171"/>
                        <a:pt x="208482" y="5902"/>
                        <a:pt x="213208" y="3663"/>
                      </a:cubicBezTo>
                      <a:cubicBezTo>
                        <a:pt x="219995" y="465"/>
                        <a:pt x="236092" y="-1987"/>
                        <a:pt x="243127" y="2135"/>
                      </a:cubicBezTo>
                      <a:cubicBezTo>
                        <a:pt x="248070" y="5156"/>
                        <a:pt x="251026" y="10557"/>
                        <a:pt x="250874" y="16349"/>
                      </a:cubicBezTo>
                      <a:cubicBezTo>
                        <a:pt x="250625" y="23456"/>
                        <a:pt x="253112" y="22709"/>
                        <a:pt x="258620" y="25197"/>
                      </a:cubicBezTo>
                      <a:cubicBezTo>
                        <a:pt x="262600" y="26973"/>
                        <a:pt x="266828" y="27435"/>
                        <a:pt x="270844" y="29603"/>
                      </a:cubicBezTo>
                      <a:lnTo>
                        <a:pt x="271874" y="30135"/>
                      </a:lnTo>
                      <a:cubicBezTo>
                        <a:pt x="275712" y="31983"/>
                        <a:pt x="276991" y="31273"/>
                        <a:pt x="281361" y="29034"/>
                      </a:cubicBezTo>
                      <a:cubicBezTo>
                        <a:pt x="290245" y="24735"/>
                        <a:pt x="301793" y="20329"/>
                        <a:pt x="311849" y="20719"/>
                      </a:cubicBezTo>
                      <a:cubicBezTo>
                        <a:pt x="318494" y="20968"/>
                        <a:pt x="319844" y="26085"/>
                        <a:pt x="325423" y="29354"/>
                      </a:cubicBezTo>
                      <a:cubicBezTo>
                        <a:pt x="329332" y="31592"/>
                        <a:pt x="333490" y="32907"/>
                        <a:pt x="337398" y="35253"/>
                      </a:cubicBezTo>
                      <a:cubicBezTo>
                        <a:pt x="346353" y="40618"/>
                        <a:pt x="356089" y="37420"/>
                        <a:pt x="366287" y="38451"/>
                      </a:cubicBezTo>
                      <a:cubicBezTo>
                        <a:pt x="376485" y="39481"/>
                        <a:pt x="372932" y="56892"/>
                        <a:pt x="372932" y="65101"/>
                      </a:cubicBezTo>
                      <a:cubicBezTo>
                        <a:pt x="372381" y="70644"/>
                        <a:pt x="372381" y="76259"/>
                        <a:pt x="372932" y="81802"/>
                      </a:cubicBezTo>
                      <a:cubicBezTo>
                        <a:pt x="374140" y="87238"/>
                        <a:pt x="377089" y="91538"/>
                        <a:pt x="377267" y="97294"/>
                      </a:cubicBezTo>
                      <a:cubicBezTo>
                        <a:pt x="377665" y="107350"/>
                        <a:pt x="376723" y="117406"/>
                        <a:pt x="374460" y="127214"/>
                      </a:cubicBezTo>
                      <a:cubicBezTo>
                        <a:pt x="373181" y="132401"/>
                        <a:pt x="368170" y="139046"/>
                        <a:pt x="370906" y="144554"/>
                      </a:cubicBezTo>
                      <a:cubicBezTo>
                        <a:pt x="372434" y="147503"/>
                        <a:pt x="376734" y="149493"/>
                        <a:pt x="378830" y="152123"/>
                      </a:cubicBezTo>
                      <a:cubicBezTo>
                        <a:pt x="382270" y="156813"/>
                        <a:pt x="383990" y="162534"/>
                        <a:pt x="383698" y="168326"/>
                      </a:cubicBezTo>
                      <a:cubicBezTo>
                        <a:pt x="383201" y="170885"/>
                        <a:pt x="382100" y="173585"/>
                        <a:pt x="381602" y="176144"/>
                      </a:cubicBezTo>
                      <a:cubicBezTo>
                        <a:pt x="381105" y="178702"/>
                        <a:pt x="380003" y="179910"/>
                        <a:pt x="379541" y="181829"/>
                      </a:cubicBezTo>
                      <a:cubicBezTo>
                        <a:pt x="378923" y="184707"/>
                        <a:pt x="378841" y="187692"/>
                        <a:pt x="379292" y="190606"/>
                      </a:cubicBezTo>
                      <a:cubicBezTo>
                        <a:pt x="379861" y="192738"/>
                        <a:pt x="381211" y="193875"/>
                        <a:pt x="381673" y="195936"/>
                      </a:cubicBezTo>
                      <a:cubicBezTo>
                        <a:pt x="383130" y="201834"/>
                        <a:pt x="379612" y="206312"/>
                        <a:pt x="379221" y="211677"/>
                      </a:cubicBezTo>
                      <a:cubicBezTo>
                        <a:pt x="378830" y="217043"/>
                        <a:pt x="385937" y="219814"/>
                        <a:pt x="387820" y="224931"/>
                      </a:cubicBezTo>
                      <a:cubicBezTo>
                        <a:pt x="389704" y="230048"/>
                        <a:pt x="387430" y="234277"/>
                        <a:pt x="383841" y="237688"/>
                      </a:cubicBezTo>
                      <a:cubicBezTo>
                        <a:pt x="380241" y="240815"/>
                        <a:pt x="376147" y="243338"/>
                        <a:pt x="371724" y="245114"/>
                      </a:cubicBezTo>
                      <a:cubicBezTo>
                        <a:pt x="369307" y="246145"/>
                        <a:pt x="366749" y="246713"/>
                        <a:pt x="364368" y="247602"/>
                      </a:cubicBezTo>
                      <a:cubicBezTo>
                        <a:pt x="362371" y="248099"/>
                        <a:pt x="360403" y="248703"/>
                        <a:pt x="358470" y="249414"/>
                      </a:cubicBezTo>
                      <a:cubicBezTo>
                        <a:pt x="350972" y="253642"/>
                        <a:pt x="356053" y="272582"/>
                        <a:pt x="354454" y="279831"/>
                      </a:cubicBezTo>
                      <a:cubicBezTo>
                        <a:pt x="354454" y="280790"/>
                        <a:pt x="352962" y="282247"/>
                        <a:pt x="352642" y="283597"/>
                      </a:cubicBezTo>
                      <a:cubicBezTo>
                        <a:pt x="352322" y="284948"/>
                        <a:pt x="352962" y="285978"/>
                        <a:pt x="352642" y="287151"/>
                      </a:cubicBezTo>
                      <a:cubicBezTo>
                        <a:pt x="352454" y="289496"/>
                        <a:pt x="351686" y="291735"/>
                        <a:pt x="350403" y="293689"/>
                      </a:cubicBezTo>
                      <a:cubicBezTo>
                        <a:pt x="348413" y="297242"/>
                        <a:pt x="348023" y="301115"/>
                        <a:pt x="345962" y="304775"/>
                      </a:cubicBezTo>
                      <a:cubicBezTo>
                        <a:pt x="342085" y="312096"/>
                        <a:pt x="337221" y="318847"/>
                        <a:pt x="331499" y="324816"/>
                      </a:cubicBezTo>
                      <a:cubicBezTo>
                        <a:pt x="325992" y="330324"/>
                        <a:pt x="319525" y="337502"/>
                        <a:pt x="312169" y="339812"/>
                      </a:cubicBezTo>
                      <a:cubicBezTo>
                        <a:pt x="307230" y="341411"/>
                        <a:pt x="297174" y="344929"/>
                        <a:pt x="292626" y="350472"/>
                      </a:cubicBezTo>
                      <a:cubicBezTo>
                        <a:pt x="291418" y="349192"/>
                        <a:pt x="290138" y="347913"/>
                        <a:pt x="288859" y="346385"/>
                      </a:cubicBezTo>
                      <a:cubicBezTo>
                        <a:pt x="283351" y="339989"/>
                        <a:pt x="281752" y="333380"/>
                        <a:pt x="272762" y="333522"/>
                      </a:cubicBezTo>
                      <a:cubicBezTo>
                        <a:pt x="265229" y="333522"/>
                        <a:pt x="259970" y="333522"/>
                        <a:pt x="253254" y="336258"/>
                      </a:cubicBezTo>
                      <a:cubicBezTo>
                        <a:pt x="250731" y="337360"/>
                        <a:pt x="248066" y="338248"/>
                        <a:pt x="245615" y="339527"/>
                      </a:cubicBezTo>
                      <a:cubicBezTo>
                        <a:pt x="241706" y="341588"/>
                        <a:pt x="238828" y="345355"/>
                        <a:pt x="235168" y="347416"/>
                      </a:cubicBezTo>
                      <a:cubicBezTo>
                        <a:pt x="226533" y="352284"/>
                        <a:pt x="220954" y="345177"/>
                        <a:pt x="215589" y="339599"/>
                      </a:cubicBezTo>
                      <a:cubicBezTo>
                        <a:pt x="208731" y="332812"/>
                        <a:pt x="203294" y="331142"/>
                        <a:pt x="194908" y="337431"/>
                      </a:cubicBezTo>
                      <a:cubicBezTo>
                        <a:pt x="193735" y="338319"/>
                        <a:pt x="192527" y="339208"/>
                        <a:pt x="191355" y="340238"/>
                      </a:cubicBezTo>
                      <a:cubicBezTo>
                        <a:pt x="191237" y="340096"/>
                        <a:pt x="191131" y="339954"/>
                        <a:pt x="191035" y="339776"/>
                      </a:cubicBezTo>
                      <a:cubicBezTo>
                        <a:pt x="189862" y="337608"/>
                        <a:pt x="191035" y="335370"/>
                        <a:pt x="189613" y="333451"/>
                      </a:cubicBezTo>
                      <a:cubicBezTo>
                        <a:pt x="186913" y="329898"/>
                        <a:pt x="182685" y="331710"/>
                        <a:pt x="179700" y="327695"/>
                      </a:cubicBezTo>
                      <a:cubicBezTo>
                        <a:pt x="177308" y="323750"/>
                        <a:pt x="173496" y="320837"/>
                        <a:pt x="169040" y="319629"/>
                      </a:cubicBezTo>
                      <a:cubicBezTo>
                        <a:pt x="166762" y="319060"/>
                        <a:pt x="164520" y="318385"/>
                        <a:pt x="162324" y="317567"/>
                      </a:cubicBezTo>
                      <a:cubicBezTo>
                        <a:pt x="161044" y="316857"/>
                        <a:pt x="160582" y="314689"/>
                        <a:pt x="159232" y="314014"/>
                      </a:cubicBezTo>
                      <a:cubicBezTo>
                        <a:pt x="154435" y="311385"/>
                        <a:pt x="147151" y="312415"/>
                        <a:pt x="141963" y="310887"/>
                      </a:cubicBezTo>
                      <a:cubicBezTo>
                        <a:pt x="134856" y="308969"/>
                        <a:pt x="133364" y="303780"/>
                        <a:pt x="130876" y="297953"/>
                      </a:cubicBezTo>
                      <a:cubicBezTo>
                        <a:pt x="127536" y="290136"/>
                        <a:pt x="122277" y="283278"/>
                        <a:pt x="121957" y="274750"/>
                      </a:cubicBezTo>
                      <a:cubicBezTo>
                        <a:pt x="121655" y="271409"/>
                        <a:pt x="121655" y="268034"/>
                        <a:pt x="121957" y="264693"/>
                      </a:cubicBezTo>
                      <a:cubicBezTo>
                        <a:pt x="122171" y="262384"/>
                        <a:pt x="123201" y="261566"/>
                        <a:pt x="123699" y="259825"/>
                      </a:cubicBezTo>
                      <a:cubicBezTo>
                        <a:pt x="124917" y="254495"/>
                        <a:pt x="125113" y="249023"/>
                        <a:pt x="124267" y="243622"/>
                      </a:cubicBezTo>
                      <a:cubicBezTo>
                        <a:pt x="123308" y="238647"/>
                        <a:pt x="118902" y="237617"/>
                        <a:pt x="114851" y="236515"/>
                      </a:cubicBezTo>
                      <a:cubicBezTo>
                        <a:pt x="110800" y="235414"/>
                        <a:pt x="104191" y="235342"/>
                        <a:pt x="100317" y="233353"/>
                      </a:cubicBezTo>
                      <a:cubicBezTo>
                        <a:pt x="96444" y="231363"/>
                        <a:pt x="94170" y="226566"/>
                        <a:pt x="89657" y="225109"/>
                      </a:cubicBezTo>
                      <a:cubicBezTo>
                        <a:pt x="86083" y="224079"/>
                        <a:pt x="82455" y="223261"/>
                        <a:pt x="78784" y="222657"/>
                      </a:cubicBezTo>
                      <a:cubicBezTo>
                        <a:pt x="76162" y="222053"/>
                        <a:pt x="73575" y="221307"/>
                        <a:pt x="71038" y="220418"/>
                      </a:cubicBezTo>
                      <a:cubicBezTo>
                        <a:pt x="68657" y="219779"/>
                        <a:pt x="65850" y="220880"/>
                        <a:pt x="63398" y="220418"/>
                      </a:cubicBezTo>
                      <a:cubicBezTo>
                        <a:pt x="58807" y="218642"/>
                        <a:pt x="55119" y="215124"/>
                        <a:pt x="53164" y="210611"/>
                      </a:cubicBezTo>
                      <a:cubicBezTo>
                        <a:pt x="50606" y="205921"/>
                        <a:pt x="49611" y="200306"/>
                        <a:pt x="47195" y="195687"/>
                      </a:cubicBezTo>
                      <a:cubicBezTo>
                        <a:pt x="44849" y="191032"/>
                        <a:pt x="42970" y="186164"/>
                        <a:pt x="41580" y="181154"/>
                      </a:cubicBezTo>
                      <a:cubicBezTo>
                        <a:pt x="40553" y="178915"/>
                        <a:pt x="39988" y="176499"/>
                        <a:pt x="39910" y="174047"/>
                      </a:cubicBezTo>
                      <a:cubicBezTo>
                        <a:pt x="40177" y="171489"/>
                        <a:pt x="40177" y="168859"/>
                        <a:pt x="39910" y="166301"/>
                      </a:cubicBezTo>
                      <a:cubicBezTo>
                        <a:pt x="38187" y="160793"/>
                        <a:pt x="35383" y="155712"/>
                        <a:pt x="31666" y="151306"/>
                      </a:cubicBezTo>
                      <a:cubicBezTo>
                        <a:pt x="26407" y="144590"/>
                        <a:pt x="22108" y="137874"/>
                        <a:pt x="14361" y="134143"/>
                      </a:cubicBezTo>
                      <a:cubicBezTo>
                        <a:pt x="9316" y="131655"/>
                        <a:pt x="-1842" y="125259"/>
                        <a:pt x="148" y="120889"/>
                      </a:cubicBezTo>
                      <a:cubicBezTo>
                        <a:pt x="965" y="119538"/>
                        <a:pt x="2813" y="118330"/>
                        <a:pt x="6402" y="117549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81" name="Freeform: Shape 480">
                  <a:extLst>
                    <a:ext uri="{FF2B5EF4-FFF2-40B4-BE49-F238E27FC236}">
                      <a16:creationId xmlns:a16="http://schemas.microsoft.com/office/drawing/2014/main" id="{60DDFEF1-9AB7-F157-5756-0FE73FA63B6B}"/>
                    </a:ext>
                  </a:extLst>
                </p:cNvPr>
                <p:cNvSpPr/>
                <p:nvPr/>
              </p:nvSpPr>
              <p:spPr>
                <a:xfrm>
                  <a:off x="-8926518" y="9856258"/>
                  <a:ext cx="187415" cy="187952"/>
                </a:xfrm>
                <a:custGeom>
                  <a:avLst/>
                  <a:gdLst>
                    <a:gd name="connsiteX0" fmla="*/ 54274 w 117035"/>
                    <a:gd name="connsiteY0" fmla="*/ 5472 h 117370"/>
                    <a:gd name="connsiteX1" fmla="*/ 62873 w 117035"/>
                    <a:gd name="connsiteY1" fmla="*/ 4512 h 117370"/>
                    <a:gd name="connsiteX2" fmla="*/ 72538 w 117035"/>
                    <a:gd name="connsiteY2" fmla="*/ -36 h 117370"/>
                    <a:gd name="connsiteX3" fmla="*/ 81812 w 117035"/>
                    <a:gd name="connsiteY3" fmla="*/ 8812 h 117370"/>
                    <a:gd name="connsiteX4" fmla="*/ 84442 w 117035"/>
                    <a:gd name="connsiteY4" fmla="*/ 18406 h 117370"/>
                    <a:gd name="connsiteX5" fmla="*/ 96168 w 117035"/>
                    <a:gd name="connsiteY5" fmla="*/ 20005 h 117370"/>
                    <a:gd name="connsiteX6" fmla="*/ 115711 w 117035"/>
                    <a:gd name="connsiteY6" fmla="*/ 29244 h 117370"/>
                    <a:gd name="connsiteX7" fmla="*/ 112158 w 117035"/>
                    <a:gd name="connsiteY7" fmla="*/ 51133 h 117370"/>
                    <a:gd name="connsiteX8" fmla="*/ 105442 w 117035"/>
                    <a:gd name="connsiteY8" fmla="*/ 57671 h 117370"/>
                    <a:gd name="connsiteX9" fmla="*/ 104412 w 117035"/>
                    <a:gd name="connsiteY9" fmla="*/ 64777 h 117370"/>
                    <a:gd name="connsiteX10" fmla="*/ 106650 w 117035"/>
                    <a:gd name="connsiteY10" fmla="*/ 72595 h 117370"/>
                    <a:gd name="connsiteX11" fmla="*/ 102741 w 117035"/>
                    <a:gd name="connsiteY11" fmla="*/ 78671 h 117370"/>
                    <a:gd name="connsiteX12" fmla="*/ 87249 w 117035"/>
                    <a:gd name="connsiteY12" fmla="*/ 86489 h 117370"/>
                    <a:gd name="connsiteX13" fmla="*/ 79502 w 117035"/>
                    <a:gd name="connsiteY13" fmla="*/ 89758 h 117370"/>
                    <a:gd name="connsiteX14" fmla="*/ 69375 w 117035"/>
                    <a:gd name="connsiteY14" fmla="*/ 93311 h 117370"/>
                    <a:gd name="connsiteX15" fmla="*/ 60492 w 117035"/>
                    <a:gd name="connsiteY15" fmla="*/ 97682 h 117370"/>
                    <a:gd name="connsiteX16" fmla="*/ 57223 w 117035"/>
                    <a:gd name="connsiteY16" fmla="*/ 105499 h 117370"/>
                    <a:gd name="connsiteX17" fmla="*/ 46563 w 117035"/>
                    <a:gd name="connsiteY17" fmla="*/ 117261 h 117370"/>
                    <a:gd name="connsiteX18" fmla="*/ 33771 w 117035"/>
                    <a:gd name="connsiteY18" fmla="*/ 104398 h 117370"/>
                    <a:gd name="connsiteX19" fmla="*/ 18207 w 117035"/>
                    <a:gd name="connsiteY19" fmla="*/ 97682 h 117370"/>
                    <a:gd name="connsiteX20" fmla="*/ 2075 w 117035"/>
                    <a:gd name="connsiteY20" fmla="*/ 86595 h 117370"/>
                    <a:gd name="connsiteX21" fmla="*/ 1542 w 117035"/>
                    <a:gd name="connsiteY21" fmla="*/ 65275 h 117370"/>
                    <a:gd name="connsiteX22" fmla="*/ 15968 w 117035"/>
                    <a:gd name="connsiteY22" fmla="*/ 55432 h 117370"/>
                    <a:gd name="connsiteX23" fmla="*/ 26628 w 117035"/>
                    <a:gd name="connsiteY23" fmla="*/ 42107 h 117370"/>
                    <a:gd name="connsiteX24" fmla="*/ 27055 w 117035"/>
                    <a:gd name="connsiteY24" fmla="*/ 35320 h 117370"/>
                    <a:gd name="connsiteX25" fmla="*/ 28796 w 117035"/>
                    <a:gd name="connsiteY25" fmla="*/ 30452 h 117370"/>
                    <a:gd name="connsiteX26" fmla="*/ 29507 w 117035"/>
                    <a:gd name="connsiteY26" fmla="*/ 21213 h 117370"/>
                    <a:gd name="connsiteX27" fmla="*/ 40167 w 117035"/>
                    <a:gd name="connsiteY27" fmla="*/ 8812 h 117370"/>
                    <a:gd name="connsiteX28" fmla="*/ 54274 w 117035"/>
                    <a:gd name="connsiteY28" fmla="*/ 5472 h 117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17035" h="117370">
                      <a:moveTo>
                        <a:pt x="54274" y="5472"/>
                      </a:moveTo>
                      <a:cubicBezTo>
                        <a:pt x="57223" y="5223"/>
                        <a:pt x="60101" y="4974"/>
                        <a:pt x="62873" y="4512"/>
                      </a:cubicBezTo>
                      <a:cubicBezTo>
                        <a:pt x="66348" y="3588"/>
                        <a:pt x="69624" y="2061"/>
                        <a:pt x="72538" y="-36"/>
                      </a:cubicBezTo>
                      <a:cubicBezTo>
                        <a:pt x="76894" y="1208"/>
                        <a:pt x="80359" y="4512"/>
                        <a:pt x="81812" y="8812"/>
                      </a:cubicBezTo>
                      <a:cubicBezTo>
                        <a:pt x="82843" y="11868"/>
                        <a:pt x="81812" y="15919"/>
                        <a:pt x="84442" y="18406"/>
                      </a:cubicBezTo>
                      <a:cubicBezTo>
                        <a:pt x="87071" y="20893"/>
                        <a:pt x="92508" y="20005"/>
                        <a:pt x="96168" y="20005"/>
                      </a:cubicBezTo>
                      <a:cubicBezTo>
                        <a:pt x="101498" y="20005"/>
                        <a:pt x="112762" y="24056"/>
                        <a:pt x="115711" y="29244"/>
                      </a:cubicBezTo>
                      <a:cubicBezTo>
                        <a:pt x="118909" y="35001"/>
                        <a:pt x="115249" y="46087"/>
                        <a:pt x="112158" y="51133"/>
                      </a:cubicBezTo>
                      <a:cubicBezTo>
                        <a:pt x="110488" y="54011"/>
                        <a:pt x="107609" y="55361"/>
                        <a:pt x="105442" y="57671"/>
                      </a:cubicBezTo>
                      <a:cubicBezTo>
                        <a:pt x="101889" y="61224"/>
                        <a:pt x="102955" y="61437"/>
                        <a:pt x="104412" y="64777"/>
                      </a:cubicBezTo>
                      <a:cubicBezTo>
                        <a:pt x="105883" y="67123"/>
                        <a:pt x="106661" y="69823"/>
                        <a:pt x="106650" y="72595"/>
                      </a:cubicBezTo>
                      <a:cubicBezTo>
                        <a:pt x="105758" y="74869"/>
                        <a:pt x="104433" y="76930"/>
                        <a:pt x="102741" y="78671"/>
                      </a:cubicBezTo>
                      <a:cubicBezTo>
                        <a:pt x="98726" y="83220"/>
                        <a:pt x="92081" y="84428"/>
                        <a:pt x="87249" y="86489"/>
                      </a:cubicBezTo>
                      <a:cubicBezTo>
                        <a:pt x="84552" y="87270"/>
                        <a:pt x="81954" y="88372"/>
                        <a:pt x="79502" y="89758"/>
                      </a:cubicBezTo>
                      <a:cubicBezTo>
                        <a:pt x="76439" y="91677"/>
                        <a:pt x="72975" y="92920"/>
                        <a:pt x="69375" y="93311"/>
                      </a:cubicBezTo>
                      <a:cubicBezTo>
                        <a:pt x="65939" y="93489"/>
                        <a:pt x="62727" y="95052"/>
                        <a:pt x="60492" y="97682"/>
                      </a:cubicBezTo>
                      <a:cubicBezTo>
                        <a:pt x="58953" y="100063"/>
                        <a:pt x="57848" y="102728"/>
                        <a:pt x="57223" y="105499"/>
                      </a:cubicBezTo>
                      <a:cubicBezTo>
                        <a:pt x="55802" y="109977"/>
                        <a:pt x="51964" y="116621"/>
                        <a:pt x="46563" y="117261"/>
                      </a:cubicBezTo>
                      <a:cubicBezTo>
                        <a:pt x="38816" y="118220"/>
                        <a:pt x="36898" y="109586"/>
                        <a:pt x="33771" y="104398"/>
                      </a:cubicBezTo>
                      <a:cubicBezTo>
                        <a:pt x="29613" y="97540"/>
                        <a:pt x="26202" y="97611"/>
                        <a:pt x="18207" y="97682"/>
                      </a:cubicBezTo>
                      <a:cubicBezTo>
                        <a:pt x="9039" y="97682"/>
                        <a:pt x="5841" y="95123"/>
                        <a:pt x="2075" y="86595"/>
                      </a:cubicBezTo>
                      <a:cubicBezTo>
                        <a:pt x="-612" y="79773"/>
                        <a:pt x="-800" y="72240"/>
                        <a:pt x="1542" y="65275"/>
                      </a:cubicBezTo>
                      <a:cubicBezTo>
                        <a:pt x="4420" y="59021"/>
                        <a:pt x="11029" y="58950"/>
                        <a:pt x="15968" y="55432"/>
                      </a:cubicBezTo>
                      <a:cubicBezTo>
                        <a:pt x="20396" y="51772"/>
                        <a:pt x="24024" y="47224"/>
                        <a:pt x="26628" y="42107"/>
                      </a:cubicBezTo>
                      <a:cubicBezTo>
                        <a:pt x="27019" y="39869"/>
                        <a:pt x="27161" y="37594"/>
                        <a:pt x="27055" y="35320"/>
                      </a:cubicBezTo>
                      <a:cubicBezTo>
                        <a:pt x="27268" y="33188"/>
                        <a:pt x="28476" y="31980"/>
                        <a:pt x="28796" y="30452"/>
                      </a:cubicBezTo>
                      <a:cubicBezTo>
                        <a:pt x="29435" y="27432"/>
                        <a:pt x="28796" y="24234"/>
                        <a:pt x="29507" y="21213"/>
                      </a:cubicBezTo>
                      <a:cubicBezTo>
                        <a:pt x="31198" y="15777"/>
                        <a:pt x="35057" y="11299"/>
                        <a:pt x="40167" y="8812"/>
                      </a:cubicBezTo>
                      <a:cubicBezTo>
                        <a:pt x="44573" y="6680"/>
                        <a:pt x="49384" y="5543"/>
                        <a:pt x="54274" y="5472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82" name="Freeform: Shape 481">
                  <a:extLst>
                    <a:ext uri="{FF2B5EF4-FFF2-40B4-BE49-F238E27FC236}">
                      <a16:creationId xmlns:a16="http://schemas.microsoft.com/office/drawing/2014/main" id="{84A160E2-0A12-2FEA-1E25-4EFD1F701CA7}"/>
                    </a:ext>
                  </a:extLst>
                </p:cNvPr>
                <p:cNvSpPr/>
                <p:nvPr/>
              </p:nvSpPr>
              <p:spPr>
                <a:xfrm>
                  <a:off x="-8839467" y="9853243"/>
                  <a:ext cx="29247" cy="11834"/>
                </a:xfrm>
                <a:custGeom>
                  <a:avLst/>
                  <a:gdLst>
                    <a:gd name="connsiteX0" fmla="*/ 18177 w 18264"/>
                    <a:gd name="connsiteY0" fmla="*/ 1847 h 7390"/>
                    <a:gd name="connsiteX1" fmla="*/ 8512 w 18264"/>
                    <a:gd name="connsiteY1" fmla="*/ 6395 h 7390"/>
                    <a:gd name="connsiteX2" fmla="*/ -87 w 18264"/>
                    <a:gd name="connsiteY2" fmla="*/ 7355 h 7390"/>
                    <a:gd name="connsiteX3" fmla="*/ 4923 w 18264"/>
                    <a:gd name="connsiteY3" fmla="*/ 3801 h 7390"/>
                    <a:gd name="connsiteX4" fmla="*/ 13558 w 18264"/>
                    <a:gd name="connsiteY4" fmla="*/ -36 h 7390"/>
                    <a:gd name="connsiteX5" fmla="*/ 18177 w 18264"/>
                    <a:gd name="connsiteY5" fmla="*/ 1847 h 7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64" h="7390">
                      <a:moveTo>
                        <a:pt x="18177" y="1847"/>
                      </a:moveTo>
                      <a:cubicBezTo>
                        <a:pt x="15263" y="3944"/>
                        <a:pt x="11987" y="5471"/>
                        <a:pt x="8512" y="6395"/>
                      </a:cubicBezTo>
                      <a:cubicBezTo>
                        <a:pt x="5740" y="6857"/>
                        <a:pt x="2862" y="7106"/>
                        <a:pt x="-87" y="7355"/>
                      </a:cubicBezTo>
                      <a:cubicBezTo>
                        <a:pt x="1498" y="6040"/>
                        <a:pt x="3171" y="4868"/>
                        <a:pt x="4923" y="3801"/>
                      </a:cubicBezTo>
                      <a:cubicBezTo>
                        <a:pt x="7410" y="2522"/>
                        <a:pt x="12030" y="2273"/>
                        <a:pt x="13558" y="-36"/>
                      </a:cubicBezTo>
                      <a:cubicBezTo>
                        <a:pt x="15157" y="710"/>
                        <a:pt x="16756" y="1279"/>
                        <a:pt x="18177" y="1847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83" name="Freeform: Shape 482">
                  <a:extLst>
                    <a:ext uri="{FF2B5EF4-FFF2-40B4-BE49-F238E27FC236}">
                      <a16:creationId xmlns:a16="http://schemas.microsoft.com/office/drawing/2014/main" id="{07024934-7453-3CEF-6BEF-FF1165117177}"/>
                    </a:ext>
                  </a:extLst>
                </p:cNvPr>
                <p:cNvSpPr/>
                <p:nvPr/>
              </p:nvSpPr>
              <p:spPr>
                <a:xfrm>
                  <a:off x="-10307234" y="4808006"/>
                  <a:ext cx="1236095" cy="1195116"/>
                </a:xfrm>
                <a:custGeom>
                  <a:avLst/>
                  <a:gdLst>
                    <a:gd name="connsiteX0" fmla="*/ 16917 w 771903"/>
                    <a:gd name="connsiteY0" fmla="*/ 157201 h 746313"/>
                    <a:gd name="connsiteX1" fmla="*/ 32730 w 771903"/>
                    <a:gd name="connsiteY1" fmla="*/ 147678 h 746313"/>
                    <a:gd name="connsiteX2" fmla="*/ 43994 w 771903"/>
                    <a:gd name="connsiteY2" fmla="*/ 136520 h 746313"/>
                    <a:gd name="connsiteX3" fmla="*/ 43994 w 771903"/>
                    <a:gd name="connsiteY3" fmla="*/ 119677 h 746313"/>
                    <a:gd name="connsiteX4" fmla="*/ 37385 w 771903"/>
                    <a:gd name="connsiteY4" fmla="*/ 101377 h 746313"/>
                    <a:gd name="connsiteX5" fmla="*/ 36816 w 771903"/>
                    <a:gd name="connsiteY5" fmla="*/ 89900 h 746313"/>
                    <a:gd name="connsiteX6" fmla="*/ 41933 w 771903"/>
                    <a:gd name="connsiteY6" fmla="*/ 84712 h 746313"/>
                    <a:gd name="connsiteX7" fmla="*/ 58385 w 771903"/>
                    <a:gd name="connsiteY7" fmla="*/ 70960 h 746313"/>
                    <a:gd name="connsiteX8" fmla="*/ 69223 w 771903"/>
                    <a:gd name="connsiteY8" fmla="*/ 56427 h 746313"/>
                    <a:gd name="connsiteX9" fmla="*/ 77040 w 771903"/>
                    <a:gd name="connsiteY9" fmla="*/ 50315 h 746313"/>
                    <a:gd name="connsiteX10" fmla="*/ 95482 w 771903"/>
                    <a:gd name="connsiteY10" fmla="*/ 36102 h 746313"/>
                    <a:gd name="connsiteX11" fmla="*/ 111046 w 771903"/>
                    <a:gd name="connsiteY11" fmla="*/ 19756 h 746313"/>
                    <a:gd name="connsiteX12" fmla="*/ 113782 w 771903"/>
                    <a:gd name="connsiteY12" fmla="*/ -36 h 746313"/>
                    <a:gd name="connsiteX13" fmla="*/ 124620 w 771903"/>
                    <a:gd name="connsiteY13" fmla="*/ 6751 h 746313"/>
                    <a:gd name="connsiteX14" fmla="*/ 157026 w 771903"/>
                    <a:gd name="connsiteY14" fmla="*/ 10020 h 746313"/>
                    <a:gd name="connsiteX15" fmla="*/ 194408 w 771903"/>
                    <a:gd name="connsiteY15" fmla="*/ 12792 h 746313"/>
                    <a:gd name="connsiteX16" fmla="*/ 235805 w 771903"/>
                    <a:gd name="connsiteY16" fmla="*/ 26614 h 746313"/>
                    <a:gd name="connsiteX17" fmla="*/ 273186 w 771903"/>
                    <a:gd name="connsiteY17" fmla="*/ 31802 h 746313"/>
                    <a:gd name="connsiteX18" fmla="*/ 292481 w 771903"/>
                    <a:gd name="connsiteY18" fmla="*/ 42818 h 746313"/>
                    <a:gd name="connsiteX19" fmla="*/ 300085 w 771903"/>
                    <a:gd name="connsiteY19" fmla="*/ 72346 h 746313"/>
                    <a:gd name="connsiteX20" fmla="*/ 324959 w 771903"/>
                    <a:gd name="connsiteY20" fmla="*/ 98214 h 746313"/>
                    <a:gd name="connsiteX21" fmla="*/ 351467 w 771903"/>
                    <a:gd name="connsiteY21" fmla="*/ 102514 h 746313"/>
                    <a:gd name="connsiteX22" fmla="*/ 409991 w 771903"/>
                    <a:gd name="connsiteY22" fmla="*/ 112108 h 746313"/>
                    <a:gd name="connsiteX23" fmla="*/ 442469 w 771903"/>
                    <a:gd name="connsiteY23" fmla="*/ 136058 h 746313"/>
                    <a:gd name="connsiteX24" fmla="*/ 471357 w 771903"/>
                    <a:gd name="connsiteY24" fmla="*/ 148672 h 746313"/>
                    <a:gd name="connsiteX25" fmla="*/ 489551 w 771903"/>
                    <a:gd name="connsiteY25" fmla="*/ 152830 h 746313"/>
                    <a:gd name="connsiteX26" fmla="*/ 499855 w 771903"/>
                    <a:gd name="connsiteY26" fmla="*/ 146576 h 746313"/>
                    <a:gd name="connsiteX27" fmla="*/ 511368 w 771903"/>
                    <a:gd name="connsiteY27" fmla="*/ 139256 h 746313"/>
                    <a:gd name="connsiteX28" fmla="*/ 529135 w 771903"/>
                    <a:gd name="connsiteY28" fmla="*/ 116266 h 746313"/>
                    <a:gd name="connsiteX29" fmla="*/ 517551 w 771903"/>
                    <a:gd name="connsiteY29" fmla="*/ 88656 h 746313"/>
                    <a:gd name="connsiteX30" fmla="*/ 513109 w 771903"/>
                    <a:gd name="connsiteY30" fmla="*/ 66305 h 746313"/>
                    <a:gd name="connsiteX31" fmla="*/ 527074 w 771903"/>
                    <a:gd name="connsiteY31" fmla="*/ 43777 h 746313"/>
                    <a:gd name="connsiteX32" fmla="*/ 563851 w 771903"/>
                    <a:gd name="connsiteY32" fmla="*/ 23416 h 746313"/>
                    <a:gd name="connsiteX33" fmla="*/ 589081 w 771903"/>
                    <a:gd name="connsiteY33" fmla="*/ 5401 h 746313"/>
                    <a:gd name="connsiteX34" fmla="*/ 620066 w 771903"/>
                    <a:gd name="connsiteY34" fmla="*/ 7923 h 746313"/>
                    <a:gd name="connsiteX35" fmla="*/ 642736 w 771903"/>
                    <a:gd name="connsiteY35" fmla="*/ 11050 h 746313"/>
                    <a:gd name="connsiteX36" fmla="*/ 668356 w 771903"/>
                    <a:gd name="connsiteY36" fmla="*/ 15528 h 746313"/>
                    <a:gd name="connsiteX37" fmla="*/ 674575 w 771903"/>
                    <a:gd name="connsiteY37" fmla="*/ 36848 h 746313"/>
                    <a:gd name="connsiteX38" fmla="*/ 682570 w 771903"/>
                    <a:gd name="connsiteY38" fmla="*/ 46584 h 746313"/>
                    <a:gd name="connsiteX39" fmla="*/ 697814 w 771903"/>
                    <a:gd name="connsiteY39" fmla="*/ 47366 h 746313"/>
                    <a:gd name="connsiteX40" fmla="*/ 711459 w 771903"/>
                    <a:gd name="connsiteY40" fmla="*/ 54473 h 746313"/>
                    <a:gd name="connsiteX41" fmla="*/ 724393 w 771903"/>
                    <a:gd name="connsiteY41" fmla="*/ 55183 h 746313"/>
                    <a:gd name="connsiteX42" fmla="*/ 748165 w 771903"/>
                    <a:gd name="connsiteY42" fmla="*/ 50635 h 746313"/>
                    <a:gd name="connsiteX43" fmla="*/ 764617 w 771903"/>
                    <a:gd name="connsiteY43" fmla="*/ 57351 h 746313"/>
                    <a:gd name="connsiteX44" fmla="*/ 768774 w 771903"/>
                    <a:gd name="connsiteY44" fmla="*/ 83433 h 746313"/>
                    <a:gd name="connsiteX45" fmla="*/ 770373 w 771903"/>
                    <a:gd name="connsiteY45" fmla="*/ 83433 h 746313"/>
                    <a:gd name="connsiteX46" fmla="*/ 770373 w 771903"/>
                    <a:gd name="connsiteY46" fmla="*/ 104433 h 746313"/>
                    <a:gd name="connsiteX47" fmla="*/ 763267 w 771903"/>
                    <a:gd name="connsiteY47" fmla="*/ 117936 h 746313"/>
                    <a:gd name="connsiteX48" fmla="*/ 756657 w 771903"/>
                    <a:gd name="connsiteY48" fmla="*/ 138901 h 746313"/>
                    <a:gd name="connsiteX49" fmla="*/ 760637 w 771903"/>
                    <a:gd name="connsiteY49" fmla="*/ 160221 h 746313"/>
                    <a:gd name="connsiteX50" fmla="*/ 765434 w 771903"/>
                    <a:gd name="connsiteY50" fmla="*/ 188861 h 746313"/>
                    <a:gd name="connsiteX51" fmla="*/ 763906 w 771903"/>
                    <a:gd name="connsiteY51" fmla="*/ 204851 h 746313"/>
                    <a:gd name="connsiteX52" fmla="*/ 767460 w 771903"/>
                    <a:gd name="connsiteY52" fmla="*/ 213699 h 746313"/>
                    <a:gd name="connsiteX53" fmla="*/ 767460 w 771903"/>
                    <a:gd name="connsiteY53" fmla="*/ 703353 h 746313"/>
                    <a:gd name="connsiteX54" fmla="*/ 715794 w 771903"/>
                    <a:gd name="connsiteY54" fmla="*/ 703353 h 746313"/>
                    <a:gd name="connsiteX55" fmla="*/ 715794 w 771903"/>
                    <a:gd name="connsiteY55" fmla="*/ 746278 h 746313"/>
                    <a:gd name="connsiteX56" fmla="*/ 709895 w 771903"/>
                    <a:gd name="connsiteY56" fmla="*/ 746278 h 746313"/>
                    <a:gd name="connsiteX57" fmla="*/ 689783 w 771903"/>
                    <a:gd name="connsiteY57" fmla="*/ 727693 h 746313"/>
                    <a:gd name="connsiteX58" fmla="*/ 668711 w 771903"/>
                    <a:gd name="connsiteY58" fmla="*/ 713089 h 746313"/>
                    <a:gd name="connsiteX59" fmla="*/ 644335 w 771903"/>
                    <a:gd name="connsiteY59" fmla="*/ 696317 h 746313"/>
                    <a:gd name="connsiteX60" fmla="*/ 586238 w 771903"/>
                    <a:gd name="connsiteY60" fmla="*/ 659753 h 746313"/>
                    <a:gd name="connsiteX61" fmla="*/ 525404 w 771903"/>
                    <a:gd name="connsiteY61" fmla="*/ 631753 h 746313"/>
                    <a:gd name="connsiteX62" fmla="*/ 479210 w 771903"/>
                    <a:gd name="connsiteY62" fmla="*/ 603326 h 746313"/>
                    <a:gd name="connsiteX63" fmla="*/ 424062 w 771903"/>
                    <a:gd name="connsiteY63" fmla="*/ 581046 h 746313"/>
                    <a:gd name="connsiteX64" fmla="*/ 397625 w 771903"/>
                    <a:gd name="connsiteY64" fmla="*/ 564274 h 746313"/>
                    <a:gd name="connsiteX65" fmla="*/ 370228 w 771903"/>
                    <a:gd name="connsiteY65" fmla="*/ 549670 h 746313"/>
                    <a:gd name="connsiteX66" fmla="*/ 349903 w 771903"/>
                    <a:gd name="connsiteY66" fmla="*/ 539010 h 746313"/>
                    <a:gd name="connsiteX67" fmla="*/ 330182 w 771903"/>
                    <a:gd name="connsiteY67" fmla="*/ 528350 h 746313"/>
                    <a:gd name="connsiteX68" fmla="*/ 310461 w 771903"/>
                    <a:gd name="connsiteY68" fmla="*/ 534497 h 746313"/>
                    <a:gd name="connsiteX69" fmla="*/ 280755 w 771903"/>
                    <a:gd name="connsiteY69" fmla="*/ 555035 h 746313"/>
                    <a:gd name="connsiteX70" fmla="*/ 275815 w 771903"/>
                    <a:gd name="connsiteY70" fmla="*/ 558234 h 746313"/>
                    <a:gd name="connsiteX71" fmla="*/ 249378 w 771903"/>
                    <a:gd name="connsiteY71" fmla="*/ 574899 h 746313"/>
                    <a:gd name="connsiteX72" fmla="*/ 224505 w 771903"/>
                    <a:gd name="connsiteY72" fmla="*/ 576249 h 746313"/>
                    <a:gd name="connsiteX73" fmla="*/ 219957 w 771903"/>
                    <a:gd name="connsiteY73" fmla="*/ 563883 h 746313"/>
                    <a:gd name="connsiteX74" fmla="*/ 216758 w 771903"/>
                    <a:gd name="connsiteY74" fmla="*/ 551589 h 746313"/>
                    <a:gd name="connsiteX75" fmla="*/ 196149 w 771903"/>
                    <a:gd name="connsiteY75" fmla="*/ 545121 h 746313"/>
                    <a:gd name="connsiteX76" fmla="*/ 181936 w 771903"/>
                    <a:gd name="connsiteY76" fmla="*/ 541924 h 746313"/>
                    <a:gd name="connsiteX77" fmla="*/ 165732 w 771903"/>
                    <a:gd name="connsiteY77" fmla="*/ 541924 h 746313"/>
                    <a:gd name="connsiteX78" fmla="*/ 151910 w 771903"/>
                    <a:gd name="connsiteY78" fmla="*/ 539152 h 746313"/>
                    <a:gd name="connsiteX79" fmla="*/ 144981 w 771903"/>
                    <a:gd name="connsiteY79" fmla="*/ 532685 h 746313"/>
                    <a:gd name="connsiteX80" fmla="*/ 135635 w 771903"/>
                    <a:gd name="connsiteY80" fmla="*/ 527177 h 746313"/>
                    <a:gd name="connsiteX81" fmla="*/ 128351 w 771903"/>
                    <a:gd name="connsiteY81" fmla="*/ 524441 h 746313"/>
                    <a:gd name="connsiteX82" fmla="*/ 113853 w 771903"/>
                    <a:gd name="connsiteY82" fmla="*/ 512964 h 746313"/>
                    <a:gd name="connsiteX83" fmla="*/ 102909 w 771903"/>
                    <a:gd name="connsiteY83" fmla="*/ 487344 h 746313"/>
                    <a:gd name="connsiteX84" fmla="*/ 76649 w 771903"/>
                    <a:gd name="connsiteY84" fmla="*/ 478709 h 746313"/>
                    <a:gd name="connsiteX85" fmla="*/ 51029 w 771903"/>
                    <a:gd name="connsiteY85" fmla="*/ 474019 h 746313"/>
                    <a:gd name="connsiteX86" fmla="*/ 46801 w 771903"/>
                    <a:gd name="connsiteY86" fmla="*/ 458668 h 746313"/>
                    <a:gd name="connsiteX87" fmla="*/ 47831 w 771903"/>
                    <a:gd name="connsiteY87" fmla="*/ 448008 h 746313"/>
                    <a:gd name="connsiteX88" fmla="*/ 37846 w 771903"/>
                    <a:gd name="connsiteY88" fmla="*/ 442962 h 746313"/>
                    <a:gd name="connsiteX89" fmla="*/ 25623 w 771903"/>
                    <a:gd name="connsiteY89" fmla="*/ 421358 h 746313"/>
                    <a:gd name="connsiteX90" fmla="*/ 501 w 771903"/>
                    <a:gd name="connsiteY90" fmla="*/ 385824 h 746313"/>
                    <a:gd name="connsiteX91" fmla="*/ 3450 w 771903"/>
                    <a:gd name="connsiteY91" fmla="*/ 372570 h 746313"/>
                    <a:gd name="connsiteX92" fmla="*/ 19085 w 771903"/>
                    <a:gd name="connsiteY92" fmla="*/ 366671 h 746313"/>
                    <a:gd name="connsiteX93" fmla="*/ 28501 w 771903"/>
                    <a:gd name="connsiteY93" fmla="*/ 353737 h 746313"/>
                    <a:gd name="connsiteX94" fmla="*/ 19973 w 771903"/>
                    <a:gd name="connsiteY94" fmla="*/ 340483 h 746313"/>
                    <a:gd name="connsiteX95" fmla="*/ 14465 w 771903"/>
                    <a:gd name="connsiteY95" fmla="*/ 328189 h 746313"/>
                    <a:gd name="connsiteX96" fmla="*/ 22993 w 771903"/>
                    <a:gd name="connsiteY96" fmla="*/ 318062 h 746313"/>
                    <a:gd name="connsiteX97" fmla="*/ 26014 w 771903"/>
                    <a:gd name="connsiteY97" fmla="*/ 302995 h 746313"/>
                    <a:gd name="connsiteX98" fmla="*/ 25729 w 771903"/>
                    <a:gd name="connsiteY98" fmla="*/ 287573 h 746313"/>
                    <a:gd name="connsiteX99" fmla="*/ 26262 w 771903"/>
                    <a:gd name="connsiteY99" fmla="*/ 275989 h 746313"/>
                    <a:gd name="connsiteX100" fmla="*/ 24273 w 771903"/>
                    <a:gd name="connsiteY100" fmla="*/ 266964 h 746313"/>
                    <a:gd name="connsiteX101" fmla="*/ 20506 w 771903"/>
                    <a:gd name="connsiteY101" fmla="*/ 257014 h 746313"/>
                    <a:gd name="connsiteX102" fmla="*/ 27862 w 771903"/>
                    <a:gd name="connsiteY102" fmla="*/ 234095 h 746313"/>
                    <a:gd name="connsiteX103" fmla="*/ 28750 w 771903"/>
                    <a:gd name="connsiteY103" fmla="*/ 219491 h 746313"/>
                    <a:gd name="connsiteX104" fmla="*/ 20364 w 771903"/>
                    <a:gd name="connsiteY104" fmla="*/ 203678 h 746313"/>
                    <a:gd name="connsiteX105" fmla="*/ 9704 w 771903"/>
                    <a:gd name="connsiteY105" fmla="*/ 183389 h 746313"/>
                    <a:gd name="connsiteX106" fmla="*/ 6826 w 771903"/>
                    <a:gd name="connsiteY106" fmla="*/ 160896 h 746313"/>
                    <a:gd name="connsiteX107" fmla="*/ 15140 w 771903"/>
                    <a:gd name="connsiteY107" fmla="*/ 158018 h 746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</a:cxnLst>
                  <a:rect l="l" t="t" r="r" b="b"/>
                  <a:pathLst>
                    <a:path w="771903" h="746313">
                      <a:moveTo>
                        <a:pt x="16917" y="157201"/>
                      </a:moveTo>
                      <a:cubicBezTo>
                        <a:pt x="22666" y="154891"/>
                        <a:pt x="28007" y="151693"/>
                        <a:pt x="32730" y="147678"/>
                      </a:cubicBezTo>
                      <a:cubicBezTo>
                        <a:pt x="37150" y="144693"/>
                        <a:pt x="40970" y="140926"/>
                        <a:pt x="43994" y="136520"/>
                      </a:cubicBezTo>
                      <a:cubicBezTo>
                        <a:pt x="47334" y="130444"/>
                        <a:pt x="46801" y="125860"/>
                        <a:pt x="43994" y="119677"/>
                      </a:cubicBezTo>
                      <a:cubicBezTo>
                        <a:pt x="41375" y="113743"/>
                        <a:pt x="39168" y="107631"/>
                        <a:pt x="37385" y="101377"/>
                      </a:cubicBezTo>
                      <a:cubicBezTo>
                        <a:pt x="35956" y="97717"/>
                        <a:pt x="35757" y="93702"/>
                        <a:pt x="36816" y="89900"/>
                      </a:cubicBezTo>
                      <a:cubicBezTo>
                        <a:pt x="38486" y="88123"/>
                        <a:pt x="40369" y="86346"/>
                        <a:pt x="41933" y="84712"/>
                      </a:cubicBezTo>
                      <a:cubicBezTo>
                        <a:pt x="47369" y="79595"/>
                        <a:pt x="53410" y="76645"/>
                        <a:pt x="58385" y="70960"/>
                      </a:cubicBezTo>
                      <a:cubicBezTo>
                        <a:pt x="61661" y="65875"/>
                        <a:pt x="65286" y="61018"/>
                        <a:pt x="69223" y="56427"/>
                      </a:cubicBezTo>
                      <a:cubicBezTo>
                        <a:pt x="71781" y="54366"/>
                        <a:pt x="74411" y="52305"/>
                        <a:pt x="77040" y="50315"/>
                      </a:cubicBezTo>
                      <a:cubicBezTo>
                        <a:pt x="83429" y="45902"/>
                        <a:pt x="89587" y="41158"/>
                        <a:pt x="95482" y="36102"/>
                      </a:cubicBezTo>
                      <a:cubicBezTo>
                        <a:pt x="101331" y="31322"/>
                        <a:pt x="106558" y="25832"/>
                        <a:pt x="111046" y="19756"/>
                      </a:cubicBezTo>
                      <a:cubicBezTo>
                        <a:pt x="114422" y="14071"/>
                        <a:pt x="114102" y="6822"/>
                        <a:pt x="113782" y="-36"/>
                      </a:cubicBezTo>
                      <a:cubicBezTo>
                        <a:pt x="117069" y="2711"/>
                        <a:pt x="120715" y="4995"/>
                        <a:pt x="124620" y="6751"/>
                      </a:cubicBezTo>
                      <a:cubicBezTo>
                        <a:pt x="135813" y="11761"/>
                        <a:pt x="144910" y="10731"/>
                        <a:pt x="157026" y="10020"/>
                      </a:cubicBezTo>
                      <a:cubicBezTo>
                        <a:pt x="169143" y="9309"/>
                        <a:pt x="182966" y="7923"/>
                        <a:pt x="194408" y="12792"/>
                      </a:cubicBezTo>
                      <a:cubicBezTo>
                        <a:pt x="207594" y="19067"/>
                        <a:pt x="221495" y="23708"/>
                        <a:pt x="235805" y="26614"/>
                      </a:cubicBezTo>
                      <a:cubicBezTo>
                        <a:pt x="248206" y="28782"/>
                        <a:pt x="260678" y="29812"/>
                        <a:pt x="273186" y="31802"/>
                      </a:cubicBezTo>
                      <a:cubicBezTo>
                        <a:pt x="281714" y="33152"/>
                        <a:pt x="288110" y="34823"/>
                        <a:pt x="292481" y="42818"/>
                      </a:cubicBezTo>
                      <a:cubicBezTo>
                        <a:pt x="297846" y="52554"/>
                        <a:pt x="298557" y="61757"/>
                        <a:pt x="300085" y="72346"/>
                      </a:cubicBezTo>
                      <a:cubicBezTo>
                        <a:pt x="301755" y="84321"/>
                        <a:pt x="314618" y="93666"/>
                        <a:pt x="324959" y="98214"/>
                      </a:cubicBezTo>
                      <a:cubicBezTo>
                        <a:pt x="332456" y="101413"/>
                        <a:pt x="343578" y="102052"/>
                        <a:pt x="351467" y="102514"/>
                      </a:cubicBezTo>
                      <a:cubicBezTo>
                        <a:pt x="371437" y="103793"/>
                        <a:pt x="391940" y="101981"/>
                        <a:pt x="409991" y="112108"/>
                      </a:cubicBezTo>
                      <a:cubicBezTo>
                        <a:pt x="421788" y="118895"/>
                        <a:pt x="431062" y="128880"/>
                        <a:pt x="442469" y="136058"/>
                      </a:cubicBezTo>
                      <a:cubicBezTo>
                        <a:pt x="451316" y="141637"/>
                        <a:pt x="462261" y="143165"/>
                        <a:pt x="471357" y="148672"/>
                      </a:cubicBezTo>
                      <a:cubicBezTo>
                        <a:pt x="477043" y="152226"/>
                        <a:pt x="482870" y="154749"/>
                        <a:pt x="489551" y="152830"/>
                      </a:cubicBezTo>
                      <a:cubicBezTo>
                        <a:pt x="493349" y="151408"/>
                        <a:pt x="496846" y="149276"/>
                        <a:pt x="499855" y="146576"/>
                      </a:cubicBezTo>
                      <a:cubicBezTo>
                        <a:pt x="503530" y="143875"/>
                        <a:pt x="507378" y="141459"/>
                        <a:pt x="511368" y="139256"/>
                      </a:cubicBezTo>
                      <a:cubicBezTo>
                        <a:pt x="520380" y="134566"/>
                        <a:pt x="526875" y="126179"/>
                        <a:pt x="529135" y="116266"/>
                      </a:cubicBezTo>
                      <a:cubicBezTo>
                        <a:pt x="531054" y="105179"/>
                        <a:pt x="523379" y="97184"/>
                        <a:pt x="517551" y="88656"/>
                      </a:cubicBezTo>
                      <a:cubicBezTo>
                        <a:pt x="512541" y="81300"/>
                        <a:pt x="509983" y="75082"/>
                        <a:pt x="513109" y="66305"/>
                      </a:cubicBezTo>
                      <a:cubicBezTo>
                        <a:pt x="516236" y="57528"/>
                        <a:pt x="519648" y="49676"/>
                        <a:pt x="527074" y="43777"/>
                      </a:cubicBezTo>
                      <a:cubicBezTo>
                        <a:pt x="538111" y="34986"/>
                        <a:pt x="550544" y="28107"/>
                        <a:pt x="563851" y="23416"/>
                      </a:cubicBezTo>
                      <a:cubicBezTo>
                        <a:pt x="573694" y="19863"/>
                        <a:pt x="580162" y="10660"/>
                        <a:pt x="589081" y="5401"/>
                      </a:cubicBezTo>
                      <a:cubicBezTo>
                        <a:pt x="600345" y="-1315"/>
                        <a:pt x="609192" y="4263"/>
                        <a:pt x="620066" y="7923"/>
                      </a:cubicBezTo>
                      <a:cubicBezTo>
                        <a:pt x="627333" y="10492"/>
                        <a:pt x="635047" y="11555"/>
                        <a:pt x="642736" y="11050"/>
                      </a:cubicBezTo>
                      <a:cubicBezTo>
                        <a:pt x="651833" y="10411"/>
                        <a:pt x="662280" y="6502"/>
                        <a:pt x="668356" y="15528"/>
                      </a:cubicBezTo>
                      <a:cubicBezTo>
                        <a:pt x="672727" y="22066"/>
                        <a:pt x="673473" y="29244"/>
                        <a:pt x="674575" y="36848"/>
                      </a:cubicBezTo>
                      <a:cubicBezTo>
                        <a:pt x="675463" y="42675"/>
                        <a:pt x="676564" y="45873"/>
                        <a:pt x="682570" y="46584"/>
                      </a:cubicBezTo>
                      <a:cubicBezTo>
                        <a:pt x="687580" y="47224"/>
                        <a:pt x="693017" y="45056"/>
                        <a:pt x="697814" y="47366"/>
                      </a:cubicBezTo>
                      <a:cubicBezTo>
                        <a:pt x="702611" y="49676"/>
                        <a:pt x="705382" y="53442"/>
                        <a:pt x="711459" y="54473"/>
                      </a:cubicBezTo>
                      <a:cubicBezTo>
                        <a:pt x="715715" y="55315"/>
                        <a:pt x="720068" y="55556"/>
                        <a:pt x="724393" y="55183"/>
                      </a:cubicBezTo>
                      <a:cubicBezTo>
                        <a:pt x="732601" y="54544"/>
                        <a:pt x="739956" y="51026"/>
                        <a:pt x="748165" y="50635"/>
                      </a:cubicBezTo>
                      <a:cubicBezTo>
                        <a:pt x="755520" y="50315"/>
                        <a:pt x="761206" y="49604"/>
                        <a:pt x="764617" y="57351"/>
                      </a:cubicBezTo>
                      <a:cubicBezTo>
                        <a:pt x="768028" y="65097"/>
                        <a:pt x="768170" y="74514"/>
                        <a:pt x="768774" y="83433"/>
                      </a:cubicBezTo>
                      <a:lnTo>
                        <a:pt x="770373" y="83433"/>
                      </a:lnTo>
                      <a:cubicBezTo>
                        <a:pt x="771333" y="91641"/>
                        <a:pt x="773074" y="97397"/>
                        <a:pt x="770373" y="104433"/>
                      </a:cubicBezTo>
                      <a:cubicBezTo>
                        <a:pt x="768526" y="109052"/>
                        <a:pt x="765257" y="113281"/>
                        <a:pt x="763267" y="117936"/>
                      </a:cubicBezTo>
                      <a:cubicBezTo>
                        <a:pt x="760179" y="124616"/>
                        <a:pt x="757958" y="131652"/>
                        <a:pt x="756657" y="138901"/>
                      </a:cubicBezTo>
                      <a:cubicBezTo>
                        <a:pt x="755627" y="146825"/>
                        <a:pt x="759145" y="152474"/>
                        <a:pt x="760637" y="160221"/>
                      </a:cubicBezTo>
                      <a:cubicBezTo>
                        <a:pt x="762556" y="169566"/>
                        <a:pt x="767744" y="179445"/>
                        <a:pt x="765434" y="188861"/>
                      </a:cubicBezTo>
                      <a:cubicBezTo>
                        <a:pt x="764660" y="194156"/>
                        <a:pt x="764148" y="199486"/>
                        <a:pt x="763906" y="204851"/>
                      </a:cubicBezTo>
                      <a:cubicBezTo>
                        <a:pt x="763196" y="209932"/>
                        <a:pt x="761525" y="211212"/>
                        <a:pt x="767460" y="213699"/>
                      </a:cubicBezTo>
                      <a:lnTo>
                        <a:pt x="767460" y="703353"/>
                      </a:lnTo>
                      <a:lnTo>
                        <a:pt x="715794" y="703353"/>
                      </a:lnTo>
                      <a:lnTo>
                        <a:pt x="715794" y="746278"/>
                      </a:lnTo>
                      <a:lnTo>
                        <a:pt x="709895" y="746278"/>
                      </a:lnTo>
                      <a:lnTo>
                        <a:pt x="689783" y="727693"/>
                      </a:lnTo>
                      <a:cubicBezTo>
                        <a:pt x="683199" y="722222"/>
                        <a:pt x="676149" y="717318"/>
                        <a:pt x="668711" y="713089"/>
                      </a:cubicBezTo>
                      <a:cubicBezTo>
                        <a:pt x="660397" y="707795"/>
                        <a:pt x="652508" y="701896"/>
                        <a:pt x="644335" y="696317"/>
                      </a:cubicBezTo>
                      <a:cubicBezTo>
                        <a:pt x="625503" y="683312"/>
                        <a:pt x="605781" y="671657"/>
                        <a:pt x="586238" y="659753"/>
                      </a:cubicBezTo>
                      <a:cubicBezTo>
                        <a:pt x="566996" y="648311"/>
                        <a:pt x="546607" y="638930"/>
                        <a:pt x="525404" y="631753"/>
                      </a:cubicBezTo>
                      <a:cubicBezTo>
                        <a:pt x="507637" y="625357"/>
                        <a:pt x="494525" y="613986"/>
                        <a:pt x="479210" y="603326"/>
                      </a:cubicBezTo>
                      <a:cubicBezTo>
                        <a:pt x="462616" y="591671"/>
                        <a:pt x="442469" y="588721"/>
                        <a:pt x="424062" y="581046"/>
                      </a:cubicBezTo>
                      <a:cubicBezTo>
                        <a:pt x="413970" y="576818"/>
                        <a:pt x="406295" y="570173"/>
                        <a:pt x="397625" y="564274"/>
                      </a:cubicBezTo>
                      <a:cubicBezTo>
                        <a:pt x="388816" y="558838"/>
                        <a:pt x="379666" y="553934"/>
                        <a:pt x="370228" y="549670"/>
                      </a:cubicBezTo>
                      <a:cubicBezTo>
                        <a:pt x="363371" y="546116"/>
                        <a:pt x="356584" y="542563"/>
                        <a:pt x="349903" y="539010"/>
                      </a:cubicBezTo>
                      <a:cubicBezTo>
                        <a:pt x="343223" y="535456"/>
                        <a:pt x="337111" y="530482"/>
                        <a:pt x="330182" y="528350"/>
                      </a:cubicBezTo>
                      <a:cubicBezTo>
                        <a:pt x="323253" y="526218"/>
                        <a:pt x="316288" y="530269"/>
                        <a:pt x="310461" y="534497"/>
                      </a:cubicBezTo>
                      <a:cubicBezTo>
                        <a:pt x="300654" y="541604"/>
                        <a:pt x="291060" y="548710"/>
                        <a:pt x="280755" y="555035"/>
                      </a:cubicBezTo>
                      <a:cubicBezTo>
                        <a:pt x="279085" y="556066"/>
                        <a:pt x="277415" y="557167"/>
                        <a:pt x="275815" y="558234"/>
                      </a:cubicBezTo>
                      <a:cubicBezTo>
                        <a:pt x="267319" y="564274"/>
                        <a:pt x="258493" y="569853"/>
                        <a:pt x="249378" y="574899"/>
                      </a:cubicBezTo>
                      <a:cubicBezTo>
                        <a:pt x="241952" y="578665"/>
                        <a:pt x="231363" y="585843"/>
                        <a:pt x="224505" y="576249"/>
                      </a:cubicBezTo>
                      <a:cubicBezTo>
                        <a:pt x="222181" y="572483"/>
                        <a:pt x="220635" y="568254"/>
                        <a:pt x="219957" y="563883"/>
                      </a:cubicBezTo>
                      <a:cubicBezTo>
                        <a:pt x="219388" y="561183"/>
                        <a:pt x="218997" y="554396"/>
                        <a:pt x="216758" y="551589"/>
                      </a:cubicBezTo>
                      <a:cubicBezTo>
                        <a:pt x="212352" y="546330"/>
                        <a:pt x="202225" y="546259"/>
                        <a:pt x="196149" y="545121"/>
                      </a:cubicBezTo>
                      <a:cubicBezTo>
                        <a:pt x="191459" y="544269"/>
                        <a:pt x="186804" y="542812"/>
                        <a:pt x="181936" y="541924"/>
                      </a:cubicBezTo>
                      <a:cubicBezTo>
                        <a:pt x="176559" y="541213"/>
                        <a:pt x="171108" y="541213"/>
                        <a:pt x="165732" y="541924"/>
                      </a:cubicBezTo>
                      <a:cubicBezTo>
                        <a:pt x="160942" y="542634"/>
                        <a:pt x="156053" y="541675"/>
                        <a:pt x="151910" y="539152"/>
                      </a:cubicBezTo>
                      <a:cubicBezTo>
                        <a:pt x="149749" y="536842"/>
                        <a:pt x="147432" y="534675"/>
                        <a:pt x="144981" y="532685"/>
                      </a:cubicBezTo>
                      <a:cubicBezTo>
                        <a:pt x="142401" y="530055"/>
                        <a:pt x="139178" y="528172"/>
                        <a:pt x="135635" y="527177"/>
                      </a:cubicBezTo>
                      <a:cubicBezTo>
                        <a:pt x="133325" y="526218"/>
                        <a:pt x="130767" y="525400"/>
                        <a:pt x="128351" y="524441"/>
                      </a:cubicBezTo>
                      <a:cubicBezTo>
                        <a:pt x="122310" y="522309"/>
                        <a:pt x="116483" y="519502"/>
                        <a:pt x="113853" y="512964"/>
                      </a:cubicBezTo>
                      <a:cubicBezTo>
                        <a:pt x="110300" y="503867"/>
                        <a:pt x="111934" y="493420"/>
                        <a:pt x="102909" y="487344"/>
                      </a:cubicBezTo>
                      <a:cubicBezTo>
                        <a:pt x="95802" y="482476"/>
                        <a:pt x="84929" y="481126"/>
                        <a:pt x="76649" y="478709"/>
                      </a:cubicBezTo>
                      <a:cubicBezTo>
                        <a:pt x="68370" y="476293"/>
                        <a:pt x="57710" y="479349"/>
                        <a:pt x="51029" y="474019"/>
                      </a:cubicBezTo>
                      <a:cubicBezTo>
                        <a:pt x="46616" y="470252"/>
                        <a:pt x="44943" y="464176"/>
                        <a:pt x="46801" y="458668"/>
                      </a:cubicBezTo>
                      <a:cubicBezTo>
                        <a:pt x="47654" y="455328"/>
                        <a:pt x="49750" y="451348"/>
                        <a:pt x="47831" y="448008"/>
                      </a:cubicBezTo>
                      <a:cubicBezTo>
                        <a:pt x="45913" y="444668"/>
                        <a:pt x="40476" y="444242"/>
                        <a:pt x="37846" y="442962"/>
                      </a:cubicBezTo>
                      <a:cubicBezTo>
                        <a:pt x="27862" y="438272"/>
                        <a:pt x="29460" y="430206"/>
                        <a:pt x="25623" y="421358"/>
                      </a:cubicBezTo>
                      <a:cubicBezTo>
                        <a:pt x="20044" y="407926"/>
                        <a:pt x="2952" y="400677"/>
                        <a:pt x="501" y="385824"/>
                      </a:cubicBezTo>
                      <a:cubicBezTo>
                        <a:pt x="-317" y="381134"/>
                        <a:pt x="-956" y="376088"/>
                        <a:pt x="3450" y="372570"/>
                      </a:cubicBezTo>
                      <a:cubicBezTo>
                        <a:pt x="8279" y="369727"/>
                        <a:pt x="13570" y="367702"/>
                        <a:pt x="19085" y="366671"/>
                      </a:cubicBezTo>
                      <a:cubicBezTo>
                        <a:pt x="24983" y="364930"/>
                        <a:pt x="31308" y="361412"/>
                        <a:pt x="28501" y="353737"/>
                      </a:cubicBezTo>
                      <a:cubicBezTo>
                        <a:pt x="26110" y="349047"/>
                        <a:pt x="23253" y="344605"/>
                        <a:pt x="19973" y="340483"/>
                      </a:cubicBezTo>
                      <a:cubicBezTo>
                        <a:pt x="17805" y="337214"/>
                        <a:pt x="13826" y="332417"/>
                        <a:pt x="14465" y="328189"/>
                      </a:cubicBezTo>
                      <a:cubicBezTo>
                        <a:pt x="15105" y="323960"/>
                        <a:pt x="21075" y="320300"/>
                        <a:pt x="22993" y="318062"/>
                      </a:cubicBezTo>
                      <a:cubicBezTo>
                        <a:pt x="27151" y="313122"/>
                        <a:pt x="28501" y="309427"/>
                        <a:pt x="26014" y="302995"/>
                      </a:cubicBezTo>
                      <a:cubicBezTo>
                        <a:pt x="23526" y="296563"/>
                        <a:pt x="24202" y="293970"/>
                        <a:pt x="25729" y="287573"/>
                      </a:cubicBezTo>
                      <a:cubicBezTo>
                        <a:pt x="26938" y="283843"/>
                        <a:pt x="27122" y="279827"/>
                        <a:pt x="26262" y="275989"/>
                      </a:cubicBezTo>
                      <a:cubicBezTo>
                        <a:pt x="25552" y="272969"/>
                        <a:pt x="24983" y="270020"/>
                        <a:pt x="24273" y="266964"/>
                      </a:cubicBezTo>
                      <a:cubicBezTo>
                        <a:pt x="23562" y="263908"/>
                        <a:pt x="21465" y="260426"/>
                        <a:pt x="20506" y="257014"/>
                      </a:cubicBezTo>
                      <a:cubicBezTo>
                        <a:pt x="18374" y="248771"/>
                        <a:pt x="26120" y="241770"/>
                        <a:pt x="27862" y="234095"/>
                      </a:cubicBezTo>
                      <a:cubicBezTo>
                        <a:pt x="29304" y="229369"/>
                        <a:pt x="29610" y="224359"/>
                        <a:pt x="28750" y="219491"/>
                      </a:cubicBezTo>
                      <a:cubicBezTo>
                        <a:pt x="26568" y="213912"/>
                        <a:pt x="23754" y="208618"/>
                        <a:pt x="20364" y="203678"/>
                      </a:cubicBezTo>
                      <a:cubicBezTo>
                        <a:pt x="16811" y="197069"/>
                        <a:pt x="12866" y="190176"/>
                        <a:pt x="9704" y="183389"/>
                      </a:cubicBezTo>
                      <a:cubicBezTo>
                        <a:pt x="7394" y="178450"/>
                        <a:pt x="1709" y="166155"/>
                        <a:pt x="6826" y="160896"/>
                      </a:cubicBezTo>
                      <a:cubicBezTo>
                        <a:pt x="8815" y="158906"/>
                        <a:pt x="12582" y="158799"/>
                        <a:pt x="15140" y="158018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84" name="Freeform: Shape 483">
                  <a:extLst>
                    <a:ext uri="{FF2B5EF4-FFF2-40B4-BE49-F238E27FC236}">
                      <a16:creationId xmlns:a16="http://schemas.microsoft.com/office/drawing/2014/main" id="{D1E518CF-A4EF-53CA-1B45-D95029D242F2}"/>
                    </a:ext>
                  </a:extLst>
                </p:cNvPr>
                <p:cNvSpPr/>
                <p:nvPr/>
              </p:nvSpPr>
              <p:spPr>
                <a:xfrm>
                  <a:off x="-9455774" y="8952480"/>
                  <a:ext cx="683964" cy="749800"/>
                </a:xfrm>
                <a:custGeom>
                  <a:avLst/>
                  <a:gdLst>
                    <a:gd name="connsiteX0" fmla="*/ 39035 w 427114"/>
                    <a:gd name="connsiteY0" fmla="*/ 205597 h 468227"/>
                    <a:gd name="connsiteX1" fmla="*/ 39035 w 427114"/>
                    <a:gd name="connsiteY1" fmla="*/ 27929 h 468227"/>
                    <a:gd name="connsiteX2" fmla="*/ 60107 w 427114"/>
                    <a:gd name="connsiteY2" fmla="*/ 29919 h 468227"/>
                    <a:gd name="connsiteX3" fmla="*/ 71620 w 427114"/>
                    <a:gd name="connsiteY3" fmla="*/ 24802 h 468227"/>
                    <a:gd name="connsiteX4" fmla="*/ 78300 w 427114"/>
                    <a:gd name="connsiteY4" fmla="*/ 21249 h 468227"/>
                    <a:gd name="connsiteX5" fmla="*/ 85655 w 427114"/>
                    <a:gd name="connsiteY5" fmla="*/ 19792 h 468227"/>
                    <a:gd name="connsiteX6" fmla="*/ 98270 w 427114"/>
                    <a:gd name="connsiteY6" fmla="*/ 16238 h 468227"/>
                    <a:gd name="connsiteX7" fmla="*/ 104169 w 427114"/>
                    <a:gd name="connsiteY7" fmla="*/ 14711 h 468227"/>
                    <a:gd name="connsiteX8" fmla="*/ 109996 w 427114"/>
                    <a:gd name="connsiteY8" fmla="*/ 16238 h 468227"/>
                    <a:gd name="connsiteX9" fmla="*/ 122717 w 427114"/>
                    <a:gd name="connsiteY9" fmla="*/ 17660 h 468227"/>
                    <a:gd name="connsiteX10" fmla="*/ 136042 w 427114"/>
                    <a:gd name="connsiteY10" fmla="*/ 11903 h 468227"/>
                    <a:gd name="connsiteX11" fmla="*/ 156403 w 427114"/>
                    <a:gd name="connsiteY11" fmla="*/ 11370 h 468227"/>
                    <a:gd name="connsiteX12" fmla="*/ 169622 w 427114"/>
                    <a:gd name="connsiteY12" fmla="*/ 32122 h 468227"/>
                    <a:gd name="connsiteX13" fmla="*/ 194779 w 427114"/>
                    <a:gd name="connsiteY13" fmla="*/ 2593 h 468227"/>
                    <a:gd name="connsiteX14" fmla="*/ 200287 w 427114"/>
                    <a:gd name="connsiteY14" fmla="*/ 4725 h 468227"/>
                    <a:gd name="connsiteX15" fmla="*/ 207785 w 427114"/>
                    <a:gd name="connsiteY15" fmla="*/ 5756 h 468227"/>
                    <a:gd name="connsiteX16" fmla="*/ 218018 w 427114"/>
                    <a:gd name="connsiteY16" fmla="*/ 10411 h 468227"/>
                    <a:gd name="connsiteX17" fmla="*/ 223668 w 427114"/>
                    <a:gd name="connsiteY17" fmla="*/ 8492 h 468227"/>
                    <a:gd name="connsiteX18" fmla="*/ 226156 w 427114"/>
                    <a:gd name="connsiteY18" fmla="*/ 3624 h 468227"/>
                    <a:gd name="connsiteX19" fmla="*/ 230775 w 427114"/>
                    <a:gd name="connsiteY19" fmla="*/ 71 h 468227"/>
                    <a:gd name="connsiteX20" fmla="*/ 232765 w 427114"/>
                    <a:gd name="connsiteY20" fmla="*/ 71 h 468227"/>
                    <a:gd name="connsiteX21" fmla="*/ 235821 w 427114"/>
                    <a:gd name="connsiteY21" fmla="*/ 2949 h 468227"/>
                    <a:gd name="connsiteX22" fmla="*/ 235821 w 427114"/>
                    <a:gd name="connsiteY22" fmla="*/ 2949 h 468227"/>
                    <a:gd name="connsiteX23" fmla="*/ 250034 w 427114"/>
                    <a:gd name="connsiteY23" fmla="*/ 16203 h 468227"/>
                    <a:gd name="connsiteX24" fmla="*/ 267339 w 427114"/>
                    <a:gd name="connsiteY24" fmla="*/ 33366 h 468227"/>
                    <a:gd name="connsiteX25" fmla="*/ 275583 w 427114"/>
                    <a:gd name="connsiteY25" fmla="*/ 48361 h 468227"/>
                    <a:gd name="connsiteX26" fmla="*/ 275583 w 427114"/>
                    <a:gd name="connsiteY26" fmla="*/ 56107 h 468227"/>
                    <a:gd name="connsiteX27" fmla="*/ 277253 w 427114"/>
                    <a:gd name="connsiteY27" fmla="*/ 63214 h 468227"/>
                    <a:gd name="connsiteX28" fmla="*/ 282867 w 427114"/>
                    <a:gd name="connsiteY28" fmla="*/ 77747 h 468227"/>
                    <a:gd name="connsiteX29" fmla="*/ 288837 w 427114"/>
                    <a:gd name="connsiteY29" fmla="*/ 92671 h 468227"/>
                    <a:gd name="connsiteX30" fmla="*/ 299071 w 427114"/>
                    <a:gd name="connsiteY30" fmla="*/ 102479 h 468227"/>
                    <a:gd name="connsiteX31" fmla="*/ 306711 w 427114"/>
                    <a:gd name="connsiteY31" fmla="*/ 102479 h 468227"/>
                    <a:gd name="connsiteX32" fmla="*/ 314457 w 427114"/>
                    <a:gd name="connsiteY32" fmla="*/ 104717 h 468227"/>
                    <a:gd name="connsiteX33" fmla="*/ 325330 w 427114"/>
                    <a:gd name="connsiteY33" fmla="*/ 107169 h 468227"/>
                    <a:gd name="connsiteX34" fmla="*/ 335990 w 427114"/>
                    <a:gd name="connsiteY34" fmla="*/ 115413 h 468227"/>
                    <a:gd name="connsiteX35" fmla="*/ 350524 w 427114"/>
                    <a:gd name="connsiteY35" fmla="*/ 118575 h 468227"/>
                    <a:gd name="connsiteX36" fmla="*/ 359940 w 427114"/>
                    <a:gd name="connsiteY36" fmla="*/ 125682 h 468227"/>
                    <a:gd name="connsiteX37" fmla="*/ 359371 w 427114"/>
                    <a:gd name="connsiteY37" fmla="*/ 141886 h 468227"/>
                    <a:gd name="connsiteX38" fmla="*/ 357630 w 427114"/>
                    <a:gd name="connsiteY38" fmla="*/ 146754 h 468227"/>
                    <a:gd name="connsiteX39" fmla="*/ 357630 w 427114"/>
                    <a:gd name="connsiteY39" fmla="*/ 156810 h 468227"/>
                    <a:gd name="connsiteX40" fmla="*/ 366549 w 427114"/>
                    <a:gd name="connsiteY40" fmla="*/ 180013 h 468227"/>
                    <a:gd name="connsiteX41" fmla="*/ 377636 w 427114"/>
                    <a:gd name="connsiteY41" fmla="*/ 192948 h 468227"/>
                    <a:gd name="connsiteX42" fmla="*/ 394905 w 427114"/>
                    <a:gd name="connsiteY42" fmla="*/ 196075 h 468227"/>
                    <a:gd name="connsiteX43" fmla="*/ 397997 w 427114"/>
                    <a:gd name="connsiteY43" fmla="*/ 199628 h 468227"/>
                    <a:gd name="connsiteX44" fmla="*/ 404712 w 427114"/>
                    <a:gd name="connsiteY44" fmla="*/ 201689 h 468227"/>
                    <a:gd name="connsiteX45" fmla="*/ 415373 w 427114"/>
                    <a:gd name="connsiteY45" fmla="*/ 209755 h 468227"/>
                    <a:gd name="connsiteX46" fmla="*/ 425286 w 427114"/>
                    <a:gd name="connsiteY46" fmla="*/ 215511 h 468227"/>
                    <a:gd name="connsiteX47" fmla="*/ 426708 w 427114"/>
                    <a:gd name="connsiteY47" fmla="*/ 221836 h 468227"/>
                    <a:gd name="connsiteX48" fmla="*/ 427028 w 427114"/>
                    <a:gd name="connsiteY48" fmla="*/ 222298 h 468227"/>
                    <a:gd name="connsiteX49" fmla="*/ 422337 w 427114"/>
                    <a:gd name="connsiteY49" fmla="*/ 227237 h 468227"/>
                    <a:gd name="connsiteX50" fmla="*/ 419708 w 427114"/>
                    <a:gd name="connsiteY50" fmla="*/ 237897 h 468227"/>
                    <a:gd name="connsiteX51" fmla="*/ 406916 w 427114"/>
                    <a:gd name="connsiteY51" fmla="*/ 250761 h 468227"/>
                    <a:gd name="connsiteX52" fmla="*/ 394230 w 427114"/>
                    <a:gd name="connsiteY52" fmla="*/ 246426 h 468227"/>
                    <a:gd name="connsiteX53" fmla="*/ 389611 w 427114"/>
                    <a:gd name="connsiteY53" fmla="*/ 244294 h 468227"/>
                    <a:gd name="connsiteX54" fmla="*/ 382966 w 427114"/>
                    <a:gd name="connsiteY54" fmla="*/ 246675 h 468227"/>
                    <a:gd name="connsiteX55" fmla="*/ 373159 w 427114"/>
                    <a:gd name="connsiteY55" fmla="*/ 252502 h 468227"/>
                    <a:gd name="connsiteX56" fmla="*/ 370671 w 427114"/>
                    <a:gd name="connsiteY56" fmla="*/ 257690 h 468227"/>
                    <a:gd name="connsiteX57" fmla="*/ 368788 w 427114"/>
                    <a:gd name="connsiteY57" fmla="*/ 263517 h 468227"/>
                    <a:gd name="connsiteX58" fmla="*/ 355214 w 427114"/>
                    <a:gd name="connsiteY58" fmla="*/ 286579 h 468227"/>
                    <a:gd name="connsiteX59" fmla="*/ 341960 w 427114"/>
                    <a:gd name="connsiteY59" fmla="*/ 288746 h 468227"/>
                    <a:gd name="connsiteX60" fmla="*/ 334143 w 427114"/>
                    <a:gd name="connsiteY60" fmla="*/ 291162 h 468227"/>
                    <a:gd name="connsiteX61" fmla="*/ 327995 w 427114"/>
                    <a:gd name="connsiteY61" fmla="*/ 292655 h 468227"/>
                    <a:gd name="connsiteX62" fmla="*/ 322168 w 427114"/>
                    <a:gd name="connsiteY62" fmla="*/ 316605 h 468227"/>
                    <a:gd name="connsiteX63" fmla="*/ 324229 w 427114"/>
                    <a:gd name="connsiteY63" fmla="*/ 323249 h 468227"/>
                    <a:gd name="connsiteX64" fmla="*/ 324229 w 427114"/>
                    <a:gd name="connsiteY64" fmla="*/ 329717 h 468227"/>
                    <a:gd name="connsiteX65" fmla="*/ 325721 w 427114"/>
                    <a:gd name="connsiteY65" fmla="*/ 334904 h 468227"/>
                    <a:gd name="connsiteX66" fmla="*/ 322843 w 427114"/>
                    <a:gd name="connsiteY66" fmla="*/ 340945 h 468227"/>
                    <a:gd name="connsiteX67" fmla="*/ 305787 w 427114"/>
                    <a:gd name="connsiteY67" fmla="*/ 359316 h 468227"/>
                    <a:gd name="connsiteX68" fmla="*/ 292853 w 427114"/>
                    <a:gd name="connsiteY68" fmla="*/ 357575 h 468227"/>
                    <a:gd name="connsiteX69" fmla="*/ 287167 w 427114"/>
                    <a:gd name="connsiteY69" fmla="*/ 355549 h 468227"/>
                    <a:gd name="connsiteX70" fmla="*/ 281339 w 427114"/>
                    <a:gd name="connsiteY70" fmla="*/ 357149 h 468227"/>
                    <a:gd name="connsiteX71" fmla="*/ 269933 w 427114"/>
                    <a:gd name="connsiteY71" fmla="*/ 360098 h 468227"/>
                    <a:gd name="connsiteX72" fmla="*/ 261796 w 427114"/>
                    <a:gd name="connsiteY72" fmla="*/ 372073 h 468227"/>
                    <a:gd name="connsiteX73" fmla="*/ 261796 w 427114"/>
                    <a:gd name="connsiteY73" fmla="*/ 385327 h 468227"/>
                    <a:gd name="connsiteX74" fmla="*/ 261796 w 427114"/>
                    <a:gd name="connsiteY74" fmla="*/ 393144 h 468227"/>
                    <a:gd name="connsiteX75" fmla="*/ 259735 w 427114"/>
                    <a:gd name="connsiteY75" fmla="*/ 398901 h 468227"/>
                    <a:gd name="connsiteX76" fmla="*/ 253339 w 427114"/>
                    <a:gd name="connsiteY76" fmla="*/ 409277 h 468227"/>
                    <a:gd name="connsiteX77" fmla="*/ 245770 w 427114"/>
                    <a:gd name="connsiteY77" fmla="*/ 417094 h 468227"/>
                    <a:gd name="connsiteX78" fmla="*/ 221820 w 427114"/>
                    <a:gd name="connsiteY78" fmla="*/ 415282 h 468227"/>
                    <a:gd name="connsiteX79" fmla="*/ 195170 w 427114"/>
                    <a:gd name="connsiteY79" fmla="*/ 412012 h 468227"/>
                    <a:gd name="connsiteX80" fmla="*/ 175129 w 427114"/>
                    <a:gd name="connsiteY80" fmla="*/ 396662 h 468227"/>
                    <a:gd name="connsiteX81" fmla="*/ 131281 w 427114"/>
                    <a:gd name="connsiteY81" fmla="*/ 389164 h 468227"/>
                    <a:gd name="connsiteX82" fmla="*/ 121971 w 427114"/>
                    <a:gd name="connsiteY82" fmla="*/ 417591 h 468227"/>
                    <a:gd name="connsiteX83" fmla="*/ 109676 w 427114"/>
                    <a:gd name="connsiteY83" fmla="*/ 434044 h 468227"/>
                    <a:gd name="connsiteX84" fmla="*/ 99300 w 427114"/>
                    <a:gd name="connsiteY84" fmla="*/ 441861 h 468227"/>
                    <a:gd name="connsiteX85" fmla="*/ 77554 w 427114"/>
                    <a:gd name="connsiteY85" fmla="*/ 460836 h 468227"/>
                    <a:gd name="connsiteX86" fmla="*/ 61919 w 427114"/>
                    <a:gd name="connsiteY86" fmla="*/ 464140 h 468227"/>
                    <a:gd name="connsiteX87" fmla="*/ 49305 w 427114"/>
                    <a:gd name="connsiteY87" fmla="*/ 468191 h 468227"/>
                    <a:gd name="connsiteX88" fmla="*/ 39639 w 427114"/>
                    <a:gd name="connsiteY88" fmla="*/ 466450 h 468227"/>
                    <a:gd name="connsiteX89" fmla="*/ 33172 w 427114"/>
                    <a:gd name="connsiteY89" fmla="*/ 464140 h 468227"/>
                    <a:gd name="connsiteX90" fmla="*/ 19527 w 427114"/>
                    <a:gd name="connsiteY90" fmla="*/ 454475 h 468227"/>
                    <a:gd name="connsiteX91" fmla="*/ 16436 w 427114"/>
                    <a:gd name="connsiteY91" fmla="*/ 434185 h 468227"/>
                    <a:gd name="connsiteX92" fmla="*/ 21517 w 427114"/>
                    <a:gd name="connsiteY92" fmla="*/ 421962 h 468227"/>
                    <a:gd name="connsiteX93" fmla="*/ 20345 w 427114"/>
                    <a:gd name="connsiteY93" fmla="*/ 410875 h 468227"/>
                    <a:gd name="connsiteX94" fmla="*/ 8299 w 427114"/>
                    <a:gd name="connsiteY94" fmla="*/ 375910 h 468227"/>
                    <a:gd name="connsiteX95" fmla="*/ 1583 w 427114"/>
                    <a:gd name="connsiteY95" fmla="*/ 371539 h 468227"/>
                    <a:gd name="connsiteX96" fmla="*/ -87 w 427114"/>
                    <a:gd name="connsiteY96" fmla="*/ 369621 h 468227"/>
                    <a:gd name="connsiteX97" fmla="*/ -87 w 427114"/>
                    <a:gd name="connsiteY97" fmla="*/ 205242 h 46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427114" h="468227">
                      <a:moveTo>
                        <a:pt x="39035" y="205597"/>
                      </a:moveTo>
                      <a:lnTo>
                        <a:pt x="39035" y="27929"/>
                      </a:lnTo>
                      <a:cubicBezTo>
                        <a:pt x="45414" y="31696"/>
                        <a:pt x="53139" y="32442"/>
                        <a:pt x="60107" y="29919"/>
                      </a:cubicBezTo>
                      <a:cubicBezTo>
                        <a:pt x="64047" y="28462"/>
                        <a:pt x="67892" y="26757"/>
                        <a:pt x="71620" y="24802"/>
                      </a:cubicBezTo>
                      <a:cubicBezTo>
                        <a:pt x="73773" y="23487"/>
                        <a:pt x="76005" y="22279"/>
                        <a:pt x="78300" y="21249"/>
                      </a:cubicBezTo>
                      <a:cubicBezTo>
                        <a:pt x="80727" y="20644"/>
                        <a:pt x="83179" y="20147"/>
                        <a:pt x="85655" y="19792"/>
                      </a:cubicBezTo>
                      <a:cubicBezTo>
                        <a:pt x="89941" y="18903"/>
                        <a:pt x="94159" y="17731"/>
                        <a:pt x="98270" y="16238"/>
                      </a:cubicBezTo>
                      <a:cubicBezTo>
                        <a:pt x="100157" y="15457"/>
                        <a:pt x="102143" y="14959"/>
                        <a:pt x="104169" y="14711"/>
                      </a:cubicBezTo>
                      <a:cubicBezTo>
                        <a:pt x="106976" y="14711"/>
                        <a:pt x="107722" y="15528"/>
                        <a:pt x="109996" y="16238"/>
                      </a:cubicBezTo>
                      <a:cubicBezTo>
                        <a:pt x="114139" y="17376"/>
                        <a:pt x="118428" y="17838"/>
                        <a:pt x="122717" y="17660"/>
                      </a:cubicBezTo>
                      <a:cubicBezTo>
                        <a:pt x="128758" y="17660"/>
                        <a:pt x="131245" y="14888"/>
                        <a:pt x="136042" y="11903"/>
                      </a:cubicBezTo>
                      <a:cubicBezTo>
                        <a:pt x="141763" y="8350"/>
                        <a:pt x="150966" y="3695"/>
                        <a:pt x="156403" y="11370"/>
                      </a:cubicBezTo>
                      <a:cubicBezTo>
                        <a:pt x="160632" y="17411"/>
                        <a:pt x="161022" y="29883"/>
                        <a:pt x="169622" y="32122"/>
                      </a:cubicBezTo>
                      <a:cubicBezTo>
                        <a:pt x="187104" y="36741"/>
                        <a:pt x="180282" y="-3980"/>
                        <a:pt x="194779" y="2593"/>
                      </a:cubicBezTo>
                      <a:cubicBezTo>
                        <a:pt x="196698" y="3375"/>
                        <a:pt x="198333" y="3944"/>
                        <a:pt x="200287" y="4725"/>
                      </a:cubicBezTo>
                      <a:cubicBezTo>
                        <a:pt x="202746" y="5330"/>
                        <a:pt x="205258" y="5685"/>
                        <a:pt x="207785" y="5756"/>
                      </a:cubicBezTo>
                      <a:cubicBezTo>
                        <a:pt x="211054" y="6502"/>
                        <a:pt x="214892" y="10020"/>
                        <a:pt x="218018" y="10411"/>
                      </a:cubicBezTo>
                      <a:cubicBezTo>
                        <a:pt x="220044" y="10304"/>
                        <a:pt x="221998" y="9629"/>
                        <a:pt x="223668" y="8492"/>
                      </a:cubicBezTo>
                      <a:cubicBezTo>
                        <a:pt x="225516" y="6893"/>
                        <a:pt x="225019" y="5543"/>
                        <a:pt x="226156" y="3624"/>
                      </a:cubicBezTo>
                      <a:cubicBezTo>
                        <a:pt x="227200" y="1918"/>
                        <a:pt x="228846" y="639"/>
                        <a:pt x="230775" y="71"/>
                      </a:cubicBezTo>
                      <a:cubicBezTo>
                        <a:pt x="231432" y="-72"/>
                        <a:pt x="232108" y="-72"/>
                        <a:pt x="232765" y="71"/>
                      </a:cubicBezTo>
                      <a:cubicBezTo>
                        <a:pt x="233131" y="1563"/>
                        <a:pt x="234325" y="2665"/>
                        <a:pt x="235821" y="2949"/>
                      </a:cubicBezTo>
                      <a:lnTo>
                        <a:pt x="235821" y="2949"/>
                      </a:lnTo>
                      <a:cubicBezTo>
                        <a:pt x="233760" y="7319"/>
                        <a:pt x="244917" y="13609"/>
                        <a:pt x="250034" y="16203"/>
                      </a:cubicBezTo>
                      <a:cubicBezTo>
                        <a:pt x="257781" y="19756"/>
                        <a:pt x="262080" y="26650"/>
                        <a:pt x="267339" y="33366"/>
                      </a:cubicBezTo>
                      <a:cubicBezTo>
                        <a:pt x="271056" y="37772"/>
                        <a:pt x="273860" y="42853"/>
                        <a:pt x="275583" y="48361"/>
                      </a:cubicBezTo>
                      <a:cubicBezTo>
                        <a:pt x="275850" y="50919"/>
                        <a:pt x="275850" y="53549"/>
                        <a:pt x="275583" y="56107"/>
                      </a:cubicBezTo>
                      <a:cubicBezTo>
                        <a:pt x="275661" y="58559"/>
                        <a:pt x="276226" y="60975"/>
                        <a:pt x="277253" y="63214"/>
                      </a:cubicBezTo>
                      <a:cubicBezTo>
                        <a:pt x="278643" y="68224"/>
                        <a:pt x="280522" y="73092"/>
                        <a:pt x="282867" y="77747"/>
                      </a:cubicBezTo>
                      <a:cubicBezTo>
                        <a:pt x="285248" y="82367"/>
                        <a:pt x="286421" y="87981"/>
                        <a:pt x="288837" y="92671"/>
                      </a:cubicBezTo>
                      <a:cubicBezTo>
                        <a:pt x="290792" y="97184"/>
                        <a:pt x="294480" y="100702"/>
                        <a:pt x="299071" y="102479"/>
                      </a:cubicBezTo>
                      <a:cubicBezTo>
                        <a:pt x="301523" y="103047"/>
                        <a:pt x="304330" y="101945"/>
                        <a:pt x="306711" y="102479"/>
                      </a:cubicBezTo>
                      <a:cubicBezTo>
                        <a:pt x="309248" y="103367"/>
                        <a:pt x="311835" y="104113"/>
                        <a:pt x="314457" y="104717"/>
                      </a:cubicBezTo>
                      <a:cubicBezTo>
                        <a:pt x="318128" y="105321"/>
                        <a:pt x="321756" y="106139"/>
                        <a:pt x="325330" y="107169"/>
                      </a:cubicBezTo>
                      <a:cubicBezTo>
                        <a:pt x="329879" y="108626"/>
                        <a:pt x="331797" y="113494"/>
                        <a:pt x="335990" y="115413"/>
                      </a:cubicBezTo>
                      <a:cubicBezTo>
                        <a:pt x="340183" y="117332"/>
                        <a:pt x="346046" y="117332"/>
                        <a:pt x="350524" y="118575"/>
                      </a:cubicBezTo>
                      <a:cubicBezTo>
                        <a:pt x="355001" y="119819"/>
                        <a:pt x="358981" y="120814"/>
                        <a:pt x="359940" y="125682"/>
                      </a:cubicBezTo>
                      <a:cubicBezTo>
                        <a:pt x="360786" y="131083"/>
                        <a:pt x="360590" y="136556"/>
                        <a:pt x="359371" y="141886"/>
                      </a:cubicBezTo>
                      <a:cubicBezTo>
                        <a:pt x="358874" y="143627"/>
                        <a:pt x="357844" y="144444"/>
                        <a:pt x="357630" y="146754"/>
                      </a:cubicBezTo>
                      <a:cubicBezTo>
                        <a:pt x="357328" y="150094"/>
                        <a:pt x="357328" y="153469"/>
                        <a:pt x="357630" y="156810"/>
                      </a:cubicBezTo>
                      <a:cubicBezTo>
                        <a:pt x="357950" y="165338"/>
                        <a:pt x="363209" y="172196"/>
                        <a:pt x="366549" y="180013"/>
                      </a:cubicBezTo>
                      <a:cubicBezTo>
                        <a:pt x="369037" y="185841"/>
                        <a:pt x="370636" y="191029"/>
                        <a:pt x="377636" y="192948"/>
                      </a:cubicBezTo>
                      <a:cubicBezTo>
                        <a:pt x="382824" y="194475"/>
                        <a:pt x="390108" y="193445"/>
                        <a:pt x="394905" y="196075"/>
                      </a:cubicBezTo>
                      <a:cubicBezTo>
                        <a:pt x="396255" y="196785"/>
                        <a:pt x="396717" y="198953"/>
                        <a:pt x="397997" y="199628"/>
                      </a:cubicBezTo>
                      <a:cubicBezTo>
                        <a:pt x="400192" y="200445"/>
                        <a:pt x="402435" y="201120"/>
                        <a:pt x="404712" y="201689"/>
                      </a:cubicBezTo>
                      <a:cubicBezTo>
                        <a:pt x="409168" y="202897"/>
                        <a:pt x="412981" y="205811"/>
                        <a:pt x="415373" y="209755"/>
                      </a:cubicBezTo>
                      <a:cubicBezTo>
                        <a:pt x="418357" y="213770"/>
                        <a:pt x="422479" y="211922"/>
                        <a:pt x="425286" y="215511"/>
                      </a:cubicBezTo>
                      <a:cubicBezTo>
                        <a:pt x="426708" y="217430"/>
                        <a:pt x="425535" y="219669"/>
                        <a:pt x="426708" y="221836"/>
                      </a:cubicBezTo>
                      <a:cubicBezTo>
                        <a:pt x="426804" y="222014"/>
                        <a:pt x="426910" y="222156"/>
                        <a:pt x="427028" y="222298"/>
                      </a:cubicBezTo>
                      <a:cubicBezTo>
                        <a:pt x="425194" y="223648"/>
                        <a:pt x="423609" y="225319"/>
                        <a:pt x="422337" y="227237"/>
                      </a:cubicBezTo>
                      <a:cubicBezTo>
                        <a:pt x="419956" y="230791"/>
                        <a:pt x="420560" y="234024"/>
                        <a:pt x="419708" y="237897"/>
                      </a:cubicBezTo>
                      <a:cubicBezTo>
                        <a:pt x="418357" y="244294"/>
                        <a:pt x="412352" y="248557"/>
                        <a:pt x="406916" y="250761"/>
                      </a:cubicBezTo>
                      <a:cubicBezTo>
                        <a:pt x="404286" y="247207"/>
                        <a:pt x="398068" y="247563"/>
                        <a:pt x="394230" y="246426"/>
                      </a:cubicBezTo>
                      <a:cubicBezTo>
                        <a:pt x="392311" y="245892"/>
                        <a:pt x="391991" y="244294"/>
                        <a:pt x="389611" y="244294"/>
                      </a:cubicBezTo>
                      <a:cubicBezTo>
                        <a:pt x="387280" y="244720"/>
                        <a:pt x="385038" y="245537"/>
                        <a:pt x="382966" y="246675"/>
                      </a:cubicBezTo>
                      <a:cubicBezTo>
                        <a:pt x="379299" y="247847"/>
                        <a:pt x="375948" y="249837"/>
                        <a:pt x="373159" y="252502"/>
                      </a:cubicBezTo>
                      <a:cubicBezTo>
                        <a:pt x="372110" y="254101"/>
                        <a:pt x="371275" y="255878"/>
                        <a:pt x="370671" y="257690"/>
                      </a:cubicBezTo>
                      <a:cubicBezTo>
                        <a:pt x="369943" y="259608"/>
                        <a:pt x="369314" y="261527"/>
                        <a:pt x="368788" y="263517"/>
                      </a:cubicBezTo>
                      <a:cubicBezTo>
                        <a:pt x="366549" y="274178"/>
                        <a:pt x="366620" y="282350"/>
                        <a:pt x="355214" y="286579"/>
                      </a:cubicBezTo>
                      <a:cubicBezTo>
                        <a:pt x="350886" y="287787"/>
                        <a:pt x="346444" y="288497"/>
                        <a:pt x="341960" y="288746"/>
                      </a:cubicBezTo>
                      <a:cubicBezTo>
                        <a:pt x="339224" y="289244"/>
                        <a:pt x="336843" y="290594"/>
                        <a:pt x="334143" y="291162"/>
                      </a:cubicBezTo>
                      <a:cubicBezTo>
                        <a:pt x="331442" y="291731"/>
                        <a:pt x="330589" y="291162"/>
                        <a:pt x="327995" y="292655"/>
                      </a:cubicBezTo>
                      <a:cubicBezTo>
                        <a:pt x="321919" y="296741"/>
                        <a:pt x="320640" y="309747"/>
                        <a:pt x="322168" y="316605"/>
                      </a:cubicBezTo>
                      <a:cubicBezTo>
                        <a:pt x="322971" y="318772"/>
                        <a:pt x="323660" y="321011"/>
                        <a:pt x="324229" y="323249"/>
                      </a:cubicBezTo>
                      <a:cubicBezTo>
                        <a:pt x="324104" y="325417"/>
                        <a:pt x="324104" y="327549"/>
                        <a:pt x="324229" y="329717"/>
                      </a:cubicBezTo>
                      <a:cubicBezTo>
                        <a:pt x="324691" y="332097"/>
                        <a:pt x="326290" y="331920"/>
                        <a:pt x="325721" y="334904"/>
                      </a:cubicBezTo>
                      <a:cubicBezTo>
                        <a:pt x="325472" y="336255"/>
                        <a:pt x="323411" y="339275"/>
                        <a:pt x="322843" y="340945"/>
                      </a:cubicBezTo>
                      <a:cubicBezTo>
                        <a:pt x="320682" y="349580"/>
                        <a:pt x="314247" y="356509"/>
                        <a:pt x="305787" y="359316"/>
                      </a:cubicBezTo>
                      <a:cubicBezTo>
                        <a:pt x="300919" y="360844"/>
                        <a:pt x="297472" y="358996"/>
                        <a:pt x="292853" y="357575"/>
                      </a:cubicBezTo>
                      <a:cubicBezTo>
                        <a:pt x="290994" y="356793"/>
                        <a:pt x="289097" y="356118"/>
                        <a:pt x="287167" y="355549"/>
                      </a:cubicBezTo>
                      <a:cubicBezTo>
                        <a:pt x="283898" y="355017"/>
                        <a:pt x="283614" y="356438"/>
                        <a:pt x="281339" y="357149"/>
                      </a:cubicBezTo>
                      <a:cubicBezTo>
                        <a:pt x="277182" y="358285"/>
                        <a:pt x="273771" y="357717"/>
                        <a:pt x="269933" y="360098"/>
                      </a:cubicBezTo>
                      <a:cubicBezTo>
                        <a:pt x="265374" y="362443"/>
                        <a:pt x="262311" y="366956"/>
                        <a:pt x="261796" y="372073"/>
                      </a:cubicBezTo>
                      <a:cubicBezTo>
                        <a:pt x="261547" y="376479"/>
                        <a:pt x="261547" y="380920"/>
                        <a:pt x="261796" y="385327"/>
                      </a:cubicBezTo>
                      <a:cubicBezTo>
                        <a:pt x="261796" y="387885"/>
                        <a:pt x="262116" y="390692"/>
                        <a:pt x="261796" y="393144"/>
                      </a:cubicBezTo>
                      <a:cubicBezTo>
                        <a:pt x="261476" y="395596"/>
                        <a:pt x="260375" y="396698"/>
                        <a:pt x="259735" y="398901"/>
                      </a:cubicBezTo>
                      <a:cubicBezTo>
                        <a:pt x="258911" y="403023"/>
                        <a:pt x="256644" y="406682"/>
                        <a:pt x="253339" y="409277"/>
                      </a:cubicBezTo>
                      <a:cubicBezTo>
                        <a:pt x="251029" y="411444"/>
                        <a:pt x="248471" y="415672"/>
                        <a:pt x="245770" y="417094"/>
                      </a:cubicBezTo>
                      <a:cubicBezTo>
                        <a:pt x="237704" y="421429"/>
                        <a:pt x="229887" y="416241"/>
                        <a:pt x="221820" y="415282"/>
                      </a:cubicBezTo>
                      <a:cubicBezTo>
                        <a:pt x="213044" y="414251"/>
                        <a:pt x="201851" y="418480"/>
                        <a:pt x="195170" y="412012"/>
                      </a:cubicBezTo>
                      <a:cubicBezTo>
                        <a:pt x="188490" y="405545"/>
                        <a:pt x="180957" y="403236"/>
                        <a:pt x="175129" y="396662"/>
                      </a:cubicBezTo>
                      <a:cubicBezTo>
                        <a:pt x="165393" y="385504"/>
                        <a:pt x="142474" y="373601"/>
                        <a:pt x="131281" y="389164"/>
                      </a:cubicBezTo>
                      <a:cubicBezTo>
                        <a:pt x="125631" y="397088"/>
                        <a:pt x="125240" y="408744"/>
                        <a:pt x="121971" y="417591"/>
                      </a:cubicBezTo>
                      <a:cubicBezTo>
                        <a:pt x="119441" y="424094"/>
                        <a:pt x="115191" y="429779"/>
                        <a:pt x="109676" y="434044"/>
                      </a:cubicBezTo>
                      <a:cubicBezTo>
                        <a:pt x="105910" y="437206"/>
                        <a:pt x="102392" y="438023"/>
                        <a:pt x="99300" y="441861"/>
                      </a:cubicBezTo>
                      <a:cubicBezTo>
                        <a:pt x="92833" y="449678"/>
                        <a:pt x="87006" y="457247"/>
                        <a:pt x="77554" y="460836"/>
                      </a:cubicBezTo>
                      <a:cubicBezTo>
                        <a:pt x="72615" y="462683"/>
                        <a:pt x="67107" y="461724"/>
                        <a:pt x="61919" y="464140"/>
                      </a:cubicBezTo>
                      <a:cubicBezTo>
                        <a:pt x="57690" y="466131"/>
                        <a:pt x="53391" y="466521"/>
                        <a:pt x="49305" y="468191"/>
                      </a:cubicBezTo>
                      <a:cubicBezTo>
                        <a:pt x="47244" y="464638"/>
                        <a:pt x="42837" y="466983"/>
                        <a:pt x="39639" y="466450"/>
                      </a:cubicBezTo>
                      <a:cubicBezTo>
                        <a:pt x="37650" y="466024"/>
                        <a:pt x="35340" y="464780"/>
                        <a:pt x="33172" y="464140"/>
                      </a:cubicBezTo>
                      <a:cubicBezTo>
                        <a:pt x="26563" y="462364"/>
                        <a:pt x="22974" y="460587"/>
                        <a:pt x="19527" y="454475"/>
                      </a:cubicBezTo>
                      <a:cubicBezTo>
                        <a:pt x="16081" y="448364"/>
                        <a:pt x="13806" y="441363"/>
                        <a:pt x="16436" y="434185"/>
                      </a:cubicBezTo>
                      <a:cubicBezTo>
                        <a:pt x="18376" y="430206"/>
                        <a:pt x="20071" y="426120"/>
                        <a:pt x="21517" y="421962"/>
                      </a:cubicBezTo>
                      <a:cubicBezTo>
                        <a:pt x="22725" y="417520"/>
                        <a:pt x="21517" y="415104"/>
                        <a:pt x="20345" y="410875"/>
                      </a:cubicBezTo>
                      <a:cubicBezTo>
                        <a:pt x="17466" y="399540"/>
                        <a:pt x="19527" y="383906"/>
                        <a:pt x="8299" y="375910"/>
                      </a:cubicBezTo>
                      <a:cubicBezTo>
                        <a:pt x="5911" y="374702"/>
                        <a:pt x="3658" y="373245"/>
                        <a:pt x="1583" y="371539"/>
                      </a:cubicBezTo>
                      <a:cubicBezTo>
                        <a:pt x="975" y="370936"/>
                        <a:pt x="417" y="370296"/>
                        <a:pt x="-87" y="369621"/>
                      </a:cubicBezTo>
                      <a:lnTo>
                        <a:pt x="-87" y="205242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85" name="Freeform: Shape 484">
                  <a:extLst>
                    <a:ext uri="{FF2B5EF4-FFF2-40B4-BE49-F238E27FC236}">
                      <a16:creationId xmlns:a16="http://schemas.microsoft.com/office/drawing/2014/main" id="{B09B4D5A-3C3C-5FC6-88C1-8A332E5D8C90}"/>
                    </a:ext>
                  </a:extLst>
                </p:cNvPr>
                <p:cNvSpPr/>
                <p:nvPr/>
              </p:nvSpPr>
              <p:spPr>
                <a:xfrm>
                  <a:off x="-9300888" y="8168685"/>
                  <a:ext cx="904484" cy="801361"/>
                </a:xfrm>
                <a:custGeom>
                  <a:avLst/>
                  <a:gdLst>
                    <a:gd name="connsiteX0" fmla="*/ 67391 w 564822"/>
                    <a:gd name="connsiteY0" fmla="*/ 470196 h 500425"/>
                    <a:gd name="connsiteX1" fmla="*/ 50335 w 564822"/>
                    <a:gd name="connsiteY1" fmla="*/ 471724 h 500425"/>
                    <a:gd name="connsiteX2" fmla="*/ 48878 w 564822"/>
                    <a:gd name="connsiteY2" fmla="*/ 469947 h 500425"/>
                    <a:gd name="connsiteX3" fmla="*/ 43300 w 564822"/>
                    <a:gd name="connsiteY3" fmla="*/ 463409 h 500425"/>
                    <a:gd name="connsiteX4" fmla="*/ 31182 w 564822"/>
                    <a:gd name="connsiteY4" fmla="*/ 449835 h 500425"/>
                    <a:gd name="connsiteX5" fmla="*/ 23756 w 564822"/>
                    <a:gd name="connsiteY5" fmla="*/ 442089 h 500425"/>
                    <a:gd name="connsiteX6" fmla="*/ 19598 w 564822"/>
                    <a:gd name="connsiteY6" fmla="*/ 437647 h 500425"/>
                    <a:gd name="connsiteX7" fmla="*/ 16045 w 564822"/>
                    <a:gd name="connsiteY7" fmla="*/ 434094 h 500425"/>
                    <a:gd name="connsiteX8" fmla="*/ 9187 w 564822"/>
                    <a:gd name="connsiteY8" fmla="*/ 426454 h 500425"/>
                    <a:gd name="connsiteX9" fmla="*/ 2791 w 564822"/>
                    <a:gd name="connsiteY9" fmla="*/ 419348 h 500425"/>
                    <a:gd name="connsiteX10" fmla="*/ -87 w 564822"/>
                    <a:gd name="connsiteY10" fmla="*/ 415794 h 500425"/>
                    <a:gd name="connsiteX11" fmla="*/ -87 w 564822"/>
                    <a:gd name="connsiteY11" fmla="*/ 239618 h 500425"/>
                    <a:gd name="connsiteX12" fmla="*/ 87645 w 564822"/>
                    <a:gd name="connsiteY12" fmla="*/ 239618 h 500425"/>
                    <a:gd name="connsiteX13" fmla="*/ 87645 w 564822"/>
                    <a:gd name="connsiteY13" fmla="*/ 242461 h 500425"/>
                    <a:gd name="connsiteX14" fmla="*/ 91803 w 564822"/>
                    <a:gd name="connsiteY14" fmla="*/ 239618 h 500425"/>
                    <a:gd name="connsiteX15" fmla="*/ 87645 w 564822"/>
                    <a:gd name="connsiteY15" fmla="*/ 239618 h 500425"/>
                    <a:gd name="connsiteX16" fmla="*/ 87645 w 564822"/>
                    <a:gd name="connsiteY16" fmla="*/ 236562 h 500425"/>
                    <a:gd name="connsiteX17" fmla="*/ 85727 w 564822"/>
                    <a:gd name="connsiteY17" fmla="*/ 233684 h 500425"/>
                    <a:gd name="connsiteX18" fmla="*/ 83417 w 564822"/>
                    <a:gd name="connsiteY18" fmla="*/ 230415 h 500425"/>
                    <a:gd name="connsiteX19" fmla="*/ 82315 w 564822"/>
                    <a:gd name="connsiteY19" fmla="*/ 226258 h 500425"/>
                    <a:gd name="connsiteX20" fmla="*/ 84305 w 564822"/>
                    <a:gd name="connsiteY20" fmla="*/ 221567 h 500425"/>
                    <a:gd name="connsiteX21" fmla="*/ 86153 w 564822"/>
                    <a:gd name="connsiteY21" fmla="*/ 215988 h 500425"/>
                    <a:gd name="connsiteX22" fmla="*/ 87255 w 564822"/>
                    <a:gd name="connsiteY22" fmla="*/ 208882 h 500425"/>
                    <a:gd name="connsiteX23" fmla="*/ 86224 w 564822"/>
                    <a:gd name="connsiteY23" fmla="*/ 203445 h 500425"/>
                    <a:gd name="connsiteX24" fmla="*/ 87432 w 564822"/>
                    <a:gd name="connsiteY24" fmla="*/ 197475 h 500425"/>
                    <a:gd name="connsiteX25" fmla="*/ 84625 w 564822"/>
                    <a:gd name="connsiteY25" fmla="*/ 190688 h 500425"/>
                    <a:gd name="connsiteX26" fmla="*/ 80148 w 564822"/>
                    <a:gd name="connsiteY26" fmla="*/ 179673 h 500425"/>
                    <a:gd name="connsiteX27" fmla="*/ 83026 w 564822"/>
                    <a:gd name="connsiteY27" fmla="*/ 168480 h 500425"/>
                    <a:gd name="connsiteX28" fmla="*/ 90133 w 564822"/>
                    <a:gd name="connsiteY28" fmla="*/ 168480 h 500425"/>
                    <a:gd name="connsiteX29" fmla="*/ 91910 w 564822"/>
                    <a:gd name="connsiteY29" fmla="*/ 161373 h 500425"/>
                    <a:gd name="connsiteX30" fmla="*/ 88925 w 564822"/>
                    <a:gd name="connsiteY30" fmla="*/ 148758 h 500425"/>
                    <a:gd name="connsiteX31" fmla="*/ 91910 w 564822"/>
                    <a:gd name="connsiteY31" fmla="*/ 144530 h 500425"/>
                    <a:gd name="connsiteX32" fmla="*/ 96671 w 564822"/>
                    <a:gd name="connsiteY32" fmla="*/ 142682 h 500425"/>
                    <a:gd name="connsiteX33" fmla="*/ 104098 w 564822"/>
                    <a:gd name="connsiteY33" fmla="*/ 150677 h 500425"/>
                    <a:gd name="connsiteX34" fmla="*/ 109286 w 564822"/>
                    <a:gd name="connsiteY34" fmla="*/ 158814 h 500425"/>
                    <a:gd name="connsiteX35" fmla="*/ 118560 w 564822"/>
                    <a:gd name="connsiteY35" fmla="*/ 159845 h 500425"/>
                    <a:gd name="connsiteX36" fmla="*/ 123748 w 564822"/>
                    <a:gd name="connsiteY36" fmla="*/ 159845 h 500425"/>
                    <a:gd name="connsiteX37" fmla="*/ 127301 w 564822"/>
                    <a:gd name="connsiteY37" fmla="*/ 158246 h 500425"/>
                    <a:gd name="connsiteX38" fmla="*/ 133377 w 564822"/>
                    <a:gd name="connsiteY38" fmla="*/ 158246 h 500425"/>
                    <a:gd name="connsiteX39" fmla="*/ 136149 w 564822"/>
                    <a:gd name="connsiteY39" fmla="*/ 159916 h 500425"/>
                    <a:gd name="connsiteX40" fmla="*/ 142154 w 564822"/>
                    <a:gd name="connsiteY40" fmla="*/ 158246 h 500425"/>
                    <a:gd name="connsiteX41" fmla="*/ 146631 w 564822"/>
                    <a:gd name="connsiteY41" fmla="*/ 158246 h 500425"/>
                    <a:gd name="connsiteX42" fmla="*/ 155159 w 564822"/>
                    <a:gd name="connsiteY42" fmla="*/ 158246 h 500425"/>
                    <a:gd name="connsiteX43" fmla="*/ 157007 w 564822"/>
                    <a:gd name="connsiteY43" fmla="*/ 169510 h 500425"/>
                    <a:gd name="connsiteX44" fmla="*/ 164114 w 564822"/>
                    <a:gd name="connsiteY44" fmla="*/ 183723 h 500425"/>
                    <a:gd name="connsiteX45" fmla="*/ 180424 w 564822"/>
                    <a:gd name="connsiteY45" fmla="*/ 188130 h 500425"/>
                    <a:gd name="connsiteX46" fmla="*/ 185292 w 564822"/>
                    <a:gd name="connsiteY46" fmla="*/ 189409 h 500425"/>
                    <a:gd name="connsiteX47" fmla="*/ 188064 w 564822"/>
                    <a:gd name="connsiteY47" fmla="*/ 187810 h 500425"/>
                    <a:gd name="connsiteX48" fmla="*/ 198546 w 564822"/>
                    <a:gd name="connsiteY48" fmla="*/ 187490 h 500425"/>
                    <a:gd name="connsiteX49" fmla="*/ 208176 w 564822"/>
                    <a:gd name="connsiteY49" fmla="*/ 191044 h 500425"/>
                    <a:gd name="connsiteX50" fmla="*/ 211729 w 564822"/>
                    <a:gd name="connsiteY50" fmla="*/ 193993 h 500425"/>
                    <a:gd name="connsiteX51" fmla="*/ 216704 w 564822"/>
                    <a:gd name="connsiteY51" fmla="*/ 195130 h 500425"/>
                    <a:gd name="connsiteX52" fmla="*/ 221465 w 564822"/>
                    <a:gd name="connsiteY52" fmla="*/ 193850 h 500425"/>
                    <a:gd name="connsiteX53" fmla="*/ 226014 w 564822"/>
                    <a:gd name="connsiteY53" fmla="*/ 195130 h 500425"/>
                    <a:gd name="connsiteX54" fmla="*/ 231059 w 564822"/>
                    <a:gd name="connsiteY54" fmla="*/ 187206 h 500425"/>
                    <a:gd name="connsiteX55" fmla="*/ 234897 w 564822"/>
                    <a:gd name="connsiteY55" fmla="*/ 177718 h 500425"/>
                    <a:gd name="connsiteX56" fmla="*/ 243283 w 564822"/>
                    <a:gd name="connsiteY56" fmla="*/ 182018 h 500425"/>
                    <a:gd name="connsiteX57" fmla="*/ 247334 w 564822"/>
                    <a:gd name="connsiteY57" fmla="*/ 189444 h 500425"/>
                    <a:gd name="connsiteX58" fmla="*/ 249004 w 564822"/>
                    <a:gd name="connsiteY58" fmla="*/ 192998 h 500425"/>
                    <a:gd name="connsiteX59" fmla="*/ 250283 w 564822"/>
                    <a:gd name="connsiteY59" fmla="*/ 196907 h 500425"/>
                    <a:gd name="connsiteX60" fmla="*/ 262756 w 564822"/>
                    <a:gd name="connsiteY60" fmla="*/ 208739 h 500425"/>
                    <a:gd name="connsiteX61" fmla="*/ 281411 w 564822"/>
                    <a:gd name="connsiteY61" fmla="*/ 213110 h 500425"/>
                    <a:gd name="connsiteX62" fmla="*/ 291005 w 564822"/>
                    <a:gd name="connsiteY62" fmla="*/ 214638 h 500425"/>
                    <a:gd name="connsiteX63" fmla="*/ 296832 w 564822"/>
                    <a:gd name="connsiteY63" fmla="*/ 219257 h 500425"/>
                    <a:gd name="connsiteX64" fmla="*/ 305467 w 564822"/>
                    <a:gd name="connsiteY64" fmla="*/ 224623 h 500425"/>
                    <a:gd name="connsiteX65" fmla="*/ 309838 w 564822"/>
                    <a:gd name="connsiteY65" fmla="*/ 233542 h 500425"/>
                    <a:gd name="connsiteX66" fmla="*/ 312467 w 564822"/>
                    <a:gd name="connsiteY66" fmla="*/ 236740 h 500425"/>
                    <a:gd name="connsiteX67" fmla="*/ 314315 w 564822"/>
                    <a:gd name="connsiteY67" fmla="*/ 241288 h 500425"/>
                    <a:gd name="connsiteX68" fmla="*/ 319503 w 564822"/>
                    <a:gd name="connsiteY68" fmla="*/ 250172 h 500425"/>
                    <a:gd name="connsiteX69" fmla="*/ 322701 w 564822"/>
                    <a:gd name="connsiteY69" fmla="*/ 258380 h 500425"/>
                    <a:gd name="connsiteX70" fmla="*/ 328031 w 564822"/>
                    <a:gd name="connsiteY70" fmla="*/ 263497 h 500425"/>
                    <a:gd name="connsiteX71" fmla="*/ 340894 w 564822"/>
                    <a:gd name="connsiteY71" fmla="*/ 254791 h 500425"/>
                    <a:gd name="connsiteX72" fmla="*/ 345371 w 564822"/>
                    <a:gd name="connsiteY72" fmla="*/ 258629 h 500425"/>
                    <a:gd name="connsiteX73" fmla="*/ 348925 w 564822"/>
                    <a:gd name="connsiteY73" fmla="*/ 263888 h 500425"/>
                    <a:gd name="connsiteX74" fmla="*/ 361148 w 564822"/>
                    <a:gd name="connsiteY74" fmla="*/ 255182 h 500425"/>
                    <a:gd name="connsiteX75" fmla="*/ 365519 w 564822"/>
                    <a:gd name="connsiteY75" fmla="*/ 239796 h 500425"/>
                    <a:gd name="connsiteX76" fmla="*/ 367047 w 564822"/>
                    <a:gd name="connsiteY76" fmla="*/ 230912 h 500425"/>
                    <a:gd name="connsiteX77" fmla="*/ 366336 w 564822"/>
                    <a:gd name="connsiteY77" fmla="*/ 222775 h 500425"/>
                    <a:gd name="connsiteX78" fmla="*/ 365625 w 564822"/>
                    <a:gd name="connsiteY78" fmla="*/ 205790 h 500425"/>
                    <a:gd name="connsiteX79" fmla="*/ 357808 w 564822"/>
                    <a:gd name="connsiteY79" fmla="*/ 195130 h 500425"/>
                    <a:gd name="connsiteX80" fmla="*/ 355072 w 564822"/>
                    <a:gd name="connsiteY80" fmla="*/ 200566 h 500425"/>
                    <a:gd name="connsiteX81" fmla="*/ 353651 w 564822"/>
                    <a:gd name="connsiteY81" fmla="*/ 202876 h 500425"/>
                    <a:gd name="connsiteX82" fmla="*/ 354930 w 564822"/>
                    <a:gd name="connsiteY82" fmla="*/ 207425 h 500425"/>
                    <a:gd name="connsiteX83" fmla="*/ 352762 w 564822"/>
                    <a:gd name="connsiteY83" fmla="*/ 213750 h 500425"/>
                    <a:gd name="connsiteX84" fmla="*/ 346757 w 564822"/>
                    <a:gd name="connsiteY84" fmla="*/ 216059 h 500425"/>
                    <a:gd name="connsiteX85" fmla="*/ 339366 w 564822"/>
                    <a:gd name="connsiteY85" fmla="*/ 207034 h 500425"/>
                    <a:gd name="connsiteX86" fmla="*/ 327853 w 564822"/>
                    <a:gd name="connsiteY86" fmla="*/ 201455 h 500425"/>
                    <a:gd name="connsiteX87" fmla="*/ 314919 w 564822"/>
                    <a:gd name="connsiteY87" fmla="*/ 197049 h 500425"/>
                    <a:gd name="connsiteX88" fmla="*/ 306782 w 564822"/>
                    <a:gd name="connsiteY88" fmla="*/ 186389 h 500425"/>
                    <a:gd name="connsiteX89" fmla="*/ 304223 w 564822"/>
                    <a:gd name="connsiteY89" fmla="*/ 180810 h 500425"/>
                    <a:gd name="connsiteX90" fmla="*/ 302056 w 564822"/>
                    <a:gd name="connsiteY90" fmla="*/ 173312 h 500425"/>
                    <a:gd name="connsiteX91" fmla="*/ 300492 w 564822"/>
                    <a:gd name="connsiteY91" fmla="*/ 167485 h 500425"/>
                    <a:gd name="connsiteX92" fmla="*/ 304046 w 564822"/>
                    <a:gd name="connsiteY92" fmla="*/ 161586 h 500425"/>
                    <a:gd name="connsiteX93" fmla="*/ 309624 w 564822"/>
                    <a:gd name="connsiteY93" fmla="*/ 149682 h 500425"/>
                    <a:gd name="connsiteX94" fmla="*/ 305005 w 564822"/>
                    <a:gd name="connsiteY94" fmla="*/ 134900 h 500425"/>
                    <a:gd name="connsiteX95" fmla="*/ 308558 w 564822"/>
                    <a:gd name="connsiteY95" fmla="*/ 121895 h 500425"/>
                    <a:gd name="connsiteX96" fmla="*/ 312929 w 564822"/>
                    <a:gd name="connsiteY96" fmla="*/ 112727 h 500425"/>
                    <a:gd name="connsiteX97" fmla="*/ 314137 w 564822"/>
                    <a:gd name="connsiteY97" fmla="*/ 108321 h 500425"/>
                    <a:gd name="connsiteX98" fmla="*/ 314137 w 564822"/>
                    <a:gd name="connsiteY98" fmla="*/ 105301 h 500425"/>
                    <a:gd name="connsiteX99" fmla="*/ 315594 w 564822"/>
                    <a:gd name="connsiteY99" fmla="*/ 100255 h 500425"/>
                    <a:gd name="connsiteX100" fmla="*/ 313924 w 564822"/>
                    <a:gd name="connsiteY100" fmla="*/ 95316 h 500425"/>
                    <a:gd name="connsiteX101" fmla="*/ 312787 w 564822"/>
                    <a:gd name="connsiteY101" fmla="*/ 89808 h 500425"/>
                    <a:gd name="connsiteX102" fmla="*/ 302802 w 564822"/>
                    <a:gd name="connsiteY102" fmla="*/ 66498 h 500425"/>
                    <a:gd name="connsiteX103" fmla="*/ 298254 w 564822"/>
                    <a:gd name="connsiteY103" fmla="*/ 55340 h 500425"/>
                    <a:gd name="connsiteX104" fmla="*/ 305360 w 564822"/>
                    <a:gd name="connsiteY104" fmla="*/ 48695 h 500425"/>
                    <a:gd name="connsiteX105" fmla="*/ 316625 w 564822"/>
                    <a:gd name="connsiteY105" fmla="*/ 43365 h 500425"/>
                    <a:gd name="connsiteX106" fmla="*/ 323163 w 564822"/>
                    <a:gd name="connsiteY106" fmla="*/ 36579 h 500425"/>
                    <a:gd name="connsiteX107" fmla="*/ 327711 w 564822"/>
                    <a:gd name="connsiteY107" fmla="*/ 26984 h 500425"/>
                    <a:gd name="connsiteX108" fmla="*/ 333539 w 564822"/>
                    <a:gd name="connsiteY108" fmla="*/ 16609 h 500425"/>
                    <a:gd name="connsiteX109" fmla="*/ 343843 w 564822"/>
                    <a:gd name="connsiteY109" fmla="*/ 12132 h 500425"/>
                    <a:gd name="connsiteX110" fmla="*/ 349813 w 564822"/>
                    <a:gd name="connsiteY110" fmla="*/ 12451 h 500425"/>
                    <a:gd name="connsiteX111" fmla="*/ 357240 w 564822"/>
                    <a:gd name="connsiteY111" fmla="*/ 13979 h 500425"/>
                    <a:gd name="connsiteX112" fmla="*/ 382397 w 564822"/>
                    <a:gd name="connsiteY112" fmla="*/ 12949 h 500425"/>
                    <a:gd name="connsiteX113" fmla="*/ 401550 w 564822"/>
                    <a:gd name="connsiteY113" fmla="*/ 263 h 500425"/>
                    <a:gd name="connsiteX114" fmla="*/ 410327 w 564822"/>
                    <a:gd name="connsiteY114" fmla="*/ 1827 h 500425"/>
                    <a:gd name="connsiteX115" fmla="*/ 420454 w 564822"/>
                    <a:gd name="connsiteY115" fmla="*/ 11030 h 500425"/>
                    <a:gd name="connsiteX116" fmla="*/ 430297 w 564822"/>
                    <a:gd name="connsiteY116" fmla="*/ 19735 h 500425"/>
                    <a:gd name="connsiteX117" fmla="*/ 441561 w 564822"/>
                    <a:gd name="connsiteY117" fmla="*/ 21726 h 500425"/>
                    <a:gd name="connsiteX118" fmla="*/ 453429 w 564822"/>
                    <a:gd name="connsiteY118" fmla="*/ 25776 h 500425"/>
                    <a:gd name="connsiteX119" fmla="*/ 460536 w 564822"/>
                    <a:gd name="connsiteY119" fmla="*/ 34340 h 500425"/>
                    <a:gd name="connsiteX120" fmla="*/ 468673 w 564822"/>
                    <a:gd name="connsiteY120" fmla="*/ 44325 h 500425"/>
                    <a:gd name="connsiteX121" fmla="*/ 472226 w 564822"/>
                    <a:gd name="connsiteY121" fmla="*/ 46528 h 500425"/>
                    <a:gd name="connsiteX122" fmla="*/ 476953 w 564822"/>
                    <a:gd name="connsiteY122" fmla="*/ 46137 h 500425"/>
                    <a:gd name="connsiteX123" fmla="*/ 491166 w 564822"/>
                    <a:gd name="connsiteY123" fmla="*/ 44716 h 500425"/>
                    <a:gd name="connsiteX124" fmla="*/ 497846 w 564822"/>
                    <a:gd name="connsiteY124" fmla="*/ 44965 h 500425"/>
                    <a:gd name="connsiteX125" fmla="*/ 500902 w 564822"/>
                    <a:gd name="connsiteY125" fmla="*/ 49655 h 500425"/>
                    <a:gd name="connsiteX126" fmla="*/ 510070 w 564822"/>
                    <a:gd name="connsiteY126" fmla="*/ 59143 h 500425"/>
                    <a:gd name="connsiteX127" fmla="*/ 515897 w 564822"/>
                    <a:gd name="connsiteY127" fmla="*/ 68026 h 500425"/>
                    <a:gd name="connsiteX128" fmla="*/ 519984 w 564822"/>
                    <a:gd name="connsiteY128" fmla="*/ 71579 h 500425"/>
                    <a:gd name="connsiteX129" fmla="*/ 524745 w 564822"/>
                    <a:gd name="connsiteY129" fmla="*/ 75346 h 500425"/>
                    <a:gd name="connsiteX130" fmla="*/ 530040 w 564822"/>
                    <a:gd name="connsiteY130" fmla="*/ 75986 h 500425"/>
                    <a:gd name="connsiteX131" fmla="*/ 532421 w 564822"/>
                    <a:gd name="connsiteY131" fmla="*/ 76305 h 500425"/>
                    <a:gd name="connsiteX132" fmla="*/ 534801 w 564822"/>
                    <a:gd name="connsiteY132" fmla="*/ 74138 h 500425"/>
                    <a:gd name="connsiteX133" fmla="*/ 534801 w 564822"/>
                    <a:gd name="connsiteY133" fmla="*/ 74138 h 500425"/>
                    <a:gd name="connsiteX134" fmla="*/ 537360 w 564822"/>
                    <a:gd name="connsiteY134" fmla="*/ 81884 h 500425"/>
                    <a:gd name="connsiteX135" fmla="*/ 539101 w 564822"/>
                    <a:gd name="connsiteY135" fmla="*/ 87143 h 500425"/>
                    <a:gd name="connsiteX136" fmla="*/ 543187 w 564822"/>
                    <a:gd name="connsiteY136" fmla="*/ 89311 h 500425"/>
                    <a:gd name="connsiteX137" fmla="*/ 550685 w 564822"/>
                    <a:gd name="connsiteY137" fmla="*/ 95138 h 500425"/>
                    <a:gd name="connsiteX138" fmla="*/ 550685 w 564822"/>
                    <a:gd name="connsiteY138" fmla="*/ 106793 h 500425"/>
                    <a:gd name="connsiteX139" fmla="*/ 558112 w 564822"/>
                    <a:gd name="connsiteY139" fmla="*/ 113011 h 500425"/>
                    <a:gd name="connsiteX140" fmla="*/ 564508 w 564822"/>
                    <a:gd name="connsiteY140" fmla="*/ 121398 h 500425"/>
                    <a:gd name="connsiteX141" fmla="*/ 560954 w 564822"/>
                    <a:gd name="connsiteY141" fmla="*/ 131525 h 500425"/>
                    <a:gd name="connsiteX142" fmla="*/ 552035 w 564822"/>
                    <a:gd name="connsiteY142" fmla="*/ 134581 h 500425"/>
                    <a:gd name="connsiteX143" fmla="*/ 548766 w 564822"/>
                    <a:gd name="connsiteY143" fmla="*/ 134581 h 500425"/>
                    <a:gd name="connsiteX144" fmla="*/ 545213 w 564822"/>
                    <a:gd name="connsiteY144" fmla="*/ 133373 h 500425"/>
                    <a:gd name="connsiteX145" fmla="*/ 543010 w 564822"/>
                    <a:gd name="connsiteY145" fmla="*/ 142078 h 500425"/>
                    <a:gd name="connsiteX146" fmla="*/ 546350 w 564822"/>
                    <a:gd name="connsiteY146" fmla="*/ 149433 h 500425"/>
                    <a:gd name="connsiteX147" fmla="*/ 545462 w 564822"/>
                    <a:gd name="connsiteY147" fmla="*/ 156789 h 500425"/>
                    <a:gd name="connsiteX148" fmla="*/ 537715 w 564822"/>
                    <a:gd name="connsiteY148" fmla="*/ 158530 h 500425"/>
                    <a:gd name="connsiteX149" fmla="*/ 535903 w 564822"/>
                    <a:gd name="connsiteY149" fmla="*/ 165637 h 500425"/>
                    <a:gd name="connsiteX150" fmla="*/ 539456 w 564822"/>
                    <a:gd name="connsiteY150" fmla="*/ 171145 h 500425"/>
                    <a:gd name="connsiteX151" fmla="*/ 542015 w 564822"/>
                    <a:gd name="connsiteY151" fmla="*/ 176333 h 500425"/>
                    <a:gd name="connsiteX152" fmla="*/ 545781 w 564822"/>
                    <a:gd name="connsiteY152" fmla="*/ 180419 h 500425"/>
                    <a:gd name="connsiteX153" fmla="*/ 545284 w 564822"/>
                    <a:gd name="connsiteY153" fmla="*/ 188165 h 500425"/>
                    <a:gd name="connsiteX154" fmla="*/ 536258 w 564822"/>
                    <a:gd name="connsiteY154" fmla="*/ 193104 h 500425"/>
                    <a:gd name="connsiteX155" fmla="*/ 540913 w 564822"/>
                    <a:gd name="connsiteY155" fmla="*/ 203765 h 500425"/>
                    <a:gd name="connsiteX156" fmla="*/ 549050 w 564822"/>
                    <a:gd name="connsiteY156" fmla="*/ 213430 h 500425"/>
                    <a:gd name="connsiteX157" fmla="*/ 549832 w 564822"/>
                    <a:gd name="connsiteY157" fmla="*/ 217871 h 500425"/>
                    <a:gd name="connsiteX158" fmla="*/ 543863 w 564822"/>
                    <a:gd name="connsiteY158" fmla="*/ 220750 h 500425"/>
                    <a:gd name="connsiteX159" fmla="*/ 538355 w 564822"/>
                    <a:gd name="connsiteY159" fmla="*/ 221887 h 500425"/>
                    <a:gd name="connsiteX160" fmla="*/ 533238 w 564822"/>
                    <a:gd name="connsiteY160" fmla="*/ 223486 h 500425"/>
                    <a:gd name="connsiteX161" fmla="*/ 527659 w 564822"/>
                    <a:gd name="connsiteY161" fmla="*/ 225227 h 500425"/>
                    <a:gd name="connsiteX162" fmla="*/ 525421 w 564822"/>
                    <a:gd name="connsiteY162" fmla="*/ 229313 h 500425"/>
                    <a:gd name="connsiteX163" fmla="*/ 525421 w 564822"/>
                    <a:gd name="connsiteY163" fmla="*/ 235283 h 500425"/>
                    <a:gd name="connsiteX164" fmla="*/ 524212 w 564822"/>
                    <a:gd name="connsiteY164" fmla="*/ 239689 h 500425"/>
                    <a:gd name="connsiteX165" fmla="*/ 524212 w 564822"/>
                    <a:gd name="connsiteY165" fmla="*/ 250065 h 500425"/>
                    <a:gd name="connsiteX166" fmla="*/ 527268 w 564822"/>
                    <a:gd name="connsiteY166" fmla="*/ 258984 h 500425"/>
                    <a:gd name="connsiteX167" fmla="*/ 509501 w 564822"/>
                    <a:gd name="connsiteY167" fmla="*/ 269644 h 500425"/>
                    <a:gd name="connsiteX168" fmla="*/ 515187 w 564822"/>
                    <a:gd name="connsiteY168" fmla="*/ 277923 h 500425"/>
                    <a:gd name="connsiteX169" fmla="*/ 525491 w 564822"/>
                    <a:gd name="connsiteY169" fmla="*/ 280091 h 500425"/>
                    <a:gd name="connsiteX170" fmla="*/ 534410 w 564822"/>
                    <a:gd name="connsiteY170" fmla="*/ 287198 h 500425"/>
                    <a:gd name="connsiteX171" fmla="*/ 532918 w 564822"/>
                    <a:gd name="connsiteY171" fmla="*/ 293416 h 500425"/>
                    <a:gd name="connsiteX172" fmla="*/ 528512 w 564822"/>
                    <a:gd name="connsiteY172" fmla="*/ 297893 h 500425"/>
                    <a:gd name="connsiteX173" fmla="*/ 518136 w 564822"/>
                    <a:gd name="connsiteY173" fmla="*/ 301944 h 500425"/>
                    <a:gd name="connsiteX174" fmla="*/ 507050 w 564822"/>
                    <a:gd name="connsiteY174" fmla="*/ 304893 h 500425"/>
                    <a:gd name="connsiteX175" fmla="*/ 500334 w 564822"/>
                    <a:gd name="connsiteY175" fmla="*/ 307950 h 500425"/>
                    <a:gd name="connsiteX176" fmla="*/ 497313 w 564822"/>
                    <a:gd name="connsiteY176" fmla="*/ 307950 h 500425"/>
                    <a:gd name="connsiteX177" fmla="*/ 495643 w 564822"/>
                    <a:gd name="connsiteY177" fmla="*/ 309229 h 500425"/>
                    <a:gd name="connsiteX178" fmla="*/ 489247 w 564822"/>
                    <a:gd name="connsiteY178" fmla="*/ 309548 h 500425"/>
                    <a:gd name="connsiteX179" fmla="*/ 484130 w 564822"/>
                    <a:gd name="connsiteY179" fmla="*/ 310756 h 500425"/>
                    <a:gd name="connsiteX180" fmla="*/ 475211 w 564822"/>
                    <a:gd name="connsiteY180" fmla="*/ 313244 h 500425"/>
                    <a:gd name="connsiteX181" fmla="*/ 457445 w 564822"/>
                    <a:gd name="connsiteY181" fmla="*/ 327457 h 500425"/>
                    <a:gd name="connsiteX182" fmla="*/ 445612 w 564822"/>
                    <a:gd name="connsiteY182" fmla="*/ 330335 h 500425"/>
                    <a:gd name="connsiteX183" fmla="*/ 434525 w 564822"/>
                    <a:gd name="connsiteY183" fmla="*/ 328808 h 500425"/>
                    <a:gd name="connsiteX184" fmla="*/ 427738 w 564822"/>
                    <a:gd name="connsiteY184" fmla="*/ 327315 h 500425"/>
                    <a:gd name="connsiteX185" fmla="*/ 424185 w 564822"/>
                    <a:gd name="connsiteY185" fmla="*/ 328914 h 500425"/>
                    <a:gd name="connsiteX186" fmla="*/ 413525 w 564822"/>
                    <a:gd name="connsiteY186" fmla="*/ 333782 h 500425"/>
                    <a:gd name="connsiteX187" fmla="*/ 407307 w 564822"/>
                    <a:gd name="connsiteY187" fmla="*/ 340889 h 500425"/>
                    <a:gd name="connsiteX188" fmla="*/ 397784 w 564822"/>
                    <a:gd name="connsiteY188" fmla="*/ 345437 h 500425"/>
                    <a:gd name="connsiteX189" fmla="*/ 393875 w 564822"/>
                    <a:gd name="connsiteY189" fmla="*/ 353361 h 500425"/>
                    <a:gd name="connsiteX190" fmla="*/ 398032 w 564822"/>
                    <a:gd name="connsiteY190" fmla="*/ 361818 h 500425"/>
                    <a:gd name="connsiteX191" fmla="*/ 406027 w 564822"/>
                    <a:gd name="connsiteY191" fmla="*/ 380011 h 500425"/>
                    <a:gd name="connsiteX192" fmla="*/ 407307 w 564822"/>
                    <a:gd name="connsiteY192" fmla="*/ 391916 h 500425"/>
                    <a:gd name="connsiteX193" fmla="*/ 411428 w 564822"/>
                    <a:gd name="connsiteY193" fmla="*/ 402576 h 500425"/>
                    <a:gd name="connsiteX194" fmla="*/ 411428 w 564822"/>
                    <a:gd name="connsiteY194" fmla="*/ 402895 h 500425"/>
                    <a:gd name="connsiteX195" fmla="*/ 410398 w 564822"/>
                    <a:gd name="connsiteY195" fmla="*/ 402362 h 500425"/>
                    <a:gd name="connsiteX196" fmla="*/ 398174 w 564822"/>
                    <a:gd name="connsiteY196" fmla="*/ 397956 h 500425"/>
                    <a:gd name="connsiteX197" fmla="*/ 390428 w 564822"/>
                    <a:gd name="connsiteY197" fmla="*/ 389108 h 500425"/>
                    <a:gd name="connsiteX198" fmla="*/ 382682 w 564822"/>
                    <a:gd name="connsiteY198" fmla="*/ 374895 h 500425"/>
                    <a:gd name="connsiteX199" fmla="*/ 352762 w 564822"/>
                    <a:gd name="connsiteY199" fmla="*/ 376423 h 500425"/>
                    <a:gd name="connsiteX200" fmla="*/ 339437 w 564822"/>
                    <a:gd name="connsiteY200" fmla="*/ 382641 h 500425"/>
                    <a:gd name="connsiteX201" fmla="*/ 332721 w 564822"/>
                    <a:gd name="connsiteY201" fmla="*/ 381362 h 500425"/>
                    <a:gd name="connsiteX202" fmla="*/ 325437 w 564822"/>
                    <a:gd name="connsiteY202" fmla="*/ 384240 h 500425"/>
                    <a:gd name="connsiteX203" fmla="*/ 319290 w 564822"/>
                    <a:gd name="connsiteY203" fmla="*/ 393586 h 500425"/>
                    <a:gd name="connsiteX204" fmla="*/ 321635 w 564822"/>
                    <a:gd name="connsiteY204" fmla="*/ 408119 h 500425"/>
                    <a:gd name="connsiteX205" fmla="*/ 321635 w 564822"/>
                    <a:gd name="connsiteY205" fmla="*/ 423683 h 500425"/>
                    <a:gd name="connsiteX206" fmla="*/ 315025 w 564822"/>
                    <a:gd name="connsiteY206" fmla="*/ 429332 h 500425"/>
                    <a:gd name="connsiteX207" fmla="*/ 310477 w 564822"/>
                    <a:gd name="connsiteY207" fmla="*/ 429013 h 500425"/>
                    <a:gd name="connsiteX208" fmla="*/ 307919 w 564822"/>
                    <a:gd name="connsiteY208" fmla="*/ 430932 h 500425"/>
                    <a:gd name="connsiteX209" fmla="*/ 300812 w 564822"/>
                    <a:gd name="connsiteY209" fmla="*/ 431358 h 500425"/>
                    <a:gd name="connsiteX210" fmla="*/ 293066 w 564822"/>
                    <a:gd name="connsiteY210" fmla="*/ 433738 h 500425"/>
                    <a:gd name="connsiteX211" fmla="*/ 275725 w 564822"/>
                    <a:gd name="connsiteY211" fmla="*/ 436368 h 500425"/>
                    <a:gd name="connsiteX212" fmla="*/ 263040 w 564822"/>
                    <a:gd name="connsiteY212" fmla="*/ 461241 h 500425"/>
                    <a:gd name="connsiteX213" fmla="*/ 246339 w 564822"/>
                    <a:gd name="connsiteY213" fmla="*/ 480146 h 500425"/>
                    <a:gd name="connsiteX214" fmla="*/ 235679 w 564822"/>
                    <a:gd name="connsiteY214" fmla="*/ 482882 h 500425"/>
                    <a:gd name="connsiteX215" fmla="*/ 229212 w 564822"/>
                    <a:gd name="connsiteY215" fmla="*/ 496349 h 500425"/>
                    <a:gd name="connsiteX216" fmla="*/ 215247 w 564822"/>
                    <a:gd name="connsiteY216" fmla="*/ 497948 h 500425"/>
                    <a:gd name="connsiteX217" fmla="*/ 207430 w 564822"/>
                    <a:gd name="connsiteY217" fmla="*/ 497948 h 500425"/>
                    <a:gd name="connsiteX218" fmla="*/ 198546 w 564822"/>
                    <a:gd name="connsiteY218" fmla="*/ 500364 h 500425"/>
                    <a:gd name="connsiteX219" fmla="*/ 187211 w 564822"/>
                    <a:gd name="connsiteY219" fmla="*/ 496029 h 500425"/>
                    <a:gd name="connsiteX220" fmla="*/ 182023 w 564822"/>
                    <a:gd name="connsiteY220" fmla="*/ 493471 h 500425"/>
                    <a:gd name="connsiteX221" fmla="*/ 177332 w 564822"/>
                    <a:gd name="connsiteY221" fmla="*/ 493719 h 500425"/>
                    <a:gd name="connsiteX222" fmla="*/ 174774 w 564822"/>
                    <a:gd name="connsiteY222" fmla="*/ 491801 h 500425"/>
                    <a:gd name="connsiteX223" fmla="*/ 145956 w 564822"/>
                    <a:gd name="connsiteY223" fmla="*/ 490308 h 500425"/>
                    <a:gd name="connsiteX224" fmla="*/ 139880 w 564822"/>
                    <a:gd name="connsiteY224" fmla="*/ 493649 h 500425"/>
                    <a:gd name="connsiteX225" fmla="*/ 139880 w 564822"/>
                    <a:gd name="connsiteY225" fmla="*/ 493649 h 500425"/>
                    <a:gd name="connsiteX226" fmla="*/ 136824 w 564822"/>
                    <a:gd name="connsiteY226" fmla="*/ 490770 h 500425"/>
                    <a:gd name="connsiteX227" fmla="*/ 137713 w 564822"/>
                    <a:gd name="connsiteY227" fmla="*/ 473003 h 500425"/>
                    <a:gd name="connsiteX228" fmla="*/ 131636 w 564822"/>
                    <a:gd name="connsiteY228" fmla="*/ 467176 h 500425"/>
                    <a:gd name="connsiteX229" fmla="*/ 115113 w 564822"/>
                    <a:gd name="connsiteY229" fmla="*/ 465968 h 500425"/>
                    <a:gd name="connsiteX230" fmla="*/ 100047 w 564822"/>
                    <a:gd name="connsiteY230" fmla="*/ 471227 h 500425"/>
                    <a:gd name="connsiteX231" fmla="*/ 84625 w 564822"/>
                    <a:gd name="connsiteY231" fmla="*/ 473074 h 500425"/>
                    <a:gd name="connsiteX232" fmla="*/ 67391 w 564822"/>
                    <a:gd name="connsiteY232" fmla="*/ 470196 h 500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</a:cxnLst>
                  <a:rect l="l" t="t" r="r" b="b"/>
                  <a:pathLst>
                    <a:path w="564822" h="500425">
                      <a:moveTo>
                        <a:pt x="67391" y="470196"/>
                      </a:moveTo>
                      <a:cubicBezTo>
                        <a:pt x="61670" y="470160"/>
                        <a:pt x="55960" y="470694"/>
                        <a:pt x="50335" y="471724"/>
                      </a:cubicBezTo>
                      <a:cubicBezTo>
                        <a:pt x="49887" y="471084"/>
                        <a:pt x="49401" y="470516"/>
                        <a:pt x="48878" y="469947"/>
                      </a:cubicBezTo>
                      <a:cubicBezTo>
                        <a:pt x="47066" y="467816"/>
                        <a:pt x="45325" y="465506"/>
                        <a:pt x="43300" y="463409"/>
                      </a:cubicBezTo>
                      <a:cubicBezTo>
                        <a:pt x="39142" y="458932"/>
                        <a:pt x="35304" y="454313"/>
                        <a:pt x="31182" y="449835"/>
                      </a:cubicBezTo>
                      <a:cubicBezTo>
                        <a:pt x="28695" y="447277"/>
                        <a:pt x="26457" y="444399"/>
                        <a:pt x="23756" y="442089"/>
                      </a:cubicBezTo>
                      <a:cubicBezTo>
                        <a:pt x="22242" y="440739"/>
                        <a:pt x="20853" y="439246"/>
                        <a:pt x="19598" y="437647"/>
                      </a:cubicBezTo>
                      <a:cubicBezTo>
                        <a:pt x="18462" y="436439"/>
                        <a:pt x="17289" y="435231"/>
                        <a:pt x="16045" y="434094"/>
                      </a:cubicBezTo>
                      <a:lnTo>
                        <a:pt x="9187" y="426454"/>
                      </a:lnTo>
                      <a:cubicBezTo>
                        <a:pt x="7126" y="423967"/>
                        <a:pt x="4781" y="421728"/>
                        <a:pt x="2791" y="419348"/>
                      </a:cubicBezTo>
                      <a:cubicBezTo>
                        <a:pt x="1938" y="418175"/>
                        <a:pt x="872" y="416967"/>
                        <a:pt x="-87" y="415794"/>
                      </a:cubicBezTo>
                      <a:lnTo>
                        <a:pt x="-87" y="239618"/>
                      </a:lnTo>
                      <a:lnTo>
                        <a:pt x="87645" y="239618"/>
                      </a:lnTo>
                      <a:cubicBezTo>
                        <a:pt x="87432" y="240542"/>
                        <a:pt x="87432" y="241537"/>
                        <a:pt x="87645" y="242461"/>
                      </a:cubicBezTo>
                      <a:cubicBezTo>
                        <a:pt x="89315" y="242461"/>
                        <a:pt x="90844" y="240897"/>
                        <a:pt x="91803" y="239618"/>
                      </a:cubicBezTo>
                      <a:lnTo>
                        <a:pt x="87645" y="239618"/>
                      </a:lnTo>
                      <a:cubicBezTo>
                        <a:pt x="87805" y="238623"/>
                        <a:pt x="87805" y="237557"/>
                        <a:pt x="87645" y="236562"/>
                      </a:cubicBezTo>
                      <a:cubicBezTo>
                        <a:pt x="87255" y="235283"/>
                        <a:pt x="86366" y="234892"/>
                        <a:pt x="85727" y="233684"/>
                      </a:cubicBezTo>
                      <a:cubicBezTo>
                        <a:pt x="84863" y="232653"/>
                        <a:pt x="84089" y="231588"/>
                        <a:pt x="83417" y="230415"/>
                      </a:cubicBezTo>
                      <a:cubicBezTo>
                        <a:pt x="82777" y="228923"/>
                        <a:pt x="83417" y="227395"/>
                        <a:pt x="82315" y="226258"/>
                      </a:cubicBezTo>
                      <a:cubicBezTo>
                        <a:pt x="83214" y="224801"/>
                        <a:pt x="83886" y="223237"/>
                        <a:pt x="84305" y="221567"/>
                      </a:cubicBezTo>
                      <a:cubicBezTo>
                        <a:pt x="84813" y="219684"/>
                        <a:pt x="85432" y="217801"/>
                        <a:pt x="86153" y="215988"/>
                      </a:cubicBezTo>
                      <a:cubicBezTo>
                        <a:pt x="86949" y="213714"/>
                        <a:pt x="87322" y="211298"/>
                        <a:pt x="87255" y="208882"/>
                      </a:cubicBezTo>
                      <a:cubicBezTo>
                        <a:pt x="87255" y="207282"/>
                        <a:pt x="85584" y="205932"/>
                        <a:pt x="86224" y="203445"/>
                      </a:cubicBezTo>
                      <a:cubicBezTo>
                        <a:pt x="86864" y="200957"/>
                        <a:pt x="88143" y="200566"/>
                        <a:pt x="87432" y="197475"/>
                      </a:cubicBezTo>
                      <a:cubicBezTo>
                        <a:pt x="86729" y="195130"/>
                        <a:pt x="85787" y="192856"/>
                        <a:pt x="84625" y="190688"/>
                      </a:cubicBezTo>
                      <a:cubicBezTo>
                        <a:pt x="82564" y="186531"/>
                        <a:pt x="80077" y="184612"/>
                        <a:pt x="80148" y="179673"/>
                      </a:cubicBezTo>
                      <a:cubicBezTo>
                        <a:pt x="80148" y="176119"/>
                        <a:pt x="79366" y="170079"/>
                        <a:pt x="83026" y="168480"/>
                      </a:cubicBezTo>
                      <a:cubicBezTo>
                        <a:pt x="85016" y="167591"/>
                        <a:pt x="88214" y="169759"/>
                        <a:pt x="90133" y="168480"/>
                      </a:cubicBezTo>
                      <a:cubicBezTo>
                        <a:pt x="92052" y="167200"/>
                        <a:pt x="91910" y="163363"/>
                        <a:pt x="91910" y="161373"/>
                      </a:cubicBezTo>
                      <a:cubicBezTo>
                        <a:pt x="91910" y="156576"/>
                        <a:pt x="89031" y="153200"/>
                        <a:pt x="88925" y="148758"/>
                      </a:cubicBezTo>
                      <a:cubicBezTo>
                        <a:pt x="88925" y="145560"/>
                        <a:pt x="90133" y="144921"/>
                        <a:pt x="91910" y="144530"/>
                      </a:cubicBezTo>
                      <a:cubicBezTo>
                        <a:pt x="93612" y="144281"/>
                        <a:pt x="95235" y="143642"/>
                        <a:pt x="96671" y="142682"/>
                      </a:cubicBezTo>
                      <a:cubicBezTo>
                        <a:pt x="99773" y="144672"/>
                        <a:pt x="102324" y="147444"/>
                        <a:pt x="104098" y="150677"/>
                      </a:cubicBezTo>
                      <a:cubicBezTo>
                        <a:pt x="105554" y="152987"/>
                        <a:pt x="107047" y="157215"/>
                        <a:pt x="109286" y="158814"/>
                      </a:cubicBezTo>
                      <a:cubicBezTo>
                        <a:pt x="111524" y="160414"/>
                        <a:pt x="115433" y="159845"/>
                        <a:pt x="118560" y="159845"/>
                      </a:cubicBezTo>
                      <a:cubicBezTo>
                        <a:pt x="120287" y="159987"/>
                        <a:pt x="122021" y="159987"/>
                        <a:pt x="123748" y="159845"/>
                      </a:cubicBezTo>
                      <a:cubicBezTo>
                        <a:pt x="125276" y="159454"/>
                        <a:pt x="125986" y="158566"/>
                        <a:pt x="127301" y="158246"/>
                      </a:cubicBezTo>
                      <a:cubicBezTo>
                        <a:pt x="129312" y="157926"/>
                        <a:pt x="131366" y="157926"/>
                        <a:pt x="133377" y="158246"/>
                      </a:cubicBezTo>
                      <a:cubicBezTo>
                        <a:pt x="134656" y="158495"/>
                        <a:pt x="134870" y="159703"/>
                        <a:pt x="136149" y="159916"/>
                      </a:cubicBezTo>
                      <a:cubicBezTo>
                        <a:pt x="138494" y="160342"/>
                        <a:pt x="140058" y="158637"/>
                        <a:pt x="142154" y="158246"/>
                      </a:cubicBezTo>
                      <a:cubicBezTo>
                        <a:pt x="143575" y="157926"/>
                        <a:pt x="145246" y="158495"/>
                        <a:pt x="146631" y="158246"/>
                      </a:cubicBezTo>
                      <a:cubicBezTo>
                        <a:pt x="149829" y="157855"/>
                        <a:pt x="152352" y="155084"/>
                        <a:pt x="155159" y="158246"/>
                      </a:cubicBezTo>
                      <a:cubicBezTo>
                        <a:pt x="157967" y="161409"/>
                        <a:pt x="157007" y="165992"/>
                        <a:pt x="157007" y="169510"/>
                      </a:cubicBezTo>
                      <a:cubicBezTo>
                        <a:pt x="157007" y="175871"/>
                        <a:pt x="157789" y="181165"/>
                        <a:pt x="164114" y="183723"/>
                      </a:cubicBezTo>
                      <a:cubicBezTo>
                        <a:pt x="169419" y="185642"/>
                        <a:pt x="174873" y="187099"/>
                        <a:pt x="180424" y="188130"/>
                      </a:cubicBezTo>
                      <a:cubicBezTo>
                        <a:pt x="182094" y="188592"/>
                        <a:pt x="182982" y="189942"/>
                        <a:pt x="185292" y="189409"/>
                      </a:cubicBezTo>
                      <a:cubicBezTo>
                        <a:pt x="186394" y="189089"/>
                        <a:pt x="187033" y="188272"/>
                        <a:pt x="188064" y="187810"/>
                      </a:cubicBezTo>
                      <a:cubicBezTo>
                        <a:pt x="191365" y="186282"/>
                        <a:pt x="195156" y="186140"/>
                        <a:pt x="198546" y="187490"/>
                      </a:cubicBezTo>
                      <a:cubicBezTo>
                        <a:pt x="201918" y="188165"/>
                        <a:pt x="205166" y="189374"/>
                        <a:pt x="208176" y="191044"/>
                      </a:cubicBezTo>
                      <a:cubicBezTo>
                        <a:pt x="209562" y="191861"/>
                        <a:pt x="210272" y="193531"/>
                        <a:pt x="211729" y="193993"/>
                      </a:cubicBezTo>
                      <a:cubicBezTo>
                        <a:pt x="213719" y="194561"/>
                        <a:pt x="215282" y="192891"/>
                        <a:pt x="216704" y="195130"/>
                      </a:cubicBezTo>
                      <a:cubicBezTo>
                        <a:pt x="218178" y="194348"/>
                        <a:pt x="219802" y="193922"/>
                        <a:pt x="221465" y="193850"/>
                      </a:cubicBezTo>
                      <a:cubicBezTo>
                        <a:pt x="223242" y="193850"/>
                        <a:pt x="224841" y="195130"/>
                        <a:pt x="226014" y="195130"/>
                      </a:cubicBezTo>
                      <a:cubicBezTo>
                        <a:pt x="229922" y="195130"/>
                        <a:pt x="230882" y="190191"/>
                        <a:pt x="231059" y="187206"/>
                      </a:cubicBezTo>
                      <a:cubicBezTo>
                        <a:pt x="231237" y="184221"/>
                        <a:pt x="231770" y="179246"/>
                        <a:pt x="234897" y="177718"/>
                      </a:cubicBezTo>
                      <a:cubicBezTo>
                        <a:pt x="238024" y="176190"/>
                        <a:pt x="241435" y="179388"/>
                        <a:pt x="243283" y="182018"/>
                      </a:cubicBezTo>
                      <a:cubicBezTo>
                        <a:pt x="244854" y="184363"/>
                        <a:pt x="246207" y="186850"/>
                        <a:pt x="247334" y="189444"/>
                      </a:cubicBezTo>
                      <a:cubicBezTo>
                        <a:pt x="247973" y="190653"/>
                        <a:pt x="248471" y="191683"/>
                        <a:pt x="249004" y="192998"/>
                      </a:cubicBezTo>
                      <a:cubicBezTo>
                        <a:pt x="249537" y="194312"/>
                        <a:pt x="249821" y="195876"/>
                        <a:pt x="250283" y="196907"/>
                      </a:cubicBezTo>
                      <a:cubicBezTo>
                        <a:pt x="253161" y="202841"/>
                        <a:pt x="257390" y="205044"/>
                        <a:pt x="262756" y="208739"/>
                      </a:cubicBezTo>
                      <a:cubicBezTo>
                        <a:pt x="268363" y="212115"/>
                        <a:pt x="274887" y="213643"/>
                        <a:pt x="281411" y="213110"/>
                      </a:cubicBezTo>
                      <a:cubicBezTo>
                        <a:pt x="284964" y="213110"/>
                        <a:pt x="288198" y="212471"/>
                        <a:pt x="291005" y="214638"/>
                      </a:cubicBezTo>
                      <a:cubicBezTo>
                        <a:pt x="292796" y="216344"/>
                        <a:pt x="294747" y="217907"/>
                        <a:pt x="296832" y="219257"/>
                      </a:cubicBezTo>
                      <a:cubicBezTo>
                        <a:pt x="300069" y="220394"/>
                        <a:pt x="303019" y="222207"/>
                        <a:pt x="305467" y="224623"/>
                      </a:cubicBezTo>
                      <a:cubicBezTo>
                        <a:pt x="307670" y="227323"/>
                        <a:pt x="307990" y="230841"/>
                        <a:pt x="309838" y="233542"/>
                      </a:cubicBezTo>
                      <a:cubicBezTo>
                        <a:pt x="310655" y="234821"/>
                        <a:pt x="311685" y="235390"/>
                        <a:pt x="312467" y="236740"/>
                      </a:cubicBezTo>
                      <a:cubicBezTo>
                        <a:pt x="313249" y="238090"/>
                        <a:pt x="313498" y="239867"/>
                        <a:pt x="314315" y="241288"/>
                      </a:cubicBezTo>
                      <a:cubicBezTo>
                        <a:pt x="315914" y="244344"/>
                        <a:pt x="318081" y="246902"/>
                        <a:pt x="319503" y="250172"/>
                      </a:cubicBezTo>
                      <a:cubicBezTo>
                        <a:pt x="320743" y="252837"/>
                        <a:pt x="321813" y="255573"/>
                        <a:pt x="322701" y="258380"/>
                      </a:cubicBezTo>
                      <a:cubicBezTo>
                        <a:pt x="323411" y="261507"/>
                        <a:pt x="323660" y="264385"/>
                        <a:pt x="328031" y="263497"/>
                      </a:cubicBezTo>
                      <a:cubicBezTo>
                        <a:pt x="333169" y="262111"/>
                        <a:pt x="337696" y="259055"/>
                        <a:pt x="340894" y="254791"/>
                      </a:cubicBezTo>
                      <a:cubicBezTo>
                        <a:pt x="343595" y="256070"/>
                        <a:pt x="344092" y="256070"/>
                        <a:pt x="345371" y="258629"/>
                      </a:cubicBezTo>
                      <a:cubicBezTo>
                        <a:pt x="346146" y="260618"/>
                        <a:pt x="347358" y="262431"/>
                        <a:pt x="348925" y="263888"/>
                      </a:cubicBezTo>
                      <a:cubicBezTo>
                        <a:pt x="354681" y="267725"/>
                        <a:pt x="358590" y="259410"/>
                        <a:pt x="361148" y="255182"/>
                      </a:cubicBezTo>
                      <a:cubicBezTo>
                        <a:pt x="363952" y="250527"/>
                        <a:pt x="365462" y="245232"/>
                        <a:pt x="365519" y="239796"/>
                      </a:cubicBezTo>
                      <a:cubicBezTo>
                        <a:pt x="365697" y="236598"/>
                        <a:pt x="367118" y="234182"/>
                        <a:pt x="367047" y="230912"/>
                      </a:cubicBezTo>
                      <a:cubicBezTo>
                        <a:pt x="367175" y="228176"/>
                        <a:pt x="366933" y="225440"/>
                        <a:pt x="366336" y="222775"/>
                      </a:cubicBezTo>
                      <a:cubicBezTo>
                        <a:pt x="365402" y="217161"/>
                        <a:pt x="365163" y="211475"/>
                        <a:pt x="365625" y="205790"/>
                      </a:cubicBezTo>
                      <a:cubicBezTo>
                        <a:pt x="365625" y="202521"/>
                        <a:pt x="363138" y="189977"/>
                        <a:pt x="357808" y="195130"/>
                      </a:cubicBezTo>
                      <a:cubicBezTo>
                        <a:pt x="356582" y="196764"/>
                        <a:pt x="355658" y="198612"/>
                        <a:pt x="355072" y="200566"/>
                      </a:cubicBezTo>
                      <a:cubicBezTo>
                        <a:pt x="354681" y="201384"/>
                        <a:pt x="353793" y="201846"/>
                        <a:pt x="353651" y="202876"/>
                      </a:cubicBezTo>
                      <a:cubicBezTo>
                        <a:pt x="353331" y="204866"/>
                        <a:pt x="354681" y="205755"/>
                        <a:pt x="354930" y="207425"/>
                      </a:cubicBezTo>
                      <a:cubicBezTo>
                        <a:pt x="355115" y="209734"/>
                        <a:pt x="354329" y="212044"/>
                        <a:pt x="352762" y="213750"/>
                      </a:cubicBezTo>
                      <a:cubicBezTo>
                        <a:pt x="351163" y="215171"/>
                        <a:pt x="348534" y="215100"/>
                        <a:pt x="346757" y="216059"/>
                      </a:cubicBezTo>
                      <a:cubicBezTo>
                        <a:pt x="344128" y="212932"/>
                        <a:pt x="342067" y="209734"/>
                        <a:pt x="339366" y="207034"/>
                      </a:cubicBezTo>
                      <a:cubicBezTo>
                        <a:pt x="335813" y="203480"/>
                        <a:pt x="332259" y="203054"/>
                        <a:pt x="327853" y="201455"/>
                      </a:cubicBezTo>
                      <a:cubicBezTo>
                        <a:pt x="324300" y="200176"/>
                        <a:pt x="317406" y="199785"/>
                        <a:pt x="314919" y="197049"/>
                      </a:cubicBezTo>
                      <a:cubicBezTo>
                        <a:pt x="312016" y="193638"/>
                        <a:pt x="309301" y="190084"/>
                        <a:pt x="306782" y="186389"/>
                      </a:cubicBezTo>
                      <a:cubicBezTo>
                        <a:pt x="305680" y="184896"/>
                        <a:pt x="305183" y="182409"/>
                        <a:pt x="304223" y="180810"/>
                      </a:cubicBezTo>
                      <a:cubicBezTo>
                        <a:pt x="303012" y="178465"/>
                        <a:pt x="302276" y="175942"/>
                        <a:pt x="302056" y="173312"/>
                      </a:cubicBezTo>
                      <a:cubicBezTo>
                        <a:pt x="301523" y="171003"/>
                        <a:pt x="300315" y="170257"/>
                        <a:pt x="300492" y="167485"/>
                      </a:cubicBezTo>
                      <a:cubicBezTo>
                        <a:pt x="300492" y="164144"/>
                        <a:pt x="301985" y="164144"/>
                        <a:pt x="304046" y="161586"/>
                      </a:cubicBezTo>
                      <a:cubicBezTo>
                        <a:pt x="306355" y="158317"/>
                        <a:pt x="310442" y="154053"/>
                        <a:pt x="309624" y="149682"/>
                      </a:cubicBezTo>
                      <a:cubicBezTo>
                        <a:pt x="308665" y="144636"/>
                        <a:pt x="306071" y="139946"/>
                        <a:pt x="305005" y="134900"/>
                      </a:cubicBezTo>
                      <a:cubicBezTo>
                        <a:pt x="304206" y="130246"/>
                        <a:pt x="305506" y="125484"/>
                        <a:pt x="308558" y="121895"/>
                      </a:cubicBezTo>
                      <a:cubicBezTo>
                        <a:pt x="310801" y="119265"/>
                        <a:pt x="312307" y="116103"/>
                        <a:pt x="312929" y="112727"/>
                      </a:cubicBezTo>
                      <a:cubicBezTo>
                        <a:pt x="313512" y="111306"/>
                        <a:pt x="313917" y="109849"/>
                        <a:pt x="314137" y="108321"/>
                      </a:cubicBezTo>
                      <a:cubicBezTo>
                        <a:pt x="314070" y="107326"/>
                        <a:pt x="314070" y="106296"/>
                        <a:pt x="314137" y="105301"/>
                      </a:cubicBezTo>
                      <a:cubicBezTo>
                        <a:pt x="314706" y="103062"/>
                        <a:pt x="316056" y="103062"/>
                        <a:pt x="315594" y="100255"/>
                      </a:cubicBezTo>
                      <a:cubicBezTo>
                        <a:pt x="315594" y="98976"/>
                        <a:pt x="314315" y="96915"/>
                        <a:pt x="313924" y="95316"/>
                      </a:cubicBezTo>
                      <a:cubicBezTo>
                        <a:pt x="313210" y="93575"/>
                        <a:pt x="312826" y="91691"/>
                        <a:pt x="312787" y="89808"/>
                      </a:cubicBezTo>
                      <a:cubicBezTo>
                        <a:pt x="312787" y="80711"/>
                        <a:pt x="308168" y="73463"/>
                        <a:pt x="302802" y="66498"/>
                      </a:cubicBezTo>
                      <a:cubicBezTo>
                        <a:pt x="300492" y="63549"/>
                        <a:pt x="296122" y="59391"/>
                        <a:pt x="298254" y="55340"/>
                      </a:cubicBezTo>
                      <a:cubicBezTo>
                        <a:pt x="300197" y="52711"/>
                        <a:pt x="302606" y="50472"/>
                        <a:pt x="305360" y="48695"/>
                      </a:cubicBezTo>
                      <a:cubicBezTo>
                        <a:pt x="308914" y="46706"/>
                        <a:pt x="312964" y="45142"/>
                        <a:pt x="316625" y="43365"/>
                      </a:cubicBezTo>
                      <a:cubicBezTo>
                        <a:pt x="319482" y="41873"/>
                        <a:pt x="321773" y="39492"/>
                        <a:pt x="323163" y="36579"/>
                      </a:cubicBezTo>
                      <a:cubicBezTo>
                        <a:pt x="325049" y="33558"/>
                        <a:pt x="326574" y="30360"/>
                        <a:pt x="327711" y="26984"/>
                      </a:cubicBezTo>
                      <a:cubicBezTo>
                        <a:pt x="328919" y="22685"/>
                        <a:pt x="329381" y="19096"/>
                        <a:pt x="333539" y="16609"/>
                      </a:cubicBezTo>
                      <a:cubicBezTo>
                        <a:pt x="336648" y="14441"/>
                        <a:pt x="340148" y="12949"/>
                        <a:pt x="343843" y="12132"/>
                      </a:cubicBezTo>
                      <a:cubicBezTo>
                        <a:pt x="345837" y="11883"/>
                        <a:pt x="347855" y="11989"/>
                        <a:pt x="349813" y="12451"/>
                      </a:cubicBezTo>
                      <a:cubicBezTo>
                        <a:pt x="352300" y="13091"/>
                        <a:pt x="354681" y="13340"/>
                        <a:pt x="357240" y="13979"/>
                      </a:cubicBezTo>
                      <a:cubicBezTo>
                        <a:pt x="364595" y="15827"/>
                        <a:pt x="375610" y="16680"/>
                        <a:pt x="382397" y="12949"/>
                      </a:cubicBezTo>
                      <a:cubicBezTo>
                        <a:pt x="389184" y="9218"/>
                        <a:pt x="393662" y="2075"/>
                        <a:pt x="401550" y="263"/>
                      </a:cubicBezTo>
                      <a:cubicBezTo>
                        <a:pt x="404567" y="-447"/>
                        <a:pt x="407744" y="121"/>
                        <a:pt x="410327" y="1827"/>
                      </a:cubicBezTo>
                      <a:cubicBezTo>
                        <a:pt x="414062" y="4456"/>
                        <a:pt x="417462" y="7548"/>
                        <a:pt x="420454" y="11030"/>
                      </a:cubicBezTo>
                      <a:cubicBezTo>
                        <a:pt x="424007" y="14370"/>
                        <a:pt x="425891" y="17817"/>
                        <a:pt x="430297" y="19735"/>
                      </a:cubicBezTo>
                      <a:cubicBezTo>
                        <a:pt x="433999" y="20659"/>
                        <a:pt x="437762" y="21335"/>
                        <a:pt x="441561" y="21726"/>
                      </a:cubicBezTo>
                      <a:cubicBezTo>
                        <a:pt x="445669" y="22578"/>
                        <a:pt x="449656" y="23929"/>
                        <a:pt x="453429" y="25776"/>
                      </a:cubicBezTo>
                      <a:cubicBezTo>
                        <a:pt x="457445" y="27944"/>
                        <a:pt x="457977" y="30751"/>
                        <a:pt x="460536" y="34340"/>
                      </a:cubicBezTo>
                      <a:cubicBezTo>
                        <a:pt x="462778" y="38035"/>
                        <a:pt x="465514" y="41376"/>
                        <a:pt x="468673" y="44325"/>
                      </a:cubicBezTo>
                      <a:cubicBezTo>
                        <a:pt x="469700" y="45284"/>
                        <a:pt x="470908" y="46030"/>
                        <a:pt x="472226" y="46528"/>
                      </a:cubicBezTo>
                      <a:cubicBezTo>
                        <a:pt x="475034" y="47594"/>
                        <a:pt x="474003" y="47487"/>
                        <a:pt x="476953" y="46137"/>
                      </a:cubicBezTo>
                      <a:cubicBezTo>
                        <a:pt x="481526" y="44609"/>
                        <a:pt x="486383" y="44148"/>
                        <a:pt x="491166" y="44716"/>
                      </a:cubicBezTo>
                      <a:cubicBezTo>
                        <a:pt x="492978" y="44716"/>
                        <a:pt x="496176" y="44005"/>
                        <a:pt x="497846" y="44965"/>
                      </a:cubicBezTo>
                      <a:cubicBezTo>
                        <a:pt x="499516" y="45924"/>
                        <a:pt x="499943" y="48305"/>
                        <a:pt x="500902" y="49655"/>
                      </a:cubicBezTo>
                      <a:cubicBezTo>
                        <a:pt x="503354" y="53208"/>
                        <a:pt x="507440" y="55411"/>
                        <a:pt x="510070" y="59143"/>
                      </a:cubicBezTo>
                      <a:cubicBezTo>
                        <a:pt x="511694" y="62305"/>
                        <a:pt x="513648" y="65290"/>
                        <a:pt x="515897" y="68026"/>
                      </a:cubicBezTo>
                      <a:cubicBezTo>
                        <a:pt x="517159" y="69305"/>
                        <a:pt x="518527" y="70513"/>
                        <a:pt x="519984" y="71579"/>
                      </a:cubicBezTo>
                      <a:cubicBezTo>
                        <a:pt x="521505" y="72930"/>
                        <a:pt x="523093" y="74173"/>
                        <a:pt x="524745" y="75346"/>
                      </a:cubicBezTo>
                      <a:cubicBezTo>
                        <a:pt x="526451" y="75914"/>
                        <a:pt x="528249" y="76128"/>
                        <a:pt x="530040" y="75986"/>
                      </a:cubicBezTo>
                      <a:cubicBezTo>
                        <a:pt x="531461" y="75986"/>
                        <a:pt x="530679" y="76838"/>
                        <a:pt x="532421" y="76305"/>
                      </a:cubicBezTo>
                      <a:cubicBezTo>
                        <a:pt x="533522" y="75879"/>
                        <a:pt x="533202" y="74529"/>
                        <a:pt x="534801" y="74138"/>
                      </a:cubicBezTo>
                      <a:lnTo>
                        <a:pt x="534801" y="74138"/>
                      </a:lnTo>
                      <a:cubicBezTo>
                        <a:pt x="535405" y="76803"/>
                        <a:pt x="536262" y="79397"/>
                        <a:pt x="537360" y="81884"/>
                      </a:cubicBezTo>
                      <a:cubicBezTo>
                        <a:pt x="537822" y="84194"/>
                        <a:pt x="537360" y="85438"/>
                        <a:pt x="539101" y="87143"/>
                      </a:cubicBezTo>
                      <a:cubicBezTo>
                        <a:pt x="540842" y="88849"/>
                        <a:pt x="541730" y="88422"/>
                        <a:pt x="543187" y="89311"/>
                      </a:cubicBezTo>
                      <a:cubicBezTo>
                        <a:pt x="546094" y="90661"/>
                        <a:pt x="548656" y="92651"/>
                        <a:pt x="550685" y="95138"/>
                      </a:cubicBezTo>
                      <a:cubicBezTo>
                        <a:pt x="552675" y="99118"/>
                        <a:pt x="547878" y="102245"/>
                        <a:pt x="550685" y="106793"/>
                      </a:cubicBezTo>
                      <a:cubicBezTo>
                        <a:pt x="552533" y="109743"/>
                        <a:pt x="555802" y="110631"/>
                        <a:pt x="558112" y="113011"/>
                      </a:cubicBezTo>
                      <a:cubicBezTo>
                        <a:pt x="560826" y="115321"/>
                        <a:pt x="563008" y="118164"/>
                        <a:pt x="564508" y="121398"/>
                      </a:cubicBezTo>
                      <a:cubicBezTo>
                        <a:pt x="565314" y="125164"/>
                        <a:pt x="563943" y="129073"/>
                        <a:pt x="560954" y="131525"/>
                      </a:cubicBezTo>
                      <a:cubicBezTo>
                        <a:pt x="558502" y="133443"/>
                        <a:pt x="553634" y="132164"/>
                        <a:pt x="552035" y="134581"/>
                      </a:cubicBezTo>
                      <a:cubicBezTo>
                        <a:pt x="550685" y="133941"/>
                        <a:pt x="549939" y="134900"/>
                        <a:pt x="548766" y="134581"/>
                      </a:cubicBezTo>
                      <a:cubicBezTo>
                        <a:pt x="547522" y="134367"/>
                        <a:pt x="546318" y="133976"/>
                        <a:pt x="545213" y="133373"/>
                      </a:cubicBezTo>
                      <a:cubicBezTo>
                        <a:pt x="541873" y="136428"/>
                        <a:pt x="540984" y="137779"/>
                        <a:pt x="543010" y="142078"/>
                      </a:cubicBezTo>
                      <a:cubicBezTo>
                        <a:pt x="544296" y="144459"/>
                        <a:pt x="545412" y="146911"/>
                        <a:pt x="546350" y="149433"/>
                      </a:cubicBezTo>
                      <a:cubicBezTo>
                        <a:pt x="547238" y="152134"/>
                        <a:pt x="548411" y="155190"/>
                        <a:pt x="545462" y="156789"/>
                      </a:cubicBezTo>
                      <a:cubicBezTo>
                        <a:pt x="542988" y="157784"/>
                        <a:pt x="540373" y="158352"/>
                        <a:pt x="537715" y="158530"/>
                      </a:cubicBezTo>
                      <a:cubicBezTo>
                        <a:pt x="537395" y="160911"/>
                        <a:pt x="535405" y="163469"/>
                        <a:pt x="535903" y="165637"/>
                      </a:cubicBezTo>
                      <a:cubicBezTo>
                        <a:pt x="536400" y="167804"/>
                        <a:pt x="538532" y="169190"/>
                        <a:pt x="539456" y="171145"/>
                      </a:cubicBezTo>
                      <a:cubicBezTo>
                        <a:pt x="540121" y="172957"/>
                        <a:pt x="540981" y="174698"/>
                        <a:pt x="542015" y="176333"/>
                      </a:cubicBezTo>
                      <a:cubicBezTo>
                        <a:pt x="543177" y="177790"/>
                        <a:pt x="544435" y="179140"/>
                        <a:pt x="545781" y="180419"/>
                      </a:cubicBezTo>
                      <a:cubicBezTo>
                        <a:pt x="549335" y="184185"/>
                        <a:pt x="551182" y="185785"/>
                        <a:pt x="545284" y="188165"/>
                      </a:cubicBezTo>
                      <a:cubicBezTo>
                        <a:pt x="542725" y="189196"/>
                        <a:pt x="537644" y="190084"/>
                        <a:pt x="536258" y="193104"/>
                      </a:cubicBezTo>
                      <a:cubicBezTo>
                        <a:pt x="534197" y="197439"/>
                        <a:pt x="538497" y="200922"/>
                        <a:pt x="540913" y="203765"/>
                      </a:cubicBezTo>
                      <a:cubicBezTo>
                        <a:pt x="543329" y="206607"/>
                        <a:pt x="546243" y="210303"/>
                        <a:pt x="549050" y="213430"/>
                      </a:cubicBezTo>
                      <a:cubicBezTo>
                        <a:pt x="551040" y="215562"/>
                        <a:pt x="551182" y="215420"/>
                        <a:pt x="549832" y="217871"/>
                      </a:cubicBezTo>
                      <a:cubicBezTo>
                        <a:pt x="548482" y="220323"/>
                        <a:pt x="546492" y="219968"/>
                        <a:pt x="543863" y="220750"/>
                      </a:cubicBezTo>
                      <a:cubicBezTo>
                        <a:pt x="542100" y="221425"/>
                        <a:pt x="540241" y="221816"/>
                        <a:pt x="538355" y="221887"/>
                      </a:cubicBezTo>
                      <a:cubicBezTo>
                        <a:pt x="535725" y="221887"/>
                        <a:pt x="535405" y="222988"/>
                        <a:pt x="533238" y="223486"/>
                      </a:cubicBezTo>
                      <a:cubicBezTo>
                        <a:pt x="530431" y="224125"/>
                        <a:pt x="529685" y="222988"/>
                        <a:pt x="527659" y="225227"/>
                      </a:cubicBezTo>
                      <a:cubicBezTo>
                        <a:pt x="526536" y="226364"/>
                        <a:pt x="525762" y="227750"/>
                        <a:pt x="525421" y="229313"/>
                      </a:cubicBezTo>
                      <a:cubicBezTo>
                        <a:pt x="524141" y="232476"/>
                        <a:pt x="525101" y="232156"/>
                        <a:pt x="525421" y="235283"/>
                      </a:cubicBezTo>
                      <a:cubicBezTo>
                        <a:pt x="525740" y="237522"/>
                        <a:pt x="525421" y="237771"/>
                        <a:pt x="524212" y="239689"/>
                      </a:cubicBezTo>
                      <a:cubicBezTo>
                        <a:pt x="522258" y="242887"/>
                        <a:pt x="522258" y="246867"/>
                        <a:pt x="524212" y="250065"/>
                      </a:cubicBezTo>
                      <a:cubicBezTo>
                        <a:pt x="525491" y="252446"/>
                        <a:pt x="528228" y="255964"/>
                        <a:pt x="527268" y="258984"/>
                      </a:cubicBezTo>
                      <a:cubicBezTo>
                        <a:pt x="524781" y="266482"/>
                        <a:pt x="513055" y="262893"/>
                        <a:pt x="509501" y="269644"/>
                      </a:cubicBezTo>
                      <a:cubicBezTo>
                        <a:pt x="507618" y="273197"/>
                        <a:pt x="512309" y="276573"/>
                        <a:pt x="515187" y="277923"/>
                      </a:cubicBezTo>
                      <a:cubicBezTo>
                        <a:pt x="518534" y="279025"/>
                        <a:pt x="521988" y="279736"/>
                        <a:pt x="525491" y="280091"/>
                      </a:cubicBezTo>
                      <a:cubicBezTo>
                        <a:pt x="529329" y="280979"/>
                        <a:pt x="534517" y="282578"/>
                        <a:pt x="534410" y="287198"/>
                      </a:cubicBezTo>
                      <a:cubicBezTo>
                        <a:pt x="534410" y="289188"/>
                        <a:pt x="532918" y="291568"/>
                        <a:pt x="532918" y="293416"/>
                      </a:cubicBezTo>
                      <a:cubicBezTo>
                        <a:pt x="531557" y="295015"/>
                        <a:pt x="530086" y="296507"/>
                        <a:pt x="528512" y="297893"/>
                      </a:cubicBezTo>
                      <a:cubicBezTo>
                        <a:pt x="524603" y="300594"/>
                        <a:pt x="523004" y="302051"/>
                        <a:pt x="518136" y="301944"/>
                      </a:cubicBezTo>
                      <a:cubicBezTo>
                        <a:pt x="514227" y="301767"/>
                        <a:pt x="510358" y="302797"/>
                        <a:pt x="507050" y="304893"/>
                      </a:cubicBezTo>
                      <a:cubicBezTo>
                        <a:pt x="504996" y="306279"/>
                        <a:pt x="502725" y="307310"/>
                        <a:pt x="500334" y="307950"/>
                      </a:cubicBezTo>
                      <a:cubicBezTo>
                        <a:pt x="499374" y="307950"/>
                        <a:pt x="498273" y="307629"/>
                        <a:pt x="497313" y="307950"/>
                      </a:cubicBezTo>
                      <a:cubicBezTo>
                        <a:pt x="496354" y="308269"/>
                        <a:pt x="496283" y="309015"/>
                        <a:pt x="495643" y="309229"/>
                      </a:cubicBezTo>
                      <a:cubicBezTo>
                        <a:pt x="493533" y="309584"/>
                        <a:pt x="491383" y="309691"/>
                        <a:pt x="489247" y="309548"/>
                      </a:cubicBezTo>
                      <a:cubicBezTo>
                        <a:pt x="487485" y="309655"/>
                        <a:pt x="485754" y="310046"/>
                        <a:pt x="484130" y="310756"/>
                      </a:cubicBezTo>
                      <a:cubicBezTo>
                        <a:pt x="481114" y="311432"/>
                        <a:pt x="478136" y="312249"/>
                        <a:pt x="475211" y="313244"/>
                      </a:cubicBezTo>
                      <a:cubicBezTo>
                        <a:pt x="468424" y="315696"/>
                        <a:pt x="463769" y="323442"/>
                        <a:pt x="457445" y="327457"/>
                      </a:cubicBezTo>
                      <a:cubicBezTo>
                        <a:pt x="453884" y="329589"/>
                        <a:pt x="449759" y="330620"/>
                        <a:pt x="445612" y="330335"/>
                      </a:cubicBezTo>
                      <a:cubicBezTo>
                        <a:pt x="441881" y="330123"/>
                        <a:pt x="438175" y="329625"/>
                        <a:pt x="434525" y="328808"/>
                      </a:cubicBezTo>
                      <a:cubicBezTo>
                        <a:pt x="432294" y="328168"/>
                        <a:pt x="430030" y="327670"/>
                        <a:pt x="427738" y="327315"/>
                      </a:cubicBezTo>
                      <a:cubicBezTo>
                        <a:pt x="426637" y="327315"/>
                        <a:pt x="425500" y="328666"/>
                        <a:pt x="424185" y="328914"/>
                      </a:cubicBezTo>
                      <a:cubicBezTo>
                        <a:pt x="420248" y="329518"/>
                        <a:pt x="416552" y="331188"/>
                        <a:pt x="413525" y="333782"/>
                      </a:cubicBezTo>
                      <a:cubicBezTo>
                        <a:pt x="411325" y="336021"/>
                        <a:pt x="409250" y="338402"/>
                        <a:pt x="407307" y="340889"/>
                      </a:cubicBezTo>
                      <a:cubicBezTo>
                        <a:pt x="404428" y="343767"/>
                        <a:pt x="401053" y="343554"/>
                        <a:pt x="397784" y="345437"/>
                      </a:cubicBezTo>
                      <a:cubicBezTo>
                        <a:pt x="395502" y="347463"/>
                        <a:pt x="394102" y="350305"/>
                        <a:pt x="393875" y="353361"/>
                      </a:cubicBezTo>
                      <a:cubicBezTo>
                        <a:pt x="393484" y="356702"/>
                        <a:pt x="396291" y="359580"/>
                        <a:pt x="398032" y="361818"/>
                      </a:cubicBezTo>
                      <a:cubicBezTo>
                        <a:pt x="401689" y="367397"/>
                        <a:pt x="404393" y="373545"/>
                        <a:pt x="406027" y="380011"/>
                      </a:cubicBezTo>
                      <a:cubicBezTo>
                        <a:pt x="407044" y="383885"/>
                        <a:pt x="407474" y="387900"/>
                        <a:pt x="407307" y="391916"/>
                      </a:cubicBezTo>
                      <a:cubicBezTo>
                        <a:pt x="407307" y="395113"/>
                        <a:pt x="408159" y="400763"/>
                        <a:pt x="411428" y="402576"/>
                      </a:cubicBezTo>
                      <a:lnTo>
                        <a:pt x="411428" y="402895"/>
                      </a:lnTo>
                      <a:lnTo>
                        <a:pt x="410398" y="402362"/>
                      </a:lnTo>
                      <a:cubicBezTo>
                        <a:pt x="406383" y="400195"/>
                        <a:pt x="402154" y="399733"/>
                        <a:pt x="398174" y="397956"/>
                      </a:cubicBezTo>
                      <a:cubicBezTo>
                        <a:pt x="392667" y="395469"/>
                        <a:pt x="390179" y="396215"/>
                        <a:pt x="390428" y="389108"/>
                      </a:cubicBezTo>
                      <a:cubicBezTo>
                        <a:pt x="390581" y="383316"/>
                        <a:pt x="387624" y="377915"/>
                        <a:pt x="382682" y="374895"/>
                      </a:cubicBezTo>
                      <a:cubicBezTo>
                        <a:pt x="375575" y="370773"/>
                        <a:pt x="359549" y="373225"/>
                        <a:pt x="352762" y="376423"/>
                      </a:cubicBezTo>
                      <a:cubicBezTo>
                        <a:pt x="348036" y="378661"/>
                        <a:pt x="344305" y="381930"/>
                        <a:pt x="339437" y="382641"/>
                      </a:cubicBezTo>
                      <a:cubicBezTo>
                        <a:pt x="337149" y="382535"/>
                        <a:pt x="334889" y="382108"/>
                        <a:pt x="332721" y="381362"/>
                      </a:cubicBezTo>
                      <a:cubicBezTo>
                        <a:pt x="329964" y="381042"/>
                        <a:pt x="327228" y="382108"/>
                        <a:pt x="325437" y="384240"/>
                      </a:cubicBezTo>
                      <a:cubicBezTo>
                        <a:pt x="322569" y="386727"/>
                        <a:pt x="320444" y="389961"/>
                        <a:pt x="319290" y="393586"/>
                      </a:cubicBezTo>
                      <a:cubicBezTo>
                        <a:pt x="318046" y="399022"/>
                        <a:pt x="321386" y="403002"/>
                        <a:pt x="321635" y="408119"/>
                      </a:cubicBezTo>
                      <a:cubicBezTo>
                        <a:pt x="322381" y="413271"/>
                        <a:pt x="322381" y="418530"/>
                        <a:pt x="321635" y="423683"/>
                      </a:cubicBezTo>
                      <a:cubicBezTo>
                        <a:pt x="320754" y="426703"/>
                        <a:pt x="318156" y="428941"/>
                        <a:pt x="315025" y="429332"/>
                      </a:cubicBezTo>
                      <a:cubicBezTo>
                        <a:pt x="313569" y="429581"/>
                        <a:pt x="312005" y="428693"/>
                        <a:pt x="310477" y="429013"/>
                      </a:cubicBezTo>
                      <a:cubicBezTo>
                        <a:pt x="308949" y="429332"/>
                        <a:pt x="308629" y="430718"/>
                        <a:pt x="307919" y="430932"/>
                      </a:cubicBezTo>
                      <a:cubicBezTo>
                        <a:pt x="305431" y="431429"/>
                        <a:pt x="303122" y="430932"/>
                        <a:pt x="300812" y="431358"/>
                      </a:cubicBezTo>
                      <a:cubicBezTo>
                        <a:pt x="298502" y="431784"/>
                        <a:pt x="295766" y="433276"/>
                        <a:pt x="293066" y="433738"/>
                      </a:cubicBezTo>
                      <a:cubicBezTo>
                        <a:pt x="287238" y="434769"/>
                        <a:pt x="281091" y="432708"/>
                        <a:pt x="275725" y="436368"/>
                      </a:cubicBezTo>
                      <a:cubicBezTo>
                        <a:pt x="268228" y="441414"/>
                        <a:pt x="267446" y="454419"/>
                        <a:pt x="263040" y="461241"/>
                      </a:cubicBezTo>
                      <a:cubicBezTo>
                        <a:pt x="258172" y="468810"/>
                        <a:pt x="255933" y="478404"/>
                        <a:pt x="246339" y="480146"/>
                      </a:cubicBezTo>
                      <a:cubicBezTo>
                        <a:pt x="243176" y="480785"/>
                        <a:pt x="238522" y="480572"/>
                        <a:pt x="235679" y="482882"/>
                      </a:cubicBezTo>
                      <a:cubicBezTo>
                        <a:pt x="231592" y="486435"/>
                        <a:pt x="232872" y="492938"/>
                        <a:pt x="229212" y="496349"/>
                      </a:cubicBezTo>
                      <a:cubicBezTo>
                        <a:pt x="225552" y="499760"/>
                        <a:pt x="219404" y="497948"/>
                        <a:pt x="215247" y="497948"/>
                      </a:cubicBezTo>
                      <a:cubicBezTo>
                        <a:pt x="212642" y="497806"/>
                        <a:pt x="210034" y="497806"/>
                        <a:pt x="207430" y="497948"/>
                      </a:cubicBezTo>
                      <a:cubicBezTo>
                        <a:pt x="204232" y="498268"/>
                        <a:pt x="201744" y="500116"/>
                        <a:pt x="198546" y="500364"/>
                      </a:cubicBezTo>
                      <a:cubicBezTo>
                        <a:pt x="194175" y="500684"/>
                        <a:pt x="190800" y="497948"/>
                        <a:pt x="187211" y="496029"/>
                      </a:cubicBezTo>
                      <a:cubicBezTo>
                        <a:pt x="185573" y="494998"/>
                        <a:pt x="183835" y="494146"/>
                        <a:pt x="182023" y="493471"/>
                      </a:cubicBezTo>
                      <a:cubicBezTo>
                        <a:pt x="180602" y="493151"/>
                        <a:pt x="178825" y="494039"/>
                        <a:pt x="177332" y="493719"/>
                      </a:cubicBezTo>
                      <a:cubicBezTo>
                        <a:pt x="175840" y="493400"/>
                        <a:pt x="175556" y="492049"/>
                        <a:pt x="174774" y="491801"/>
                      </a:cubicBezTo>
                      <a:cubicBezTo>
                        <a:pt x="165439" y="488922"/>
                        <a:pt x="155540" y="488425"/>
                        <a:pt x="145956" y="490308"/>
                      </a:cubicBezTo>
                      <a:cubicBezTo>
                        <a:pt x="142403" y="491090"/>
                        <a:pt x="140520" y="492298"/>
                        <a:pt x="139880" y="493649"/>
                      </a:cubicBezTo>
                      <a:lnTo>
                        <a:pt x="139880" y="493649"/>
                      </a:lnTo>
                      <a:cubicBezTo>
                        <a:pt x="138384" y="493364"/>
                        <a:pt x="137190" y="492263"/>
                        <a:pt x="136824" y="490770"/>
                      </a:cubicBezTo>
                      <a:cubicBezTo>
                        <a:pt x="135403" y="485902"/>
                        <a:pt x="139702" y="476557"/>
                        <a:pt x="137713" y="473003"/>
                      </a:cubicBezTo>
                      <a:cubicBezTo>
                        <a:pt x="136050" y="470729"/>
                        <a:pt x="133992" y="468739"/>
                        <a:pt x="131636" y="467176"/>
                      </a:cubicBezTo>
                      <a:cubicBezTo>
                        <a:pt x="126377" y="463409"/>
                        <a:pt x="120976" y="464830"/>
                        <a:pt x="115113" y="465968"/>
                      </a:cubicBezTo>
                      <a:cubicBezTo>
                        <a:pt x="109993" y="467425"/>
                        <a:pt x="104961" y="469166"/>
                        <a:pt x="100047" y="471227"/>
                      </a:cubicBezTo>
                      <a:cubicBezTo>
                        <a:pt x="95033" y="472648"/>
                        <a:pt x="89831" y="473252"/>
                        <a:pt x="84625" y="473074"/>
                      </a:cubicBezTo>
                      <a:cubicBezTo>
                        <a:pt x="78087" y="471724"/>
                        <a:pt x="73077" y="470196"/>
                        <a:pt x="67391" y="470196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86" name="Freeform: Shape 485">
                  <a:extLst>
                    <a:ext uri="{FF2B5EF4-FFF2-40B4-BE49-F238E27FC236}">
                      <a16:creationId xmlns:a16="http://schemas.microsoft.com/office/drawing/2014/main" id="{A9415BE3-F4DC-7D84-CE87-EF26874BB543}"/>
                    </a:ext>
                  </a:extLst>
                </p:cNvPr>
                <p:cNvSpPr/>
                <p:nvPr/>
              </p:nvSpPr>
              <p:spPr>
                <a:xfrm>
                  <a:off x="-9160597" y="8552174"/>
                  <a:ext cx="6972" cy="4572"/>
                </a:xfrm>
                <a:custGeom>
                  <a:avLst/>
                  <a:gdLst>
                    <a:gd name="connsiteX0" fmla="*/ 39 w 4354"/>
                    <a:gd name="connsiteY0" fmla="*/ -36 h 2855"/>
                    <a:gd name="connsiteX1" fmla="*/ 4268 w 4354"/>
                    <a:gd name="connsiteY1" fmla="*/ -36 h 2855"/>
                    <a:gd name="connsiteX2" fmla="*/ 110 w 4354"/>
                    <a:gd name="connsiteY2" fmla="*/ 2806 h 2855"/>
                    <a:gd name="connsiteX3" fmla="*/ 39 w 4354"/>
                    <a:gd name="connsiteY3" fmla="*/ -36 h 2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54" h="2855">
                      <a:moveTo>
                        <a:pt x="39" y="-36"/>
                      </a:moveTo>
                      <a:lnTo>
                        <a:pt x="4268" y="-36"/>
                      </a:lnTo>
                      <a:cubicBezTo>
                        <a:pt x="3308" y="1243"/>
                        <a:pt x="1780" y="2984"/>
                        <a:pt x="110" y="2806"/>
                      </a:cubicBezTo>
                      <a:cubicBezTo>
                        <a:pt x="-128" y="1883"/>
                        <a:pt x="-149" y="888"/>
                        <a:pt x="39" y="-36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87" name="Freeform: Shape 486">
                  <a:extLst>
                    <a:ext uri="{FF2B5EF4-FFF2-40B4-BE49-F238E27FC236}">
                      <a16:creationId xmlns:a16="http://schemas.microsoft.com/office/drawing/2014/main" id="{EDF236C3-42A1-0A48-BF06-F3A30B64E8BB}"/>
                    </a:ext>
                  </a:extLst>
                </p:cNvPr>
                <p:cNvSpPr/>
                <p:nvPr/>
              </p:nvSpPr>
              <p:spPr>
                <a:xfrm>
                  <a:off x="-9159941" y="6573282"/>
                  <a:ext cx="880960" cy="694890"/>
                </a:xfrm>
                <a:custGeom>
                  <a:avLst/>
                  <a:gdLst>
                    <a:gd name="connsiteX0" fmla="*/ -87 w 550132"/>
                    <a:gd name="connsiteY0" fmla="*/ 178273 h 433937"/>
                    <a:gd name="connsiteX1" fmla="*/ 4390 w 550132"/>
                    <a:gd name="connsiteY1" fmla="*/ 178273 h 433937"/>
                    <a:gd name="connsiteX2" fmla="*/ 33599 w 550132"/>
                    <a:gd name="connsiteY2" fmla="*/ 159866 h 433937"/>
                    <a:gd name="connsiteX3" fmla="*/ 33101 w 550132"/>
                    <a:gd name="connsiteY3" fmla="*/ 130231 h 433937"/>
                    <a:gd name="connsiteX4" fmla="*/ 48203 w 550132"/>
                    <a:gd name="connsiteY4" fmla="*/ 111221 h 433937"/>
                    <a:gd name="connsiteX5" fmla="*/ 52680 w 550132"/>
                    <a:gd name="connsiteY5" fmla="*/ 97575 h 433937"/>
                    <a:gd name="connsiteX6" fmla="*/ 63838 w 550132"/>
                    <a:gd name="connsiteY6" fmla="*/ 93667 h 433937"/>
                    <a:gd name="connsiteX7" fmla="*/ 91234 w 550132"/>
                    <a:gd name="connsiteY7" fmla="*/ 104682 h 433937"/>
                    <a:gd name="connsiteX8" fmla="*/ 104702 w 550132"/>
                    <a:gd name="connsiteY8" fmla="*/ 125434 h 433937"/>
                    <a:gd name="connsiteX9" fmla="*/ 137926 w 550132"/>
                    <a:gd name="connsiteY9" fmla="*/ 135597 h 433937"/>
                    <a:gd name="connsiteX10" fmla="*/ 164967 w 550132"/>
                    <a:gd name="connsiteY10" fmla="*/ 141246 h 433937"/>
                    <a:gd name="connsiteX11" fmla="*/ 200252 w 550132"/>
                    <a:gd name="connsiteY11" fmla="*/ 137977 h 433937"/>
                    <a:gd name="connsiteX12" fmla="*/ 247121 w 550132"/>
                    <a:gd name="connsiteY12" fmla="*/ 131368 h 433937"/>
                    <a:gd name="connsiteX13" fmla="*/ 272492 w 550132"/>
                    <a:gd name="connsiteY13" fmla="*/ 124261 h 433937"/>
                    <a:gd name="connsiteX14" fmla="*/ 267233 w 550132"/>
                    <a:gd name="connsiteY14" fmla="*/ 101768 h 433937"/>
                    <a:gd name="connsiteX15" fmla="*/ 293243 w 550132"/>
                    <a:gd name="connsiteY15" fmla="*/ 90824 h 433937"/>
                    <a:gd name="connsiteX16" fmla="*/ 309447 w 550132"/>
                    <a:gd name="connsiteY16" fmla="*/ 100631 h 433937"/>
                    <a:gd name="connsiteX17" fmla="*/ 319929 w 550132"/>
                    <a:gd name="connsiteY17" fmla="*/ 114845 h 433937"/>
                    <a:gd name="connsiteX18" fmla="*/ 335813 w 550132"/>
                    <a:gd name="connsiteY18" fmla="*/ 124830 h 433937"/>
                    <a:gd name="connsiteX19" fmla="*/ 358874 w 550132"/>
                    <a:gd name="connsiteY19" fmla="*/ 121810 h 433937"/>
                    <a:gd name="connsiteX20" fmla="*/ 381864 w 550132"/>
                    <a:gd name="connsiteY20" fmla="*/ 103190 h 433937"/>
                    <a:gd name="connsiteX21" fmla="*/ 393271 w 550132"/>
                    <a:gd name="connsiteY21" fmla="*/ 76859 h 433937"/>
                    <a:gd name="connsiteX22" fmla="*/ 402865 w 550132"/>
                    <a:gd name="connsiteY22" fmla="*/ 62966 h 433937"/>
                    <a:gd name="connsiteX23" fmla="*/ 411819 w 550132"/>
                    <a:gd name="connsiteY23" fmla="*/ 55042 h 433937"/>
                    <a:gd name="connsiteX24" fmla="*/ 404712 w 550132"/>
                    <a:gd name="connsiteY24" fmla="*/ 26295 h 433937"/>
                    <a:gd name="connsiteX25" fmla="*/ 403504 w 550132"/>
                    <a:gd name="connsiteY25" fmla="*/ 15635 h 433937"/>
                    <a:gd name="connsiteX26" fmla="*/ 410931 w 550132"/>
                    <a:gd name="connsiteY26" fmla="*/ 9416 h 433937"/>
                    <a:gd name="connsiteX27" fmla="*/ 436870 w 550132"/>
                    <a:gd name="connsiteY27" fmla="*/ 6609 h 433937"/>
                    <a:gd name="connsiteX28" fmla="*/ 447531 w 550132"/>
                    <a:gd name="connsiteY28" fmla="*/ 959 h 433937"/>
                    <a:gd name="connsiteX29" fmla="*/ 456236 w 550132"/>
                    <a:gd name="connsiteY29" fmla="*/ 19330 h 433937"/>
                    <a:gd name="connsiteX30" fmla="*/ 446251 w 550132"/>
                    <a:gd name="connsiteY30" fmla="*/ 42783 h 433937"/>
                    <a:gd name="connsiteX31" fmla="*/ 452719 w 550132"/>
                    <a:gd name="connsiteY31" fmla="*/ 71210 h 433937"/>
                    <a:gd name="connsiteX32" fmla="*/ 473470 w 550132"/>
                    <a:gd name="connsiteY32" fmla="*/ 89403 h 433937"/>
                    <a:gd name="connsiteX33" fmla="*/ 477450 w 550132"/>
                    <a:gd name="connsiteY33" fmla="*/ 107454 h 433937"/>
                    <a:gd name="connsiteX34" fmla="*/ 479298 w 550132"/>
                    <a:gd name="connsiteY34" fmla="*/ 127886 h 433937"/>
                    <a:gd name="connsiteX35" fmla="*/ 490135 w 550132"/>
                    <a:gd name="connsiteY35" fmla="*/ 133962 h 433937"/>
                    <a:gd name="connsiteX36" fmla="*/ 478978 w 550132"/>
                    <a:gd name="connsiteY36" fmla="*/ 193268 h 433937"/>
                    <a:gd name="connsiteX37" fmla="*/ 435946 w 550132"/>
                    <a:gd name="connsiteY37" fmla="*/ 200374 h 433937"/>
                    <a:gd name="connsiteX38" fmla="*/ 439926 w 550132"/>
                    <a:gd name="connsiteY38" fmla="*/ 210288 h 433937"/>
                    <a:gd name="connsiteX39" fmla="*/ 455988 w 550132"/>
                    <a:gd name="connsiteY39" fmla="*/ 215157 h 433937"/>
                    <a:gd name="connsiteX40" fmla="*/ 456236 w 550132"/>
                    <a:gd name="connsiteY40" fmla="*/ 224253 h 433937"/>
                    <a:gd name="connsiteX41" fmla="*/ 458475 w 550132"/>
                    <a:gd name="connsiteY41" fmla="*/ 233350 h 433937"/>
                    <a:gd name="connsiteX42" fmla="*/ 478800 w 550132"/>
                    <a:gd name="connsiteY42" fmla="*/ 241913 h 433937"/>
                    <a:gd name="connsiteX43" fmla="*/ 496780 w 550132"/>
                    <a:gd name="connsiteY43" fmla="*/ 258010 h 433937"/>
                    <a:gd name="connsiteX44" fmla="*/ 500618 w 550132"/>
                    <a:gd name="connsiteY44" fmla="*/ 266503 h 433937"/>
                    <a:gd name="connsiteX45" fmla="*/ 504171 w 550132"/>
                    <a:gd name="connsiteY45" fmla="*/ 276772 h 433937"/>
                    <a:gd name="connsiteX46" fmla="*/ 510780 w 550132"/>
                    <a:gd name="connsiteY46" fmla="*/ 281817 h 433937"/>
                    <a:gd name="connsiteX47" fmla="*/ 518207 w 550132"/>
                    <a:gd name="connsiteY47" fmla="*/ 283026 h 433937"/>
                    <a:gd name="connsiteX48" fmla="*/ 533771 w 550132"/>
                    <a:gd name="connsiteY48" fmla="*/ 288924 h 433937"/>
                    <a:gd name="connsiteX49" fmla="*/ 532421 w 550132"/>
                    <a:gd name="connsiteY49" fmla="*/ 316712 h 433937"/>
                    <a:gd name="connsiteX50" fmla="*/ 544964 w 550132"/>
                    <a:gd name="connsiteY50" fmla="*/ 333128 h 433937"/>
                    <a:gd name="connsiteX51" fmla="*/ 550045 w 550132"/>
                    <a:gd name="connsiteY51" fmla="*/ 340626 h 433937"/>
                    <a:gd name="connsiteX52" fmla="*/ 539598 w 550132"/>
                    <a:gd name="connsiteY52" fmla="*/ 347733 h 433937"/>
                    <a:gd name="connsiteX53" fmla="*/ 521405 w 550132"/>
                    <a:gd name="connsiteY53" fmla="*/ 364753 h 433937"/>
                    <a:gd name="connsiteX54" fmla="*/ 510745 w 550132"/>
                    <a:gd name="connsiteY54" fmla="*/ 370474 h 433937"/>
                    <a:gd name="connsiteX55" fmla="*/ 502679 w 550132"/>
                    <a:gd name="connsiteY55" fmla="*/ 376941 h 433937"/>
                    <a:gd name="connsiteX56" fmla="*/ 495572 w 550132"/>
                    <a:gd name="connsiteY56" fmla="*/ 384048 h 433937"/>
                    <a:gd name="connsiteX57" fmla="*/ 488465 w 550132"/>
                    <a:gd name="connsiteY57" fmla="*/ 391155 h 433937"/>
                    <a:gd name="connsiteX58" fmla="*/ 485338 w 550132"/>
                    <a:gd name="connsiteY58" fmla="*/ 400323 h 433937"/>
                    <a:gd name="connsiteX59" fmla="*/ 485338 w 550132"/>
                    <a:gd name="connsiteY59" fmla="*/ 400820 h 433937"/>
                    <a:gd name="connsiteX60" fmla="*/ 471374 w 550132"/>
                    <a:gd name="connsiteY60" fmla="*/ 402312 h 433937"/>
                    <a:gd name="connsiteX61" fmla="*/ 464267 w 550132"/>
                    <a:gd name="connsiteY61" fmla="*/ 404231 h 433937"/>
                    <a:gd name="connsiteX62" fmla="*/ 457373 w 550132"/>
                    <a:gd name="connsiteY62" fmla="*/ 404231 h 433937"/>
                    <a:gd name="connsiteX63" fmla="*/ 447495 w 550132"/>
                    <a:gd name="connsiteY63" fmla="*/ 409348 h 433937"/>
                    <a:gd name="connsiteX64" fmla="*/ 437830 w 550132"/>
                    <a:gd name="connsiteY64" fmla="*/ 420008 h 433937"/>
                    <a:gd name="connsiteX65" fmla="*/ 413631 w 550132"/>
                    <a:gd name="connsiteY65" fmla="*/ 419155 h 433937"/>
                    <a:gd name="connsiteX66" fmla="*/ 396895 w 550132"/>
                    <a:gd name="connsiteY66" fmla="*/ 421607 h 433937"/>
                    <a:gd name="connsiteX67" fmla="*/ 390001 w 550132"/>
                    <a:gd name="connsiteY67" fmla="*/ 433902 h 433937"/>
                    <a:gd name="connsiteX68" fmla="*/ 381154 w 550132"/>
                    <a:gd name="connsiteY68" fmla="*/ 415069 h 433937"/>
                    <a:gd name="connsiteX69" fmla="*/ 367260 w 550132"/>
                    <a:gd name="connsiteY69" fmla="*/ 415780 h 433937"/>
                    <a:gd name="connsiteX70" fmla="*/ 356813 w 550132"/>
                    <a:gd name="connsiteY70" fmla="*/ 417059 h 433937"/>
                    <a:gd name="connsiteX71" fmla="*/ 342919 w 550132"/>
                    <a:gd name="connsiteY71" fmla="*/ 414927 h 433937"/>
                    <a:gd name="connsiteX72" fmla="*/ 331442 w 550132"/>
                    <a:gd name="connsiteY72" fmla="*/ 413861 h 433937"/>
                    <a:gd name="connsiteX73" fmla="*/ 331762 w 550132"/>
                    <a:gd name="connsiteY73" fmla="*/ 432232 h 433937"/>
                    <a:gd name="connsiteX74" fmla="*/ 329843 w 550132"/>
                    <a:gd name="connsiteY74" fmla="*/ 432729 h 433937"/>
                    <a:gd name="connsiteX75" fmla="*/ 307066 w 550132"/>
                    <a:gd name="connsiteY75" fmla="*/ 417378 h 433937"/>
                    <a:gd name="connsiteX76" fmla="*/ 304294 w 550132"/>
                    <a:gd name="connsiteY76" fmla="*/ 407003 h 433937"/>
                    <a:gd name="connsiteX77" fmla="*/ 299746 w 550132"/>
                    <a:gd name="connsiteY77" fmla="*/ 401744 h 433937"/>
                    <a:gd name="connsiteX78" fmla="*/ 282796 w 550132"/>
                    <a:gd name="connsiteY78" fmla="*/ 382520 h 433937"/>
                    <a:gd name="connsiteX79" fmla="*/ 266451 w 550132"/>
                    <a:gd name="connsiteY79" fmla="*/ 364753 h 433937"/>
                    <a:gd name="connsiteX80" fmla="*/ 257283 w 550132"/>
                    <a:gd name="connsiteY80" fmla="*/ 375911 h 433937"/>
                    <a:gd name="connsiteX81" fmla="*/ 247831 w 550132"/>
                    <a:gd name="connsiteY81" fmla="*/ 380246 h 433937"/>
                    <a:gd name="connsiteX82" fmla="*/ 238983 w 550132"/>
                    <a:gd name="connsiteY82" fmla="*/ 381596 h 433937"/>
                    <a:gd name="connsiteX83" fmla="*/ 234293 w 550132"/>
                    <a:gd name="connsiteY83" fmla="*/ 379038 h 433937"/>
                    <a:gd name="connsiteX84" fmla="*/ 229638 w 550132"/>
                    <a:gd name="connsiteY84" fmla="*/ 379926 h 433937"/>
                    <a:gd name="connsiteX85" fmla="*/ 223739 w 550132"/>
                    <a:gd name="connsiteY85" fmla="*/ 387353 h 433937"/>
                    <a:gd name="connsiteX86" fmla="*/ 214892 w 550132"/>
                    <a:gd name="connsiteY86" fmla="*/ 393820 h 433937"/>
                    <a:gd name="connsiteX87" fmla="*/ 198120 w 550132"/>
                    <a:gd name="connsiteY87" fmla="*/ 389911 h 433937"/>
                    <a:gd name="connsiteX88" fmla="*/ 189805 w 550132"/>
                    <a:gd name="connsiteY88" fmla="*/ 386784 h 433937"/>
                    <a:gd name="connsiteX89" fmla="*/ 183764 w 550132"/>
                    <a:gd name="connsiteY89" fmla="*/ 381916 h 433937"/>
                    <a:gd name="connsiteX90" fmla="*/ 174490 w 550132"/>
                    <a:gd name="connsiteY90" fmla="*/ 369763 h 433937"/>
                    <a:gd name="connsiteX91" fmla="*/ 172109 w 550132"/>
                    <a:gd name="connsiteY91" fmla="*/ 363794 h 433937"/>
                    <a:gd name="connsiteX92" fmla="*/ 165535 w 550132"/>
                    <a:gd name="connsiteY92" fmla="*/ 356687 h 433937"/>
                    <a:gd name="connsiteX93" fmla="*/ 157505 w 550132"/>
                    <a:gd name="connsiteY93" fmla="*/ 345245 h 433937"/>
                    <a:gd name="connsiteX94" fmla="*/ 152708 w 550132"/>
                    <a:gd name="connsiteY94" fmla="*/ 342687 h 433937"/>
                    <a:gd name="connsiteX95" fmla="*/ 158357 w 550132"/>
                    <a:gd name="connsiteY95" fmla="*/ 320265 h 433937"/>
                    <a:gd name="connsiteX96" fmla="*/ 146489 w 550132"/>
                    <a:gd name="connsiteY96" fmla="*/ 314189 h 433937"/>
                    <a:gd name="connsiteX97" fmla="*/ 124281 w 550132"/>
                    <a:gd name="connsiteY97" fmla="*/ 302320 h 433937"/>
                    <a:gd name="connsiteX98" fmla="*/ 103351 w 550132"/>
                    <a:gd name="connsiteY98" fmla="*/ 275741 h 433937"/>
                    <a:gd name="connsiteX99" fmla="*/ 108717 w 550132"/>
                    <a:gd name="connsiteY99" fmla="*/ 262878 h 433937"/>
                    <a:gd name="connsiteX100" fmla="*/ 104169 w 550132"/>
                    <a:gd name="connsiteY100" fmla="*/ 251294 h 433937"/>
                    <a:gd name="connsiteX101" fmla="*/ 70163 w 550132"/>
                    <a:gd name="connsiteY101" fmla="*/ 234771 h 433937"/>
                    <a:gd name="connsiteX102" fmla="*/ 57371 w 550132"/>
                    <a:gd name="connsiteY102" fmla="*/ 222263 h 433937"/>
                    <a:gd name="connsiteX103" fmla="*/ 43655 w 550132"/>
                    <a:gd name="connsiteY103" fmla="*/ 214730 h 433937"/>
                    <a:gd name="connsiteX104" fmla="*/ 33208 w 550132"/>
                    <a:gd name="connsiteY104" fmla="*/ 203252 h 433937"/>
                    <a:gd name="connsiteX105" fmla="*/ 26492 w 550132"/>
                    <a:gd name="connsiteY105" fmla="*/ 194405 h 433937"/>
                    <a:gd name="connsiteX106" fmla="*/ 11639 w 550132"/>
                    <a:gd name="connsiteY106" fmla="*/ 192806 h 433937"/>
                    <a:gd name="connsiteX107" fmla="*/ 2542 w 550132"/>
                    <a:gd name="connsiteY107" fmla="*/ 191206 h 433937"/>
                    <a:gd name="connsiteX108" fmla="*/ 801 w 550132"/>
                    <a:gd name="connsiteY108" fmla="*/ 180084 h 433937"/>
                    <a:gd name="connsiteX109" fmla="*/ -87 w 550132"/>
                    <a:gd name="connsiteY109" fmla="*/ 178273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</a:cxnLst>
                  <a:rect l="l" t="t" r="r" b="b"/>
                  <a:pathLst>
                    <a:path w="550132" h="433937">
                      <a:moveTo>
                        <a:pt x="-87" y="178273"/>
                      </a:moveTo>
                      <a:cubicBezTo>
                        <a:pt x="1405" y="178273"/>
                        <a:pt x="2933" y="178273"/>
                        <a:pt x="4390" y="178273"/>
                      </a:cubicBezTo>
                      <a:cubicBezTo>
                        <a:pt x="16685" y="177491"/>
                        <a:pt x="30152" y="172765"/>
                        <a:pt x="33599" y="159866"/>
                      </a:cubicBezTo>
                      <a:cubicBezTo>
                        <a:pt x="36228" y="150023"/>
                        <a:pt x="33101" y="140145"/>
                        <a:pt x="33101" y="130231"/>
                      </a:cubicBezTo>
                      <a:cubicBezTo>
                        <a:pt x="33101" y="120317"/>
                        <a:pt x="43761" y="118576"/>
                        <a:pt x="48203" y="111221"/>
                      </a:cubicBezTo>
                      <a:cubicBezTo>
                        <a:pt x="50904" y="107099"/>
                        <a:pt x="49802" y="101413"/>
                        <a:pt x="52680" y="97575"/>
                      </a:cubicBezTo>
                      <a:cubicBezTo>
                        <a:pt x="55558" y="93738"/>
                        <a:pt x="58970" y="93667"/>
                        <a:pt x="63838" y="93667"/>
                      </a:cubicBezTo>
                      <a:cubicBezTo>
                        <a:pt x="73823" y="93667"/>
                        <a:pt x="85549" y="95586"/>
                        <a:pt x="91234" y="104682"/>
                      </a:cubicBezTo>
                      <a:cubicBezTo>
                        <a:pt x="95783" y="112109"/>
                        <a:pt x="96635" y="120743"/>
                        <a:pt x="104702" y="125434"/>
                      </a:cubicBezTo>
                      <a:cubicBezTo>
                        <a:pt x="114545" y="131190"/>
                        <a:pt x="127230" y="131439"/>
                        <a:pt x="137926" y="135597"/>
                      </a:cubicBezTo>
                      <a:cubicBezTo>
                        <a:pt x="146475" y="139256"/>
                        <a:pt x="155668" y="141175"/>
                        <a:pt x="164967" y="141246"/>
                      </a:cubicBezTo>
                      <a:cubicBezTo>
                        <a:pt x="176782" y="140820"/>
                        <a:pt x="188561" y="139754"/>
                        <a:pt x="200252" y="137977"/>
                      </a:cubicBezTo>
                      <a:cubicBezTo>
                        <a:pt x="215922" y="136059"/>
                        <a:pt x="231628" y="133997"/>
                        <a:pt x="247121" y="131368"/>
                      </a:cubicBezTo>
                      <a:cubicBezTo>
                        <a:pt x="255851" y="130124"/>
                        <a:pt x="264383" y="127743"/>
                        <a:pt x="272492" y="124261"/>
                      </a:cubicBezTo>
                      <a:cubicBezTo>
                        <a:pt x="272918" y="116053"/>
                        <a:pt x="265882" y="110438"/>
                        <a:pt x="267233" y="101768"/>
                      </a:cubicBezTo>
                      <a:cubicBezTo>
                        <a:pt x="269223" y="89545"/>
                        <a:pt x="283045" y="87164"/>
                        <a:pt x="293243" y="90824"/>
                      </a:cubicBezTo>
                      <a:cubicBezTo>
                        <a:pt x="299288" y="92885"/>
                        <a:pt x="304813" y="96225"/>
                        <a:pt x="309447" y="100631"/>
                      </a:cubicBezTo>
                      <a:cubicBezTo>
                        <a:pt x="314421" y="105180"/>
                        <a:pt x="316091" y="109657"/>
                        <a:pt x="319929" y="114845"/>
                      </a:cubicBezTo>
                      <a:cubicBezTo>
                        <a:pt x="324300" y="120779"/>
                        <a:pt x="327569" y="124048"/>
                        <a:pt x="335813" y="124830"/>
                      </a:cubicBezTo>
                      <a:cubicBezTo>
                        <a:pt x="343623" y="125327"/>
                        <a:pt x="351458" y="124332"/>
                        <a:pt x="358874" y="121810"/>
                      </a:cubicBezTo>
                      <a:cubicBezTo>
                        <a:pt x="369534" y="118256"/>
                        <a:pt x="377138" y="113494"/>
                        <a:pt x="381864" y="103190"/>
                      </a:cubicBezTo>
                      <a:cubicBezTo>
                        <a:pt x="385844" y="94484"/>
                        <a:pt x="389291" y="85423"/>
                        <a:pt x="393271" y="76859"/>
                      </a:cubicBezTo>
                      <a:cubicBezTo>
                        <a:pt x="395499" y="71636"/>
                        <a:pt x="398764" y="66910"/>
                        <a:pt x="402865" y="62966"/>
                      </a:cubicBezTo>
                      <a:cubicBezTo>
                        <a:pt x="406048" y="60549"/>
                        <a:pt x="409044" y="57920"/>
                        <a:pt x="411819" y="55042"/>
                      </a:cubicBezTo>
                      <a:cubicBezTo>
                        <a:pt x="417718" y="47437"/>
                        <a:pt x="407271" y="33721"/>
                        <a:pt x="404712" y="26295"/>
                      </a:cubicBezTo>
                      <a:cubicBezTo>
                        <a:pt x="403433" y="22457"/>
                        <a:pt x="401905" y="19437"/>
                        <a:pt x="403504" y="15635"/>
                      </a:cubicBezTo>
                      <a:cubicBezTo>
                        <a:pt x="405011" y="12615"/>
                        <a:pt x="407701" y="10376"/>
                        <a:pt x="410931" y="9416"/>
                      </a:cubicBezTo>
                      <a:cubicBezTo>
                        <a:pt x="419388" y="5650"/>
                        <a:pt x="429622" y="12294"/>
                        <a:pt x="436870" y="6609"/>
                      </a:cubicBezTo>
                      <a:cubicBezTo>
                        <a:pt x="440424" y="3909"/>
                        <a:pt x="441916" y="-2487"/>
                        <a:pt x="447531" y="959"/>
                      </a:cubicBezTo>
                      <a:cubicBezTo>
                        <a:pt x="452893" y="5579"/>
                        <a:pt x="456052" y="12259"/>
                        <a:pt x="456236" y="19330"/>
                      </a:cubicBezTo>
                      <a:cubicBezTo>
                        <a:pt x="454886" y="27539"/>
                        <a:pt x="448561" y="34716"/>
                        <a:pt x="446251" y="42783"/>
                      </a:cubicBezTo>
                      <a:cubicBezTo>
                        <a:pt x="443014" y="52732"/>
                        <a:pt x="445498" y="63641"/>
                        <a:pt x="452719" y="71210"/>
                      </a:cubicBezTo>
                      <a:cubicBezTo>
                        <a:pt x="458937" y="77925"/>
                        <a:pt x="467643" y="82225"/>
                        <a:pt x="473470" y="89403"/>
                      </a:cubicBezTo>
                      <a:cubicBezTo>
                        <a:pt x="478480" y="95550"/>
                        <a:pt x="478587" y="99850"/>
                        <a:pt x="477450" y="107454"/>
                      </a:cubicBezTo>
                      <a:cubicBezTo>
                        <a:pt x="476419" y="114561"/>
                        <a:pt x="475851" y="121419"/>
                        <a:pt x="479298" y="127886"/>
                      </a:cubicBezTo>
                      <a:cubicBezTo>
                        <a:pt x="481856" y="132754"/>
                        <a:pt x="486014" y="135241"/>
                        <a:pt x="490135" y="133962"/>
                      </a:cubicBezTo>
                      <a:cubicBezTo>
                        <a:pt x="495181" y="153825"/>
                        <a:pt x="502537" y="187049"/>
                        <a:pt x="478978" y="193268"/>
                      </a:cubicBezTo>
                      <a:cubicBezTo>
                        <a:pt x="465475" y="196821"/>
                        <a:pt x="444475" y="183211"/>
                        <a:pt x="435946" y="200374"/>
                      </a:cubicBezTo>
                      <a:cubicBezTo>
                        <a:pt x="433566" y="205278"/>
                        <a:pt x="434205" y="209258"/>
                        <a:pt x="439926" y="210288"/>
                      </a:cubicBezTo>
                      <a:cubicBezTo>
                        <a:pt x="445647" y="211319"/>
                        <a:pt x="452150" y="210537"/>
                        <a:pt x="455988" y="215157"/>
                      </a:cubicBezTo>
                      <a:cubicBezTo>
                        <a:pt x="456691" y="218141"/>
                        <a:pt x="456776" y="221233"/>
                        <a:pt x="456236" y="224253"/>
                      </a:cubicBezTo>
                      <a:cubicBezTo>
                        <a:pt x="455277" y="227451"/>
                        <a:pt x="456133" y="230933"/>
                        <a:pt x="458475" y="233350"/>
                      </a:cubicBezTo>
                      <a:cubicBezTo>
                        <a:pt x="463734" y="238715"/>
                        <a:pt x="472120" y="239497"/>
                        <a:pt x="478800" y="241913"/>
                      </a:cubicBezTo>
                      <a:cubicBezTo>
                        <a:pt x="486678" y="244685"/>
                        <a:pt x="493142" y="250477"/>
                        <a:pt x="496780" y="258010"/>
                      </a:cubicBezTo>
                      <a:cubicBezTo>
                        <a:pt x="498060" y="260888"/>
                        <a:pt x="499339" y="263695"/>
                        <a:pt x="500618" y="266503"/>
                      </a:cubicBezTo>
                      <a:cubicBezTo>
                        <a:pt x="501165" y="270127"/>
                        <a:pt x="502370" y="273609"/>
                        <a:pt x="504171" y="276772"/>
                      </a:cubicBezTo>
                      <a:cubicBezTo>
                        <a:pt x="504921" y="279792"/>
                        <a:pt x="507668" y="281889"/>
                        <a:pt x="510780" y="281817"/>
                      </a:cubicBezTo>
                      <a:lnTo>
                        <a:pt x="518207" y="283026"/>
                      </a:lnTo>
                      <a:cubicBezTo>
                        <a:pt x="522826" y="283736"/>
                        <a:pt x="530750" y="284376"/>
                        <a:pt x="533771" y="288924"/>
                      </a:cubicBezTo>
                      <a:cubicBezTo>
                        <a:pt x="539136" y="296813"/>
                        <a:pt x="530573" y="308077"/>
                        <a:pt x="532421" y="316712"/>
                      </a:cubicBezTo>
                      <a:cubicBezTo>
                        <a:pt x="533522" y="321793"/>
                        <a:pt x="541979" y="329220"/>
                        <a:pt x="544964" y="333128"/>
                      </a:cubicBezTo>
                      <a:cubicBezTo>
                        <a:pt x="546822" y="335509"/>
                        <a:pt x="548521" y="338032"/>
                        <a:pt x="550045" y="340626"/>
                      </a:cubicBezTo>
                      <a:cubicBezTo>
                        <a:pt x="546492" y="342793"/>
                        <a:pt x="543116" y="345743"/>
                        <a:pt x="539598" y="347733"/>
                      </a:cubicBezTo>
                      <a:cubicBezTo>
                        <a:pt x="532172" y="351890"/>
                        <a:pt x="528121" y="359707"/>
                        <a:pt x="521405" y="364753"/>
                      </a:cubicBezTo>
                      <a:cubicBezTo>
                        <a:pt x="517955" y="366850"/>
                        <a:pt x="514398" y="368769"/>
                        <a:pt x="510745" y="370474"/>
                      </a:cubicBezTo>
                      <a:cubicBezTo>
                        <a:pt x="507860" y="372358"/>
                        <a:pt x="505159" y="374525"/>
                        <a:pt x="502679" y="376941"/>
                      </a:cubicBezTo>
                      <a:cubicBezTo>
                        <a:pt x="500191" y="379180"/>
                        <a:pt x="497988" y="381596"/>
                        <a:pt x="495572" y="384048"/>
                      </a:cubicBezTo>
                      <a:cubicBezTo>
                        <a:pt x="492953" y="386145"/>
                        <a:pt x="490569" y="388525"/>
                        <a:pt x="488465" y="391155"/>
                      </a:cubicBezTo>
                      <a:cubicBezTo>
                        <a:pt x="486106" y="393607"/>
                        <a:pt x="484958" y="396947"/>
                        <a:pt x="485338" y="400323"/>
                      </a:cubicBezTo>
                      <a:cubicBezTo>
                        <a:pt x="485338" y="400323"/>
                        <a:pt x="485338" y="400642"/>
                        <a:pt x="485338" y="400820"/>
                      </a:cubicBezTo>
                      <a:lnTo>
                        <a:pt x="471374" y="402312"/>
                      </a:lnTo>
                      <a:cubicBezTo>
                        <a:pt x="468893" y="402419"/>
                        <a:pt x="466463" y="403058"/>
                        <a:pt x="464267" y="404231"/>
                      </a:cubicBezTo>
                      <a:cubicBezTo>
                        <a:pt x="461975" y="404409"/>
                        <a:pt x="459669" y="404409"/>
                        <a:pt x="457373" y="404231"/>
                      </a:cubicBezTo>
                      <a:cubicBezTo>
                        <a:pt x="453379" y="403947"/>
                        <a:pt x="449567" y="405937"/>
                        <a:pt x="447495" y="409348"/>
                      </a:cubicBezTo>
                      <a:cubicBezTo>
                        <a:pt x="444677" y="413257"/>
                        <a:pt x="441437" y="416810"/>
                        <a:pt x="437830" y="420008"/>
                      </a:cubicBezTo>
                      <a:cubicBezTo>
                        <a:pt x="430723" y="425445"/>
                        <a:pt x="421698" y="419155"/>
                        <a:pt x="413631" y="419155"/>
                      </a:cubicBezTo>
                      <a:cubicBezTo>
                        <a:pt x="407911" y="419155"/>
                        <a:pt x="402616" y="421536"/>
                        <a:pt x="396895" y="421607"/>
                      </a:cubicBezTo>
                      <a:cubicBezTo>
                        <a:pt x="395758" y="425942"/>
                        <a:pt x="394337" y="431770"/>
                        <a:pt x="390001" y="433902"/>
                      </a:cubicBezTo>
                      <a:cubicBezTo>
                        <a:pt x="384423" y="429034"/>
                        <a:pt x="388012" y="419155"/>
                        <a:pt x="381154" y="415069"/>
                      </a:cubicBezTo>
                      <a:cubicBezTo>
                        <a:pt x="376534" y="412297"/>
                        <a:pt x="371986" y="414500"/>
                        <a:pt x="367260" y="415780"/>
                      </a:cubicBezTo>
                      <a:cubicBezTo>
                        <a:pt x="363877" y="416810"/>
                        <a:pt x="360342" y="417237"/>
                        <a:pt x="356813" y="417059"/>
                      </a:cubicBezTo>
                      <a:cubicBezTo>
                        <a:pt x="352265" y="416845"/>
                        <a:pt x="347539" y="415389"/>
                        <a:pt x="342919" y="414927"/>
                      </a:cubicBezTo>
                      <a:cubicBezTo>
                        <a:pt x="340112" y="414500"/>
                        <a:pt x="334071" y="412617"/>
                        <a:pt x="331442" y="413861"/>
                      </a:cubicBezTo>
                      <a:cubicBezTo>
                        <a:pt x="325614" y="416597"/>
                        <a:pt x="330305" y="426084"/>
                        <a:pt x="331762" y="432232"/>
                      </a:cubicBezTo>
                      <a:lnTo>
                        <a:pt x="329843" y="432729"/>
                      </a:lnTo>
                      <a:cubicBezTo>
                        <a:pt x="320427" y="429780"/>
                        <a:pt x="311614" y="427043"/>
                        <a:pt x="307066" y="417378"/>
                      </a:cubicBezTo>
                      <a:cubicBezTo>
                        <a:pt x="306035" y="413825"/>
                        <a:pt x="305076" y="410521"/>
                        <a:pt x="304294" y="407003"/>
                      </a:cubicBezTo>
                      <a:cubicBezTo>
                        <a:pt x="303075" y="405013"/>
                        <a:pt x="301541" y="403236"/>
                        <a:pt x="299746" y="401744"/>
                      </a:cubicBezTo>
                      <a:cubicBezTo>
                        <a:pt x="293641" y="395739"/>
                        <a:pt x="287977" y="389342"/>
                        <a:pt x="282796" y="382520"/>
                      </a:cubicBezTo>
                      <a:cubicBezTo>
                        <a:pt x="278014" y="376017"/>
                        <a:pt x="272531" y="370048"/>
                        <a:pt x="266451" y="364753"/>
                      </a:cubicBezTo>
                      <a:cubicBezTo>
                        <a:pt x="262898" y="368093"/>
                        <a:pt x="261334" y="372819"/>
                        <a:pt x="257283" y="375911"/>
                      </a:cubicBezTo>
                      <a:cubicBezTo>
                        <a:pt x="254419" y="377901"/>
                        <a:pt x="251218" y="379393"/>
                        <a:pt x="247831" y="380246"/>
                      </a:cubicBezTo>
                      <a:cubicBezTo>
                        <a:pt x="245024" y="381383"/>
                        <a:pt x="241997" y="381845"/>
                        <a:pt x="238983" y="381596"/>
                      </a:cubicBezTo>
                      <a:cubicBezTo>
                        <a:pt x="237345" y="380885"/>
                        <a:pt x="235775" y="380033"/>
                        <a:pt x="234293" y="379038"/>
                      </a:cubicBezTo>
                      <a:cubicBezTo>
                        <a:pt x="232516" y="378007"/>
                        <a:pt x="231308" y="378718"/>
                        <a:pt x="229638" y="379926"/>
                      </a:cubicBezTo>
                      <a:cubicBezTo>
                        <a:pt x="227414" y="382200"/>
                        <a:pt x="225438" y="384688"/>
                        <a:pt x="223739" y="387353"/>
                      </a:cubicBezTo>
                      <a:cubicBezTo>
                        <a:pt x="221636" y="390480"/>
                        <a:pt x="218505" y="392754"/>
                        <a:pt x="214892" y="393820"/>
                      </a:cubicBezTo>
                      <a:cubicBezTo>
                        <a:pt x="209277" y="394992"/>
                        <a:pt x="203379" y="391652"/>
                        <a:pt x="198120" y="389911"/>
                      </a:cubicBezTo>
                      <a:cubicBezTo>
                        <a:pt x="195252" y="389129"/>
                        <a:pt x="192470" y="388099"/>
                        <a:pt x="189805" y="386784"/>
                      </a:cubicBezTo>
                      <a:cubicBezTo>
                        <a:pt x="187602" y="385398"/>
                        <a:pt x="185573" y="383764"/>
                        <a:pt x="183764" y="381916"/>
                      </a:cubicBezTo>
                      <a:cubicBezTo>
                        <a:pt x="179692" y="378718"/>
                        <a:pt x="176501" y="374525"/>
                        <a:pt x="174490" y="369763"/>
                      </a:cubicBezTo>
                      <a:cubicBezTo>
                        <a:pt x="173879" y="367702"/>
                        <a:pt x="173083" y="365713"/>
                        <a:pt x="172109" y="363794"/>
                      </a:cubicBezTo>
                      <a:cubicBezTo>
                        <a:pt x="170151" y="361235"/>
                        <a:pt x="167948" y="358855"/>
                        <a:pt x="165535" y="356687"/>
                      </a:cubicBezTo>
                      <a:cubicBezTo>
                        <a:pt x="162618" y="353063"/>
                        <a:pt x="159939" y="349225"/>
                        <a:pt x="157505" y="345245"/>
                      </a:cubicBezTo>
                      <a:cubicBezTo>
                        <a:pt x="156488" y="343575"/>
                        <a:pt x="154651" y="342616"/>
                        <a:pt x="152708" y="342687"/>
                      </a:cubicBezTo>
                      <a:cubicBezTo>
                        <a:pt x="155486" y="335474"/>
                        <a:pt x="157384" y="327940"/>
                        <a:pt x="158357" y="320265"/>
                      </a:cubicBezTo>
                      <a:cubicBezTo>
                        <a:pt x="154058" y="319874"/>
                        <a:pt x="149900" y="316428"/>
                        <a:pt x="146489" y="314189"/>
                      </a:cubicBezTo>
                      <a:cubicBezTo>
                        <a:pt x="139361" y="309747"/>
                        <a:pt x="131942" y="305767"/>
                        <a:pt x="124281" y="302320"/>
                      </a:cubicBezTo>
                      <a:cubicBezTo>
                        <a:pt x="114687" y="297452"/>
                        <a:pt x="100651" y="288889"/>
                        <a:pt x="103351" y="275741"/>
                      </a:cubicBezTo>
                      <a:cubicBezTo>
                        <a:pt x="104240" y="271087"/>
                        <a:pt x="107189" y="267284"/>
                        <a:pt x="108717" y="262878"/>
                      </a:cubicBezTo>
                      <a:cubicBezTo>
                        <a:pt x="110458" y="257619"/>
                        <a:pt x="108077" y="254421"/>
                        <a:pt x="104169" y="251294"/>
                      </a:cubicBezTo>
                      <a:cubicBezTo>
                        <a:pt x="94255" y="243228"/>
                        <a:pt x="79295" y="243868"/>
                        <a:pt x="70163" y="234771"/>
                      </a:cubicBezTo>
                      <a:cubicBezTo>
                        <a:pt x="66329" y="230187"/>
                        <a:pt x="62043" y="225994"/>
                        <a:pt x="57371" y="222263"/>
                      </a:cubicBezTo>
                      <a:cubicBezTo>
                        <a:pt x="53000" y="219385"/>
                        <a:pt x="48203" y="217289"/>
                        <a:pt x="43655" y="214730"/>
                      </a:cubicBezTo>
                      <a:cubicBezTo>
                        <a:pt x="38804" y="212420"/>
                        <a:pt x="35055" y="208298"/>
                        <a:pt x="33208" y="203252"/>
                      </a:cubicBezTo>
                      <a:cubicBezTo>
                        <a:pt x="31360" y="199344"/>
                        <a:pt x="30969" y="196146"/>
                        <a:pt x="26492" y="194405"/>
                      </a:cubicBezTo>
                      <a:cubicBezTo>
                        <a:pt x="21691" y="192912"/>
                        <a:pt x="16646" y="192379"/>
                        <a:pt x="11639" y="192806"/>
                      </a:cubicBezTo>
                      <a:cubicBezTo>
                        <a:pt x="8547" y="192806"/>
                        <a:pt x="4781" y="193978"/>
                        <a:pt x="2542" y="191206"/>
                      </a:cubicBezTo>
                      <a:cubicBezTo>
                        <a:pt x="801" y="188968"/>
                        <a:pt x="1263" y="182749"/>
                        <a:pt x="801" y="180084"/>
                      </a:cubicBezTo>
                      <a:cubicBezTo>
                        <a:pt x="453" y="179516"/>
                        <a:pt x="154" y="178912"/>
                        <a:pt x="-87" y="178273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88" name="Freeform: Shape 487">
                  <a:extLst>
                    <a:ext uri="{FF2B5EF4-FFF2-40B4-BE49-F238E27FC236}">
                      <a16:creationId xmlns:a16="http://schemas.microsoft.com/office/drawing/2014/main" id="{E278D9A7-8C31-CBEE-24C3-3088AE77A4DC}"/>
                    </a:ext>
                  </a:extLst>
                </p:cNvPr>
                <p:cNvSpPr/>
                <p:nvPr/>
              </p:nvSpPr>
              <p:spPr>
                <a:xfrm>
                  <a:off x="-9396937" y="8911069"/>
                  <a:ext cx="316323" cy="93608"/>
                </a:xfrm>
                <a:custGeom>
                  <a:avLst/>
                  <a:gdLst>
                    <a:gd name="connsiteX0" fmla="*/ 3893 w 197534"/>
                    <a:gd name="connsiteY0" fmla="*/ 30942 h 58455"/>
                    <a:gd name="connsiteX1" fmla="*/ 6771 w 197534"/>
                    <a:gd name="connsiteY1" fmla="*/ 31830 h 58455"/>
                    <a:gd name="connsiteX2" fmla="*/ 12989 w 197534"/>
                    <a:gd name="connsiteY2" fmla="*/ 31830 h 58455"/>
                    <a:gd name="connsiteX3" fmla="*/ 22263 w 197534"/>
                    <a:gd name="connsiteY3" fmla="*/ 33535 h 58455"/>
                    <a:gd name="connsiteX4" fmla="*/ 30081 w 197534"/>
                    <a:gd name="connsiteY4" fmla="*/ 31830 h 58455"/>
                    <a:gd name="connsiteX5" fmla="*/ 45254 w 197534"/>
                    <a:gd name="connsiteY5" fmla="*/ 30480 h 58455"/>
                    <a:gd name="connsiteX6" fmla="*/ 76204 w 197534"/>
                    <a:gd name="connsiteY6" fmla="*/ 19393 h 58455"/>
                    <a:gd name="connsiteX7" fmla="*/ 92514 w 197534"/>
                    <a:gd name="connsiteY7" fmla="*/ 12677 h 58455"/>
                    <a:gd name="connsiteX8" fmla="*/ 108468 w 197534"/>
                    <a:gd name="connsiteY8" fmla="*/ 8626 h 58455"/>
                    <a:gd name="connsiteX9" fmla="*/ 110316 w 197534"/>
                    <a:gd name="connsiteY9" fmla="*/ 8306 h 58455"/>
                    <a:gd name="connsiteX10" fmla="*/ 127372 w 197534"/>
                    <a:gd name="connsiteY10" fmla="*/ 6779 h 58455"/>
                    <a:gd name="connsiteX11" fmla="*/ 143824 w 197534"/>
                    <a:gd name="connsiteY11" fmla="*/ 8306 h 58455"/>
                    <a:gd name="connsiteX12" fmla="*/ 159246 w 197534"/>
                    <a:gd name="connsiteY12" fmla="*/ 6459 h 58455"/>
                    <a:gd name="connsiteX13" fmla="*/ 174312 w 197534"/>
                    <a:gd name="connsiteY13" fmla="*/ 1199 h 58455"/>
                    <a:gd name="connsiteX14" fmla="*/ 190835 w 197534"/>
                    <a:gd name="connsiteY14" fmla="*/ 2408 h 58455"/>
                    <a:gd name="connsiteX15" fmla="*/ 196912 w 197534"/>
                    <a:gd name="connsiteY15" fmla="*/ 8236 h 58455"/>
                    <a:gd name="connsiteX16" fmla="*/ 196023 w 197534"/>
                    <a:gd name="connsiteY16" fmla="*/ 26002 h 58455"/>
                    <a:gd name="connsiteX17" fmla="*/ 194033 w 197534"/>
                    <a:gd name="connsiteY17" fmla="*/ 26002 h 58455"/>
                    <a:gd name="connsiteX18" fmla="*/ 189414 w 197534"/>
                    <a:gd name="connsiteY18" fmla="*/ 29556 h 58455"/>
                    <a:gd name="connsiteX19" fmla="*/ 186927 w 197534"/>
                    <a:gd name="connsiteY19" fmla="*/ 34424 h 58455"/>
                    <a:gd name="connsiteX20" fmla="*/ 181277 w 197534"/>
                    <a:gd name="connsiteY20" fmla="*/ 36342 h 58455"/>
                    <a:gd name="connsiteX21" fmla="*/ 171043 w 197534"/>
                    <a:gd name="connsiteY21" fmla="*/ 31688 h 58455"/>
                    <a:gd name="connsiteX22" fmla="*/ 163545 w 197534"/>
                    <a:gd name="connsiteY22" fmla="*/ 30657 h 58455"/>
                    <a:gd name="connsiteX23" fmla="*/ 158038 w 197534"/>
                    <a:gd name="connsiteY23" fmla="*/ 28525 h 58455"/>
                    <a:gd name="connsiteX24" fmla="*/ 132880 w 197534"/>
                    <a:gd name="connsiteY24" fmla="*/ 58053 h 58455"/>
                    <a:gd name="connsiteX25" fmla="*/ 119661 w 197534"/>
                    <a:gd name="connsiteY25" fmla="*/ 37302 h 58455"/>
                    <a:gd name="connsiteX26" fmla="*/ 99301 w 197534"/>
                    <a:gd name="connsiteY26" fmla="*/ 37835 h 58455"/>
                    <a:gd name="connsiteX27" fmla="*/ 85976 w 197534"/>
                    <a:gd name="connsiteY27" fmla="*/ 43591 h 58455"/>
                    <a:gd name="connsiteX28" fmla="*/ 73254 w 197534"/>
                    <a:gd name="connsiteY28" fmla="*/ 42170 h 58455"/>
                    <a:gd name="connsiteX29" fmla="*/ 67427 w 197534"/>
                    <a:gd name="connsiteY29" fmla="*/ 40642 h 58455"/>
                    <a:gd name="connsiteX30" fmla="*/ 61528 w 197534"/>
                    <a:gd name="connsiteY30" fmla="*/ 42170 h 58455"/>
                    <a:gd name="connsiteX31" fmla="*/ 48914 w 197534"/>
                    <a:gd name="connsiteY31" fmla="*/ 45723 h 58455"/>
                    <a:gd name="connsiteX32" fmla="*/ 41558 w 197534"/>
                    <a:gd name="connsiteY32" fmla="*/ 47180 h 58455"/>
                    <a:gd name="connsiteX33" fmla="*/ 34878 w 197534"/>
                    <a:gd name="connsiteY33" fmla="*/ 50734 h 58455"/>
                    <a:gd name="connsiteX34" fmla="*/ 23365 w 197534"/>
                    <a:gd name="connsiteY34" fmla="*/ 55850 h 58455"/>
                    <a:gd name="connsiteX35" fmla="*/ 2294 w 197534"/>
                    <a:gd name="connsiteY35" fmla="*/ 53861 h 58455"/>
                    <a:gd name="connsiteX36" fmla="*/ 2294 w 197534"/>
                    <a:gd name="connsiteY36" fmla="*/ 42205 h 58455"/>
                    <a:gd name="connsiteX37" fmla="*/ -87 w 197534"/>
                    <a:gd name="connsiteY37" fmla="*/ 31972 h 58455"/>
                    <a:gd name="connsiteX38" fmla="*/ 3893 w 197534"/>
                    <a:gd name="connsiteY38" fmla="*/ 30942 h 58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97534" h="58455">
                      <a:moveTo>
                        <a:pt x="3893" y="30942"/>
                      </a:moveTo>
                      <a:cubicBezTo>
                        <a:pt x="4877" y="31155"/>
                        <a:pt x="5843" y="31439"/>
                        <a:pt x="6771" y="31830"/>
                      </a:cubicBezTo>
                      <a:cubicBezTo>
                        <a:pt x="8832" y="32150"/>
                        <a:pt x="10999" y="31439"/>
                        <a:pt x="12989" y="31830"/>
                      </a:cubicBezTo>
                      <a:cubicBezTo>
                        <a:pt x="16020" y="32683"/>
                        <a:pt x="19126" y="33251"/>
                        <a:pt x="22263" y="33535"/>
                      </a:cubicBezTo>
                      <a:cubicBezTo>
                        <a:pt x="25035" y="33535"/>
                        <a:pt x="27380" y="32150"/>
                        <a:pt x="30081" y="31830"/>
                      </a:cubicBezTo>
                      <a:cubicBezTo>
                        <a:pt x="35269" y="31297"/>
                        <a:pt x="39995" y="30799"/>
                        <a:pt x="45254" y="30480"/>
                      </a:cubicBezTo>
                      <a:cubicBezTo>
                        <a:pt x="56340" y="29840"/>
                        <a:pt x="66006" y="22911"/>
                        <a:pt x="76204" y="19393"/>
                      </a:cubicBezTo>
                      <a:cubicBezTo>
                        <a:pt x="81818" y="17474"/>
                        <a:pt x="86864" y="14454"/>
                        <a:pt x="92514" y="12677"/>
                      </a:cubicBezTo>
                      <a:cubicBezTo>
                        <a:pt x="98164" y="10901"/>
                        <a:pt x="103174" y="9728"/>
                        <a:pt x="108468" y="8626"/>
                      </a:cubicBezTo>
                      <a:cubicBezTo>
                        <a:pt x="109076" y="8484"/>
                        <a:pt x="109694" y="8377"/>
                        <a:pt x="110316" y="8306"/>
                      </a:cubicBezTo>
                      <a:cubicBezTo>
                        <a:pt x="115941" y="7276"/>
                        <a:pt x="121651" y="6743"/>
                        <a:pt x="127372" y="6779"/>
                      </a:cubicBezTo>
                      <a:cubicBezTo>
                        <a:pt x="133058" y="6779"/>
                        <a:pt x="138032" y="8306"/>
                        <a:pt x="143824" y="8306"/>
                      </a:cubicBezTo>
                      <a:cubicBezTo>
                        <a:pt x="149030" y="8484"/>
                        <a:pt x="154232" y="7880"/>
                        <a:pt x="159246" y="6459"/>
                      </a:cubicBezTo>
                      <a:cubicBezTo>
                        <a:pt x="164160" y="4398"/>
                        <a:pt x="169192" y="2656"/>
                        <a:pt x="174312" y="1199"/>
                      </a:cubicBezTo>
                      <a:cubicBezTo>
                        <a:pt x="180069" y="63"/>
                        <a:pt x="185576" y="-1359"/>
                        <a:pt x="190835" y="2408"/>
                      </a:cubicBezTo>
                      <a:cubicBezTo>
                        <a:pt x="193191" y="3971"/>
                        <a:pt x="195249" y="5961"/>
                        <a:pt x="196912" y="8236"/>
                      </a:cubicBezTo>
                      <a:cubicBezTo>
                        <a:pt x="198901" y="11789"/>
                        <a:pt x="194602" y="21241"/>
                        <a:pt x="196023" y="26002"/>
                      </a:cubicBezTo>
                      <a:cubicBezTo>
                        <a:pt x="195366" y="25860"/>
                        <a:pt x="194691" y="25860"/>
                        <a:pt x="194033" y="26002"/>
                      </a:cubicBezTo>
                      <a:cubicBezTo>
                        <a:pt x="192104" y="26571"/>
                        <a:pt x="190459" y="27850"/>
                        <a:pt x="189414" y="29556"/>
                      </a:cubicBezTo>
                      <a:cubicBezTo>
                        <a:pt x="188277" y="31474"/>
                        <a:pt x="188774" y="32825"/>
                        <a:pt x="186927" y="34424"/>
                      </a:cubicBezTo>
                      <a:cubicBezTo>
                        <a:pt x="185257" y="35561"/>
                        <a:pt x="183302" y="36236"/>
                        <a:pt x="181277" y="36342"/>
                      </a:cubicBezTo>
                      <a:cubicBezTo>
                        <a:pt x="178008" y="35952"/>
                        <a:pt x="174170" y="32434"/>
                        <a:pt x="171043" y="31688"/>
                      </a:cubicBezTo>
                      <a:cubicBezTo>
                        <a:pt x="168517" y="31617"/>
                        <a:pt x="166004" y="31261"/>
                        <a:pt x="163545" y="30657"/>
                      </a:cubicBezTo>
                      <a:cubicBezTo>
                        <a:pt x="161627" y="29875"/>
                        <a:pt x="159992" y="29307"/>
                        <a:pt x="158038" y="28525"/>
                      </a:cubicBezTo>
                      <a:cubicBezTo>
                        <a:pt x="143575" y="21951"/>
                        <a:pt x="150363" y="62673"/>
                        <a:pt x="132880" y="58053"/>
                      </a:cubicBezTo>
                      <a:cubicBezTo>
                        <a:pt x="124281" y="55815"/>
                        <a:pt x="123890" y="43343"/>
                        <a:pt x="119661" y="37302"/>
                      </a:cubicBezTo>
                      <a:cubicBezTo>
                        <a:pt x="114225" y="29626"/>
                        <a:pt x="105022" y="34246"/>
                        <a:pt x="99301" y="37835"/>
                      </a:cubicBezTo>
                      <a:cubicBezTo>
                        <a:pt x="94503" y="40820"/>
                        <a:pt x="92194" y="43662"/>
                        <a:pt x="85976" y="43591"/>
                      </a:cubicBezTo>
                      <a:cubicBezTo>
                        <a:pt x="81686" y="43769"/>
                        <a:pt x="77398" y="43307"/>
                        <a:pt x="73254" y="42170"/>
                      </a:cubicBezTo>
                      <a:cubicBezTo>
                        <a:pt x="70945" y="41459"/>
                        <a:pt x="70234" y="40500"/>
                        <a:pt x="67427" y="40642"/>
                      </a:cubicBezTo>
                      <a:cubicBezTo>
                        <a:pt x="65401" y="40891"/>
                        <a:pt x="63415" y="41388"/>
                        <a:pt x="61528" y="42170"/>
                      </a:cubicBezTo>
                      <a:cubicBezTo>
                        <a:pt x="57417" y="43662"/>
                        <a:pt x="53199" y="44835"/>
                        <a:pt x="48914" y="45723"/>
                      </a:cubicBezTo>
                      <a:cubicBezTo>
                        <a:pt x="46441" y="46079"/>
                        <a:pt x="43985" y="46576"/>
                        <a:pt x="41558" y="47180"/>
                      </a:cubicBezTo>
                      <a:cubicBezTo>
                        <a:pt x="39263" y="48211"/>
                        <a:pt x="37031" y="49419"/>
                        <a:pt x="34878" y="50734"/>
                      </a:cubicBezTo>
                      <a:cubicBezTo>
                        <a:pt x="31151" y="52688"/>
                        <a:pt x="27306" y="54394"/>
                        <a:pt x="23365" y="55850"/>
                      </a:cubicBezTo>
                      <a:cubicBezTo>
                        <a:pt x="16397" y="58373"/>
                        <a:pt x="8672" y="57627"/>
                        <a:pt x="2294" y="53861"/>
                      </a:cubicBezTo>
                      <a:lnTo>
                        <a:pt x="2294" y="42205"/>
                      </a:lnTo>
                      <a:lnTo>
                        <a:pt x="-87" y="31972"/>
                      </a:lnTo>
                      <a:cubicBezTo>
                        <a:pt x="1192" y="31901"/>
                        <a:pt x="2613" y="30728"/>
                        <a:pt x="3893" y="30942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89" name="Freeform: Shape 488">
                  <a:extLst>
                    <a:ext uri="{FF2B5EF4-FFF2-40B4-BE49-F238E27FC236}">
                      <a16:creationId xmlns:a16="http://schemas.microsoft.com/office/drawing/2014/main" id="{C7021791-8FF3-396A-BBD9-29F033D2F554}"/>
                    </a:ext>
                  </a:extLst>
                </p:cNvPr>
                <p:cNvSpPr/>
                <p:nvPr/>
              </p:nvSpPr>
              <p:spPr>
                <a:xfrm>
                  <a:off x="-9735449" y="9298024"/>
                  <a:ext cx="1268065" cy="1119021"/>
                </a:xfrm>
                <a:custGeom>
                  <a:avLst/>
                  <a:gdLst>
                    <a:gd name="connsiteX0" fmla="*/ 577690 w 791867"/>
                    <a:gd name="connsiteY0" fmla="*/ 348565 h 698794"/>
                    <a:gd name="connsiteX1" fmla="*/ 573071 w 791867"/>
                    <a:gd name="connsiteY1" fmla="*/ 346717 h 698794"/>
                    <a:gd name="connsiteX2" fmla="*/ 564436 w 791867"/>
                    <a:gd name="connsiteY2" fmla="*/ 350555 h 698794"/>
                    <a:gd name="connsiteX3" fmla="*/ 559426 w 791867"/>
                    <a:gd name="connsiteY3" fmla="*/ 354108 h 698794"/>
                    <a:gd name="connsiteX4" fmla="*/ 545746 w 791867"/>
                    <a:gd name="connsiteY4" fmla="*/ 357662 h 698794"/>
                    <a:gd name="connsiteX5" fmla="*/ 535086 w 791867"/>
                    <a:gd name="connsiteY5" fmla="*/ 370063 h 698794"/>
                    <a:gd name="connsiteX6" fmla="*/ 534375 w 791867"/>
                    <a:gd name="connsiteY6" fmla="*/ 379301 h 698794"/>
                    <a:gd name="connsiteX7" fmla="*/ 532634 w 791867"/>
                    <a:gd name="connsiteY7" fmla="*/ 384170 h 698794"/>
                    <a:gd name="connsiteX8" fmla="*/ 532207 w 791867"/>
                    <a:gd name="connsiteY8" fmla="*/ 390957 h 698794"/>
                    <a:gd name="connsiteX9" fmla="*/ 521547 w 791867"/>
                    <a:gd name="connsiteY9" fmla="*/ 404282 h 698794"/>
                    <a:gd name="connsiteX10" fmla="*/ 507121 w 791867"/>
                    <a:gd name="connsiteY10" fmla="*/ 414125 h 698794"/>
                    <a:gd name="connsiteX11" fmla="*/ 507654 w 791867"/>
                    <a:gd name="connsiteY11" fmla="*/ 435445 h 698794"/>
                    <a:gd name="connsiteX12" fmla="*/ 523786 w 791867"/>
                    <a:gd name="connsiteY12" fmla="*/ 446531 h 698794"/>
                    <a:gd name="connsiteX13" fmla="*/ 539350 w 791867"/>
                    <a:gd name="connsiteY13" fmla="*/ 453247 h 698794"/>
                    <a:gd name="connsiteX14" fmla="*/ 552142 w 791867"/>
                    <a:gd name="connsiteY14" fmla="*/ 466110 h 698794"/>
                    <a:gd name="connsiteX15" fmla="*/ 562802 w 791867"/>
                    <a:gd name="connsiteY15" fmla="*/ 454349 h 698794"/>
                    <a:gd name="connsiteX16" fmla="*/ 566071 w 791867"/>
                    <a:gd name="connsiteY16" fmla="*/ 446531 h 698794"/>
                    <a:gd name="connsiteX17" fmla="*/ 574954 w 791867"/>
                    <a:gd name="connsiteY17" fmla="*/ 442161 h 698794"/>
                    <a:gd name="connsiteX18" fmla="*/ 585081 w 791867"/>
                    <a:gd name="connsiteY18" fmla="*/ 438607 h 698794"/>
                    <a:gd name="connsiteX19" fmla="*/ 592828 w 791867"/>
                    <a:gd name="connsiteY19" fmla="*/ 435338 h 698794"/>
                    <a:gd name="connsiteX20" fmla="*/ 608320 w 791867"/>
                    <a:gd name="connsiteY20" fmla="*/ 427521 h 698794"/>
                    <a:gd name="connsiteX21" fmla="*/ 612229 w 791867"/>
                    <a:gd name="connsiteY21" fmla="*/ 421444 h 698794"/>
                    <a:gd name="connsiteX22" fmla="*/ 609991 w 791867"/>
                    <a:gd name="connsiteY22" fmla="*/ 413627 h 698794"/>
                    <a:gd name="connsiteX23" fmla="*/ 611021 w 791867"/>
                    <a:gd name="connsiteY23" fmla="*/ 406520 h 698794"/>
                    <a:gd name="connsiteX24" fmla="*/ 617737 w 791867"/>
                    <a:gd name="connsiteY24" fmla="*/ 399982 h 698794"/>
                    <a:gd name="connsiteX25" fmla="*/ 621290 w 791867"/>
                    <a:gd name="connsiteY25" fmla="*/ 378093 h 698794"/>
                    <a:gd name="connsiteX26" fmla="*/ 601747 w 791867"/>
                    <a:gd name="connsiteY26" fmla="*/ 368855 h 698794"/>
                    <a:gd name="connsiteX27" fmla="*/ 590021 w 791867"/>
                    <a:gd name="connsiteY27" fmla="*/ 367256 h 698794"/>
                    <a:gd name="connsiteX28" fmla="*/ 587391 w 791867"/>
                    <a:gd name="connsiteY28" fmla="*/ 357662 h 698794"/>
                    <a:gd name="connsiteX29" fmla="*/ 577690 w 791867"/>
                    <a:gd name="connsiteY29" fmla="*/ 348565 h 698794"/>
                    <a:gd name="connsiteX30" fmla="*/ 24111 w 791867"/>
                    <a:gd name="connsiteY30" fmla="*/ 321595 h 698794"/>
                    <a:gd name="connsiteX31" fmla="*/ 31786 w 791867"/>
                    <a:gd name="connsiteY31" fmla="*/ 330762 h 698794"/>
                    <a:gd name="connsiteX32" fmla="*/ 35127 w 791867"/>
                    <a:gd name="connsiteY32" fmla="*/ 344585 h 698794"/>
                    <a:gd name="connsiteX33" fmla="*/ 41025 w 791867"/>
                    <a:gd name="connsiteY33" fmla="*/ 354854 h 698794"/>
                    <a:gd name="connsiteX34" fmla="*/ 51685 w 791867"/>
                    <a:gd name="connsiteY34" fmla="*/ 360469 h 698794"/>
                    <a:gd name="connsiteX35" fmla="*/ 77554 w 791867"/>
                    <a:gd name="connsiteY35" fmla="*/ 366687 h 698794"/>
                    <a:gd name="connsiteX36" fmla="*/ 86828 w 791867"/>
                    <a:gd name="connsiteY36" fmla="*/ 358550 h 698794"/>
                    <a:gd name="connsiteX37" fmla="*/ 97488 w 791867"/>
                    <a:gd name="connsiteY37" fmla="*/ 354997 h 698794"/>
                    <a:gd name="connsiteX38" fmla="*/ 105306 w 791867"/>
                    <a:gd name="connsiteY38" fmla="*/ 359474 h 698794"/>
                    <a:gd name="connsiteX39" fmla="*/ 107367 w 791867"/>
                    <a:gd name="connsiteY39" fmla="*/ 366581 h 698794"/>
                    <a:gd name="connsiteX40" fmla="*/ 110352 w 791867"/>
                    <a:gd name="connsiteY40" fmla="*/ 369459 h 698794"/>
                    <a:gd name="connsiteX41" fmla="*/ 117458 w 791867"/>
                    <a:gd name="connsiteY41" fmla="*/ 374078 h 698794"/>
                    <a:gd name="connsiteX42" fmla="*/ 129326 w 791867"/>
                    <a:gd name="connsiteY42" fmla="*/ 364271 h 698794"/>
                    <a:gd name="connsiteX43" fmla="*/ 142581 w 791867"/>
                    <a:gd name="connsiteY43" fmla="*/ 361002 h 698794"/>
                    <a:gd name="connsiteX44" fmla="*/ 152566 w 791867"/>
                    <a:gd name="connsiteY44" fmla="*/ 356205 h 698794"/>
                    <a:gd name="connsiteX45" fmla="*/ 155515 w 791867"/>
                    <a:gd name="connsiteY45" fmla="*/ 344727 h 698794"/>
                    <a:gd name="connsiteX46" fmla="*/ 164682 w 791867"/>
                    <a:gd name="connsiteY46" fmla="*/ 332504 h 698794"/>
                    <a:gd name="connsiteX47" fmla="*/ 175165 w 791867"/>
                    <a:gd name="connsiteY47" fmla="*/ 329945 h 698794"/>
                    <a:gd name="connsiteX48" fmla="*/ 175165 w 791867"/>
                    <a:gd name="connsiteY48" fmla="*/ 154018 h 698794"/>
                    <a:gd name="connsiteX49" fmla="*/ 176835 w 791867"/>
                    <a:gd name="connsiteY49" fmla="*/ 155937 h 698794"/>
                    <a:gd name="connsiteX50" fmla="*/ 183551 w 791867"/>
                    <a:gd name="connsiteY50" fmla="*/ 160307 h 698794"/>
                    <a:gd name="connsiteX51" fmla="*/ 195597 w 791867"/>
                    <a:gd name="connsiteY51" fmla="*/ 195273 h 698794"/>
                    <a:gd name="connsiteX52" fmla="*/ 196770 w 791867"/>
                    <a:gd name="connsiteY52" fmla="*/ 206359 h 698794"/>
                    <a:gd name="connsiteX53" fmla="*/ 191688 w 791867"/>
                    <a:gd name="connsiteY53" fmla="*/ 218583 h 698794"/>
                    <a:gd name="connsiteX54" fmla="*/ 194780 w 791867"/>
                    <a:gd name="connsiteY54" fmla="*/ 238872 h 698794"/>
                    <a:gd name="connsiteX55" fmla="*/ 208424 w 791867"/>
                    <a:gd name="connsiteY55" fmla="*/ 248538 h 698794"/>
                    <a:gd name="connsiteX56" fmla="*/ 214892 w 791867"/>
                    <a:gd name="connsiteY56" fmla="*/ 250847 h 698794"/>
                    <a:gd name="connsiteX57" fmla="*/ 224557 w 791867"/>
                    <a:gd name="connsiteY57" fmla="*/ 252588 h 698794"/>
                    <a:gd name="connsiteX58" fmla="*/ 237171 w 791867"/>
                    <a:gd name="connsiteY58" fmla="*/ 248538 h 698794"/>
                    <a:gd name="connsiteX59" fmla="*/ 252806 w 791867"/>
                    <a:gd name="connsiteY59" fmla="*/ 245233 h 698794"/>
                    <a:gd name="connsiteX60" fmla="*/ 274553 w 791867"/>
                    <a:gd name="connsiteY60" fmla="*/ 226258 h 698794"/>
                    <a:gd name="connsiteX61" fmla="*/ 284929 w 791867"/>
                    <a:gd name="connsiteY61" fmla="*/ 218440 h 698794"/>
                    <a:gd name="connsiteX62" fmla="*/ 297223 w 791867"/>
                    <a:gd name="connsiteY62" fmla="*/ 201988 h 698794"/>
                    <a:gd name="connsiteX63" fmla="*/ 306533 w 791867"/>
                    <a:gd name="connsiteY63" fmla="*/ 173561 h 698794"/>
                    <a:gd name="connsiteX64" fmla="*/ 350382 w 791867"/>
                    <a:gd name="connsiteY64" fmla="*/ 181059 h 698794"/>
                    <a:gd name="connsiteX65" fmla="*/ 370423 w 791867"/>
                    <a:gd name="connsiteY65" fmla="*/ 196410 h 698794"/>
                    <a:gd name="connsiteX66" fmla="*/ 397073 w 791867"/>
                    <a:gd name="connsiteY66" fmla="*/ 199679 h 698794"/>
                    <a:gd name="connsiteX67" fmla="*/ 421023 w 791867"/>
                    <a:gd name="connsiteY67" fmla="*/ 201491 h 698794"/>
                    <a:gd name="connsiteX68" fmla="*/ 428591 w 791867"/>
                    <a:gd name="connsiteY68" fmla="*/ 193674 h 698794"/>
                    <a:gd name="connsiteX69" fmla="*/ 434987 w 791867"/>
                    <a:gd name="connsiteY69" fmla="*/ 183298 h 698794"/>
                    <a:gd name="connsiteX70" fmla="*/ 437048 w 791867"/>
                    <a:gd name="connsiteY70" fmla="*/ 177541 h 698794"/>
                    <a:gd name="connsiteX71" fmla="*/ 437048 w 791867"/>
                    <a:gd name="connsiteY71" fmla="*/ 169724 h 698794"/>
                    <a:gd name="connsiteX72" fmla="*/ 437048 w 791867"/>
                    <a:gd name="connsiteY72" fmla="*/ 156470 h 698794"/>
                    <a:gd name="connsiteX73" fmla="*/ 445185 w 791867"/>
                    <a:gd name="connsiteY73" fmla="*/ 144495 h 698794"/>
                    <a:gd name="connsiteX74" fmla="*/ 456592 w 791867"/>
                    <a:gd name="connsiteY74" fmla="*/ 141546 h 698794"/>
                    <a:gd name="connsiteX75" fmla="*/ 462419 w 791867"/>
                    <a:gd name="connsiteY75" fmla="*/ 139947 h 698794"/>
                    <a:gd name="connsiteX76" fmla="*/ 468105 w 791867"/>
                    <a:gd name="connsiteY76" fmla="*/ 141972 h 698794"/>
                    <a:gd name="connsiteX77" fmla="*/ 481039 w 791867"/>
                    <a:gd name="connsiteY77" fmla="*/ 143713 h 698794"/>
                    <a:gd name="connsiteX78" fmla="*/ 498095 w 791867"/>
                    <a:gd name="connsiteY78" fmla="*/ 125342 h 698794"/>
                    <a:gd name="connsiteX79" fmla="*/ 500973 w 791867"/>
                    <a:gd name="connsiteY79" fmla="*/ 119302 h 698794"/>
                    <a:gd name="connsiteX80" fmla="*/ 499481 w 791867"/>
                    <a:gd name="connsiteY80" fmla="*/ 114114 h 698794"/>
                    <a:gd name="connsiteX81" fmla="*/ 499481 w 791867"/>
                    <a:gd name="connsiteY81" fmla="*/ 107647 h 698794"/>
                    <a:gd name="connsiteX82" fmla="*/ 497420 w 791867"/>
                    <a:gd name="connsiteY82" fmla="*/ 101002 h 698794"/>
                    <a:gd name="connsiteX83" fmla="*/ 503248 w 791867"/>
                    <a:gd name="connsiteY83" fmla="*/ 77052 h 698794"/>
                    <a:gd name="connsiteX84" fmla="*/ 509395 w 791867"/>
                    <a:gd name="connsiteY84" fmla="*/ 75560 h 698794"/>
                    <a:gd name="connsiteX85" fmla="*/ 517212 w 791867"/>
                    <a:gd name="connsiteY85" fmla="*/ 73143 h 698794"/>
                    <a:gd name="connsiteX86" fmla="*/ 530466 w 791867"/>
                    <a:gd name="connsiteY86" fmla="*/ 70976 h 698794"/>
                    <a:gd name="connsiteX87" fmla="*/ 544040 w 791867"/>
                    <a:gd name="connsiteY87" fmla="*/ 47914 h 698794"/>
                    <a:gd name="connsiteX88" fmla="*/ 545923 w 791867"/>
                    <a:gd name="connsiteY88" fmla="*/ 42087 h 698794"/>
                    <a:gd name="connsiteX89" fmla="*/ 548411 w 791867"/>
                    <a:gd name="connsiteY89" fmla="*/ 36899 h 698794"/>
                    <a:gd name="connsiteX90" fmla="*/ 558218 w 791867"/>
                    <a:gd name="connsiteY90" fmla="*/ 31071 h 698794"/>
                    <a:gd name="connsiteX91" fmla="*/ 564863 w 791867"/>
                    <a:gd name="connsiteY91" fmla="*/ 28691 h 698794"/>
                    <a:gd name="connsiteX92" fmla="*/ 569482 w 791867"/>
                    <a:gd name="connsiteY92" fmla="*/ 30823 h 698794"/>
                    <a:gd name="connsiteX93" fmla="*/ 582168 w 791867"/>
                    <a:gd name="connsiteY93" fmla="*/ 35158 h 698794"/>
                    <a:gd name="connsiteX94" fmla="*/ 594960 w 791867"/>
                    <a:gd name="connsiteY94" fmla="*/ 22295 h 698794"/>
                    <a:gd name="connsiteX95" fmla="*/ 597589 w 791867"/>
                    <a:gd name="connsiteY95" fmla="*/ 11635 h 698794"/>
                    <a:gd name="connsiteX96" fmla="*/ 602280 w 791867"/>
                    <a:gd name="connsiteY96" fmla="*/ 6695 h 698794"/>
                    <a:gd name="connsiteX97" fmla="*/ 605833 w 791867"/>
                    <a:gd name="connsiteY97" fmla="*/ 3888 h 698794"/>
                    <a:gd name="connsiteX98" fmla="*/ 626514 w 791867"/>
                    <a:gd name="connsiteY98" fmla="*/ 6056 h 698794"/>
                    <a:gd name="connsiteX99" fmla="*/ 646093 w 791867"/>
                    <a:gd name="connsiteY99" fmla="*/ 13873 h 698794"/>
                    <a:gd name="connsiteX100" fmla="*/ 656540 w 791867"/>
                    <a:gd name="connsiteY100" fmla="*/ 5985 h 698794"/>
                    <a:gd name="connsiteX101" fmla="*/ 664179 w 791867"/>
                    <a:gd name="connsiteY101" fmla="*/ 2716 h 698794"/>
                    <a:gd name="connsiteX102" fmla="*/ 683687 w 791867"/>
                    <a:gd name="connsiteY102" fmla="*/ -21 h 698794"/>
                    <a:gd name="connsiteX103" fmla="*/ 699784 w 791867"/>
                    <a:gd name="connsiteY103" fmla="*/ 12843 h 698794"/>
                    <a:gd name="connsiteX104" fmla="*/ 703551 w 791867"/>
                    <a:gd name="connsiteY104" fmla="*/ 16929 h 698794"/>
                    <a:gd name="connsiteX105" fmla="*/ 710267 w 791867"/>
                    <a:gd name="connsiteY105" fmla="*/ 26736 h 698794"/>
                    <a:gd name="connsiteX106" fmla="*/ 720927 w 791867"/>
                    <a:gd name="connsiteY106" fmla="*/ 46706 h 698794"/>
                    <a:gd name="connsiteX107" fmla="*/ 732049 w 791867"/>
                    <a:gd name="connsiteY107" fmla="*/ 62092 h 698794"/>
                    <a:gd name="connsiteX108" fmla="*/ 736420 w 791867"/>
                    <a:gd name="connsiteY108" fmla="*/ 73747 h 698794"/>
                    <a:gd name="connsiteX109" fmla="*/ 740968 w 791867"/>
                    <a:gd name="connsiteY109" fmla="*/ 82062 h 698794"/>
                    <a:gd name="connsiteX110" fmla="*/ 743135 w 791867"/>
                    <a:gd name="connsiteY110" fmla="*/ 104235 h 698794"/>
                    <a:gd name="connsiteX111" fmla="*/ 741465 w 791867"/>
                    <a:gd name="connsiteY111" fmla="*/ 117560 h 698794"/>
                    <a:gd name="connsiteX112" fmla="*/ 743775 w 791867"/>
                    <a:gd name="connsiteY112" fmla="*/ 128682 h 698794"/>
                    <a:gd name="connsiteX113" fmla="*/ 743526 w 791867"/>
                    <a:gd name="connsiteY113" fmla="*/ 139769 h 698794"/>
                    <a:gd name="connsiteX114" fmla="*/ 745836 w 791867"/>
                    <a:gd name="connsiteY114" fmla="*/ 150856 h 698794"/>
                    <a:gd name="connsiteX115" fmla="*/ 745836 w 791867"/>
                    <a:gd name="connsiteY115" fmla="*/ 175303 h 698794"/>
                    <a:gd name="connsiteX116" fmla="*/ 745836 w 791867"/>
                    <a:gd name="connsiteY116" fmla="*/ 198613 h 698794"/>
                    <a:gd name="connsiteX117" fmla="*/ 748217 w 791867"/>
                    <a:gd name="connsiteY117" fmla="*/ 210872 h 698794"/>
                    <a:gd name="connsiteX118" fmla="*/ 745907 w 791867"/>
                    <a:gd name="connsiteY118" fmla="*/ 219684 h 698794"/>
                    <a:gd name="connsiteX119" fmla="*/ 744877 w 791867"/>
                    <a:gd name="connsiteY119" fmla="*/ 227004 h 698794"/>
                    <a:gd name="connsiteX120" fmla="*/ 737059 w 791867"/>
                    <a:gd name="connsiteY120" fmla="*/ 208562 h 698794"/>
                    <a:gd name="connsiteX121" fmla="*/ 732653 w 791867"/>
                    <a:gd name="connsiteY121" fmla="*/ 198435 h 698794"/>
                    <a:gd name="connsiteX122" fmla="*/ 720358 w 791867"/>
                    <a:gd name="connsiteY122" fmla="*/ 199715 h 698794"/>
                    <a:gd name="connsiteX123" fmla="*/ 707140 w 791867"/>
                    <a:gd name="connsiteY123" fmla="*/ 203268 h 698794"/>
                    <a:gd name="connsiteX124" fmla="*/ 696479 w 791867"/>
                    <a:gd name="connsiteY124" fmla="*/ 217481 h 698794"/>
                    <a:gd name="connsiteX125" fmla="*/ 692002 w 791867"/>
                    <a:gd name="connsiteY125" fmla="*/ 224019 h 698794"/>
                    <a:gd name="connsiteX126" fmla="*/ 691043 w 791867"/>
                    <a:gd name="connsiteY126" fmla="*/ 226258 h 698794"/>
                    <a:gd name="connsiteX127" fmla="*/ 690403 w 791867"/>
                    <a:gd name="connsiteY127" fmla="*/ 227288 h 698794"/>
                    <a:gd name="connsiteX128" fmla="*/ 690403 w 791867"/>
                    <a:gd name="connsiteY128" fmla="*/ 227288 h 698794"/>
                    <a:gd name="connsiteX129" fmla="*/ 687596 w 791867"/>
                    <a:gd name="connsiteY129" fmla="*/ 232405 h 698794"/>
                    <a:gd name="connsiteX130" fmla="*/ 688165 w 791867"/>
                    <a:gd name="connsiteY130" fmla="*/ 258594 h 698794"/>
                    <a:gd name="connsiteX131" fmla="*/ 706998 w 791867"/>
                    <a:gd name="connsiteY131" fmla="*/ 277284 h 698794"/>
                    <a:gd name="connsiteX132" fmla="*/ 719363 w 791867"/>
                    <a:gd name="connsiteY132" fmla="*/ 279345 h 698794"/>
                    <a:gd name="connsiteX133" fmla="*/ 724587 w 791867"/>
                    <a:gd name="connsiteY133" fmla="*/ 281584 h 698794"/>
                    <a:gd name="connsiteX134" fmla="*/ 728389 w 791867"/>
                    <a:gd name="connsiteY134" fmla="*/ 276396 h 698794"/>
                    <a:gd name="connsiteX135" fmla="*/ 741430 w 791867"/>
                    <a:gd name="connsiteY135" fmla="*/ 257315 h 698794"/>
                    <a:gd name="connsiteX136" fmla="*/ 743562 w 791867"/>
                    <a:gd name="connsiteY136" fmla="*/ 243847 h 698794"/>
                    <a:gd name="connsiteX137" fmla="*/ 746049 w 791867"/>
                    <a:gd name="connsiteY137" fmla="*/ 236101 h 698794"/>
                    <a:gd name="connsiteX138" fmla="*/ 746937 w 791867"/>
                    <a:gd name="connsiteY138" fmla="*/ 237380 h 698794"/>
                    <a:gd name="connsiteX139" fmla="*/ 784994 w 791867"/>
                    <a:gd name="connsiteY139" fmla="*/ 254365 h 698794"/>
                    <a:gd name="connsiteX140" fmla="*/ 791781 w 791867"/>
                    <a:gd name="connsiteY140" fmla="*/ 255573 h 698794"/>
                    <a:gd name="connsiteX141" fmla="*/ 786344 w 791867"/>
                    <a:gd name="connsiteY141" fmla="*/ 268899 h 698794"/>
                    <a:gd name="connsiteX142" fmla="*/ 785314 w 791867"/>
                    <a:gd name="connsiteY142" fmla="*/ 276787 h 698794"/>
                    <a:gd name="connsiteX143" fmla="*/ 783644 w 791867"/>
                    <a:gd name="connsiteY143" fmla="*/ 283894 h 698794"/>
                    <a:gd name="connsiteX144" fmla="*/ 781227 w 791867"/>
                    <a:gd name="connsiteY144" fmla="*/ 292777 h 698794"/>
                    <a:gd name="connsiteX145" fmla="*/ 783146 w 791867"/>
                    <a:gd name="connsiteY145" fmla="*/ 299884 h 698794"/>
                    <a:gd name="connsiteX146" fmla="*/ 785385 w 791867"/>
                    <a:gd name="connsiteY146" fmla="*/ 317189 h 698794"/>
                    <a:gd name="connsiteX147" fmla="*/ 777496 w 791867"/>
                    <a:gd name="connsiteY147" fmla="*/ 328702 h 698794"/>
                    <a:gd name="connsiteX148" fmla="*/ 769750 w 791867"/>
                    <a:gd name="connsiteY148" fmla="*/ 343697 h 698794"/>
                    <a:gd name="connsiteX149" fmla="*/ 760796 w 791867"/>
                    <a:gd name="connsiteY149" fmla="*/ 356454 h 698794"/>
                    <a:gd name="connsiteX150" fmla="*/ 736846 w 791867"/>
                    <a:gd name="connsiteY150" fmla="*/ 372763 h 698794"/>
                    <a:gd name="connsiteX151" fmla="*/ 708028 w 791867"/>
                    <a:gd name="connsiteY151" fmla="*/ 370276 h 698794"/>
                    <a:gd name="connsiteX152" fmla="*/ 709876 w 791867"/>
                    <a:gd name="connsiteY152" fmla="*/ 379763 h 698794"/>
                    <a:gd name="connsiteX153" fmla="*/ 710267 w 791867"/>
                    <a:gd name="connsiteY153" fmla="*/ 388256 h 698794"/>
                    <a:gd name="connsiteX154" fmla="*/ 717373 w 791867"/>
                    <a:gd name="connsiteY154" fmla="*/ 403713 h 698794"/>
                    <a:gd name="connsiteX155" fmla="*/ 707779 w 791867"/>
                    <a:gd name="connsiteY155" fmla="*/ 414089 h 698794"/>
                    <a:gd name="connsiteX156" fmla="*/ 695023 w 791867"/>
                    <a:gd name="connsiteY156" fmla="*/ 425744 h 698794"/>
                    <a:gd name="connsiteX157" fmla="*/ 682231 w 791867"/>
                    <a:gd name="connsiteY157" fmla="*/ 439744 h 698794"/>
                    <a:gd name="connsiteX158" fmla="*/ 672175 w 791867"/>
                    <a:gd name="connsiteY158" fmla="*/ 454171 h 698794"/>
                    <a:gd name="connsiteX159" fmla="*/ 665636 w 791867"/>
                    <a:gd name="connsiteY159" fmla="*/ 470232 h 698794"/>
                    <a:gd name="connsiteX160" fmla="*/ 657250 w 791867"/>
                    <a:gd name="connsiteY160" fmla="*/ 485299 h 698794"/>
                    <a:gd name="connsiteX161" fmla="*/ 638986 w 791867"/>
                    <a:gd name="connsiteY161" fmla="*/ 511878 h 698794"/>
                    <a:gd name="connsiteX162" fmla="*/ 615036 w 791867"/>
                    <a:gd name="connsiteY162" fmla="*/ 545670 h 698794"/>
                    <a:gd name="connsiteX163" fmla="*/ 590163 w 791867"/>
                    <a:gd name="connsiteY163" fmla="*/ 574097 h 698794"/>
                    <a:gd name="connsiteX164" fmla="*/ 583482 w 791867"/>
                    <a:gd name="connsiteY164" fmla="*/ 578504 h 698794"/>
                    <a:gd name="connsiteX165" fmla="*/ 579005 w 791867"/>
                    <a:gd name="connsiteY165" fmla="*/ 582874 h 698794"/>
                    <a:gd name="connsiteX166" fmla="*/ 568629 w 791867"/>
                    <a:gd name="connsiteY166" fmla="*/ 592859 h 698794"/>
                    <a:gd name="connsiteX167" fmla="*/ 559106 w 791867"/>
                    <a:gd name="connsiteY167" fmla="*/ 598296 h 698794"/>
                    <a:gd name="connsiteX168" fmla="*/ 550578 w 791867"/>
                    <a:gd name="connsiteY168" fmla="*/ 605402 h 698794"/>
                    <a:gd name="connsiteX169" fmla="*/ 541304 w 791867"/>
                    <a:gd name="connsiteY169" fmla="*/ 614605 h 698794"/>
                    <a:gd name="connsiteX170" fmla="*/ 528086 w 791867"/>
                    <a:gd name="connsiteY170" fmla="*/ 627433 h 698794"/>
                    <a:gd name="connsiteX171" fmla="*/ 513126 w 791867"/>
                    <a:gd name="connsiteY171" fmla="*/ 634540 h 698794"/>
                    <a:gd name="connsiteX172" fmla="*/ 495359 w 791867"/>
                    <a:gd name="connsiteY172" fmla="*/ 639088 h 698794"/>
                    <a:gd name="connsiteX173" fmla="*/ 482176 w 791867"/>
                    <a:gd name="connsiteY173" fmla="*/ 634540 h 698794"/>
                    <a:gd name="connsiteX174" fmla="*/ 466541 w 791867"/>
                    <a:gd name="connsiteY174" fmla="*/ 636779 h 698794"/>
                    <a:gd name="connsiteX175" fmla="*/ 461673 w 791867"/>
                    <a:gd name="connsiteY175" fmla="*/ 649606 h 698794"/>
                    <a:gd name="connsiteX176" fmla="*/ 448810 w 791867"/>
                    <a:gd name="connsiteY176" fmla="*/ 650104 h 698794"/>
                    <a:gd name="connsiteX177" fmla="*/ 442200 w 791867"/>
                    <a:gd name="connsiteY177" fmla="*/ 647794 h 698794"/>
                    <a:gd name="connsiteX178" fmla="*/ 436053 w 791867"/>
                    <a:gd name="connsiteY178" fmla="*/ 652413 h 698794"/>
                    <a:gd name="connsiteX179" fmla="*/ 404535 w 791867"/>
                    <a:gd name="connsiteY179" fmla="*/ 654475 h 698794"/>
                    <a:gd name="connsiteX180" fmla="*/ 377281 w 791867"/>
                    <a:gd name="connsiteY180" fmla="*/ 665135 h 698794"/>
                    <a:gd name="connsiteX181" fmla="*/ 339935 w 791867"/>
                    <a:gd name="connsiteY181" fmla="*/ 663535 h 698794"/>
                    <a:gd name="connsiteX182" fmla="*/ 332366 w 791867"/>
                    <a:gd name="connsiteY182" fmla="*/ 661226 h 698794"/>
                    <a:gd name="connsiteX183" fmla="*/ 323411 w 791867"/>
                    <a:gd name="connsiteY183" fmla="*/ 661226 h 698794"/>
                    <a:gd name="connsiteX184" fmla="*/ 305041 w 791867"/>
                    <a:gd name="connsiteY184" fmla="*/ 658525 h 698794"/>
                    <a:gd name="connsiteX185" fmla="*/ 301487 w 791867"/>
                    <a:gd name="connsiteY185" fmla="*/ 656678 h 698794"/>
                    <a:gd name="connsiteX186" fmla="*/ 296939 w 791867"/>
                    <a:gd name="connsiteY186" fmla="*/ 656678 h 698794"/>
                    <a:gd name="connsiteX187" fmla="*/ 290401 w 791867"/>
                    <a:gd name="connsiteY187" fmla="*/ 656357 h 698794"/>
                    <a:gd name="connsiteX188" fmla="*/ 274268 w 791867"/>
                    <a:gd name="connsiteY188" fmla="*/ 659414 h 698794"/>
                    <a:gd name="connsiteX189" fmla="*/ 265953 w 791867"/>
                    <a:gd name="connsiteY189" fmla="*/ 672170 h 698794"/>
                    <a:gd name="connsiteX190" fmla="*/ 253730 w 791867"/>
                    <a:gd name="connsiteY190" fmla="*/ 681125 h 698794"/>
                    <a:gd name="connsiteX191" fmla="*/ 234826 w 791867"/>
                    <a:gd name="connsiteY191" fmla="*/ 678886 h 698794"/>
                    <a:gd name="connsiteX192" fmla="*/ 215993 w 791867"/>
                    <a:gd name="connsiteY192" fmla="*/ 674906 h 698794"/>
                    <a:gd name="connsiteX193" fmla="*/ 197160 w 791867"/>
                    <a:gd name="connsiteY193" fmla="*/ 674409 h 698794"/>
                    <a:gd name="connsiteX194" fmla="*/ 180957 w 791867"/>
                    <a:gd name="connsiteY194" fmla="*/ 686064 h 698794"/>
                    <a:gd name="connsiteX195" fmla="*/ 152139 w 791867"/>
                    <a:gd name="connsiteY195" fmla="*/ 698287 h 698794"/>
                    <a:gd name="connsiteX196" fmla="*/ 143895 w 791867"/>
                    <a:gd name="connsiteY196" fmla="*/ 695480 h 698794"/>
                    <a:gd name="connsiteX197" fmla="*/ 134976 w 791867"/>
                    <a:gd name="connsiteY197" fmla="*/ 694201 h 698794"/>
                    <a:gd name="connsiteX198" fmla="*/ 121154 w 791867"/>
                    <a:gd name="connsiteY198" fmla="*/ 687094 h 698794"/>
                    <a:gd name="connsiteX199" fmla="*/ 98341 w 791867"/>
                    <a:gd name="connsiteY199" fmla="*/ 664495 h 698794"/>
                    <a:gd name="connsiteX200" fmla="*/ 96174 w 791867"/>
                    <a:gd name="connsiteY200" fmla="*/ 655398 h 698794"/>
                    <a:gd name="connsiteX201" fmla="*/ 94113 w 791867"/>
                    <a:gd name="connsiteY201" fmla="*/ 646515 h 698794"/>
                    <a:gd name="connsiteX202" fmla="*/ 89458 w 791867"/>
                    <a:gd name="connsiteY202" fmla="*/ 628961 h 698794"/>
                    <a:gd name="connsiteX203" fmla="*/ 70625 w 791867"/>
                    <a:gd name="connsiteY203" fmla="*/ 608849 h 698794"/>
                    <a:gd name="connsiteX204" fmla="*/ 62878 w 791867"/>
                    <a:gd name="connsiteY204" fmla="*/ 595524 h 698794"/>
                    <a:gd name="connsiteX205" fmla="*/ 60818 w 791867"/>
                    <a:gd name="connsiteY205" fmla="*/ 580102 h 698794"/>
                    <a:gd name="connsiteX206" fmla="*/ 71762 w 791867"/>
                    <a:gd name="connsiteY206" fmla="*/ 571077 h 698794"/>
                    <a:gd name="connsiteX207" fmla="*/ 85016 w 791867"/>
                    <a:gd name="connsiteY207" fmla="*/ 564290 h 698794"/>
                    <a:gd name="connsiteX208" fmla="*/ 85016 w 791867"/>
                    <a:gd name="connsiteY208" fmla="*/ 553275 h 698794"/>
                    <a:gd name="connsiteX209" fmla="*/ 82919 w 791867"/>
                    <a:gd name="connsiteY209" fmla="*/ 546523 h 698794"/>
                    <a:gd name="connsiteX210" fmla="*/ 80361 w 791867"/>
                    <a:gd name="connsiteY210" fmla="*/ 531172 h 698794"/>
                    <a:gd name="connsiteX211" fmla="*/ 73610 w 791867"/>
                    <a:gd name="connsiteY211" fmla="*/ 513406 h 698794"/>
                    <a:gd name="connsiteX212" fmla="*/ 66077 w 791867"/>
                    <a:gd name="connsiteY212" fmla="*/ 496740 h 698794"/>
                    <a:gd name="connsiteX213" fmla="*/ 47315 w 791867"/>
                    <a:gd name="connsiteY213" fmla="*/ 473288 h 698794"/>
                    <a:gd name="connsiteX214" fmla="*/ 31431 w 791867"/>
                    <a:gd name="connsiteY214" fmla="*/ 442623 h 698794"/>
                    <a:gd name="connsiteX215" fmla="*/ 8441 w 791867"/>
                    <a:gd name="connsiteY215" fmla="*/ 384738 h 698794"/>
                    <a:gd name="connsiteX216" fmla="*/ -87 w 791867"/>
                    <a:gd name="connsiteY216" fmla="*/ 355281 h 698794"/>
                    <a:gd name="connsiteX217" fmla="*/ 2862 w 791867"/>
                    <a:gd name="connsiteY217" fmla="*/ 349631 h 698794"/>
                    <a:gd name="connsiteX218" fmla="*/ 6629 w 791867"/>
                    <a:gd name="connsiteY218" fmla="*/ 333960 h 698794"/>
                    <a:gd name="connsiteX219" fmla="*/ 9081 w 791867"/>
                    <a:gd name="connsiteY219" fmla="*/ 320955 h 698794"/>
                    <a:gd name="connsiteX220" fmla="*/ 17715 w 791867"/>
                    <a:gd name="connsiteY220" fmla="*/ 319214 h 698794"/>
                    <a:gd name="connsiteX221" fmla="*/ 24111 w 791867"/>
                    <a:gd name="connsiteY221" fmla="*/ 321595 h 698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</a:cxnLst>
                  <a:rect l="l" t="t" r="r" b="b"/>
                  <a:pathLst>
                    <a:path w="791867" h="698794">
                      <a:moveTo>
                        <a:pt x="577690" y="348565"/>
                      </a:moveTo>
                      <a:cubicBezTo>
                        <a:pt x="576269" y="347997"/>
                        <a:pt x="574670" y="347428"/>
                        <a:pt x="573071" y="346717"/>
                      </a:cubicBezTo>
                      <a:cubicBezTo>
                        <a:pt x="571543" y="349027"/>
                        <a:pt x="566924" y="349276"/>
                        <a:pt x="564436" y="350555"/>
                      </a:cubicBezTo>
                      <a:cubicBezTo>
                        <a:pt x="562685" y="351621"/>
                        <a:pt x="561011" y="352793"/>
                        <a:pt x="559426" y="354108"/>
                      </a:cubicBezTo>
                      <a:cubicBezTo>
                        <a:pt x="554668" y="354321"/>
                        <a:pt x="550006" y="355530"/>
                        <a:pt x="545746" y="357662"/>
                      </a:cubicBezTo>
                      <a:cubicBezTo>
                        <a:pt x="540636" y="360149"/>
                        <a:pt x="536777" y="364626"/>
                        <a:pt x="535086" y="370063"/>
                      </a:cubicBezTo>
                      <a:cubicBezTo>
                        <a:pt x="534446" y="373083"/>
                        <a:pt x="535086" y="376281"/>
                        <a:pt x="534375" y="379301"/>
                      </a:cubicBezTo>
                      <a:cubicBezTo>
                        <a:pt x="534055" y="380830"/>
                        <a:pt x="532847" y="382038"/>
                        <a:pt x="532634" y="384170"/>
                      </a:cubicBezTo>
                      <a:cubicBezTo>
                        <a:pt x="532740" y="386444"/>
                        <a:pt x="532598" y="388718"/>
                        <a:pt x="532207" y="390957"/>
                      </a:cubicBezTo>
                      <a:cubicBezTo>
                        <a:pt x="529603" y="396073"/>
                        <a:pt x="525975" y="400622"/>
                        <a:pt x="521547" y="404282"/>
                      </a:cubicBezTo>
                      <a:cubicBezTo>
                        <a:pt x="516608" y="407835"/>
                        <a:pt x="509999" y="407835"/>
                        <a:pt x="507121" y="414125"/>
                      </a:cubicBezTo>
                      <a:cubicBezTo>
                        <a:pt x="504779" y="421089"/>
                        <a:pt x="504967" y="428622"/>
                        <a:pt x="507654" y="435445"/>
                      </a:cubicBezTo>
                      <a:cubicBezTo>
                        <a:pt x="511420" y="443973"/>
                        <a:pt x="514760" y="446709"/>
                        <a:pt x="523786" y="446531"/>
                      </a:cubicBezTo>
                      <a:cubicBezTo>
                        <a:pt x="531781" y="446531"/>
                        <a:pt x="535192" y="446531"/>
                        <a:pt x="539350" y="453247"/>
                      </a:cubicBezTo>
                      <a:cubicBezTo>
                        <a:pt x="542477" y="458435"/>
                        <a:pt x="544395" y="467070"/>
                        <a:pt x="552142" y="466110"/>
                      </a:cubicBezTo>
                      <a:cubicBezTo>
                        <a:pt x="557401" y="465471"/>
                        <a:pt x="561238" y="459004"/>
                        <a:pt x="562802" y="454349"/>
                      </a:cubicBezTo>
                      <a:cubicBezTo>
                        <a:pt x="563424" y="451577"/>
                        <a:pt x="564532" y="448912"/>
                        <a:pt x="566071" y="446531"/>
                      </a:cubicBezTo>
                      <a:cubicBezTo>
                        <a:pt x="568306" y="443902"/>
                        <a:pt x="571518" y="442338"/>
                        <a:pt x="574954" y="442161"/>
                      </a:cubicBezTo>
                      <a:cubicBezTo>
                        <a:pt x="578554" y="441770"/>
                        <a:pt x="582018" y="440526"/>
                        <a:pt x="585081" y="438607"/>
                      </a:cubicBezTo>
                      <a:cubicBezTo>
                        <a:pt x="587533" y="437222"/>
                        <a:pt x="590131" y="436120"/>
                        <a:pt x="592828" y="435338"/>
                      </a:cubicBezTo>
                      <a:cubicBezTo>
                        <a:pt x="597838" y="433277"/>
                        <a:pt x="604305" y="432069"/>
                        <a:pt x="608320" y="427521"/>
                      </a:cubicBezTo>
                      <a:cubicBezTo>
                        <a:pt x="610012" y="425780"/>
                        <a:pt x="611337" y="423719"/>
                        <a:pt x="612229" y="421444"/>
                      </a:cubicBezTo>
                      <a:cubicBezTo>
                        <a:pt x="612236" y="418673"/>
                        <a:pt x="611462" y="415972"/>
                        <a:pt x="609991" y="413627"/>
                      </a:cubicBezTo>
                      <a:cubicBezTo>
                        <a:pt x="608534" y="410074"/>
                        <a:pt x="607574" y="410074"/>
                        <a:pt x="611021" y="406520"/>
                      </a:cubicBezTo>
                      <a:cubicBezTo>
                        <a:pt x="613189" y="404211"/>
                        <a:pt x="616067" y="402967"/>
                        <a:pt x="617737" y="399982"/>
                      </a:cubicBezTo>
                      <a:cubicBezTo>
                        <a:pt x="620686" y="394936"/>
                        <a:pt x="624346" y="383850"/>
                        <a:pt x="621290" y="378093"/>
                      </a:cubicBezTo>
                      <a:cubicBezTo>
                        <a:pt x="618341" y="372906"/>
                        <a:pt x="607077" y="368748"/>
                        <a:pt x="601747" y="368855"/>
                      </a:cubicBezTo>
                      <a:cubicBezTo>
                        <a:pt x="598193" y="368855"/>
                        <a:pt x="592792" y="369956"/>
                        <a:pt x="590021" y="367256"/>
                      </a:cubicBezTo>
                      <a:cubicBezTo>
                        <a:pt x="587249" y="364555"/>
                        <a:pt x="588422" y="360717"/>
                        <a:pt x="587391" y="357662"/>
                      </a:cubicBezTo>
                      <a:cubicBezTo>
                        <a:pt x="585924" y="353184"/>
                        <a:pt x="582267" y="349738"/>
                        <a:pt x="577690" y="348565"/>
                      </a:cubicBezTo>
                      <a:close/>
                      <a:moveTo>
                        <a:pt x="24111" y="321595"/>
                      </a:moveTo>
                      <a:cubicBezTo>
                        <a:pt x="27387" y="323976"/>
                        <a:pt x="30024" y="327103"/>
                        <a:pt x="31786" y="330762"/>
                      </a:cubicBezTo>
                      <a:cubicBezTo>
                        <a:pt x="33528" y="335240"/>
                        <a:pt x="33208" y="340001"/>
                        <a:pt x="35127" y="344585"/>
                      </a:cubicBezTo>
                      <a:cubicBezTo>
                        <a:pt x="36370" y="348387"/>
                        <a:pt x="38378" y="351870"/>
                        <a:pt x="41025" y="354854"/>
                      </a:cubicBezTo>
                      <a:cubicBezTo>
                        <a:pt x="44316" y="357200"/>
                        <a:pt x="47901" y="359083"/>
                        <a:pt x="51685" y="360469"/>
                      </a:cubicBezTo>
                      <a:cubicBezTo>
                        <a:pt x="60142" y="364697"/>
                        <a:pt x="67960" y="371484"/>
                        <a:pt x="77554" y="366687"/>
                      </a:cubicBezTo>
                      <a:cubicBezTo>
                        <a:pt x="81104" y="364555"/>
                        <a:pt x="84245" y="361784"/>
                        <a:pt x="86828" y="358550"/>
                      </a:cubicBezTo>
                      <a:cubicBezTo>
                        <a:pt x="89419" y="355423"/>
                        <a:pt x="93548" y="354073"/>
                        <a:pt x="97488" y="354997"/>
                      </a:cubicBezTo>
                      <a:cubicBezTo>
                        <a:pt x="100612" y="355316"/>
                        <a:pt x="103451" y="356951"/>
                        <a:pt x="105306" y="359474"/>
                      </a:cubicBezTo>
                      <a:cubicBezTo>
                        <a:pt x="106905" y="361784"/>
                        <a:pt x="106194" y="364519"/>
                        <a:pt x="107367" y="366581"/>
                      </a:cubicBezTo>
                      <a:cubicBezTo>
                        <a:pt x="108180" y="367717"/>
                        <a:pt x="109190" y="368677"/>
                        <a:pt x="110352" y="369459"/>
                      </a:cubicBezTo>
                      <a:cubicBezTo>
                        <a:pt x="112523" y="371271"/>
                        <a:pt x="114910" y="372835"/>
                        <a:pt x="117458" y="374078"/>
                      </a:cubicBezTo>
                      <a:cubicBezTo>
                        <a:pt x="121829" y="374966"/>
                        <a:pt x="126448" y="366332"/>
                        <a:pt x="129326" y="364271"/>
                      </a:cubicBezTo>
                      <a:cubicBezTo>
                        <a:pt x="133267" y="361748"/>
                        <a:pt x="137922" y="360611"/>
                        <a:pt x="142581" y="361002"/>
                      </a:cubicBezTo>
                      <a:cubicBezTo>
                        <a:pt x="147200" y="361002"/>
                        <a:pt x="151144" y="361393"/>
                        <a:pt x="152566" y="356205"/>
                      </a:cubicBezTo>
                      <a:cubicBezTo>
                        <a:pt x="153290" y="352332"/>
                        <a:pt x="154275" y="348494"/>
                        <a:pt x="155515" y="344727"/>
                      </a:cubicBezTo>
                      <a:cubicBezTo>
                        <a:pt x="157213" y="339788"/>
                        <a:pt x="160418" y="335524"/>
                        <a:pt x="164682" y="332504"/>
                      </a:cubicBezTo>
                      <a:cubicBezTo>
                        <a:pt x="167841" y="330621"/>
                        <a:pt x="171494" y="329732"/>
                        <a:pt x="175165" y="329945"/>
                      </a:cubicBezTo>
                      <a:lnTo>
                        <a:pt x="175165" y="154018"/>
                      </a:lnTo>
                      <a:cubicBezTo>
                        <a:pt x="175669" y="154693"/>
                        <a:pt x="176227" y="155333"/>
                        <a:pt x="176835" y="155937"/>
                      </a:cubicBezTo>
                      <a:cubicBezTo>
                        <a:pt x="178910" y="157642"/>
                        <a:pt x="181163" y="159099"/>
                        <a:pt x="183551" y="160307"/>
                      </a:cubicBezTo>
                      <a:cubicBezTo>
                        <a:pt x="194780" y="168302"/>
                        <a:pt x="192719" y="183937"/>
                        <a:pt x="195597" y="195273"/>
                      </a:cubicBezTo>
                      <a:cubicBezTo>
                        <a:pt x="196627" y="199501"/>
                        <a:pt x="197978" y="201918"/>
                        <a:pt x="196770" y="206359"/>
                      </a:cubicBezTo>
                      <a:cubicBezTo>
                        <a:pt x="195323" y="210517"/>
                        <a:pt x="193628" y="214603"/>
                        <a:pt x="191688" y="218583"/>
                      </a:cubicBezTo>
                      <a:cubicBezTo>
                        <a:pt x="189059" y="225689"/>
                        <a:pt x="191439" y="232796"/>
                        <a:pt x="194780" y="238872"/>
                      </a:cubicBezTo>
                      <a:cubicBezTo>
                        <a:pt x="198120" y="244949"/>
                        <a:pt x="201886" y="246761"/>
                        <a:pt x="208424" y="248538"/>
                      </a:cubicBezTo>
                      <a:cubicBezTo>
                        <a:pt x="210592" y="249177"/>
                        <a:pt x="212902" y="250421"/>
                        <a:pt x="214892" y="250847"/>
                      </a:cubicBezTo>
                      <a:cubicBezTo>
                        <a:pt x="218090" y="251380"/>
                        <a:pt x="222496" y="249177"/>
                        <a:pt x="224557" y="252588"/>
                      </a:cubicBezTo>
                      <a:cubicBezTo>
                        <a:pt x="228643" y="250918"/>
                        <a:pt x="232943" y="250527"/>
                        <a:pt x="237171" y="248538"/>
                      </a:cubicBezTo>
                      <a:cubicBezTo>
                        <a:pt x="242359" y="246121"/>
                        <a:pt x="247831" y="247081"/>
                        <a:pt x="252806" y="245233"/>
                      </a:cubicBezTo>
                      <a:cubicBezTo>
                        <a:pt x="262258" y="241680"/>
                        <a:pt x="268085" y="234075"/>
                        <a:pt x="274553" y="226258"/>
                      </a:cubicBezTo>
                      <a:cubicBezTo>
                        <a:pt x="277644" y="222420"/>
                        <a:pt x="281162" y="221603"/>
                        <a:pt x="284929" y="218440"/>
                      </a:cubicBezTo>
                      <a:cubicBezTo>
                        <a:pt x="290443" y="214177"/>
                        <a:pt x="294693" y="208491"/>
                        <a:pt x="297223" y="201988"/>
                      </a:cubicBezTo>
                      <a:cubicBezTo>
                        <a:pt x="300492" y="193140"/>
                        <a:pt x="300776" y="181486"/>
                        <a:pt x="306533" y="173561"/>
                      </a:cubicBezTo>
                      <a:cubicBezTo>
                        <a:pt x="317726" y="157998"/>
                        <a:pt x="340645" y="170008"/>
                        <a:pt x="350382" y="181059"/>
                      </a:cubicBezTo>
                      <a:cubicBezTo>
                        <a:pt x="356102" y="187633"/>
                        <a:pt x="364098" y="190334"/>
                        <a:pt x="370423" y="196410"/>
                      </a:cubicBezTo>
                      <a:cubicBezTo>
                        <a:pt x="376747" y="202486"/>
                        <a:pt x="388189" y="198648"/>
                        <a:pt x="397073" y="199679"/>
                      </a:cubicBezTo>
                      <a:cubicBezTo>
                        <a:pt x="405139" y="200638"/>
                        <a:pt x="412956" y="205826"/>
                        <a:pt x="421023" y="201491"/>
                      </a:cubicBezTo>
                      <a:cubicBezTo>
                        <a:pt x="423723" y="200070"/>
                        <a:pt x="426281" y="195841"/>
                        <a:pt x="428591" y="193674"/>
                      </a:cubicBezTo>
                      <a:cubicBezTo>
                        <a:pt x="431896" y="191080"/>
                        <a:pt x="434163" y="187420"/>
                        <a:pt x="434987" y="183298"/>
                      </a:cubicBezTo>
                      <a:cubicBezTo>
                        <a:pt x="435627" y="181059"/>
                        <a:pt x="436728" y="180348"/>
                        <a:pt x="437048" y="177541"/>
                      </a:cubicBezTo>
                      <a:cubicBezTo>
                        <a:pt x="437368" y="174734"/>
                        <a:pt x="437048" y="172282"/>
                        <a:pt x="437048" y="169724"/>
                      </a:cubicBezTo>
                      <a:cubicBezTo>
                        <a:pt x="436799" y="165318"/>
                        <a:pt x="436799" y="160876"/>
                        <a:pt x="437048" y="156470"/>
                      </a:cubicBezTo>
                      <a:cubicBezTo>
                        <a:pt x="437563" y="151353"/>
                        <a:pt x="440626" y="146840"/>
                        <a:pt x="445185" y="144495"/>
                      </a:cubicBezTo>
                      <a:cubicBezTo>
                        <a:pt x="449023" y="142114"/>
                        <a:pt x="452292" y="142683"/>
                        <a:pt x="456592" y="141546"/>
                      </a:cubicBezTo>
                      <a:cubicBezTo>
                        <a:pt x="459008" y="140835"/>
                        <a:pt x="459150" y="139414"/>
                        <a:pt x="462419" y="139947"/>
                      </a:cubicBezTo>
                      <a:cubicBezTo>
                        <a:pt x="464349" y="140515"/>
                        <a:pt x="466246" y="141190"/>
                        <a:pt x="468105" y="141972"/>
                      </a:cubicBezTo>
                      <a:cubicBezTo>
                        <a:pt x="472724" y="143393"/>
                        <a:pt x="476171" y="145241"/>
                        <a:pt x="481039" y="143713"/>
                      </a:cubicBezTo>
                      <a:cubicBezTo>
                        <a:pt x="489499" y="140906"/>
                        <a:pt x="495935" y="133977"/>
                        <a:pt x="498095" y="125342"/>
                      </a:cubicBezTo>
                      <a:cubicBezTo>
                        <a:pt x="498664" y="123672"/>
                        <a:pt x="500725" y="120652"/>
                        <a:pt x="500973" y="119302"/>
                      </a:cubicBezTo>
                      <a:cubicBezTo>
                        <a:pt x="501542" y="116317"/>
                        <a:pt x="499943" y="116495"/>
                        <a:pt x="499481" y="114114"/>
                      </a:cubicBezTo>
                      <a:cubicBezTo>
                        <a:pt x="499356" y="111946"/>
                        <a:pt x="499356" y="109814"/>
                        <a:pt x="499481" y="107647"/>
                      </a:cubicBezTo>
                      <a:cubicBezTo>
                        <a:pt x="498912" y="105408"/>
                        <a:pt x="498223" y="103169"/>
                        <a:pt x="497420" y="101002"/>
                      </a:cubicBezTo>
                      <a:cubicBezTo>
                        <a:pt x="495892" y="94144"/>
                        <a:pt x="497171" y="81138"/>
                        <a:pt x="503248" y="77052"/>
                      </a:cubicBezTo>
                      <a:cubicBezTo>
                        <a:pt x="505770" y="75453"/>
                        <a:pt x="506517" y="76093"/>
                        <a:pt x="509395" y="75560"/>
                      </a:cubicBezTo>
                      <a:cubicBezTo>
                        <a:pt x="512273" y="75027"/>
                        <a:pt x="514476" y="73641"/>
                        <a:pt x="517212" y="73143"/>
                      </a:cubicBezTo>
                      <a:cubicBezTo>
                        <a:pt x="521696" y="72895"/>
                        <a:pt x="526138" y="72184"/>
                        <a:pt x="530466" y="70976"/>
                      </a:cubicBezTo>
                      <a:cubicBezTo>
                        <a:pt x="541873" y="66747"/>
                        <a:pt x="541801" y="58468"/>
                        <a:pt x="544040" y="47914"/>
                      </a:cubicBezTo>
                      <a:cubicBezTo>
                        <a:pt x="544566" y="45925"/>
                        <a:pt x="545195" y="44006"/>
                        <a:pt x="545923" y="42087"/>
                      </a:cubicBezTo>
                      <a:cubicBezTo>
                        <a:pt x="546528" y="40275"/>
                        <a:pt x="547363" y="38498"/>
                        <a:pt x="548411" y="36899"/>
                      </a:cubicBezTo>
                      <a:cubicBezTo>
                        <a:pt x="551200" y="34234"/>
                        <a:pt x="554551" y="32244"/>
                        <a:pt x="558218" y="31071"/>
                      </a:cubicBezTo>
                      <a:cubicBezTo>
                        <a:pt x="560290" y="29935"/>
                        <a:pt x="562535" y="29117"/>
                        <a:pt x="564863" y="28691"/>
                      </a:cubicBezTo>
                      <a:cubicBezTo>
                        <a:pt x="567244" y="28691"/>
                        <a:pt x="567563" y="30290"/>
                        <a:pt x="569482" y="30823"/>
                      </a:cubicBezTo>
                      <a:cubicBezTo>
                        <a:pt x="573320" y="31960"/>
                        <a:pt x="579538" y="31569"/>
                        <a:pt x="582168" y="35158"/>
                      </a:cubicBezTo>
                      <a:cubicBezTo>
                        <a:pt x="587604" y="32990"/>
                        <a:pt x="593610" y="28691"/>
                        <a:pt x="594960" y="22295"/>
                      </a:cubicBezTo>
                      <a:cubicBezTo>
                        <a:pt x="595813" y="18457"/>
                        <a:pt x="595208" y="15188"/>
                        <a:pt x="597589" y="11635"/>
                      </a:cubicBezTo>
                      <a:cubicBezTo>
                        <a:pt x="598861" y="9716"/>
                        <a:pt x="600446" y="8046"/>
                        <a:pt x="602280" y="6695"/>
                      </a:cubicBezTo>
                      <a:cubicBezTo>
                        <a:pt x="603417" y="5665"/>
                        <a:pt x="604625" y="4776"/>
                        <a:pt x="605833" y="3888"/>
                      </a:cubicBezTo>
                      <a:cubicBezTo>
                        <a:pt x="614219" y="-2401"/>
                        <a:pt x="619656" y="-731"/>
                        <a:pt x="626514" y="6056"/>
                      </a:cubicBezTo>
                      <a:cubicBezTo>
                        <a:pt x="632022" y="11635"/>
                        <a:pt x="637458" y="18741"/>
                        <a:pt x="646093" y="13873"/>
                      </a:cubicBezTo>
                      <a:cubicBezTo>
                        <a:pt x="649646" y="11812"/>
                        <a:pt x="652631" y="8046"/>
                        <a:pt x="656540" y="5985"/>
                      </a:cubicBezTo>
                      <a:cubicBezTo>
                        <a:pt x="658991" y="4706"/>
                        <a:pt x="661657" y="3817"/>
                        <a:pt x="664179" y="2716"/>
                      </a:cubicBezTo>
                      <a:cubicBezTo>
                        <a:pt x="670895" y="-162"/>
                        <a:pt x="676154" y="86"/>
                        <a:pt x="683687" y="-21"/>
                      </a:cubicBezTo>
                      <a:cubicBezTo>
                        <a:pt x="692784" y="-21"/>
                        <a:pt x="694348" y="6447"/>
                        <a:pt x="699784" y="12843"/>
                      </a:cubicBezTo>
                      <a:cubicBezTo>
                        <a:pt x="701063" y="14371"/>
                        <a:pt x="702343" y="15650"/>
                        <a:pt x="703551" y="16929"/>
                      </a:cubicBezTo>
                      <a:cubicBezTo>
                        <a:pt x="706376" y="19772"/>
                        <a:pt x="708653" y="23076"/>
                        <a:pt x="710267" y="26736"/>
                      </a:cubicBezTo>
                      <a:cubicBezTo>
                        <a:pt x="712935" y="33843"/>
                        <a:pt x="716517" y="40559"/>
                        <a:pt x="720927" y="46706"/>
                      </a:cubicBezTo>
                      <a:cubicBezTo>
                        <a:pt x="725084" y="51717"/>
                        <a:pt x="729739" y="55696"/>
                        <a:pt x="732049" y="62092"/>
                      </a:cubicBezTo>
                      <a:cubicBezTo>
                        <a:pt x="733296" y="66036"/>
                        <a:pt x="734753" y="69945"/>
                        <a:pt x="736420" y="73747"/>
                      </a:cubicBezTo>
                      <a:cubicBezTo>
                        <a:pt x="738122" y="76412"/>
                        <a:pt x="739639" y="79184"/>
                        <a:pt x="740968" y="82062"/>
                      </a:cubicBezTo>
                      <a:cubicBezTo>
                        <a:pt x="743683" y="89133"/>
                        <a:pt x="744432" y="96773"/>
                        <a:pt x="743135" y="104235"/>
                      </a:cubicBezTo>
                      <a:cubicBezTo>
                        <a:pt x="741973" y="108571"/>
                        <a:pt x="741412" y="113048"/>
                        <a:pt x="741465" y="117560"/>
                      </a:cubicBezTo>
                      <a:cubicBezTo>
                        <a:pt x="741828" y="121327"/>
                        <a:pt x="742602" y="125058"/>
                        <a:pt x="743775" y="128682"/>
                      </a:cubicBezTo>
                      <a:cubicBezTo>
                        <a:pt x="744415" y="132236"/>
                        <a:pt x="742887" y="136251"/>
                        <a:pt x="743526" y="139769"/>
                      </a:cubicBezTo>
                      <a:cubicBezTo>
                        <a:pt x="744699" y="143358"/>
                        <a:pt x="745473" y="147089"/>
                        <a:pt x="745836" y="150856"/>
                      </a:cubicBezTo>
                      <a:cubicBezTo>
                        <a:pt x="745836" y="158993"/>
                        <a:pt x="745836" y="167130"/>
                        <a:pt x="745836" y="175303"/>
                      </a:cubicBezTo>
                      <a:cubicBezTo>
                        <a:pt x="745321" y="183049"/>
                        <a:pt x="745321" y="190866"/>
                        <a:pt x="745836" y="198613"/>
                      </a:cubicBezTo>
                      <a:cubicBezTo>
                        <a:pt x="746404" y="202593"/>
                        <a:pt x="749389" y="206572"/>
                        <a:pt x="748217" y="210872"/>
                      </a:cubicBezTo>
                      <a:cubicBezTo>
                        <a:pt x="747364" y="214425"/>
                        <a:pt x="745836" y="215598"/>
                        <a:pt x="745907" y="219684"/>
                      </a:cubicBezTo>
                      <a:cubicBezTo>
                        <a:pt x="745925" y="222172"/>
                        <a:pt x="745576" y="224623"/>
                        <a:pt x="744877" y="227004"/>
                      </a:cubicBezTo>
                      <a:cubicBezTo>
                        <a:pt x="742638" y="220786"/>
                        <a:pt x="738587" y="214958"/>
                        <a:pt x="737059" y="208562"/>
                      </a:cubicBezTo>
                      <a:cubicBezTo>
                        <a:pt x="736348" y="205613"/>
                        <a:pt x="735709" y="200425"/>
                        <a:pt x="732653" y="198435"/>
                      </a:cubicBezTo>
                      <a:cubicBezTo>
                        <a:pt x="729597" y="196445"/>
                        <a:pt x="724906" y="200283"/>
                        <a:pt x="720358" y="199715"/>
                      </a:cubicBezTo>
                      <a:cubicBezTo>
                        <a:pt x="714389" y="199075"/>
                        <a:pt x="712150" y="199004"/>
                        <a:pt x="707140" y="203268"/>
                      </a:cubicBezTo>
                      <a:cubicBezTo>
                        <a:pt x="702659" y="207248"/>
                        <a:pt x="699031" y="212080"/>
                        <a:pt x="696479" y="217481"/>
                      </a:cubicBezTo>
                      <a:cubicBezTo>
                        <a:pt x="695129" y="219969"/>
                        <a:pt x="693530" y="221710"/>
                        <a:pt x="692002" y="224019"/>
                      </a:cubicBezTo>
                      <a:cubicBezTo>
                        <a:pt x="691626" y="224730"/>
                        <a:pt x="691306" y="225476"/>
                        <a:pt x="691043" y="226258"/>
                      </a:cubicBezTo>
                      <a:cubicBezTo>
                        <a:pt x="690869" y="226613"/>
                        <a:pt x="690656" y="226969"/>
                        <a:pt x="690403" y="227288"/>
                      </a:cubicBezTo>
                      <a:lnTo>
                        <a:pt x="690403" y="227288"/>
                      </a:lnTo>
                      <a:cubicBezTo>
                        <a:pt x="689124" y="229385"/>
                        <a:pt x="688165" y="231233"/>
                        <a:pt x="687596" y="232405"/>
                      </a:cubicBezTo>
                      <a:cubicBezTo>
                        <a:pt x="682924" y="240578"/>
                        <a:pt x="683144" y="250634"/>
                        <a:pt x="688165" y="258594"/>
                      </a:cubicBezTo>
                      <a:cubicBezTo>
                        <a:pt x="692393" y="266269"/>
                        <a:pt x="698470" y="275046"/>
                        <a:pt x="706998" y="277284"/>
                      </a:cubicBezTo>
                      <a:cubicBezTo>
                        <a:pt x="711226" y="278386"/>
                        <a:pt x="715064" y="278386"/>
                        <a:pt x="719363" y="279345"/>
                      </a:cubicBezTo>
                      <a:cubicBezTo>
                        <a:pt x="721602" y="279914"/>
                        <a:pt x="722099" y="282153"/>
                        <a:pt x="724587" y="281584"/>
                      </a:cubicBezTo>
                      <a:cubicBezTo>
                        <a:pt x="727074" y="281015"/>
                        <a:pt x="727287" y="278244"/>
                        <a:pt x="728389" y="276396"/>
                      </a:cubicBezTo>
                      <a:cubicBezTo>
                        <a:pt x="732475" y="269680"/>
                        <a:pt x="737805" y="264172"/>
                        <a:pt x="741430" y="257315"/>
                      </a:cubicBezTo>
                      <a:cubicBezTo>
                        <a:pt x="744059" y="252304"/>
                        <a:pt x="742282" y="249106"/>
                        <a:pt x="743562" y="243847"/>
                      </a:cubicBezTo>
                      <a:cubicBezTo>
                        <a:pt x="744201" y="241040"/>
                        <a:pt x="745481" y="238730"/>
                        <a:pt x="746049" y="236101"/>
                      </a:cubicBezTo>
                      <a:lnTo>
                        <a:pt x="746937" y="237380"/>
                      </a:lnTo>
                      <a:cubicBezTo>
                        <a:pt x="756247" y="249568"/>
                        <a:pt x="773908" y="245908"/>
                        <a:pt x="784994" y="254365"/>
                      </a:cubicBezTo>
                      <a:lnTo>
                        <a:pt x="791781" y="255573"/>
                      </a:lnTo>
                      <a:cubicBezTo>
                        <a:pt x="790360" y="259873"/>
                        <a:pt x="787375" y="264741"/>
                        <a:pt x="786344" y="268899"/>
                      </a:cubicBezTo>
                      <a:cubicBezTo>
                        <a:pt x="785634" y="271528"/>
                        <a:pt x="786024" y="274086"/>
                        <a:pt x="785314" y="276787"/>
                      </a:cubicBezTo>
                      <a:cubicBezTo>
                        <a:pt x="784411" y="279061"/>
                        <a:pt x="783846" y="281442"/>
                        <a:pt x="783644" y="283894"/>
                      </a:cubicBezTo>
                      <a:cubicBezTo>
                        <a:pt x="783128" y="286914"/>
                        <a:pt x="782318" y="289899"/>
                        <a:pt x="781227" y="292777"/>
                      </a:cubicBezTo>
                      <a:cubicBezTo>
                        <a:pt x="780623" y="296330"/>
                        <a:pt x="782293" y="297397"/>
                        <a:pt x="783146" y="299884"/>
                      </a:cubicBezTo>
                      <a:cubicBezTo>
                        <a:pt x="784745" y="305072"/>
                        <a:pt x="787375" y="311361"/>
                        <a:pt x="785385" y="317189"/>
                      </a:cubicBezTo>
                      <a:cubicBezTo>
                        <a:pt x="783431" y="321453"/>
                        <a:pt x="780762" y="325326"/>
                        <a:pt x="777496" y="328702"/>
                      </a:cubicBezTo>
                      <a:cubicBezTo>
                        <a:pt x="774156" y="332930"/>
                        <a:pt x="772557" y="339078"/>
                        <a:pt x="769750" y="343697"/>
                      </a:cubicBezTo>
                      <a:cubicBezTo>
                        <a:pt x="766943" y="348316"/>
                        <a:pt x="763603" y="352154"/>
                        <a:pt x="760796" y="356454"/>
                      </a:cubicBezTo>
                      <a:cubicBezTo>
                        <a:pt x="755537" y="364519"/>
                        <a:pt x="748608" y="375464"/>
                        <a:pt x="736846" y="372763"/>
                      </a:cubicBezTo>
                      <a:cubicBezTo>
                        <a:pt x="730698" y="371235"/>
                        <a:pt x="711724" y="358052"/>
                        <a:pt x="708028" y="370276"/>
                      </a:cubicBezTo>
                      <a:cubicBezTo>
                        <a:pt x="706926" y="374043"/>
                        <a:pt x="709236" y="376992"/>
                        <a:pt x="709876" y="379763"/>
                      </a:cubicBezTo>
                      <a:cubicBezTo>
                        <a:pt x="710515" y="382535"/>
                        <a:pt x="709627" y="385520"/>
                        <a:pt x="710267" y="388256"/>
                      </a:cubicBezTo>
                      <a:cubicBezTo>
                        <a:pt x="711404" y="393195"/>
                        <a:pt x="716911" y="398312"/>
                        <a:pt x="717373" y="403713"/>
                      </a:cubicBezTo>
                      <a:cubicBezTo>
                        <a:pt x="717693" y="409719"/>
                        <a:pt x="711688" y="411460"/>
                        <a:pt x="707779" y="414089"/>
                      </a:cubicBezTo>
                      <a:cubicBezTo>
                        <a:pt x="703089" y="417216"/>
                        <a:pt x="699393" y="422155"/>
                        <a:pt x="695023" y="425744"/>
                      </a:cubicBezTo>
                      <a:cubicBezTo>
                        <a:pt x="690460" y="430115"/>
                        <a:pt x="686185" y="434805"/>
                        <a:pt x="682231" y="439744"/>
                      </a:cubicBezTo>
                      <a:cubicBezTo>
                        <a:pt x="678169" y="444009"/>
                        <a:pt x="674779" y="448877"/>
                        <a:pt x="672175" y="454171"/>
                      </a:cubicBezTo>
                      <a:cubicBezTo>
                        <a:pt x="669865" y="459110"/>
                        <a:pt x="668053" y="464831"/>
                        <a:pt x="665636" y="470232"/>
                      </a:cubicBezTo>
                      <a:cubicBezTo>
                        <a:pt x="663128" y="475420"/>
                        <a:pt x="660328" y="480431"/>
                        <a:pt x="657250" y="485299"/>
                      </a:cubicBezTo>
                      <a:cubicBezTo>
                        <a:pt x="651991" y="493933"/>
                        <a:pt x="644423" y="502639"/>
                        <a:pt x="638986" y="511878"/>
                      </a:cubicBezTo>
                      <a:cubicBezTo>
                        <a:pt x="632391" y="524066"/>
                        <a:pt x="624350" y="535401"/>
                        <a:pt x="615036" y="545670"/>
                      </a:cubicBezTo>
                      <a:cubicBezTo>
                        <a:pt x="606579" y="554518"/>
                        <a:pt x="600041" y="566315"/>
                        <a:pt x="590163" y="574097"/>
                      </a:cubicBezTo>
                      <a:cubicBezTo>
                        <a:pt x="587853" y="575874"/>
                        <a:pt x="585792" y="576087"/>
                        <a:pt x="583482" y="578504"/>
                      </a:cubicBezTo>
                      <a:cubicBezTo>
                        <a:pt x="581955" y="579925"/>
                        <a:pt x="580498" y="581453"/>
                        <a:pt x="579005" y="582874"/>
                      </a:cubicBezTo>
                      <a:cubicBezTo>
                        <a:pt x="575630" y="586427"/>
                        <a:pt x="572147" y="589767"/>
                        <a:pt x="568629" y="592859"/>
                      </a:cubicBezTo>
                      <a:cubicBezTo>
                        <a:pt x="565666" y="595027"/>
                        <a:pt x="562471" y="596839"/>
                        <a:pt x="559106" y="598296"/>
                      </a:cubicBezTo>
                      <a:cubicBezTo>
                        <a:pt x="556093" y="600463"/>
                        <a:pt x="553240" y="602808"/>
                        <a:pt x="550578" y="605402"/>
                      </a:cubicBezTo>
                      <a:cubicBezTo>
                        <a:pt x="547203" y="608174"/>
                        <a:pt x="544097" y="611265"/>
                        <a:pt x="541304" y="614605"/>
                      </a:cubicBezTo>
                      <a:cubicBezTo>
                        <a:pt x="537751" y="619687"/>
                        <a:pt x="533266" y="624022"/>
                        <a:pt x="528086" y="627433"/>
                      </a:cubicBezTo>
                      <a:cubicBezTo>
                        <a:pt x="523267" y="630134"/>
                        <a:pt x="518271" y="632515"/>
                        <a:pt x="513126" y="634540"/>
                      </a:cubicBezTo>
                      <a:cubicBezTo>
                        <a:pt x="507547" y="636992"/>
                        <a:pt x="501329" y="639799"/>
                        <a:pt x="495359" y="639088"/>
                      </a:cubicBezTo>
                      <a:cubicBezTo>
                        <a:pt x="490761" y="638235"/>
                        <a:pt x="486316" y="636708"/>
                        <a:pt x="482176" y="634540"/>
                      </a:cubicBezTo>
                      <a:cubicBezTo>
                        <a:pt x="475887" y="631733"/>
                        <a:pt x="470308" y="630525"/>
                        <a:pt x="466541" y="636779"/>
                      </a:cubicBezTo>
                      <a:cubicBezTo>
                        <a:pt x="464160" y="640829"/>
                        <a:pt x="464374" y="645769"/>
                        <a:pt x="461673" y="649606"/>
                      </a:cubicBezTo>
                      <a:cubicBezTo>
                        <a:pt x="457125" y="655825"/>
                        <a:pt x="454566" y="653444"/>
                        <a:pt x="448810" y="650104"/>
                      </a:cubicBezTo>
                      <a:cubicBezTo>
                        <a:pt x="446919" y="648611"/>
                        <a:pt x="444599" y="647830"/>
                        <a:pt x="442200" y="647794"/>
                      </a:cubicBezTo>
                      <a:cubicBezTo>
                        <a:pt x="437652" y="647794"/>
                        <a:pt x="438292" y="648967"/>
                        <a:pt x="436053" y="652413"/>
                      </a:cubicBezTo>
                      <a:cubicBezTo>
                        <a:pt x="427738" y="665099"/>
                        <a:pt x="414982" y="655967"/>
                        <a:pt x="404535" y="654475"/>
                      </a:cubicBezTo>
                      <a:cubicBezTo>
                        <a:pt x="395261" y="653124"/>
                        <a:pt x="385666" y="663358"/>
                        <a:pt x="377281" y="665135"/>
                      </a:cubicBezTo>
                      <a:cubicBezTo>
                        <a:pt x="364869" y="667409"/>
                        <a:pt x="352109" y="666840"/>
                        <a:pt x="339935" y="663535"/>
                      </a:cubicBezTo>
                      <a:cubicBezTo>
                        <a:pt x="336666" y="662505"/>
                        <a:pt x="336381" y="661368"/>
                        <a:pt x="332366" y="661226"/>
                      </a:cubicBezTo>
                      <a:cubicBezTo>
                        <a:pt x="329417" y="661226"/>
                        <a:pt x="326361" y="661226"/>
                        <a:pt x="323411" y="661226"/>
                      </a:cubicBezTo>
                      <a:cubicBezTo>
                        <a:pt x="317211" y="660941"/>
                        <a:pt x="311056" y="660053"/>
                        <a:pt x="305041" y="658525"/>
                      </a:cubicBezTo>
                      <a:cubicBezTo>
                        <a:pt x="304010" y="658276"/>
                        <a:pt x="302909" y="656926"/>
                        <a:pt x="301487" y="656678"/>
                      </a:cubicBezTo>
                      <a:cubicBezTo>
                        <a:pt x="300066" y="656429"/>
                        <a:pt x="298467" y="656926"/>
                        <a:pt x="296939" y="656678"/>
                      </a:cubicBezTo>
                      <a:cubicBezTo>
                        <a:pt x="294132" y="656678"/>
                        <a:pt x="293172" y="656287"/>
                        <a:pt x="290401" y="656357"/>
                      </a:cubicBezTo>
                      <a:cubicBezTo>
                        <a:pt x="284715" y="656357"/>
                        <a:pt x="278426" y="655185"/>
                        <a:pt x="274268" y="659414"/>
                      </a:cubicBezTo>
                      <a:cubicBezTo>
                        <a:pt x="271031" y="663358"/>
                        <a:pt x="268242" y="667622"/>
                        <a:pt x="265953" y="672170"/>
                      </a:cubicBezTo>
                      <a:cubicBezTo>
                        <a:pt x="263733" y="677109"/>
                        <a:pt x="259092" y="680485"/>
                        <a:pt x="253730" y="681125"/>
                      </a:cubicBezTo>
                      <a:cubicBezTo>
                        <a:pt x="247121" y="681978"/>
                        <a:pt x="241471" y="678957"/>
                        <a:pt x="234826" y="678886"/>
                      </a:cubicBezTo>
                      <a:cubicBezTo>
                        <a:pt x="228412" y="678317"/>
                        <a:pt x="222091" y="676967"/>
                        <a:pt x="215993" y="674906"/>
                      </a:cubicBezTo>
                      <a:cubicBezTo>
                        <a:pt x="209760" y="673947"/>
                        <a:pt x="203432" y="673769"/>
                        <a:pt x="197160" y="674409"/>
                      </a:cubicBezTo>
                      <a:cubicBezTo>
                        <a:pt x="188703" y="674409"/>
                        <a:pt x="186287" y="680734"/>
                        <a:pt x="180957" y="686064"/>
                      </a:cubicBezTo>
                      <a:cubicBezTo>
                        <a:pt x="173459" y="693633"/>
                        <a:pt x="162977" y="700668"/>
                        <a:pt x="152139" y="698287"/>
                      </a:cubicBezTo>
                      <a:cubicBezTo>
                        <a:pt x="149901" y="697790"/>
                        <a:pt x="146560" y="696120"/>
                        <a:pt x="143895" y="695480"/>
                      </a:cubicBezTo>
                      <a:cubicBezTo>
                        <a:pt x="141230" y="694841"/>
                        <a:pt x="138068" y="694770"/>
                        <a:pt x="134976" y="694201"/>
                      </a:cubicBezTo>
                      <a:cubicBezTo>
                        <a:pt x="129931" y="692815"/>
                        <a:pt x="125226" y="690399"/>
                        <a:pt x="121154" y="687094"/>
                      </a:cubicBezTo>
                      <a:cubicBezTo>
                        <a:pt x="112377" y="680769"/>
                        <a:pt x="103600" y="674231"/>
                        <a:pt x="98341" y="664495"/>
                      </a:cubicBezTo>
                      <a:cubicBezTo>
                        <a:pt x="96632" y="661794"/>
                        <a:pt x="95872" y="658596"/>
                        <a:pt x="96174" y="655398"/>
                      </a:cubicBezTo>
                      <a:cubicBezTo>
                        <a:pt x="95889" y="652342"/>
                        <a:pt x="95196" y="649357"/>
                        <a:pt x="94113" y="646515"/>
                      </a:cubicBezTo>
                      <a:cubicBezTo>
                        <a:pt x="92727" y="639905"/>
                        <a:pt x="93935" y="635108"/>
                        <a:pt x="89458" y="628961"/>
                      </a:cubicBezTo>
                      <a:cubicBezTo>
                        <a:pt x="84199" y="621535"/>
                        <a:pt x="75884" y="616276"/>
                        <a:pt x="70625" y="608849"/>
                      </a:cubicBezTo>
                      <a:cubicBezTo>
                        <a:pt x="67590" y="604692"/>
                        <a:pt x="64996" y="600215"/>
                        <a:pt x="62878" y="595524"/>
                      </a:cubicBezTo>
                      <a:cubicBezTo>
                        <a:pt x="61137" y="591615"/>
                        <a:pt x="58970" y="584864"/>
                        <a:pt x="60818" y="580102"/>
                      </a:cubicBezTo>
                      <a:cubicBezTo>
                        <a:pt x="62488" y="575945"/>
                        <a:pt x="68173" y="572996"/>
                        <a:pt x="71762" y="571077"/>
                      </a:cubicBezTo>
                      <a:cubicBezTo>
                        <a:pt x="75351" y="569158"/>
                        <a:pt x="83239" y="567523"/>
                        <a:pt x="85016" y="564290"/>
                      </a:cubicBezTo>
                      <a:cubicBezTo>
                        <a:pt x="86118" y="562158"/>
                        <a:pt x="85229" y="555691"/>
                        <a:pt x="85016" y="553275"/>
                      </a:cubicBezTo>
                      <a:cubicBezTo>
                        <a:pt x="84838" y="549934"/>
                        <a:pt x="83417" y="549046"/>
                        <a:pt x="82919" y="546523"/>
                      </a:cubicBezTo>
                      <a:cubicBezTo>
                        <a:pt x="81960" y="541086"/>
                        <a:pt x="81498" y="536609"/>
                        <a:pt x="80361" y="531172"/>
                      </a:cubicBezTo>
                      <a:cubicBezTo>
                        <a:pt x="78691" y="525061"/>
                        <a:pt x="76431" y="519091"/>
                        <a:pt x="73610" y="513406"/>
                      </a:cubicBezTo>
                      <a:cubicBezTo>
                        <a:pt x="71499" y="507685"/>
                        <a:pt x="68983" y="502106"/>
                        <a:pt x="66077" y="496740"/>
                      </a:cubicBezTo>
                      <a:cubicBezTo>
                        <a:pt x="60889" y="487786"/>
                        <a:pt x="53960" y="481248"/>
                        <a:pt x="47315" y="473288"/>
                      </a:cubicBezTo>
                      <a:cubicBezTo>
                        <a:pt x="39817" y="464263"/>
                        <a:pt x="36228" y="452927"/>
                        <a:pt x="31431" y="442623"/>
                      </a:cubicBezTo>
                      <a:cubicBezTo>
                        <a:pt x="22441" y="423221"/>
                        <a:pt x="20096" y="403536"/>
                        <a:pt x="8441" y="384738"/>
                      </a:cubicBezTo>
                      <a:cubicBezTo>
                        <a:pt x="2933" y="375890"/>
                        <a:pt x="2471" y="364946"/>
                        <a:pt x="-87" y="355281"/>
                      </a:cubicBezTo>
                      <a:cubicBezTo>
                        <a:pt x="1086" y="353504"/>
                        <a:pt x="2073" y="351621"/>
                        <a:pt x="2862" y="349631"/>
                      </a:cubicBezTo>
                      <a:cubicBezTo>
                        <a:pt x="4447" y="344479"/>
                        <a:pt x="5705" y="339255"/>
                        <a:pt x="6629" y="333960"/>
                      </a:cubicBezTo>
                      <a:cubicBezTo>
                        <a:pt x="7482" y="330621"/>
                        <a:pt x="5740" y="323300"/>
                        <a:pt x="9081" y="320955"/>
                      </a:cubicBezTo>
                      <a:cubicBezTo>
                        <a:pt x="11845" y="319925"/>
                        <a:pt x="14762" y="319321"/>
                        <a:pt x="17715" y="319214"/>
                      </a:cubicBezTo>
                      <a:cubicBezTo>
                        <a:pt x="20064" y="319214"/>
                        <a:pt x="22338" y="320067"/>
                        <a:pt x="24111" y="321595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90" name="Freeform: Shape 489">
                  <a:extLst>
                    <a:ext uri="{FF2B5EF4-FFF2-40B4-BE49-F238E27FC236}">
                      <a16:creationId xmlns:a16="http://schemas.microsoft.com/office/drawing/2014/main" id="{299124C3-54AE-8F14-BA32-48977D86CF72}"/>
                    </a:ext>
                  </a:extLst>
                </p:cNvPr>
                <p:cNvSpPr/>
                <p:nvPr/>
              </p:nvSpPr>
              <p:spPr>
                <a:xfrm>
                  <a:off x="-9900886" y="6672985"/>
                  <a:ext cx="993875" cy="680372"/>
                </a:xfrm>
                <a:custGeom>
                  <a:avLst/>
                  <a:gdLst>
                    <a:gd name="connsiteX0" fmla="*/ 96933 w 620644"/>
                    <a:gd name="connsiteY0" fmla="*/ 379352 h 424871"/>
                    <a:gd name="connsiteX1" fmla="*/ 88370 w 620644"/>
                    <a:gd name="connsiteY1" fmla="*/ 419648 h 424871"/>
                    <a:gd name="connsiteX2" fmla="*/ 83430 w 620644"/>
                    <a:gd name="connsiteY2" fmla="*/ 424835 h 424871"/>
                    <a:gd name="connsiteX3" fmla="*/ 81440 w 620644"/>
                    <a:gd name="connsiteY3" fmla="*/ 406820 h 424871"/>
                    <a:gd name="connsiteX4" fmla="*/ 76004 w 620644"/>
                    <a:gd name="connsiteY4" fmla="*/ 397937 h 424871"/>
                    <a:gd name="connsiteX5" fmla="*/ 67938 w 620644"/>
                    <a:gd name="connsiteY5" fmla="*/ 375266 h 424871"/>
                    <a:gd name="connsiteX6" fmla="*/ 64846 w 620644"/>
                    <a:gd name="connsiteY6" fmla="*/ 365530 h 424871"/>
                    <a:gd name="connsiteX7" fmla="*/ 51521 w 620644"/>
                    <a:gd name="connsiteY7" fmla="*/ 357464 h 424871"/>
                    <a:gd name="connsiteX8" fmla="*/ 30663 w 620644"/>
                    <a:gd name="connsiteY8" fmla="*/ 346057 h 424871"/>
                    <a:gd name="connsiteX9" fmla="*/ 28673 w 620644"/>
                    <a:gd name="connsiteY9" fmla="*/ 326762 h 424871"/>
                    <a:gd name="connsiteX10" fmla="*/ 18013 w 620644"/>
                    <a:gd name="connsiteY10" fmla="*/ 317417 h 424871"/>
                    <a:gd name="connsiteX11" fmla="*/ 5576 w 620644"/>
                    <a:gd name="connsiteY11" fmla="*/ 309173 h 424871"/>
                    <a:gd name="connsiteX12" fmla="*/ 7744 w 620644"/>
                    <a:gd name="connsiteY12" fmla="*/ 290021 h 424871"/>
                    <a:gd name="connsiteX13" fmla="*/ 10586 w 620644"/>
                    <a:gd name="connsiteY13" fmla="*/ 282381 h 424871"/>
                    <a:gd name="connsiteX14" fmla="*/ 7424 w 620644"/>
                    <a:gd name="connsiteY14" fmla="*/ 276127 h 424871"/>
                    <a:gd name="connsiteX15" fmla="*/ 317 w 620644"/>
                    <a:gd name="connsiteY15" fmla="*/ 257791 h 424871"/>
                    <a:gd name="connsiteX16" fmla="*/ 2023 w 620644"/>
                    <a:gd name="connsiteY16" fmla="*/ 251786 h 424871"/>
                    <a:gd name="connsiteX17" fmla="*/ 6962 w 620644"/>
                    <a:gd name="connsiteY17" fmla="*/ 245390 h 424871"/>
                    <a:gd name="connsiteX18" fmla="*/ 4652 w 620644"/>
                    <a:gd name="connsiteY18" fmla="*/ 231603 h 424871"/>
                    <a:gd name="connsiteX19" fmla="*/ 15312 w 620644"/>
                    <a:gd name="connsiteY19" fmla="*/ 215720 h 424871"/>
                    <a:gd name="connsiteX20" fmla="*/ 29703 w 620644"/>
                    <a:gd name="connsiteY20" fmla="*/ 200938 h 424871"/>
                    <a:gd name="connsiteX21" fmla="*/ 36633 w 620644"/>
                    <a:gd name="connsiteY21" fmla="*/ 182815 h 424871"/>
                    <a:gd name="connsiteX22" fmla="*/ 47506 w 620644"/>
                    <a:gd name="connsiteY22" fmla="*/ 170201 h 424871"/>
                    <a:gd name="connsiteX23" fmla="*/ 50064 w 620644"/>
                    <a:gd name="connsiteY23" fmla="*/ 167643 h 424871"/>
                    <a:gd name="connsiteX24" fmla="*/ 58024 w 620644"/>
                    <a:gd name="connsiteY24" fmla="*/ 172298 h 424871"/>
                    <a:gd name="connsiteX25" fmla="*/ 69999 w 620644"/>
                    <a:gd name="connsiteY25" fmla="*/ 160252 h 424871"/>
                    <a:gd name="connsiteX26" fmla="*/ 86060 w 620644"/>
                    <a:gd name="connsiteY26" fmla="*/ 156698 h 424871"/>
                    <a:gd name="connsiteX27" fmla="*/ 93806 w 620644"/>
                    <a:gd name="connsiteY27" fmla="*/ 161815 h 424871"/>
                    <a:gd name="connsiteX28" fmla="*/ 98816 w 620644"/>
                    <a:gd name="connsiteY28" fmla="*/ 158617 h 424871"/>
                    <a:gd name="connsiteX29" fmla="*/ 107842 w 620644"/>
                    <a:gd name="connsiteY29" fmla="*/ 158368 h 424871"/>
                    <a:gd name="connsiteX30" fmla="*/ 117010 w 620644"/>
                    <a:gd name="connsiteY30" fmla="*/ 165475 h 424871"/>
                    <a:gd name="connsiteX31" fmla="*/ 128594 w 620644"/>
                    <a:gd name="connsiteY31" fmla="*/ 166186 h 424871"/>
                    <a:gd name="connsiteX32" fmla="*/ 150482 w 620644"/>
                    <a:gd name="connsiteY32" fmla="*/ 146713 h 424871"/>
                    <a:gd name="connsiteX33" fmla="*/ 171234 w 620644"/>
                    <a:gd name="connsiteY33" fmla="*/ 155810 h 424871"/>
                    <a:gd name="connsiteX34" fmla="*/ 187118 w 620644"/>
                    <a:gd name="connsiteY34" fmla="*/ 148241 h 424871"/>
                    <a:gd name="connsiteX35" fmla="*/ 201793 w 620644"/>
                    <a:gd name="connsiteY35" fmla="*/ 138470 h 424871"/>
                    <a:gd name="connsiteX36" fmla="*/ 215296 w 620644"/>
                    <a:gd name="connsiteY36" fmla="*/ 124256 h 424871"/>
                    <a:gd name="connsiteX37" fmla="*/ 209717 w 620644"/>
                    <a:gd name="connsiteY37" fmla="*/ 109190 h 424871"/>
                    <a:gd name="connsiteX38" fmla="*/ 209124 w 620644"/>
                    <a:gd name="connsiteY38" fmla="*/ 105352 h 424871"/>
                    <a:gd name="connsiteX39" fmla="*/ 210108 w 620644"/>
                    <a:gd name="connsiteY39" fmla="*/ 104535 h 424871"/>
                    <a:gd name="connsiteX40" fmla="*/ 218174 w 620644"/>
                    <a:gd name="connsiteY40" fmla="*/ 99205 h 424871"/>
                    <a:gd name="connsiteX41" fmla="*/ 237007 w 620644"/>
                    <a:gd name="connsiteY41" fmla="*/ 95367 h 424871"/>
                    <a:gd name="connsiteX42" fmla="*/ 275881 w 620644"/>
                    <a:gd name="connsiteY42" fmla="*/ 99454 h 424871"/>
                    <a:gd name="connsiteX43" fmla="*/ 302460 w 620644"/>
                    <a:gd name="connsiteY43" fmla="*/ 79661 h 424871"/>
                    <a:gd name="connsiteX44" fmla="*/ 321684 w 620644"/>
                    <a:gd name="connsiteY44" fmla="*/ 54788 h 424871"/>
                    <a:gd name="connsiteX45" fmla="*/ 346557 w 620644"/>
                    <a:gd name="connsiteY45" fmla="*/ 28315 h 424871"/>
                    <a:gd name="connsiteX46" fmla="*/ 367096 w 620644"/>
                    <a:gd name="connsiteY46" fmla="*/ 599 h 424871"/>
                    <a:gd name="connsiteX47" fmla="*/ 381913 w 620644"/>
                    <a:gd name="connsiteY47" fmla="*/ 1807 h 424871"/>
                    <a:gd name="connsiteX48" fmla="*/ 402523 w 620644"/>
                    <a:gd name="connsiteY48" fmla="*/ 5964 h 424871"/>
                    <a:gd name="connsiteX49" fmla="*/ 403233 w 620644"/>
                    <a:gd name="connsiteY49" fmla="*/ 8345 h 424871"/>
                    <a:gd name="connsiteX50" fmla="*/ 415528 w 620644"/>
                    <a:gd name="connsiteY50" fmla="*/ 12325 h 424871"/>
                    <a:gd name="connsiteX51" fmla="*/ 428533 w 620644"/>
                    <a:gd name="connsiteY51" fmla="*/ 20071 h 424871"/>
                    <a:gd name="connsiteX52" fmla="*/ 430310 w 620644"/>
                    <a:gd name="connsiteY52" fmla="*/ 31087 h 424871"/>
                    <a:gd name="connsiteX53" fmla="*/ 446123 w 620644"/>
                    <a:gd name="connsiteY53" fmla="*/ 63067 h 424871"/>
                    <a:gd name="connsiteX54" fmla="*/ 444346 w 620644"/>
                    <a:gd name="connsiteY54" fmla="*/ 83179 h 424871"/>
                    <a:gd name="connsiteX55" fmla="*/ 439016 w 620644"/>
                    <a:gd name="connsiteY55" fmla="*/ 95651 h 424871"/>
                    <a:gd name="connsiteX56" fmla="*/ 435463 w 620644"/>
                    <a:gd name="connsiteY56" fmla="*/ 101373 h 424871"/>
                    <a:gd name="connsiteX57" fmla="*/ 434634 w 620644"/>
                    <a:gd name="connsiteY57" fmla="*/ 105779 h 424871"/>
                    <a:gd name="connsiteX58" fmla="*/ 434894 w 620644"/>
                    <a:gd name="connsiteY58" fmla="*/ 106098 h 424871"/>
                    <a:gd name="connsiteX59" fmla="*/ 439371 w 620644"/>
                    <a:gd name="connsiteY59" fmla="*/ 110469 h 424871"/>
                    <a:gd name="connsiteX60" fmla="*/ 462681 w 620644"/>
                    <a:gd name="connsiteY60" fmla="*/ 115835 h 424871"/>
                    <a:gd name="connsiteX61" fmla="*/ 463001 w 620644"/>
                    <a:gd name="connsiteY61" fmla="*/ 117576 h 424871"/>
                    <a:gd name="connsiteX62" fmla="*/ 464742 w 620644"/>
                    <a:gd name="connsiteY62" fmla="*/ 128698 h 424871"/>
                    <a:gd name="connsiteX63" fmla="*/ 473839 w 620644"/>
                    <a:gd name="connsiteY63" fmla="*/ 130297 h 424871"/>
                    <a:gd name="connsiteX64" fmla="*/ 488692 w 620644"/>
                    <a:gd name="connsiteY64" fmla="*/ 131896 h 424871"/>
                    <a:gd name="connsiteX65" fmla="*/ 495408 w 620644"/>
                    <a:gd name="connsiteY65" fmla="*/ 140744 h 424871"/>
                    <a:gd name="connsiteX66" fmla="*/ 505855 w 620644"/>
                    <a:gd name="connsiteY66" fmla="*/ 152221 h 424871"/>
                    <a:gd name="connsiteX67" fmla="*/ 519571 w 620644"/>
                    <a:gd name="connsiteY67" fmla="*/ 159754 h 424871"/>
                    <a:gd name="connsiteX68" fmla="*/ 532363 w 620644"/>
                    <a:gd name="connsiteY68" fmla="*/ 172262 h 424871"/>
                    <a:gd name="connsiteX69" fmla="*/ 566369 w 620644"/>
                    <a:gd name="connsiteY69" fmla="*/ 188785 h 424871"/>
                    <a:gd name="connsiteX70" fmla="*/ 570917 w 620644"/>
                    <a:gd name="connsiteY70" fmla="*/ 200369 h 424871"/>
                    <a:gd name="connsiteX71" fmla="*/ 565551 w 620644"/>
                    <a:gd name="connsiteY71" fmla="*/ 213233 h 424871"/>
                    <a:gd name="connsiteX72" fmla="*/ 586481 w 620644"/>
                    <a:gd name="connsiteY72" fmla="*/ 239812 h 424871"/>
                    <a:gd name="connsiteX73" fmla="*/ 608689 w 620644"/>
                    <a:gd name="connsiteY73" fmla="*/ 251680 h 424871"/>
                    <a:gd name="connsiteX74" fmla="*/ 620558 w 620644"/>
                    <a:gd name="connsiteY74" fmla="*/ 257756 h 424871"/>
                    <a:gd name="connsiteX75" fmla="*/ 614908 w 620644"/>
                    <a:gd name="connsiteY75" fmla="*/ 280178 h 424871"/>
                    <a:gd name="connsiteX76" fmla="*/ 610040 w 620644"/>
                    <a:gd name="connsiteY76" fmla="*/ 282026 h 424871"/>
                    <a:gd name="connsiteX77" fmla="*/ 595009 w 620644"/>
                    <a:gd name="connsiteY77" fmla="*/ 290802 h 424871"/>
                    <a:gd name="connsiteX78" fmla="*/ 577242 w 620644"/>
                    <a:gd name="connsiteY78" fmla="*/ 288670 h 424871"/>
                    <a:gd name="connsiteX79" fmla="*/ 559475 w 620644"/>
                    <a:gd name="connsiteY79" fmla="*/ 283944 h 424871"/>
                    <a:gd name="connsiteX80" fmla="*/ 543805 w 620644"/>
                    <a:gd name="connsiteY80" fmla="*/ 279396 h 424871"/>
                    <a:gd name="connsiteX81" fmla="*/ 531759 w 620644"/>
                    <a:gd name="connsiteY81" fmla="*/ 277229 h 424871"/>
                    <a:gd name="connsiteX82" fmla="*/ 522591 w 620644"/>
                    <a:gd name="connsiteY82" fmla="*/ 290554 h 424871"/>
                    <a:gd name="connsiteX83" fmla="*/ 507169 w 620644"/>
                    <a:gd name="connsiteY83" fmla="*/ 295599 h 424871"/>
                    <a:gd name="connsiteX84" fmla="*/ 492956 w 620644"/>
                    <a:gd name="connsiteY84" fmla="*/ 299153 h 424871"/>
                    <a:gd name="connsiteX85" fmla="*/ 482722 w 620644"/>
                    <a:gd name="connsiteY85" fmla="*/ 291016 h 424871"/>
                    <a:gd name="connsiteX86" fmla="*/ 479382 w 620644"/>
                    <a:gd name="connsiteY86" fmla="*/ 287747 h 424871"/>
                    <a:gd name="connsiteX87" fmla="*/ 473626 w 620644"/>
                    <a:gd name="connsiteY87" fmla="*/ 288706 h 424871"/>
                    <a:gd name="connsiteX88" fmla="*/ 457245 w 620644"/>
                    <a:gd name="connsiteY88" fmla="*/ 303453 h 424871"/>
                    <a:gd name="connsiteX89" fmla="*/ 440189 w 620644"/>
                    <a:gd name="connsiteY89" fmla="*/ 312549 h 424871"/>
                    <a:gd name="connsiteX90" fmla="*/ 433402 w 620644"/>
                    <a:gd name="connsiteY90" fmla="*/ 315107 h 424871"/>
                    <a:gd name="connsiteX91" fmla="*/ 427006 w 620644"/>
                    <a:gd name="connsiteY91" fmla="*/ 314397 h 424871"/>
                    <a:gd name="connsiteX92" fmla="*/ 413752 w 620644"/>
                    <a:gd name="connsiteY92" fmla="*/ 305229 h 424871"/>
                    <a:gd name="connsiteX93" fmla="*/ 400995 w 620644"/>
                    <a:gd name="connsiteY93" fmla="*/ 308569 h 424871"/>
                    <a:gd name="connsiteX94" fmla="*/ 393888 w 620644"/>
                    <a:gd name="connsiteY94" fmla="*/ 320793 h 424871"/>
                    <a:gd name="connsiteX95" fmla="*/ 390690 w 620644"/>
                    <a:gd name="connsiteY95" fmla="*/ 332697 h 424871"/>
                    <a:gd name="connsiteX96" fmla="*/ 376477 w 620644"/>
                    <a:gd name="connsiteY96" fmla="*/ 338275 h 424871"/>
                    <a:gd name="connsiteX97" fmla="*/ 365355 w 620644"/>
                    <a:gd name="connsiteY97" fmla="*/ 329179 h 424871"/>
                    <a:gd name="connsiteX98" fmla="*/ 350217 w 620644"/>
                    <a:gd name="connsiteY98" fmla="*/ 326869 h 424871"/>
                    <a:gd name="connsiteX99" fmla="*/ 332237 w 620644"/>
                    <a:gd name="connsiteY99" fmla="*/ 329818 h 424871"/>
                    <a:gd name="connsiteX100" fmla="*/ 322821 w 620644"/>
                    <a:gd name="connsiteY100" fmla="*/ 326265 h 424871"/>
                    <a:gd name="connsiteX101" fmla="*/ 309496 w 620644"/>
                    <a:gd name="connsiteY101" fmla="*/ 322285 h 424871"/>
                    <a:gd name="connsiteX102" fmla="*/ 298160 w 620644"/>
                    <a:gd name="connsiteY102" fmla="*/ 318945 h 424871"/>
                    <a:gd name="connsiteX103" fmla="*/ 292155 w 620644"/>
                    <a:gd name="connsiteY103" fmla="*/ 315392 h 424871"/>
                    <a:gd name="connsiteX104" fmla="*/ 288886 w 620644"/>
                    <a:gd name="connsiteY104" fmla="*/ 310843 h 424871"/>
                    <a:gd name="connsiteX105" fmla="*/ 283236 w 620644"/>
                    <a:gd name="connsiteY105" fmla="*/ 303737 h 424871"/>
                    <a:gd name="connsiteX106" fmla="*/ 272576 w 620644"/>
                    <a:gd name="connsiteY106" fmla="*/ 296132 h 424871"/>
                    <a:gd name="connsiteX107" fmla="*/ 250154 w 620644"/>
                    <a:gd name="connsiteY107" fmla="*/ 285472 h 424871"/>
                    <a:gd name="connsiteX108" fmla="*/ 241378 w 620644"/>
                    <a:gd name="connsiteY108" fmla="*/ 283802 h 424871"/>
                    <a:gd name="connsiteX109" fmla="*/ 234591 w 620644"/>
                    <a:gd name="connsiteY109" fmla="*/ 287142 h 424871"/>
                    <a:gd name="connsiteX110" fmla="*/ 229154 w 620644"/>
                    <a:gd name="connsiteY110" fmla="*/ 293290 h 424871"/>
                    <a:gd name="connsiteX111" fmla="*/ 217499 w 620644"/>
                    <a:gd name="connsiteY111" fmla="*/ 300645 h 424871"/>
                    <a:gd name="connsiteX112" fmla="*/ 198026 w 620644"/>
                    <a:gd name="connsiteY112" fmla="*/ 321397 h 424871"/>
                    <a:gd name="connsiteX113" fmla="*/ 194473 w 620644"/>
                    <a:gd name="connsiteY113" fmla="*/ 345560 h 424871"/>
                    <a:gd name="connsiteX114" fmla="*/ 191595 w 620644"/>
                    <a:gd name="connsiteY114" fmla="*/ 358103 h 424871"/>
                    <a:gd name="connsiteX115" fmla="*/ 186087 w 620644"/>
                    <a:gd name="connsiteY115" fmla="*/ 358672 h 424871"/>
                    <a:gd name="connsiteX116" fmla="*/ 179229 w 620644"/>
                    <a:gd name="connsiteY116" fmla="*/ 362900 h 424871"/>
                    <a:gd name="connsiteX117" fmla="*/ 170523 w 620644"/>
                    <a:gd name="connsiteY117" fmla="*/ 361550 h 424871"/>
                    <a:gd name="connsiteX118" fmla="*/ 149452 w 620644"/>
                    <a:gd name="connsiteY118" fmla="*/ 360591 h 424871"/>
                    <a:gd name="connsiteX119" fmla="*/ 138436 w 620644"/>
                    <a:gd name="connsiteY119" fmla="*/ 363469 h 424871"/>
                    <a:gd name="connsiteX120" fmla="*/ 130477 w 620644"/>
                    <a:gd name="connsiteY120" fmla="*/ 366027 h 424871"/>
                    <a:gd name="connsiteX121" fmla="*/ 107487 w 620644"/>
                    <a:gd name="connsiteY121" fmla="*/ 363682 h 424871"/>
                    <a:gd name="connsiteX122" fmla="*/ 96933 w 620644"/>
                    <a:gd name="connsiteY122" fmla="*/ 379352 h 424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</a:cxnLst>
                  <a:rect l="l" t="t" r="r" b="b"/>
                  <a:pathLst>
                    <a:path w="620644" h="424871">
                      <a:moveTo>
                        <a:pt x="96933" y="379352"/>
                      </a:moveTo>
                      <a:cubicBezTo>
                        <a:pt x="94943" y="392287"/>
                        <a:pt x="97324" y="408881"/>
                        <a:pt x="88370" y="419648"/>
                      </a:cubicBezTo>
                      <a:cubicBezTo>
                        <a:pt x="86806" y="421567"/>
                        <a:pt x="84816" y="422952"/>
                        <a:pt x="83430" y="424835"/>
                      </a:cubicBezTo>
                      <a:cubicBezTo>
                        <a:pt x="83572" y="418759"/>
                        <a:pt x="82904" y="412719"/>
                        <a:pt x="81440" y="406820"/>
                      </a:cubicBezTo>
                      <a:cubicBezTo>
                        <a:pt x="79447" y="403977"/>
                        <a:pt x="77631" y="400992"/>
                        <a:pt x="76004" y="397937"/>
                      </a:cubicBezTo>
                      <a:cubicBezTo>
                        <a:pt x="72067" y="390901"/>
                        <a:pt x="69341" y="383226"/>
                        <a:pt x="67938" y="375266"/>
                      </a:cubicBezTo>
                      <a:cubicBezTo>
                        <a:pt x="67614" y="371819"/>
                        <a:pt x="66562" y="368515"/>
                        <a:pt x="64846" y="365530"/>
                      </a:cubicBezTo>
                      <a:cubicBezTo>
                        <a:pt x="61119" y="361799"/>
                        <a:pt x="56546" y="359027"/>
                        <a:pt x="51521" y="357464"/>
                      </a:cubicBezTo>
                      <a:cubicBezTo>
                        <a:pt x="44414" y="354621"/>
                        <a:pt x="34749" y="353235"/>
                        <a:pt x="30663" y="346057"/>
                      </a:cubicBezTo>
                      <a:cubicBezTo>
                        <a:pt x="27110" y="339768"/>
                        <a:pt x="30272" y="333230"/>
                        <a:pt x="28673" y="326762"/>
                      </a:cubicBezTo>
                      <a:cubicBezTo>
                        <a:pt x="27074" y="320296"/>
                        <a:pt x="23236" y="319656"/>
                        <a:pt x="18013" y="317417"/>
                      </a:cubicBezTo>
                      <a:cubicBezTo>
                        <a:pt x="13223" y="315783"/>
                        <a:pt x="8934" y="312940"/>
                        <a:pt x="5576" y="309173"/>
                      </a:cubicBezTo>
                      <a:cubicBezTo>
                        <a:pt x="637" y="303026"/>
                        <a:pt x="4688" y="295919"/>
                        <a:pt x="7744" y="290021"/>
                      </a:cubicBezTo>
                      <a:cubicBezTo>
                        <a:pt x="9229" y="287711"/>
                        <a:pt x="10195" y="285117"/>
                        <a:pt x="10586" y="282381"/>
                      </a:cubicBezTo>
                      <a:cubicBezTo>
                        <a:pt x="10334" y="279964"/>
                        <a:pt x="9211" y="277761"/>
                        <a:pt x="7424" y="276127"/>
                      </a:cubicBezTo>
                      <a:cubicBezTo>
                        <a:pt x="2556" y="270477"/>
                        <a:pt x="-1389" y="265858"/>
                        <a:pt x="317" y="257791"/>
                      </a:cubicBezTo>
                      <a:lnTo>
                        <a:pt x="2023" y="251786"/>
                      </a:lnTo>
                      <a:cubicBezTo>
                        <a:pt x="3149" y="249299"/>
                        <a:pt x="4840" y="247096"/>
                        <a:pt x="6962" y="245390"/>
                      </a:cubicBezTo>
                      <a:cubicBezTo>
                        <a:pt x="9094" y="240522"/>
                        <a:pt x="4723" y="236471"/>
                        <a:pt x="4652" y="231603"/>
                      </a:cubicBezTo>
                      <a:cubicBezTo>
                        <a:pt x="4652" y="225527"/>
                        <a:pt x="11439" y="219451"/>
                        <a:pt x="15312" y="215720"/>
                      </a:cubicBezTo>
                      <a:cubicBezTo>
                        <a:pt x="20287" y="210780"/>
                        <a:pt x="25972" y="207014"/>
                        <a:pt x="29703" y="200938"/>
                      </a:cubicBezTo>
                      <a:cubicBezTo>
                        <a:pt x="33434" y="194861"/>
                        <a:pt x="33541" y="188572"/>
                        <a:pt x="36633" y="182815"/>
                      </a:cubicBezTo>
                      <a:cubicBezTo>
                        <a:pt x="39816" y="178267"/>
                        <a:pt x="43462" y="174039"/>
                        <a:pt x="47506" y="170201"/>
                      </a:cubicBezTo>
                      <a:cubicBezTo>
                        <a:pt x="48287" y="169348"/>
                        <a:pt x="49176" y="168460"/>
                        <a:pt x="50064" y="167643"/>
                      </a:cubicBezTo>
                      <a:cubicBezTo>
                        <a:pt x="52399" y="169668"/>
                        <a:pt x="55099" y="171267"/>
                        <a:pt x="58024" y="172298"/>
                      </a:cubicBezTo>
                      <a:cubicBezTo>
                        <a:pt x="63460" y="173719"/>
                        <a:pt x="66019" y="163023"/>
                        <a:pt x="69999" y="160252"/>
                      </a:cubicBezTo>
                      <a:cubicBezTo>
                        <a:pt x="74550" y="156734"/>
                        <a:pt x="80446" y="155419"/>
                        <a:pt x="86060" y="156698"/>
                      </a:cubicBezTo>
                      <a:cubicBezTo>
                        <a:pt x="88832" y="157587"/>
                        <a:pt x="91248" y="161247"/>
                        <a:pt x="93806" y="161815"/>
                      </a:cubicBezTo>
                      <a:cubicBezTo>
                        <a:pt x="96365" y="162384"/>
                        <a:pt x="97359" y="159825"/>
                        <a:pt x="98816" y="158617"/>
                      </a:cubicBezTo>
                      <a:cubicBezTo>
                        <a:pt x="102654" y="155597"/>
                        <a:pt x="104324" y="156379"/>
                        <a:pt x="107842" y="158368"/>
                      </a:cubicBezTo>
                      <a:cubicBezTo>
                        <a:pt x="111360" y="160358"/>
                        <a:pt x="113670" y="163734"/>
                        <a:pt x="117010" y="165475"/>
                      </a:cubicBezTo>
                      <a:cubicBezTo>
                        <a:pt x="120638" y="167181"/>
                        <a:pt x="124784" y="167430"/>
                        <a:pt x="128594" y="166186"/>
                      </a:cubicBezTo>
                      <a:cubicBezTo>
                        <a:pt x="139467" y="164338"/>
                        <a:pt x="141066" y="151581"/>
                        <a:pt x="150482" y="146713"/>
                      </a:cubicBezTo>
                      <a:cubicBezTo>
                        <a:pt x="159188" y="142236"/>
                        <a:pt x="162599" y="156698"/>
                        <a:pt x="171234" y="155810"/>
                      </a:cubicBezTo>
                      <a:cubicBezTo>
                        <a:pt x="176742" y="155241"/>
                        <a:pt x="182463" y="150942"/>
                        <a:pt x="187118" y="148241"/>
                      </a:cubicBezTo>
                      <a:cubicBezTo>
                        <a:pt x="192242" y="145363"/>
                        <a:pt x="197149" y="142094"/>
                        <a:pt x="201793" y="138470"/>
                      </a:cubicBezTo>
                      <a:cubicBezTo>
                        <a:pt x="206199" y="135130"/>
                        <a:pt x="214017" y="130190"/>
                        <a:pt x="215296" y="124256"/>
                      </a:cubicBezTo>
                      <a:cubicBezTo>
                        <a:pt x="216575" y="118322"/>
                        <a:pt x="210250" y="114520"/>
                        <a:pt x="209717" y="109190"/>
                      </a:cubicBezTo>
                      <a:cubicBezTo>
                        <a:pt x="208498" y="108301"/>
                        <a:pt x="208232" y="106596"/>
                        <a:pt x="209124" y="105352"/>
                      </a:cubicBezTo>
                      <a:cubicBezTo>
                        <a:pt x="209379" y="105032"/>
                        <a:pt x="209717" y="104713"/>
                        <a:pt x="210108" y="104535"/>
                      </a:cubicBezTo>
                      <a:cubicBezTo>
                        <a:pt x="211789" y="101586"/>
                        <a:pt x="214788" y="99596"/>
                        <a:pt x="218174" y="99205"/>
                      </a:cubicBezTo>
                      <a:cubicBezTo>
                        <a:pt x="224201" y="96895"/>
                        <a:pt x="230561" y="95616"/>
                        <a:pt x="237007" y="95367"/>
                      </a:cubicBezTo>
                      <a:cubicBezTo>
                        <a:pt x="250154" y="94798"/>
                        <a:pt x="262449" y="101373"/>
                        <a:pt x="275881" y="99454"/>
                      </a:cubicBezTo>
                      <a:cubicBezTo>
                        <a:pt x="286541" y="97925"/>
                        <a:pt x="296561" y="88189"/>
                        <a:pt x="302460" y="79661"/>
                      </a:cubicBezTo>
                      <a:cubicBezTo>
                        <a:pt x="308359" y="71133"/>
                        <a:pt x="311308" y="59762"/>
                        <a:pt x="321684" y="54788"/>
                      </a:cubicBezTo>
                      <a:cubicBezTo>
                        <a:pt x="333083" y="49493"/>
                        <a:pt x="341995" y="40006"/>
                        <a:pt x="346557" y="28315"/>
                      </a:cubicBezTo>
                      <a:cubicBezTo>
                        <a:pt x="351034" y="17193"/>
                        <a:pt x="354481" y="5076"/>
                        <a:pt x="367096" y="599"/>
                      </a:cubicBezTo>
                      <a:cubicBezTo>
                        <a:pt x="371786" y="-1071"/>
                        <a:pt x="377223" y="990"/>
                        <a:pt x="381913" y="1807"/>
                      </a:cubicBezTo>
                      <a:cubicBezTo>
                        <a:pt x="389020" y="3015"/>
                        <a:pt x="395665" y="4365"/>
                        <a:pt x="402523" y="5964"/>
                      </a:cubicBezTo>
                      <a:cubicBezTo>
                        <a:pt x="402658" y="6781"/>
                        <a:pt x="402896" y="7599"/>
                        <a:pt x="403233" y="8345"/>
                      </a:cubicBezTo>
                      <a:cubicBezTo>
                        <a:pt x="405330" y="12751"/>
                        <a:pt x="411797" y="11899"/>
                        <a:pt x="415528" y="12325"/>
                      </a:cubicBezTo>
                      <a:cubicBezTo>
                        <a:pt x="421533" y="12965"/>
                        <a:pt x="426188" y="14564"/>
                        <a:pt x="428533" y="20071"/>
                      </a:cubicBezTo>
                      <a:cubicBezTo>
                        <a:pt x="429678" y="23625"/>
                        <a:pt x="430275" y="27356"/>
                        <a:pt x="430310" y="31087"/>
                      </a:cubicBezTo>
                      <a:cubicBezTo>
                        <a:pt x="431802" y="43559"/>
                        <a:pt x="444275" y="50559"/>
                        <a:pt x="446123" y="63067"/>
                      </a:cubicBezTo>
                      <a:cubicBezTo>
                        <a:pt x="446638" y="69819"/>
                        <a:pt x="446037" y="76605"/>
                        <a:pt x="444346" y="83179"/>
                      </a:cubicBezTo>
                      <a:cubicBezTo>
                        <a:pt x="443603" y="87692"/>
                        <a:pt x="441773" y="91992"/>
                        <a:pt x="439016" y="95651"/>
                      </a:cubicBezTo>
                      <a:cubicBezTo>
                        <a:pt x="437730" y="97499"/>
                        <a:pt x="436543" y="99418"/>
                        <a:pt x="435463" y="101373"/>
                      </a:cubicBezTo>
                      <a:cubicBezTo>
                        <a:pt x="434020" y="102367"/>
                        <a:pt x="433650" y="104322"/>
                        <a:pt x="434634" y="105779"/>
                      </a:cubicBezTo>
                      <a:cubicBezTo>
                        <a:pt x="434713" y="105885"/>
                        <a:pt x="434802" y="105992"/>
                        <a:pt x="434894" y="106098"/>
                      </a:cubicBezTo>
                      <a:cubicBezTo>
                        <a:pt x="435054" y="108479"/>
                        <a:pt x="436983" y="110362"/>
                        <a:pt x="439371" y="110469"/>
                      </a:cubicBezTo>
                      <a:cubicBezTo>
                        <a:pt x="446549" y="114236"/>
                        <a:pt x="454580" y="116083"/>
                        <a:pt x="462681" y="115835"/>
                      </a:cubicBezTo>
                      <a:cubicBezTo>
                        <a:pt x="462742" y="116439"/>
                        <a:pt x="462848" y="117007"/>
                        <a:pt x="463001" y="117576"/>
                      </a:cubicBezTo>
                      <a:cubicBezTo>
                        <a:pt x="463463" y="120241"/>
                        <a:pt x="463001" y="126459"/>
                        <a:pt x="464742" y="128698"/>
                      </a:cubicBezTo>
                      <a:cubicBezTo>
                        <a:pt x="466981" y="131469"/>
                        <a:pt x="470747" y="130368"/>
                        <a:pt x="473839" y="130297"/>
                      </a:cubicBezTo>
                      <a:cubicBezTo>
                        <a:pt x="478846" y="129870"/>
                        <a:pt x="483891" y="130403"/>
                        <a:pt x="488692" y="131896"/>
                      </a:cubicBezTo>
                      <a:cubicBezTo>
                        <a:pt x="493169" y="133637"/>
                        <a:pt x="493560" y="136835"/>
                        <a:pt x="495408" y="140744"/>
                      </a:cubicBezTo>
                      <a:cubicBezTo>
                        <a:pt x="497256" y="145790"/>
                        <a:pt x="501004" y="149911"/>
                        <a:pt x="505855" y="152221"/>
                      </a:cubicBezTo>
                      <a:cubicBezTo>
                        <a:pt x="510403" y="154779"/>
                        <a:pt x="515200" y="156876"/>
                        <a:pt x="519571" y="159754"/>
                      </a:cubicBezTo>
                      <a:cubicBezTo>
                        <a:pt x="524243" y="163485"/>
                        <a:pt x="528529" y="167678"/>
                        <a:pt x="532363" y="172262"/>
                      </a:cubicBezTo>
                      <a:cubicBezTo>
                        <a:pt x="541460" y="181358"/>
                        <a:pt x="556455" y="180719"/>
                        <a:pt x="566369" y="188785"/>
                      </a:cubicBezTo>
                      <a:cubicBezTo>
                        <a:pt x="570277" y="191912"/>
                        <a:pt x="572658" y="195110"/>
                        <a:pt x="570917" y="200369"/>
                      </a:cubicBezTo>
                      <a:cubicBezTo>
                        <a:pt x="569389" y="204775"/>
                        <a:pt x="566440" y="208577"/>
                        <a:pt x="565551" y="213233"/>
                      </a:cubicBezTo>
                      <a:cubicBezTo>
                        <a:pt x="562851" y="226380"/>
                        <a:pt x="576887" y="234944"/>
                        <a:pt x="586481" y="239812"/>
                      </a:cubicBezTo>
                      <a:cubicBezTo>
                        <a:pt x="594142" y="243258"/>
                        <a:pt x="601561" y="247238"/>
                        <a:pt x="608689" y="251680"/>
                      </a:cubicBezTo>
                      <a:cubicBezTo>
                        <a:pt x="612243" y="253918"/>
                        <a:pt x="616258" y="257365"/>
                        <a:pt x="620558" y="257756"/>
                      </a:cubicBezTo>
                      <a:cubicBezTo>
                        <a:pt x="619584" y="265431"/>
                        <a:pt x="617686" y="272964"/>
                        <a:pt x="614908" y="280178"/>
                      </a:cubicBezTo>
                      <a:cubicBezTo>
                        <a:pt x="613152" y="280356"/>
                        <a:pt x="611475" y="280995"/>
                        <a:pt x="610040" y="282026"/>
                      </a:cubicBezTo>
                      <a:cubicBezTo>
                        <a:pt x="604923" y="284904"/>
                        <a:pt x="600836" y="289132"/>
                        <a:pt x="595009" y="290802"/>
                      </a:cubicBezTo>
                      <a:cubicBezTo>
                        <a:pt x="589181" y="292472"/>
                        <a:pt x="583141" y="290340"/>
                        <a:pt x="577242" y="288670"/>
                      </a:cubicBezTo>
                      <a:cubicBezTo>
                        <a:pt x="571425" y="286716"/>
                        <a:pt x="565491" y="285153"/>
                        <a:pt x="559475" y="283944"/>
                      </a:cubicBezTo>
                      <a:cubicBezTo>
                        <a:pt x="554046" y="283234"/>
                        <a:pt x="548762" y="281706"/>
                        <a:pt x="543805" y="279396"/>
                      </a:cubicBezTo>
                      <a:cubicBezTo>
                        <a:pt x="540251" y="277726"/>
                        <a:pt x="535454" y="274848"/>
                        <a:pt x="531759" y="277229"/>
                      </a:cubicBezTo>
                      <a:cubicBezTo>
                        <a:pt x="527282" y="280107"/>
                        <a:pt x="527068" y="287142"/>
                        <a:pt x="522591" y="290554"/>
                      </a:cubicBezTo>
                      <a:cubicBezTo>
                        <a:pt x="518114" y="293965"/>
                        <a:pt x="512144" y="294107"/>
                        <a:pt x="507169" y="295599"/>
                      </a:cubicBezTo>
                      <a:cubicBezTo>
                        <a:pt x="503012" y="296808"/>
                        <a:pt x="497504" y="300396"/>
                        <a:pt x="492956" y="299153"/>
                      </a:cubicBezTo>
                      <a:cubicBezTo>
                        <a:pt x="488891" y="297376"/>
                        <a:pt x="485362" y="294569"/>
                        <a:pt x="482722" y="291016"/>
                      </a:cubicBezTo>
                      <a:cubicBezTo>
                        <a:pt x="481802" y="289736"/>
                        <a:pt x="480672" y="288635"/>
                        <a:pt x="479382" y="287747"/>
                      </a:cubicBezTo>
                      <a:cubicBezTo>
                        <a:pt x="477143" y="286539"/>
                        <a:pt x="475829" y="287249"/>
                        <a:pt x="473626" y="288706"/>
                      </a:cubicBezTo>
                      <a:cubicBezTo>
                        <a:pt x="467407" y="292686"/>
                        <a:pt x="462966" y="298904"/>
                        <a:pt x="457245" y="303453"/>
                      </a:cubicBezTo>
                      <a:cubicBezTo>
                        <a:pt x="452085" y="307397"/>
                        <a:pt x="446325" y="310453"/>
                        <a:pt x="440189" y="312549"/>
                      </a:cubicBezTo>
                      <a:cubicBezTo>
                        <a:pt x="437975" y="313508"/>
                        <a:pt x="435708" y="314361"/>
                        <a:pt x="433402" y="315107"/>
                      </a:cubicBezTo>
                      <a:cubicBezTo>
                        <a:pt x="431252" y="315605"/>
                        <a:pt x="428995" y="315356"/>
                        <a:pt x="427006" y="314397"/>
                      </a:cubicBezTo>
                      <a:cubicBezTo>
                        <a:pt x="421747" y="312407"/>
                        <a:pt x="418477" y="307929"/>
                        <a:pt x="413752" y="305229"/>
                      </a:cubicBezTo>
                      <a:cubicBezTo>
                        <a:pt x="409025" y="302529"/>
                        <a:pt x="404513" y="304980"/>
                        <a:pt x="400995" y="308569"/>
                      </a:cubicBezTo>
                      <a:cubicBezTo>
                        <a:pt x="397349" y="311767"/>
                        <a:pt x="394851" y="316031"/>
                        <a:pt x="393888" y="320793"/>
                      </a:cubicBezTo>
                      <a:cubicBezTo>
                        <a:pt x="393970" y="324986"/>
                        <a:pt x="392861" y="329108"/>
                        <a:pt x="390690" y="332697"/>
                      </a:cubicBezTo>
                      <a:cubicBezTo>
                        <a:pt x="387776" y="337565"/>
                        <a:pt x="381931" y="339875"/>
                        <a:pt x="376477" y="338275"/>
                      </a:cubicBezTo>
                      <a:cubicBezTo>
                        <a:pt x="371111" y="336818"/>
                        <a:pt x="369370" y="332590"/>
                        <a:pt x="365355" y="329179"/>
                      </a:cubicBezTo>
                      <a:cubicBezTo>
                        <a:pt x="360664" y="325092"/>
                        <a:pt x="355938" y="325626"/>
                        <a:pt x="350217" y="326869"/>
                      </a:cubicBezTo>
                      <a:cubicBezTo>
                        <a:pt x="344496" y="328113"/>
                        <a:pt x="338313" y="330849"/>
                        <a:pt x="332237" y="329818"/>
                      </a:cubicBezTo>
                      <a:cubicBezTo>
                        <a:pt x="328993" y="328930"/>
                        <a:pt x="325841" y="327758"/>
                        <a:pt x="322821" y="326265"/>
                      </a:cubicBezTo>
                      <a:cubicBezTo>
                        <a:pt x="318468" y="324666"/>
                        <a:pt x="314016" y="323316"/>
                        <a:pt x="309496" y="322285"/>
                      </a:cubicBezTo>
                      <a:cubicBezTo>
                        <a:pt x="305623" y="321539"/>
                        <a:pt x="301827" y="320402"/>
                        <a:pt x="298160" y="318945"/>
                      </a:cubicBezTo>
                      <a:lnTo>
                        <a:pt x="292155" y="315392"/>
                      </a:lnTo>
                      <a:cubicBezTo>
                        <a:pt x="291125" y="313899"/>
                        <a:pt x="290023" y="312371"/>
                        <a:pt x="288886" y="310843"/>
                      </a:cubicBezTo>
                      <a:cubicBezTo>
                        <a:pt x="287383" y="308214"/>
                        <a:pt x="285475" y="305797"/>
                        <a:pt x="283236" y="303737"/>
                      </a:cubicBezTo>
                      <a:cubicBezTo>
                        <a:pt x="279818" y="301036"/>
                        <a:pt x="276257" y="298478"/>
                        <a:pt x="272576" y="296132"/>
                      </a:cubicBezTo>
                      <a:cubicBezTo>
                        <a:pt x="265892" y="291122"/>
                        <a:pt x="258267" y="287498"/>
                        <a:pt x="250154" y="285472"/>
                      </a:cubicBezTo>
                      <a:cubicBezTo>
                        <a:pt x="247269" y="284726"/>
                        <a:pt x="244338" y="284158"/>
                        <a:pt x="241378" y="283802"/>
                      </a:cubicBezTo>
                      <a:cubicBezTo>
                        <a:pt x="238641" y="283412"/>
                        <a:pt x="235937" y="284726"/>
                        <a:pt x="234591" y="287142"/>
                      </a:cubicBezTo>
                      <a:cubicBezTo>
                        <a:pt x="232924" y="289310"/>
                        <a:pt x="231108" y="291371"/>
                        <a:pt x="229154" y="293290"/>
                      </a:cubicBezTo>
                      <a:cubicBezTo>
                        <a:pt x="225508" y="296097"/>
                        <a:pt x="221607" y="298549"/>
                        <a:pt x="217499" y="300645"/>
                      </a:cubicBezTo>
                      <a:cubicBezTo>
                        <a:pt x="208900" y="305726"/>
                        <a:pt x="201544" y="311732"/>
                        <a:pt x="198026" y="321397"/>
                      </a:cubicBezTo>
                      <a:cubicBezTo>
                        <a:pt x="195077" y="329285"/>
                        <a:pt x="195219" y="337280"/>
                        <a:pt x="194473" y="345560"/>
                      </a:cubicBezTo>
                      <a:cubicBezTo>
                        <a:pt x="193969" y="349824"/>
                        <a:pt x="193005" y="354053"/>
                        <a:pt x="191595" y="358103"/>
                      </a:cubicBezTo>
                      <a:cubicBezTo>
                        <a:pt x="189747" y="357677"/>
                        <a:pt x="187807" y="357890"/>
                        <a:pt x="186087" y="358672"/>
                      </a:cubicBezTo>
                      <a:cubicBezTo>
                        <a:pt x="183635" y="359631"/>
                        <a:pt x="181717" y="361870"/>
                        <a:pt x="179229" y="362900"/>
                      </a:cubicBezTo>
                      <a:cubicBezTo>
                        <a:pt x="176742" y="363931"/>
                        <a:pt x="173260" y="362403"/>
                        <a:pt x="170523" y="361550"/>
                      </a:cubicBezTo>
                      <a:cubicBezTo>
                        <a:pt x="163680" y="359560"/>
                        <a:pt x="156452" y="359205"/>
                        <a:pt x="149452" y="360591"/>
                      </a:cubicBezTo>
                      <a:cubicBezTo>
                        <a:pt x="145671" y="361053"/>
                        <a:pt x="141969" y="362048"/>
                        <a:pt x="138436" y="363469"/>
                      </a:cubicBezTo>
                      <a:cubicBezTo>
                        <a:pt x="135885" y="364606"/>
                        <a:pt x="133217" y="365459"/>
                        <a:pt x="130477" y="366027"/>
                      </a:cubicBezTo>
                      <a:cubicBezTo>
                        <a:pt x="122802" y="367271"/>
                        <a:pt x="115055" y="363611"/>
                        <a:pt x="107487" y="363682"/>
                      </a:cubicBezTo>
                      <a:cubicBezTo>
                        <a:pt x="99385" y="364677"/>
                        <a:pt x="97893" y="372743"/>
                        <a:pt x="96933" y="379352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91" name="Freeform: Shape 490">
                  <a:extLst>
                    <a:ext uri="{FF2B5EF4-FFF2-40B4-BE49-F238E27FC236}">
                      <a16:creationId xmlns:a16="http://schemas.microsoft.com/office/drawing/2014/main" id="{2542CF73-CB72-7A4A-7014-EAFB02C20AF1}"/>
                    </a:ext>
                  </a:extLst>
                </p:cNvPr>
                <p:cNvSpPr/>
                <p:nvPr/>
              </p:nvSpPr>
              <p:spPr>
                <a:xfrm>
                  <a:off x="-9970767" y="5652988"/>
                  <a:ext cx="810827" cy="1296228"/>
                </a:xfrm>
                <a:custGeom>
                  <a:avLst/>
                  <a:gdLst>
                    <a:gd name="connsiteX0" fmla="*/ 34646 w 506336"/>
                    <a:gd name="connsiteY0" fmla="*/ 534151 h 809454"/>
                    <a:gd name="connsiteX1" fmla="*/ 27540 w 506336"/>
                    <a:gd name="connsiteY1" fmla="*/ 538096 h 809454"/>
                    <a:gd name="connsiteX2" fmla="*/ 18514 w 506336"/>
                    <a:gd name="connsiteY2" fmla="*/ 515248 h 809454"/>
                    <a:gd name="connsiteX3" fmla="*/ 9169 w 506336"/>
                    <a:gd name="connsiteY3" fmla="*/ 502491 h 809454"/>
                    <a:gd name="connsiteX4" fmla="*/ 143 w 506336"/>
                    <a:gd name="connsiteY4" fmla="*/ 482770 h 809454"/>
                    <a:gd name="connsiteX5" fmla="*/ 4301 w 506336"/>
                    <a:gd name="connsiteY5" fmla="*/ 462658 h 809454"/>
                    <a:gd name="connsiteX6" fmla="*/ 17306 w 506336"/>
                    <a:gd name="connsiteY6" fmla="*/ 435830 h 809454"/>
                    <a:gd name="connsiteX7" fmla="*/ 47865 w 506336"/>
                    <a:gd name="connsiteY7" fmla="*/ 396743 h 809454"/>
                    <a:gd name="connsiteX8" fmla="*/ 65632 w 506336"/>
                    <a:gd name="connsiteY8" fmla="*/ 379331 h 809454"/>
                    <a:gd name="connsiteX9" fmla="*/ 78175 w 506336"/>
                    <a:gd name="connsiteY9" fmla="*/ 359326 h 809454"/>
                    <a:gd name="connsiteX10" fmla="*/ 92389 w 506336"/>
                    <a:gd name="connsiteY10" fmla="*/ 326031 h 809454"/>
                    <a:gd name="connsiteX11" fmla="*/ 100384 w 506336"/>
                    <a:gd name="connsiteY11" fmla="*/ 275893 h 809454"/>
                    <a:gd name="connsiteX12" fmla="*/ 97648 w 506336"/>
                    <a:gd name="connsiteY12" fmla="*/ 230871 h 809454"/>
                    <a:gd name="connsiteX13" fmla="*/ 94627 w 506336"/>
                    <a:gd name="connsiteY13" fmla="*/ 215450 h 809454"/>
                    <a:gd name="connsiteX14" fmla="*/ 98181 w 506336"/>
                    <a:gd name="connsiteY14" fmla="*/ 207100 h 809454"/>
                    <a:gd name="connsiteX15" fmla="*/ 112394 w 506336"/>
                    <a:gd name="connsiteY15" fmla="*/ 186738 h 809454"/>
                    <a:gd name="connsiteX16" fmla="*/ 122201 w 506336"/>
                    <a:gd name="connsiteY16" fmla="*/ 174195 h 809454"/>
                    <a:gd name="connsiteX17" fmla="*/ 106957 w 506336"/>
                    <a:gd name="connsiteY17" fmla="*/ 163535 h 809454"/>
                    <a:gd name="connsiteX18" fmla="*/ 99140 w 506336"/>
                    <a:gd name="connsiteY18" fmla="*/ 149322 h 809454"/>
                    <a:gd name="connsiteX19" fmla="*/ 79739 w 506336"/>
                    <a:gd name="connsiteY19" fmla="*/ 126545 h 809454"/>
                    <a:gd name="connsiteX20" fmla="*/ 75510 w 506336"/>
                    <a:gd name="connsiteY20" fmla="*/ 82661 h 809454"/>
                    <a:gd name="connsiteX21" fmla="*/ 75510 w 506336"/>
                    <a:gd name="connsiteY21" fmla="*/ 56614 h 809454"/>
                    <a:gd name="connsiteX22" fmla="*/ 66271 w 506336"/>
                    <a:gd name="connsiteY22" fmla="*/ 30461 h 809454"/>
                    <a:gd name="connsiteX23" fmla="*/ 71211 w 506336"/>
                    <a:gd name="connsiteY23" fmla="*/ 27263 h 809454"/>
                    <a:gd name="connsiteX24" fmla="*/ 100917 w 506336"/>
                    <a:gd name="connsiteY24" fmla="*/ 6725 h 809454"/>
                    <a:gd name="connsiteX25" fmla="*/ 120638 w 506336"/>
                    <a:gd name="connsiteY25" fmla="*/ 577 h 809454"/>
                    <a:gd name="connsiteX26" fmla="*/ 140359 w 506336"/>
                    <a:gd name="connsiteY26" fmla="*/ 11238 h 809454"/>
                    <a:gd name="connsiteX27" fmla="*/ 160684 w 506336"/>
                    <a:gd name="connsiteY27" fmla="*/ 21898 h 809454"/>
                    <a:gd name="connsiteX28" fmla="*/ 188081 w 506336"/>
                    <a:gd name="connsiteY28" fmla="*/ 36502 h 809454"/>
                    <a:gd name="connsiteX29" fmla="*/ 214518 w 506336"/>
                    <a:gd name="connsiteY29" fmla="*/ 53274 h 809454"/>
                    <a:gd name="connsiteX30" fmla="*/ 269666 w 506336"/>
                    <a:gd name="connsiteY30" fmla="*/ 75554 h 809454"/>
                    <a:gd name="connsiteX31" fmla="*/ 315860 w 506336"/>
                    <a:gd name="connsiteY31" fmla="*/ 103981 h 809454"/>
                    <a:gd name="connsiteX32" fmla="*/ 376694 w 506336"/>
                    <a:gd name="connsiteY32" fmla="*/ 131981 h 809454"/>
                    <a:gd name="connsiteX33" fmla="*/ 434791 w 506336"/>
                    <a:gd name="connsiteY33" fmla="*/ 168545 h 809454"/>
                    <a:gd name="connsiteX34" fmla="*/ 459167 w 506336"/>
                    <a:gd name="connsiteY34" fmla="*/ 185317 h 809454"/>
                    <a:gd name="connsiteX35" fmla="*/ 480239 w 506336"/>
                    <a:gd name="connsiteY35" fmla="*/ 199922 h 809454"/>
                    <a:gd name="connsiteX36" fmla="*/ 500351 w 506336"/>
                    <a:gd name="connsiteY36" fmla="*/ 218506 h 809454"/>
                    <a:gd name="connsiteX37" fmla="*/ 506249 w 506336"/>
                    <a:gd name="connsiteY37" fmla="*/ 218506 h 809454"/>
                    <a:gd name="connsiteX38" fmla="*/ 506249 w 506336"/>
                    <a:gd name="connsiteY38" fmla="*/ 400438 h 809454"/>
                    <a:gd name="connsiteX39" fmla="*/ 458279 w 506336"/>
                    <a:gd name="connsiteY39" fmla="*/ 400438 h 809454"/>
                    <a:gd name="connsiteX40" fmla="*/ 464035 w 506336"/>
                    <a:gd name="connsiteY40" fmla="*/ 429327 h 809454"/>
                    <a:gd name="connsiteX41" fmla="*/ 454193 w 506336"/>
                    <a:gd name="connsiteY41" fmla="*/ 441799 h 809454"/>
                    <a:gd name="connsiteX42" fmla="*/ 437527 w 506336"/>
                    <a:gd name="connsiteY42" fmla="*/ 454876 h 809454"/>
                    <a:gd name="connsiteX43" fmla="*/ 424842 w 506336"/>
                    <a:gd name="connsiteY43" fmla="*/ 466851 h 809454"/>
                    <a:gd name="connsiteX44" fmla="*/ 423385 w 506336"/>
                    <a:gd name="connsiteY44" fmla="*/ 489663 h 809454"/>
                    <a:gd name="connsiteX45" fmla="*/ 405121 w 506336"/>
                    <a:gd name="connsiteY45" fmla="*/ 520400 h 809454"/>
                    <a:gd name="connsiteX46" fmla="*/ 401567 w 506336"/>
                    <a:gd name="connsiteY46" fmla="*/ 547157 h 809454"/>
                    <a:gd name="connsiteX47" fmla="*/ 412227 w 506336"/>
                    <a:gd name="connsiteY47" fmla="*/ 549395 h 809454"/>
                    <a:gd name="connsiteX48" fmla="*/ 432730 w 506336"/>
                    <a:gd name="connsiteY48" fmla="*/ 561513 h 809454"/>
                    <a:gd name="connsiteX49" fmla="*/ 429390 w 506336"/>
                    <a:gd name="connsiteY49" fmla="*/ 586599 h 809454"/>
                    <a:gd name="connsiteX50" fmla="*/ 453802 w 506336"/>
                    <a:gd name="connsiteY50" fmla="*/ 600244 h 809454"/>
                    <a:gd name="connsiteX51" fmla="*/ 448543 w 506336"/>
                    <a:gd name="connsiteY51" fmla="*/ 628103 h 809454"/>
                    <a:gd name="connsiteX52" fmla="*/ 446873 w 506336"/>
                    <a:gd name="connsiteY52" fmla="*/ 642955 h 809454"/>
                    <a:gd name="connsiteX53" fmla="*/ 426263 w 506336"/>
                    <a:gd name="connsiteY53" fmla="*/ 638798 h 809454"/>
                    <a:gd name="connsiteX54" fmla="*/ 411446 w 506336"/>
                    <a:gd name="connsiteY54" fmla="*/ 637590 h 809454"/>
                    <a:gd name="connsiteX55" fmla="*/ 390907 w 506336"/>
                    <a:gd name="connsiteY55" fmla="*/ 665306 h 809454"/>
                    <a:gd name="connsiteX56" fmla="*/ 366033 w 506336"/>
                    <a:gd name="connsiteY56" fmla="*/ 691779 h 809454"/>
                    <a:gd name="connsiteX57" fmla="*/ 346810 w 506336"/>
                    <a:gd name="connsiteY57" fmla="*/ 716652 h 809454"/>
                    <a:gd name="connsiteX58" fmla="*/ 320230 w 506336"/>
                    <a:gd name="connsiteY58" fmla="*/ 736445 h 809454"/>
                    <a:gd name="connsiteX59" fmla="*/ 281357 w 506336"/>
                    <a:gd name="connsiteY59" fmla="*/ 732358 h 809454"/>
                    <a:gd name="connsiteX60" fmla="*/ 262524 w 506336"/>
                    <a:gd name="connsiteY60" fmla="*/ 736196 h 809454"/>
                    <a:gd name="connsiteX61" fmla="*/ 254458 w 506336"/>
                    <a:gd name="connsiteY61" fmla="*/ 741526 h 809454"/>
                    <a:gd name="connsiteX62" fmla="*/ 253235 w 506336"/>
                    <a:gd name="connsiteY62" fmla="*/ 745186 h 809454"/>
                    <a:gd name="connsiteX63" fmla="*/ 254067 w 506336"/>
                    <a:gd name="connsiteY63" fmla="*/ 746181 h 809454"/>
                    <a:gd name="connsiteX64" fmla="*/ 259646 w 506336"/>
                    <a:gd name="connsiteY64" fmla="*/ 761247 h 809454"/>
                    <a:gd name="connsiteX65" fmla="*/ 246143 w 506336"/>
                    <a:gd name="connsiteY65" fmla="*/ 775461 h 809454"/>
                    <a:gd name="connsiteX66" fmla="*/ 231467 w 506336"/>
                    <a:gd name="connsiteY66" fmla="*/ 785232 h 809454"/>
                    <a:gd name="connsiteX67" fmla="*/ 215584 w 506336"/>
                    <a:gd name="connsiteY67" fmla="*/ 792801 h 809454"/>
                    <a:gd name="connsiteX68" fmla="*/ 194832 w 506336"/>
                    <a:gd name="connsiteY68" fmla="*/ 783704 h 809454"/>
                    <a:gd name="connsiteX69" fmla="*/ 172944 w 506336"/>
                    <a:gd name="connsiteY69" fmla="*/ 803177 h 809454"/>
                    <a:gd name="connsiteX70" fmla="*/ 161360 w 506336"/>
                    <a:gd name="connsiteY70" fmla="*/ 802466 h 809454"/>
                    <a:gd name="connsiteX71" fmla="*/ 152192 w 506336"/>
                    <a:gd name="connsiteY71" fmla="*/ 795359 h 809454"/>
                    <a:gd name="connsiteX72" fmla="*/ 143166 w 506336"/>
                    <a:gd name="connsiteY72" fmla="*/ 795608 h 809454"/>
                    <a:gd name="connsiteX73" fmla="*/ 138156 w 506336"/>
                    <a:gd name="connsiteY73" fmla="*/ 798806 h 809454"/>
                    <a:gd name="connsiteX74" fmla="*/ 130410 w 506336"/>
                    <a:gd name="connsiteY74" fmla="*/ 793689 h 809454"/>
                    <a:gd name="connsiteX75" fmla="*/ 114348 w 506336"/>
                    <a:gd name="connsiteY75" fmla="*/ 797243 h 809454"/>
                    <a:gd name="connsiteX76" fmla="*/ 102373 w 506336"/>
                    <a:gd name="connsiteY76" fmla="*/ 809289 h 809454"/>
                    <a:gd name="connsiteX77" fmla="*/ 94414 w 506336"/>
                    <a:gd name="connsiteY77" fmla="*/ 804634 h 809454"/>
                    <a:gd name="connsiteX78" fmla="*/ 99993 w 506336"/>
                    <a:gd name="connsiteY78" fmla="*/ 799055 h 809454"/>
                    <a:gd name="connsiteX79" fmla="*/ 88267 w 506336"/>
                    <a:gd name="connsiteY79" fmla="*/ 777024 h 809454"/>
                    <a:gd name="connsiteX80" fmla="*/ 65490 w 506336"/>
                    <a:gd name="connsiteY80" fmla="*/ 755704 h 809454"/>
                    <a:gd name="connsiteX81" fmla="*/ 49713 w 506336"/>
                    <a:gd name="connsiteY81" fmla="*/ 737653 h 809454"/>
                    <a:gd name="connsiteX82" fmla="*/ 45875 w 506336"/>
                    <a:gd name="connsiteY82" fmla="*/ 726993 h 809454"/>
                    <a:gd name="connsiteX83" fmla="*/ 37240 w 506336"/>
                    <a:gd name="connsiteY83" fmla="*/ 714129 h 809454"/>
                    <a:gd name="connsiteX84" fmla="*/ 31590 w 506336"/>
                    <a:gd name="connsiteY84" fmla="*/ 681971 h 809454"/>
                    <a:gd name="connsiteX85" fmla="*/ 52911 w 506336"/>
                    <a:gd name="connsiteY85" fmla="*/ 688510 h 809454"/>
                    <a:gd name="connsiteX86" fmla="*/ 71424 w 506336"/>
                    <a:gd name="connsiteY86" fmla="*/ 687479 h 809454"/>
                    <a:gd name="connsiteX87" fmla="*/ 80876 w 506336"/>
                    <a:gd name="connsiteY87" fmla="*/ 683393 h 809454"/>
                    <a:gd name="connsiteX88" fmla="*/ 86526 w 506336"/>
                    <a:gd name="connsiteY88" fmla="*/ 684459 h 809454"/>
                    <a:gd name="connsiteX89" fmla="*/ 99140 w 506336"/>
                    <a:gd name="connsiteY89" fmla="*/ 683002 h 809454"/>
                    <a:gd name="connsiteX90" fmla="*/ 94094 w 506336"/>
                    <a:gd name="connsiteY90" fmla="*/ 669108 h 809454"/>
                    <a:gd name="connsiteX91" fmla="*/ 72561 w 506336"/>
                    <a:gd name="connsiteY91" fmla="*/ 649885 h 809454"/>
                    <a:gd name="connsiteX92" fmla="*/ 73271 w 506336"/>
                    <a:gd name="connsiteY92" fmla="*/ 630092 h 809454"/>
                    <a:gd name="connsiteX93" fmla="*/ 69718 w 506336"/>
                    <a:gd name="connsiteY93" fmla="*/ 596229 h 809454"/>
                    <a:gd name="connsiteX94" fmla="*/ 65596 w 506336"/>
                    <a:gd name="connsiteY94" fmla="*/ 571746 h 809454"/>
                    <a:gd name="connsiteX95" fmla="*/ 53195 w 506336"/>
                    <a:gd name="connsiteY95" fmla="*/ 547796 h 809454"/>
                    <a:gd name="connsiteX96" fmla="*/ 34646 w 506336"/>
                    <a:gd name="connsiteY96" fmla="*/ 534151 h 809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</a:cxnLst>
                  <a:rect l="l" t="t" r="r" b="b"/>
                  <a:pathLst>
                    <a:path w="506336" h="809454">
                      <a:moveTo>
                        <a:pt x="34646" y="534151"/>
                      </a:moveTo>
                      <a:cubicBezTo>
                        <a:pt x="31850" y="534471"/>
                        <a:pt x="29295" y="535892"/>
                        <a:pt x="27540" y="538096"/>
                      </a:cubicBezTo>
                      <a:cubicBezTo>
                        <a:pt x="28570" y="529603"/>
                        <a:pt x="23702" y="522674"/>
                        <a:pt x="18514" y="515248"/>
                      </a:cubicBezTo>
                      <a:cubicBezTo>
                        <a:pt x="15458" y="511019"/>
                        <a:pt x="12189" y="506862"/>
                        <a:pt x="9169" y="502491"/>
                      </a:cubicBezTo>
                      <a:cubicBezTo>
                        <a:pt x="4684" y="496699"/>
                        <a:pt x="1593" y="489948"/>
                        <a:pt x="143" y="482770"/>
                      </a:cubicBezTo>
                      <a:cubicBezTo>
                        <a:pt x="-958" y="476374"/>
                        <a:pt x="2133" y="468556"/>
                        <a:pt x="4301" y="462658"/>
                      </a:cubicBezTo>
                      <a:cubicBezTo>
                        <a:pt x="8060" y="453454"/>
                        <a:pt x="12402" y="444500"/>
                        <a:pt x="17306" y="435830"/>
                      </a:cubicBezTo>
                      <a:cubicBezTo>
                        <a:pt x="25248" y="421190"/>
                        <a:pt x="35577" y="407971"/>
                        <a:pt x="47865" y="396743"/>
                      </a:cubicBezTo>
                      <a:cubicBezTo>
                        <a:pt x="53941" y="391164"/>
                        <a:pt x="59840" y="385336"/>
                        <a:pt x="65632" y="379331"/>
                      </a:cubicBezTo>
                      <a:cubicBezTo>
                        <a:pt x="70777" y="373326"/>
                        <a:pt x="75002" y="366574"/>
                        <a:pt x="78175" y="359326"/>
                      </a:cubicBezTo>
                      <a:cubicBezTo>
                        <a:pt x="83725" y="348595"/>
                        <a:pt x="88476" y="337472"/>
                        <a:pt x="92389" y="326031"/>
                      </a:cubicBezTo>
                      <a:cubicBezTo>
                        <a:pt x="97424" y="309792"/>
                        <a:pt x="100114" y="292913"/>
                        <a:pt x="100384" y="275893"/>
                      </a:cubicBezTo>
                      <a:cubicBezTo>
                        <a:pt x="101023" y="260720"/>
                        <a:pt x="102125" y="245547"/>
                        <a:pt x="97648" y="230871"/>
                      </a:cubicBezTo>
                      <a:cubicBezTo>
                        <a:pt x="95189" y="226110"/>
                        <a:pt x="94140" y="220780"/>
                        <a:pt x="94627" y="215450"/>
                      </a:cubicBezTo>
                      <a:cubicBezTo>
                        <a:pt x="95835" y="212678"/>
                        <a:pt x="96937" y="209871"/>
                        <a:pt x="98181" y="207100"/>
                      </a:cubicBezTo>
                      <a:cubicBezTo>
                        <a:pt x="102729" y="199993"/>
                        <a:pt x="107526" y="193348"/>
                        <a:pt x="112394" y="186738"/>
                      </a:cubicBezTo>
                      <a:cubicBezTo>
                        <a:pt x="115734" y="182581"/>
                        <a:pt x="119003" y="178424"/>
                        <a:pt x="122201" y="174195"/>
                      </a:cubicBezTo>
                      <a:cubicBezTo>
                        <a:pt x="123161" y="167089"/>
                        <a:pt x="111115" y="165987"/>
                        <a:pt x="106957" y="163535"/>
                      </a:cubicBezTo>
                      <a:cubicBezTo>
                        <a:pt x="101450" y="160444"/>
                        <a:pt x="101769" y="154545"/>
                        <a:pt x="99140" y="149322"/>
                      </a:cubicBezTo>
                      <a:cubicBezTo>
                        <a:pt x="94592" y="140225"/>
                        <a:pt x="85424" y="134859"/>
                        <a:pt x="79739" y="126545"/>
                      </a:cubicBezTo>
                      <a:cubicBezTo>
                        <a:pt x="71530" y="114570"/>
                        <a:pt x="75510" y="96128"/>
                        <a:pt x="75510" y="82661"/>
                      </a:cubicBezTo>
                      <a:cubicBezTo>
                        <a:pt x="75510" y="73955"/>
                        <a:pt x="75510" y="65249"/>
                        <a:pt x="75510" y="56614"/>
                      </a:cubicBezTo>
                      <a:cubicBezTo>
                        <a:pt x="73076" y="47695"/>
                        <a:pt x="69988" y="38954"/>
                        <a:pt x="66271" y="30461"/>
                      </a:cubicBezTo>
                      <a:cubicBezTo>
                        <a:pt x="67870" y="29396"/>
                        <a:pt x="69540" y="28294"/>
                        <a:pt x="71211" y="27263"/>
                      </a:cubicBezTo>
                      <a:cubicBezTo>
                        <a:pt x="81515" y="20796"/>
                        <a:pt x="91109" y="13761"/>
                        <a:pt x="100917" y="6725"/>
                      </a:cubicBezTo>
                      <a:cubicBezTo>
                        <a:pt x="106744" y="2496"/>
                        <a:pt x="113211" y="-1626"/>
                        <a:pt x="120638" y="577"/>
                      </a:cubicBezTo>
                      <a:cubicBezTo>
                        <a:pt x="128064" y="2781"/>
                        <a:pt x="134105" y="7684"/>
                        <a:pt x="140359" y="11238"/>
                      </a:cubicBezTo>
                      <a:cubicBezTo>
                        <a:pt x="146613" y="14791"/>
                        <a:pt x="153826" y="18344"/>
                        <a:pt x="160684" y="21898"/>
                      </a:cubicBezTo>
                      <a:cubicBezTo>
                        <a:pt x="170122" y="26162"/>
                        <a:pt x="179272" y="31066"/>
                        <a:pt x="188081" y="36502"/>
                      </a:cubicBezTo>
                      <a:cubicBezTo>
                        <a:pt x="196929" y="42401"/>
                        <a:pt x="204426" y="49045"/>
                        <a:pt x="214518" y="53274"/>
                      </a:cubicBezTo>
                      <a:cubicBezTo>
                        <a:pt x="232924" y="60950"/>
                        <a:pt x="253072" y="63934"/>
                        <a:pt x="269666" y="75554"/>
                      </a:cubicBezTo>
                      <a:cubicBezTo>
                        <a:pt x="284910" y="86214"/>
                        <a:pt x="298093" y="97656"/>
                        <a:pt x="315860" y="103981"/>
                      </a:cubicBezTo>
                      <a:cubicBezTo>
                        <a:pt x="337063" y="111159"/>
                        <a:pt x="357452" y="120539"/>
                        <a:pt x="376694" y="131981"/>
                      </a:cubicBezTo>
                      <a:cubicBezTo>
                        <a:pt x="396237" y="143885"/>
                        <a:pt x="415781" y="155540"/>
                        <a:pt x="434791" y="168545"/>
                      </a:cubicBezTo>
                      <a:cubicBezTo>
                        <a:pt x="442964" y="174124"/>
                        <a:pt x="450852" y="180023"/>
                        <a:pt x="459167" y="185317"/>
                      </a:cubicBezTo>
                      <a:cubicBezTo>
                        <a:pt x="466604" y="189546"/>
                        <a:pt x="473654" y="194449"/>
                        <a:pt x="480239" y="199922"/>
                      </a:cubicBezTo>
                      <a:lnTo>
                        <a:pt x="500351" y="218506"/>
                      </a:lnTo>
                      <a:lnTo>
                        <a:pt x="506249" y="218506"/>
                      </a:lnTo>
                      <a:lnTo>
                        <a:pt x="506249" y="400438"/>
                      </a:lnTo>
                      <a:lnTo>
                        <a:pt x="458279" y="400438"/>
                      </a:lnTo>
                      <a:cubicBezTo>
                        <a:pt x="459700" y="410174"/>
                        <a:pt x="461623" y="419804"/>
                        <a:pt x="464035" y="429327"/>
                      </a:cubicBezTo>
                      <a:cubicBezTo>
                        <a:pt x="462347" y="434515"/>
                        <a:pt x="458855" y="438957"/>
                        <a:pt x="454193" y="441799"/>
                      </a:cubicBezTo>
                      <a:cubicBezTo>
                        <a:pt x="448685" y="446241"/>
                        <a:pt x="443177" y="450647"/>
                        <a:pt x="437527" y="454876"/>
                      </a:cubicBezTo>
                      <a:cubicBezTo>
                        <a:pt x="432631" y="458109"/>
                        <a:pt x="428338" y="462160"/>
                        <a:pt x="424842" y="466851"/>
                      </a:cubicBezTo>
                      <a:cubicBezTo>
                        <a:pt x="421893" y="473708"/>
                        <a:pt x="425233" y="482486"/>
                        <a:pt x="423385" y="489663"/>
                      </a:cubicBezTo>
                      <a:cubicBezTo>
                        <a:pt x="420613" y="500537"/>
                        <a:pt x="412298" y="512014"/>
                        <a:pt x="405121" y="520400"/>
                      </a:cubicBezTo>
                      <a:cubicBezTo>
                        <a:pt x="397943" y="528786"/>
                        <a:pt x="389628" y="538167"/>
                        <a:pt x="401567" y="547157"/>
                      </a:cubicBezTo>
                      <a:cubicBezTo>
                        <a:pt x="404545" y="549608"/>
                        <a:pt x="408521" y="550426"/>
                        <a:pt x="412227" y="549395"/>
                      </a:cubicBezTo>
                      <a:cubicBezTo>
                        <a:pt x="421089" y="547974"/>
                        <a:pt x="429710" y="553055"/>
                        <a:pt x="432730" y="561513"/>
                      </a:cubicBezTo>
                      <a:cubicBezTo>
                        <a:pt x="435857" y="569970"/>
                        <a:pt x="430101" y="578213"/>
                        <a:pt x="429390" y="586599"/>
                      </a:cubicBezTo>
                      <a:cubicBezTo>
                        <a:pt x="436959" y="590970"/>
                        <a:pt x="450533" y="591290"/>
                        <a:pt x="453802" y="600244"/>
                      </a:cubicBezTo>
                      <a:cubicBezTo>
                        <a:pt x="457071" y="609198"/>
                        <a:pt x="450533" y="620036"/>
                        <a:pt x="448543" y="628103"/>
                      </a:cubicBezTo>
                      <a:cubicBezTo>
                        <a:pt x="447175" y="632935"/>
                        <a:pt x="446610" y="637945"/>
                        <a:pt x="446873" y="642955"/>
                      </a:cubicBezTo>
                      <a:cubicBezTo>
                        <a:pt x="440015" y="641357"/>
                        <a:pt x="433299" y="640006"/>
                        <a:pt x="426263" y="638798"/>
                      </a:cubicBezTo>
                      <a:cubicBezTo>
                        <a:pt x="421573" y="637981"/>
                        <a:pt x="416136" y="635920"/>
                        <a:pt x="411446" y="637590"/>
                      </a:cubicBezTo>
                      <a:cubicBezTo>
                        <a:pt x="398831" y="642067"/>
                        <a:pt x="395384" y="654184"/>
                        <a:pt x="390907" y="665306"/>
                      </a:cubicBezTo>
                      <a:cubicBezTo>
                        <a:pt x="386345" y="676997"/>
                        <a:pt x="377433" y="686484"/>
                        <a:pt x="366033" y="691779"/>
                      </a:cubicBezTo>
                      <a:cubicBezTo>
                        <a:pt x="355658" y="696576"/>
                        <a:pt x="353028" y="707663"/>
                        <a:pt x="346810" y="716652"/>
                      </a:cubicBezTo>
                      <a:cubicBezTo>
                        <a:pt x="340591" y="725642"/>
                        <a:pt x="330749" y="734917"/>
                        <a:pt x="320230" y="736445"/>
                      </a:cubicBezTo>
                      <a:cubicBezTo>
                        <a:pt x="306799" y="738363"/>
                        <a:pt x="294504" y="731790"/>
                        <a:pt x="281357" y="732358"/>
                      </a:cubicBezTo>
                      <a:cubicBezTo>
                        <a:pt x="274911" y="732607"/>
                        <a:pt x="268550" y="733886"/>
                        <a:pt x="262524" y="736196"/>
                      </a:cubicBezTo>
                      <a:cubicBezTo>
                        <a:pt x="259137" y="736587"/>
                        <a:pt x="256138" y="738577"/>
                        <a:pt x="254458" y="741526"/>
                      </a:cubicBezTo>
                      <a:cubicBezTo>
                        <a:pt x="253108" y="742201"/>
                        <a:pt x="252560" y="743836"/>
                        <a:pt x="253235" y="745186"/>
                      </a:cubicBezTo>
                      <a:cubicBezTo>
                        <a:pt x="253431" y="745577"/>
                        <a:pt x="253715" y="745932"/>
                        <a:pt x="254067" y="746181"/>
                      </a:cubicBezTo>
                      <a:cubicBezTo>
                        <a:pt x="254600" y="751511"/>
                        <a:pt x="260818" y="755348"/>
                        <a:pt x="259646" y="761247"/>
                      </a:cubicBezTo>
                      <a:cubicBezTo>
                        <a:pt x="258473" y="767146"/>
                        <a:pt x="250549" y="772191"/>
                        <a:pt x="246143" y="775461"/>
                      </a:cubicBezTo>
                      <a:cubicBezTo>
                        <a:pt x="241499" y="779085"/>
                        <a:pt x="236591" y="782354"/>
                        <a:pt x="231467" y="785232"/>
                      </a:cubicBezTo>
                      <a:cubicBezTo>
                        <a:pt x="226813" y="787933"/>
                        <a:pt x="221092" y="792339"/>
                        <a:pt x="215584" y="792801"/>
                      </a:cubicBezTo>
                      <a:cubicBezTo>
                        <a:pt x="206949" y="793689"/>
                        <a:pt x="203538" y="779227"/>
                        <a:pt x="194832" y="783704"/>
                      </a:cubicBezTo>
                      <a:cubicBezTo>
                        <a:pt x="185416" y="788572"/>
                        <a:pt x="183817" y="801471"/>
                        <a:pt x="172944" y="803177"/>
                      </a:cubicBezTo>
                      <a:cubicBezTo>
                        <a:pt x="169134" y="804421"/>
                        <a:pt x="164988" y="804172"/>
                        <a:pt x="161360" y="802466"/>
                      </a:cubicBezTo>
                      <a:cubicBezTo>
                        <a:pt x="158019" y="800547"/>
                        <a:pt x="155461" y="797207"/>
                        <a:pt x="152192" y="795359"/>
                      </a:cubicBezTo>
                      <a:cubicBezTo>
                        <a:pt x="148923" y="793512"/>
                        <a:pt x="147004" y="792588"/>
                        <a:pt x="143166" y="795608"/>
                      </a:cubicBezTo>
                      <a:cubicBezTo>
                        <a:pt x="141745" y="796816"/>
                        <a:pt x="140537" y="799162"/>
                        <a:pt x="138156" y="798806"/>
                      </a:cubicBezTo>
                      <a:cubicBezTo>
                        <a:pt x="135775" y="798451"/>
                        <a:pt x="133181" y="794578"/>
                        <a:pt x="130410" y="793689"/>
                      </a:cubicBezTo>
                      <a:cubicBezTo>
                        <a:pt x="124795" y="792410"/>
                        <a:pt x="118900" y="793725"/>
                        <a:pt x="114348" y="797243"/>
                      </a:cubicBezTo>
                      <a:cubicBezTo>
                        <a:pt x="110369" y="800015"/>
                        <a:pt x="107810" y="810710"/>
                        <a:pt x="102373" y="809289"/>
                      </a:cubicBezTo>
                      <a:cubicBezTo>
                        <a:pt x="99449" y="808258"/>
                        <a:pt x="96748" y="806659"/>
                        <a:pt x="94414" y="804634"/>
                      </a:cubicBezTo>
                      <a:cubicBezTo>
                        <a:pt x="96155" y="802750"/>
                        <a:pt x="97967" y="801080"/>
                        <a:pt x="99993" y="799055"/>
                      </a:cubicBezTo>
                      <a:cubicBezTo>
                        <a:pt x="96812" y="791344"/>
                        <a:pt x="92886" y="783953"/>
                        <a:pt x="88267" y="777024"/>
                      </a:cubicBezTo>
                      <a:cubicBezTo>
                        <a:pt x="82119" y="768887"/>
                        <a:pt x="72774" y="762810"/>
                        <a:pt x="65490" y="755704"/>
                      </a:cubicBezTo>
                      <a:cubicBezTo>
                        <a:pt x="59911" y="750054"/>
                        <a:pt x="53124" y="745044"/>
                        <a:pt x="49713" y="737653"/>
                      </a:cubicBezTo>
                      <a:cubicBezTo>
                        <a:pt x="47886" y="734313"/>
                        <a:pt x="46593" y="730724"/>
                        <a:pt x="45875" y="726993"/>
                      </a:cubicBezTo>
                      <a:cubicBezTo>
                        <a:pt x="43811" y="722196"/>
                        <a:pt x="40882" y="717861"/>
                        <a:pt x="37240" y="714129"/>
                      </a:cubicBezTo>
                      <a:cubicBezTo>
                        <a:pt x="30702" y="705672"/>
                        <a:pt x="14819" y="689789"/>
                        <a:pt x="31590" y="681971"/>
                      </a:cubicBezTo>
                      <a:cubicBezTo>
                        <a:pt x="40438" y="677814"/>
                        <a:pt x="45804" y="684850"/>
                        <a:pt x="52911" y="688510"/>
                      </a:cubicBezTo>
                      <a:cubicBezTo>
                        <a:pt x="58681" y="692099"/>
                        <a:pt x="66090" y="691708"/>
                        <a:pt x="71424" y="687479"/>
                      </a:cubicBezTo>
                      <a:cubicBezTo>
                        <a:pt x="73751" y="684708"/>
                        <a:pt x="77258" y="683180"/>
                        <a:pt x="80876" y="683393"/>
                      </a:cubicBezTo>
                      <a:cubicBezTo>
                        <a:pt x="82688" y="683819"/>
                        <a:pt x="84429" y="684139"/>
                        <a:pt x="86526" y="684459"/>
                      </a:cubicBezTo>
                      <a:cubicBezTo>
                        <a:pt x="90363" y="685098"/>
                        <a:pt x="96120" y="686449"/>
                        <a:pt x="99140" y="683002"/>
                      </a:cubicBezTo>
                      <a:cubicBezTo>
                        <a:pt x="103830" y="677992"/>
                        <a:pt x="97470" y="672555"/>
                        <a:pt x="94094" y="669108"/>
                      </a:cubicBezTo>
                      <a:cubicBezTo>
                        <a:pt x="87805" y="662748"/>
                        <a:pt x="75332" y="658733"/>
                        <a:pt x="72561" y="649885"/>
                      </a:cubicBezTo>
                      <a:cubicBezTo>
                        <a:pt x="70642" y="644057"/>
                        <a:pt x="73271" y="636240"/>
                        <a:pt x="73271" y="630092"/>
                      </a:cubicBezTo>
                      <a:cubicBezTo>
                        <a:pt x="73300" y="618722"/>
                        <a:pt x="72110" y="607351"/>
                        <a:pt x="69718" y="596229"/>
                      </a:cubicBezTo>
                      <a:cubicBezTo>
                        <a:pt x="68048" y="588163"/>
                        <a:pt x="67657" y="579635"/>
                        <a:pt x="65596" y="571746"/>
                      </a:cubicBezTo>
                      <a:cubicBezTo>
                        <a:pt x="63144" y="563005"/>
                        <a:pt x="58923" y="554832"/>
                        <a:pt x="53195" y="547796"/>
                      </a:cubicBezTo>
                      <a:cubicBezTo>
                        <a:pt x="48043" y="541827"/>
                        <a:pt x="43174" y="532801"/>
                        <a:pt x="34646" y="53415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92" name="Freeform: Shape 491">
                  <a:extLst>
                    <a:ext uri="{FF2B5EF4-FFF2-40B4-BE49-F238E27FC236}">
                      <a16:creationId xmlns:a16="http://schemas.microsoft.com/office/drawing/2014/main" id="{42D10753-981F-14CE-D2C2-11591633EE98}"/>
                    </a:ext>
                  </a:extLst>
                </p:cNvPr>
                <p:cNvSpPr/>
                <p:nvPr/>
              </p:nvSpPr>
              <p:spPr>
                <a:xfrm>
                  <a:off x="-10037600" y="7900700"/>
                  <a:ext cx="3185" cy="3925"/>
                </a:xfrm>
                <a:custGeom>
                  <a:avLst/>
                  <a:gdLst>
                    <a:gd name="connsiteX0" fmla="*/ -87 w 1989"/>
                    <a:gd name="connsiteY0" fmla="*/ 746 h 2451"/>
                    <a:gd name="connsiteX1" fmla="*/ 1903 w 1989"/>
                    <a:gd name="connsiteY1" fmla="*/ -36 h 2451"/>
                    <a:gd name="connsiteX2" fmla="*/ 872 w 1989"/>
                    <a:gd name="connsiteY2" fmla="*/ 2416 h 2451"/>
                    <a:gd name="connsiteX3" fmla="*/ -87 w 1989"/>
                    <a:gd name="connsiteY3" fmla="*/ 746 h 2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89" h="2451">
                      <a:moveTo>
                        <a:pt x="-87" y="746"/>
                      </a:moveTo>
                      <a:cubicBezTo>
                        <a:pt x="624" y="497"/>
                        <a:pt x="1263" y="177"/>
                        <a:pt x="1903" y="-36"/>
                      </a:cubicBezTo>
                      <a:cubicBezTo>
                        <a:pt x="1633" y="817"/>
                        <a:pt x="1288" y="1634"/>
                        <a:pt x="872" y="2416"/>
                      </a:cubicBezTo>
                      <a:cubicBezTo>
                        <a:pt x="403" y="1954"/>
                        <a:pt x="73" y="1385"/>
                        <a:pt x="-87" y="746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93" name="Freeform: Shape 492">
                  <a:extLst>
                    <a:ext uri="{FF2B5EF4-FFF2-40B4-BE49-F238E27FC236}">
                      <a16:creationId xmlns:a16="http://schemas.microsoft.com/office/drawing/2014/main" id="{C32A103A-FE2C-0F62-64DB-6F54F9A651A4}"/>
                    </a:ext>
                  </a:extLst>
                </p:cNvPr>
                <p:cNvSpPr/>
                <p:nvPr/>
              </p:nvSpPr>
              <p:spPr>
                <a:xfrm>
                  <a:off x="-10120578" y="7982695"/>
                  <a:ext cx="966599" cy="981961"/>
                </a:xfrm>
                <a:custGeom>
                  <a:avLst/>
                  <a:gdLst>
                    <a:gd name="connsiteX0" fmla="*/ 26750 w 603611"/>
                    <a:gd name="connsiteY0" fmla="*/ 13041 h 613204"/>
                    <a:gd name="connsiteX1" fmla="*/ 45334 w 603611"/>
                    <a:gd name="connsiteY1" fmla="*/ 8670 h 613204"/>
                    <a:gd name="connsiteX2" fmla="*/ 54111 w 603611"/>
                    <a:gd name="connsiteY2" fmla="*/ 8883 h 613204"/>
                    <a:gd name="connsiteX3" fmla="*/ 59618 w 603611"/>
                    <a:gd name="connsiteY3" fmla="*/ 11939 h 613204"/>
                    <a:gd name="connsiteX4" fmla="*/ 65055 w 603611"/>
                    <a:gd name="connsiteY4" fmla="*/ 9203 h 613204"/>
                    <a:gd name="connsiteX5" fmla="*/ 79979 w 603611"/>
                    <a:gd name="connsiteY5" fmla="*/ 4193 h 613204"/>
                    <a:gd name="connsiteX6" fmla="*/ 79979 w 603611"/>
                    <a:gd name="connsiteY6" fmla="*/ 3482 h 613204"/>
                    <a:gd name="connsiteX7" fmla="*/ 130188 w 603611"/>
                    <a:gd name="connsiteY7" fmla="*/ 3482 h 613204"/>
                    <a:gd name="connsiteX8" fmla="*/ 142163 w 603611"/>
                    <a:gd name="connsiteY8" fmla="*/ 15848 h 613204"/>
                    <a:gd name="connsiteX9" fmla="*/ 150052 w 603611"/>
                    <a:gd name="connsiteY9" fmla="*/ 7071 h 613204"/>
                    <a:gd name="connsiteX10" fmla="*/ 156448 w 603611"/>
                    <a:gd name="connsiteY10" fmla="*/ -36 h 613204"/>
                    <a:gd name="connsiteX11" fmla="*/ 228688 w 603611"/>
                    <a:gd name="connsiteY11" fmla="*/ -36 h 613204"/>
                    <a:gd name="connsiteX12" fmla="*/ 234693 w 603611"/>
                    <a:gd name="connsiteY12" fmla="*/ 1421 h 613204"/>
                    <a:gd name="connsiteX13" fmla="*/ 242332 w 603611"/>
                    <a:gd name="connsiteY13" fmla="*/ 9878 h 613204"/>
                    <a:gd name="connsiteX14" fmla="*/ 246561 w 603611"/>
                    <a:gd name="connsiteY14" fmla="*/ 23523 h 613204"/>
                    <a:gd name="connsiteX15" fmla="*/ 252637 w 603611"/>
                    <a:gd name="connsiteY15" fmla="*/ 36386 h 613204"/>
                    <a:gd name="connsiteX16" fmla="*/ 258287 w 603611"/>
                    <a:gd name="connsiteY16" fmla="*/ 46264 h 613204"/>
                    <a:gd name="connsiteX17" fmla="*/ 261592 w 603611"/>
                    <a:gd name="connsiteY17" fmla="*/ 51382 h 613204"/>
                    <a:gd name="connsiteX18" fmla="*/ 262551 w 603611"/>
                    <a:gd name="connsiteY18" fmla="*/ 57671 h 613204"/>
                    <a:gd name="connsiteX19" fmla="*/ 258998 w 603611"/>
                    <a:gd name="connsiteY19" fmla="*/ 73874 h 613204"/>
                    <a:gd name="connsiteX20" fmla="*/ 260526 w 603611"/>
                    <a:gd name="connsiteY20" fmla="*/ 78103 h 613204"/>
                    <a:gd name="connsiteX21" fmla="*/ 264328 w 603611"/>
                    <a:gd name="connsiteY21" fmla="*/ 81088 h 613204"/>
                    <a:gd name="connsiteX22" fmla="*/ 273602 w 603611"/>
                    <a:gd name="connsiteY22" fmla="*/ 90184 h 613204"/>
                    <a:gd name="connsiteX23" fmla="*/ 278328 w 603611"/>
                    <a:gd name="connsiteY23" fmla="*/ 101732 h 613204"/>
                    <a:gd name="connsiteX24" fmla="*/ 279288 w 603611"/>
                    <a:gd name="connsiteY24" fmla="*/ 113814 h 613204"/>
                    <a:gd name="connsiteX25" fmla="*/ 288796 w 603611"/>
                    <a:gd name="connsiteY25" fmla="*/ 120885 h 613204"/>
                    <a:gd name="connsiteX26" fmla="*/ 291795 w 603611"/>
                    <a:gd name="connsiteY26" fmla="*/ 119855 h 613204"/>
                    <a:gd name="connsiteX27" fmla="*/ 307999 w 603611"/>
                    <a:gd name="connsiteY27" fmla="*/ 111718 h 613204"/>
                    <a:gd name="connsiteX28" fmla="*/ 327009 w 603611"/>
                    <a:gd name="connsiteY28" fmla="*/ 116443 h 613204"/>
                    <a:gd name="connsiteX29" fmla="*/ 335715 w 603611"/>
                    <a:gd name="connsiteY29" fmla="*/ 111007 h 613204"/>
                    <a:gd name="connsiteX30" fmla="*/ 345060 w 603611"/>
                    <a:gd name="connsiteY30" fmla="*/ 109905 h 613204"/>
                    <a:gd name="connsiteX31" fmla="*/ 360056 w 603611"/>
                    <a:gd name="connsiteY31" fmla="*/ 113459 h 613204"/>
                    <a:gd name="connsiteX32" fmla="*/ 371213 w 603611"/>
                    <a:gd name="connsiteY32" fmla="*/ 112428 h 613204"/>
                    <a:gd name="connsiteX33" fmla="*/ 377929 w 603611"/>
                    <a:gd name="connsiteY33" fmla="*/ 106139 h 613204"/>
                    <a:gd name="connsiteX34" fmla="*/ 377041 w 603611"/>
                    <a:gd name="connsiteY34" fmla="*/ 95194 h 613204"/>
                    <a:gd name="connsiteX35" fmla="*/ 379457 w 603611"/>
                    <a:gd name="connsiteY35" fmla="*/ 84534 h 613204"/>
                    <a:gd name="connsiteX36" fmla="*/ 385604 w 603611"/>
                    <a:gd name="connsiteY36" fmla="*/ 79204 h 613204"/>
                    <a:gd name="connsiteX37" fmla="*/ 389158 w 603611"/>
                    <a:gd name="connsiteY37" fmla="*/ 67478 h 613204"/>
                    <a:gd name="connsiteX38" fmla="*/ 394132 w 603611"/>
                    <a:gd name="connsiteY38" fmla="*/ 62042 h 613204"/>
                    <a:gd name="connsiteX39" fmla="*/ 400031 w 603611"/>
                    <a:gd name="connsiteY39" fmla="*/ 62042 h 613204"/>
                    <a:gd name="connsiteX40" fmla="*/ 408097 w 603611"/>
                    <a:gd name="connsiteY40" fmla="*/ 62610 h 613204"/>
                    <a:gd name="connsiteX41" fmla="*/ 416945 w 603611"/>
                    <a:gd name="connsiteY41" fmla="*/ 61402 h 613204"/>
                    <a:gd name="connsiteX42" fmla="*/ 430270 w 603611"/>
                    <a:gd name="connsiteY42" fmla="*/ 59412 h 613204"/>
                    <a:gd name="connsiteX43" fmla="*/ 438407 w 603611"/>
                    <a:gd name="connsiteY43" fmla="*/ 64138 h 613204"/>
                    <a:gd name="connsiteX44" fmla="*/ 438905 w 603611"/>
                    <a:gd name="connsiteY44" fmla="*/ 73483 h 613204"/>
                    <a:gd name="connsiteX45" fmla="*/ 440575 w 603611"/>
                    <a:gd name="connsiteY45" fmla="*/ 77783 h 613204"/>
                    <a:gd name="connsiteX46" fmla="*/ 486769 w 603611"/>
                    <a:gd name="connsiteY46" fmla="*/ 77783 h 613204"/>
                    <a:gd name="connsiteX47" fmla="*/ 494515 w 603611"/>
                    <a:gd name="connsiteY47" fmla="*/ 78813 h 613204"/>
                    <a:gd name="connsiteX48" fmla="*/ 499774 w 603611"/>
                    <a:gd name="connsiteY48" fmla="*/ 80270 h 613204"/>
                    <a:gd name="connsiteX49" fmla="*/ 501764 w 603611"/>
                    <a:gd name="connsiteY49" fmla="*/ 90469 h 613204"/>
                    <a:gd name="connsiteX50" fmla="*/ 493307 w 603611"/>
                    <a:gd name="connsiteY50" fmla="*/ 111007 h 613204"/>
                    <a:gd name="connsiteX51" fmla="*/ 500414 w 603611"/>
                    <a:gd name="connsiteY51" fmla="*/ 123195 h 613204"/>
                    <a:gd name="connsiteX52" fmla="*/ 502261 w 603611"/>
                    <a:gd name="connsiteY52" fmla="*/ 134530 h 613204"/>
                    <a:gd name="connsiteX53" fmla="*/ 499632 w 603611"/>
                    <a:gd name="connsiteY53" fmla="*/ 148744 h 613204"/>
                    <a:gd name="connsiteX54" fmla="*/ 500591 w 603611"/>
                    <a:gd name="connsiteY54" fmla="*/ 160292 h 613204"/>
                    <a:gd name="connsiteX55" fmla="*/ 499454 w 603611"/>
                    <a:gd name="connsiteY55" fmla="*/ 169176 h 613204"/>
                    <a:gd name="connsiteX56" fmla="*/ 493307 w 603611"/>
                    <a:gd name="connsiteY56" fmla="*/ 176283 h 613204"/>
                    <a:gd name="connsiteX57" fmla="*/ 488865 w 603611"/>
                    <a:gd name="connsiteY57" fmla="*/ 181719 h 613204"/>
                    <a:gd name="connsiteX58" fmla="*/ 493094 w 603611"/>
                    <a:gd name="connsiteY58" fmla="*/ 187866 h 613204"/>
                    <a:gd name="connsiteX59" fmla="*/ 508018 w 603611"/>
                    <a:gd name="connsiteY59" fmla="*/ 200090 h 613204"/>
                    <a:gd name="connsiteX60" fmla="*/ 508480 w 603611"/>
                    <a:gd name="connsiteY60" fmla="*/ 209826 h 613204"/>
                    <a:gd name="connsiteX61" fmla="*/ 513916 w 603611"/>
                    <a:gd name="connsiteY61" fmla="*/ 217573 h 613204"/>
                    <a:gd name="connsiteX62" fmla="*/ 519993 w 603611"/>
                    <a:gd name="connsiteY62" fmla="*/ 223968 h 613204"/>
                    <a:gd name="connsiteX63" fmla="*/ 521485 w 603611"/>
                    <a:gd name="connsiteY63" fmla="*/ 234878 h 613204"/>
                    <a:gd name="connsiteX64" fmla="*/ 516795 w 603611"/>
                    <a:gd name="connsiteY64" fmla="*/ 247243 h 613204"/>
                    <a:gd name="connsiteX65" fmla="*/ 512566 w 603611"/>
                    <a:gd name="connsiteY65" fmla="*/ 256695 h 613204"/>
                    <a:gd name="connsiteX66" fmla="*/ 520661 w 603611"/>
                    <a:gd name="connsiteY66" fmla="*/ 268635 h 613204"/>
                    <a:gd name="connsiteX67" fmla="*/ 522764 w 603611"/>
                    <a:gd name="connsiteY67" fmla="*/ 268812 h 613204"/>
                    <a:gd name="connsiteX68" fmla="*/ 539145 w 603611"/>
                    <a:gd name="connsiteY68" fmla="*/ 259147 h 613204"/>
                    <a:gd name="connsiteX69" fmla="*/ 548420 w 603611"/>
                    <a:gd name="connsiteY69" fmla="*/ 261385 h 613204"/>
                    <a:gd name="connsiteX70" fmla="*/ 558476 w 603611"/>
                    <a:gd name="connsiteY70" fmla="*/ 260497 h 613204"/>
                    <a:gd name="connsiteX71" fmla="*/ 569562 w 603611"/>
                    <a:gd name="connsiteY71" fmla="*/ 256055 h 613204"/>
                    <a:gd name="connsiteX72" fmla="*/ 577060 w 603611"/>
                    <a:gd name="connsiteY72" fmla="*/ 259857 h 613204"/>
                    <a:gd name="connsiteX73" fmla="*/ 586547 w 603611"/>
                    <a:gd name="connsiteY73" fmla="*/ 257157 h 613204"/>
                    <a:gd name="connsiteX74" fmla="*/ 594542 w 603611"/>
                    <a:gd name="connsiteY74" fmla="*/ 251010 h 613204"/>
                    <a:gd name="connsiteX75" fmla="*/ 603497 w 603611"/>
                    <a:gd name="connsiteY75" fmla="*/ 260746 h 613204"/>
                    <a:gd name="connsiteX76" fmla="*/ 603497 w 603611"/>
                    <a:gd name="connsiteY76" fmla="*/ 260746 h 613204"/>
                    <a:gd name="connsiteX77" fmla="*/ 600512 w 603611"/>
                    <a:gd name="connsiteY77" fmla="*/ 264974 h 613204"/>
                    <a:gd name="connsiteX78" fmla="*/ 603497 w 603611"/>
                    <a:gd name="connsiteY78" fmla="*/ 277589 h 613204"/>
                    <a:gd name="connsiteX79" fmla="*/ 601720 w 603611"/>
                    <a:gd name="connsiteY79" fmla="*/ 284695 h 613204"/>
                    <a:gd name="connsiteX80" fmla="*/ 594613 w 603611"/>
                    <a:gd name="connsiteY80" fmla="*/ 284695 h 613204"/>
                    <a:gd name="connsiteX81" fmla="*/ 591735 w 603611"/>
                    <a:gd name="connsiteY81" fmla="*/ 295889 h 613204"/>
                    <a:gd name="connsiteX82" fmla="*/ 596212 w 603611"/>
                    <a:gd name="connsiteY82" fmla="*/ 306904 h 613204"/>
                    <a:gd name="connsiteX83" fmla="*/ 599020 w 603611"/>
                    <a:gd name="connsiteY83" fmla="*/ 313691 h 613204"/>
                    <a:gd name="connsiteX84" fmla="*/ 597812 w 603611"/>
                    <a:gd name="connsiteY84" fmla="*/ 319661 h 613204"/>
                    <a:gd name="connsiteX85" fmla="*/ 598842 w 603611"/>
                    <a:gd name="connsiteY85" fmla="*/ 325097 h 613204"/>
                    <a:gd name="connsiteX86" fmla="*/ 597740 w 603611"/>
                    <a:gd name="connsiteY86" fmla="*/ 332204 h 613204"/>
                    <a:gd name="connsiteX87" fmla="*/ 595893 w 603611"/>
                    <a:gd name="connsiteY87" fmla="*/ 337783 h 613204"/>
                    <a:gd name="connsiteX88" fmla="*/ 593903 w 603611"/>
                    <a:gd name="connsiteY88" fmla="*/ 342473 h 613204"/>
                    <a:gd name="connsiteX89" fmla="*/ 595004 w 603611"/>
                    <a:gd name="connsiteY89" fmla="*/ 346631 h 613204"/>
                    <a:gd name="connsiteX90" fmla="*/ 597314 w 603611"/>
                    <a:gd name="connsiteY90" fmla="*/ 349900 h 613204"/>
                    <a:gd name="connsiteX91" fmla="*/ 599233 w 603611"/>
                    <a:gd name="connsiteY91" fmla="*/ 352778 h 613204"/>
                    <a:gd name="connsiteX92" fmla="*/ 599233 w 603611"/>
                    <a:gd name="connsiteY92" fmla="*/ 355834 h 613204"/>
                    <a:gd name="connsiteX93" fmla="*/ 511891 w 603611"/>
                    <a:gd name="connsiteY93" fmla="*/ 355834 h 613204"/>
                    <a:gd name="connsiteX94" fmla="*/ 511891 w 603611"/>
                    <a:gd name="connsiteY94" fmla="*/ 532010 h 613204"/>
                    <a:gd name="connsiteX95" fmla="*/ 514769 w 603611"/>
                    <a:gd name="connsiteY95" fmla="*/ 535564 h 613204"/>
                    <a:gd name="connsiteX96" fmla="*/ 521165 w 603611"/>
                    <a:gd name="connsiteY96" fmla="*/ 542670 h 613204"/>
                    <a:gd name="connsiteX97" fmla="*/ 528023 w 603611"/>
                    <a:gd name="connsiteY97" fmla="*/ 550310 h 613204"/>
                    <a:gd name="connsiteX98" fmla="*/ 531577 w 603611"/>
                    <a:gd name="connsiteY98" fmla="*/ 553863 h 613204"/>
                    <a:gd name="connsiteX99" fmla="*/ 535734 w 603611"/>
                    <a:gd name="connsiteY99" fmla="*/ 558305 h 613204"/>
                    <a:gd name="connsiteX100" fmla="*/ 543161 w 603611"/>
                    <a:gd name="connsiteY100" fmla="*/ 566051 h 613204"/>
                    <a:gd name="connsiteX101" fmla="*/ 555278 w 603611"/>
                    <a:gd name="connsiteY101" fmla="*/ 579625 h 613204"/>
                    <a:gd name="connsiteX102" fmla="*/ 560856 w 603611"/>
                    <a:gd name="connsiteY102" fmla="*/ 586163 h 613204"/>
                    <a:gd name="connsiteX103" fmla="*/ 562313 w 603611"/>
                    <a:gd name="connsiteY103" fmla="*/ 587940 h 613204"/>
                    <a:gd name="connsiteX104" fmla="*/ 560466 w 603611"/>
                    <a:gd name="connsiteY104" fmla="*/ 588260 h 613204"/>
                    <a:gd name="connsiteX105" fmla="*/ 544511 w 603611"/>
                    <a:gd name="connsiteY105" fmla="*/ 592311 h 613204"/>
                    <a:gd name="connsiteX106" fmla="*/ 528201 w 603611"/>
                    <a:gd name="connsiteY106" fmla="*/ 599027 h 613204"/>
                    <a:gd name="connsiteX107" fmla="*/ 497251 w 603611"/>
                    <a:gd name="connsiteY107" fmla="*/ 610113 h 613204"/>
                    <a:gd name="connsiteX108" fmla="*/ 482078 w 603611"/>
                    <a:gd name="connsiteY108" fmla="*/ 611463 h 613204"/>
                    <a:gd name="connsiteX109" fmla="*/ 474261 w 603611"/>
                    <a:gd name="connsiteY109" fmla="*/ 613169 h 613204"/>
                    <a:gd name="connsiteX110" fmla="*/ 464987 w 603611"/>
                    <a:gd name="connsiteY110" fmla="*/ 611463 h 613204"/>
                    <a:gd name="connsiteX111" fmla="*/ 458768 w 603611"/>
                    <a:gd name="connsiteY111" fmla="*/ 611463 h 613204"/>
                    <a:gd name="connsiteX112" fmla="*/ 455890 w 603611"/>
                    <a:gd name="connsiteY112" fmla="*/ 610575 h 613204"/>
                    <a:gd name="connsiteX113" fmla="*/ 451910 w 603611"/>
                    <a:gd name="connsiteY113" fmla="*/ 611535 h 613204"/>
                    <a:gd name="connsiteX114" fmla="*/ 451910 w 603611"/>
                    <a:gd name="connsiteY114" fmla="*/ 611535 h 613204"/>
                    <a:gd name="connsiteX115" fmla="*/ 445621 w 603611"/>
                    <a:gd name="connsiteY115" fmla="*/ 609864 h 613204"/>
                    <a:gd name="connsiteX116" fmla="*/ 436666 w 603611"/>
                    <a:gd name="connsiteY116" fmla="*/ 608443 h 613204"/>
                    <a:gd name="connsiteX117" fmla="*/ 425260 w 603611"/>
                    <a:gd name="connsiteY117" fmla="*/ 604890 h 613204"/>
                    <a:gd name="connsiteX118" fmla="*/ 414600 w 603611"/>
                    <a:gd name="connsiteY118" fmla="*/ 599311 h 613204"/>
                    <a:gd name="connsiteX119" fmla="*/ 404295 w 603611"/>
                    <a:gd name="connsiteY119" fmla="*/ 605600 h 613204"/>
                    <a:gd name="connsiteX120" fmla="*/ 397615 w 603611"/>
                    <a:gd name="connsiteY120" fmla="*/ 611428 h 613204"/>
                    <a:gd name="connsiteX121" fmla="*/ 396868 w 603611"/>
                    <a:gd name="connsiteY121" fmla="*/ 609758 h 613204"/>
                    <a:gd name="connsiteX122" fmla="*/ 376828 w 603611"/>
                    <a:gd name="connsiteY122" fmla="*/ 599560 h 613204"/>
                    <a:gd name="connsiteX123" fmla="*/ 363609 w 603611"/>
                    <a:gd name="connsiteY123" fmla="*/ 603788 h 613204"/>
                    <a:gd name="connsiteX124" fmla="*/ 351705 w 603611"/>
                    <a:gd name="connsiteY124" fmla="*/ 608265 h 613204"/>
                    <a:gd name="connsiteX125" fmla="*/ 341720 w 603611"/>
                    <a:gd name="connsiteY125" fmla="*/ 604250 h 613204"/>
                    <a:gd name="connsiteX126" fmla="*/ 337101 w 603611"/>
                    <a:gd name="connsiteY126" fmla="*/ 600697 h 613204"/>
                    <a:gd name="connsiteX127" fmla="*/ 332055 w 603611"/>
                    <a:gd name="connsiteY127" fmla="*/ 597605 h 613204"/>
                    <a:gd name="connsiteX128" fmla="*/ 325837 w 603611"/>
                    <a:gd name="connsiteY128" fmla="*/ 589041 h 613204"/>
                    <a:gd name="connsiteX129" fmla="*/ 323029 w 603611"/>
                    <a:gd name="connsiteY129" fmla="*/ 577457 h 613204"/>
                    <a:gd name="connsiteX130" fmla="*/ 324415 w 603611"/>
                    <a:gd name="connsiteY130" fmla="*/ 577244 h 613204"/>
                    <a:gd name="connsiteX131" fmla="*/ 324415 w 603611"/>
                    <a:gd name="connsiteY131" fmla="*/ 574295 h 613204"/>
                    <a:gd name="connsiteX132" fmla="*/ 100660 w 603611"/>
                    <a:gd name="connsiteY132" fmla="*/ 574295 h 613204"/>
                    <a:gd name="connsiteX133" fmla="*/ 78522 w 603611"/>
                    <a:gd name="connsiteY133" fmla="*/ 547609 h 613204"/>
                    <a:gd name="connsiteX134" fmla="*/ 71025 w 603611"/>
                    <a:gd name="connsiteY134" fmla="*/ 545691 h 613204"/>
                    <a:gd name="connsiteX135" fmla="*/ 65126 w 603611"/>
                    <a:gd name="connsiteY135" fmla="*/ 550487 h 613204"/>
                    <a:gd name="connsiteX136" fmla="*/ 59299 w 603611"/>
                    <a:gd name="connsiteY136" fmla="*/ 557594 h 613204"/>
                    <a:gd name="connsiteX137" fmla="*/ 50770 w 603611"/>
                    <a:gd name="connsiteY137" fmla="*/ 556528 h 613204"/>
                    <a:gd name="connsiteX138" fmla="*/ 45902 w 603611"/>
                    <a:gd name="connsiteY138" fmla="*/ 563635 h 613204"/>
                    <a:gd name="connsiteX139" fmla="*/ 7419 w 603611"/>
                    <a:gd name="connsiteY139" fmla="*/ 563635 h 613204"/>
                    <a:gd name="connsiteX140" fmla="*/ 6922 w 603611"/>
                    <a:gd name="connsiteY140" fmla="*/ 559229 h 613204"/>
                    <a:gd name="connsiteX141" fmla="*/ 3369 w 603611"/>
                    <a:gd name="connsiteY141" fmla="*/ 550275 h 613204"/>
                    <a:gd name="connsiteX142" fmla="*/ 2978 w 603611"/>
                    <a:gd name="connsiteY142" fmla="*/ 541356 h 613204"/>
                    <a:gd name="connsiteX143" fmla="*/ 632 w 603611"/>
                    <a:gd name="connsiteY143" fmla="*/ 534817 h 613204"/>
                    <a:gd name="connsiteX144" fmla="*/ 632 w 603611"/>
                    <a:gd name="connsiteY144" fmla="*/ 514705 h 613204"/>
                    <a:gd name="connsiteX145" fmla="*/ 6851 w 603611"/>
                    <a:gd name="connsiteY145" fmla="*/ 500954 h 613204"/>
                    <a:gd name="connsiteX146" fmla="*/ 13957 w 603611"/>
                    <a:gd name="connsiteY146" fmla="*/ 483720 h 613204"/>
                    <a:gd name="connsiteX147" fmla="*/ 19998 w 603611"/>
                    <a:gd name="connsiteY147" fmla="*/ 467588 h 613204"/>
                    <a:gd name="connsiteX148" fmla="*/ 25044 w 603611"/>
                    <a:gd name="connsiteY148" fmla="*/ 461689 h 613204"/>
                    <a:gd name="connsiteX149" fmla="*/ 27816 w 603611"/>
                    <a:gd name="connsiteY149" fmla="*/ 452663 h 613204"/>
                    <a:gd name="connsiteX150" fmla="*/ 29521 w 603611"/>
                    <a:gd name="connsiteY150" fmla="*/ 434896 h 613204"/>
                    <a:gd name="connsiteX151" fmla="*/ 29344 w 603611"/>
                    <a:gd name="connsiteY151" fmla="*/ 414962 h 613204"/>
                    <a:gd name="connsiteX152" fmla="*/ 32222 w 603611"/>
                    <a:gd name="connsiteY152" fmla="*/ 406007 h 613204"/>
                    <a:gd name="connsiteX153" fmla="*/ 34389 w 603611"/>
                    <a:gd name="connsiteY153" fmla="*/ 397622 h 613204"/>
                    <a:gd name="connsiteX154" fmla="*/ 37943 w 603611"/>
                    <a:gd name="connsiteY154" fmla="*/ 394423 h 613204"/>
                    <a:gd name="connsiteX155" fmla="*/ 38867 w 603611"/>
                    <a:gd name="connsiteY155" fmla="*/ 390870 h 613204"/>
                    <a:gd name="connsiteX156" fmla="*/ 43344 w 603611"/>
                    <a:gd name="connsiteY156" fmla="*/ 386464 h 613204"/>
                    <a:gd name="connsiteX157" fmla="*/ 53400 w 603611"/>
                    <a:gd name="connsiteY157" fmla="*/ 372571 h 613204"/>
                    <a:gd name="connsiteX158" fmla="*/ 65055 w 603611"/>
                    <a:gd name="connsiteY158" fmla="*/ 357007 h 613204"/>
                    <a:gd name="connsiteX159" fmla="*/ 70101 w 603611"/>
                    <a:gd name="connsiteY159" fmla="*/ 351037 h 613204"/>
                    <a:gd name="connsiteX160" fmla="*/ 73299 w 603611"/>
                    <a:gd name="connsiteY160" fmla="*/ 343610 h 613204"/>
                    <a:gd name="connsiteX161" fmla="*/ 80086 w 603611"/>
                    <a:gd name="connsiteY161" fmla="*/ 329966 h 613204"/>
                    <a:gd name="connsiteX162" fmla="*/ 80939 w 603611"/>
                    <a:gd name="connsiteY162" fmla="*/ 322041 h 613204"/>
                    <a:gd name="connsiteX163" fmla="*/ 84954 w 603611"/>
                    <a:gd name="connsiteY163" fmla="*/ 314935 h 613204"/>
                    <a:gd name="connsiteX164" fmla="*/ 98847 w 603611"/>
                    <a:gd name="connsiteY164" fmla="*/ 288924 h 613204"/>
                    <a:gd name="connsiteX165" fmla="*/ 104995 w 603611"/>
                    <a:gd name="connsiteY165" fmla="*/ 272863 h 613204"/>
                    <a:gd name="connsiteX166" fmla="*/ 103289 w 603611"/>
                    <a:gd name="connsiteY166" fmla="*/ 255096 h 613204"/>
                    <a:gd name="connsiteX167" fmla="*/ 98741 w 603611"/>
                    <a:gd name="connsiteY167" fmla="*/ 247989 h 613204"/>
                    <a:gd name="connsiteX168" fmla="*/ 97888 w 603611"/>
                    <a:gd name="connsiteY168" fmla="*/ 244436 h 613204"/>
                    <a:gd name="connsiteX169" fmla="*/ 94335 w 603611"/>
                    <a:gd name="connsiteY169" fmla="*/ 243476 h 613204"/>
                    <a:gd name="connsiteX170" fmla="*/ 82609 w 603611"/>
                    <a:gd name="connsiteY170" fmla="*/ 235162 h 613204"/>
                    <a:gd name="connsiteX171" fmla="*/ 80512 w 603611"/>
                    <a:gd name="connsiteY171" fmla="*/ 215121 h 613204"/>
                    <a:gd name="connsiteX172" fmla="*/ 80512 w 603611"/>
                    <a:gd name="connsiteY172" fmla="*/ 206273 h 613204"/>
                    <a:gd name="connsiteX173" fmla="*/ 78771 w 603611"/>
                    <a:gd name="connsiteY173" fmla="*/ 199166 h 613204"/>
                    <a:gd name="connsiteX174" fmla="*/ 71167 w 603611"/>
                    <a:gd name="connsiteY174" fmla="*/ 184633 h 613204"/>
                    <a:gd name="connsiteX175" fmla="*/ 57699 w 603611"/>
                    <a:gd name="connsiteY175" fmla="*/ 175749 h 613204"/>
                    <a:gd name="connsiteX176" fmla="*/ 60578 w 603611"/>
                    <a:gd name="connsiteY176" fmla="*/ 164094 h 613204"/>
                    <a:gd name="connsiteX177" fmla="*/ 72233 w 603611"/>
                    <a:gd name="connsiteY177" fmla="*/ 155318 h 613204"/>
                    <a:gd name="connsiteX178" fmla="*/ 73796 w 603611"/>
                    <a:gd name="connsiteY178" fmla="*/ 119784 h 613204"/>
                    <a:gd name="connsiteX179" fmla="*/ 67827 w 603611"/>
                    <a:gd name="connsiteY179" fmla="*/ 104220 h 613204"/>
                    <a:gd name="connsiteX180" fmla="*/ 57771 w 603611"/>
                    <a:gd name="connsiteY180" fmla="*/ 93205 h 613204"/>
                    <a:gd name="connsiteX181" fmla="*/ 51694 w 603611"/>
                    <a:gd name="connsiteY181" fmla="*/ 73057 h 613204"/>
                    <a:gd name="connsiteX182" fmla="*/ 47146 w 603611"/>
                    <a:gd name="connsiteY182" fmla="*/ 55290 h 613204"/>
                    <a:gd name="connsiteX183" fmla="*/ 43877 w 603611"/>
                    <a:gd name="connsiteY183" fmla="*/ 48752 h 613204"/>
                    <a:gd name="connsiteX184" fmla="*/ 38369 w 603611"/>
                    <a:gd name="connsiteY184" fmla="*/ 43742 h 613204"/>
                    <a:gd name="connsiteX185" fmla="*/ 27709 w 603611"/>
                    <a:gd name="connsiteY185" fmla="*/ 34858 h 613204"/>
                    <a:gd name="connsiteX186" fmla="*/ 16694 w 603611"/>
                    <a:gd name="connsiteY186" fmla="*/ 15457 h 613204"/>
                    <a:gd name="connsiteX187" fmla="*/ 18470 w 603611"/>
                    <a:gd name="connsiteY187" fmla="*/ 13787 h 613204"/>
                    <a:gd name="connsiteX188" fmla="*/ 26750 w 603611"/>
                    <a:gd name="connsiteY188" fmla="*/ 13041 h 61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</a:cxnLst>
                  <a:rect l="l" t="t" r="r" b="b"/>
                  <a:pathLst>
                    <a:path w="603611" h="613204">
                      <a:moveTo>
                        <a:pt x="26750" y="13041"/>
                      </a:moveTo>
                      <a:cubicBezTo>
                        <a:pt x="33110" y="13041"/>
                        <a:pt x="39009" y="9701"/>
                        <a:pt x="45334" y="8670"/>
                      </a:cubicBezTo>
                      <a:cubicBezTo>
                        <a:pt x="48180" y="7604"/>
                        <a:pt x="51318" y="7711"/>
                        <a:pt x="54111" y="8883"/>
                      </a:cubicBezTo>
                      <a:cubicBezTo>
                        <a:pt x="55660" y="10340"/>
                        <a:pt x="57554" y="11406"/>
                        <a:pt x="59618" y="11939"/>
                      </a:cubicBezTo>
                      <a:cubicBezTo>
                        <a:pt x="61708" y="11726"/>
                        <a:pt x="63648" y="10766"/>
                        <a:pt x="65055" y="9203"/>
                      </a:cubicBezTo>
                      <a:cubicBezTo>
                        <a:pt x="69760" y="6822"/>
                        <a:pt x="74788" y="5117"/>
                        <a:pt x="79979" y="4193"/>
                      </a:cubicBezTo>
                      <a:lnTo>
                        <a:pt x="79979" y="3482"/>
                      </a:lnTo>
                      <a:lnTo>
                        <a:pt x="130188" y="3482"/>
                      </a:lnTo>
                      <a:cubicBezTo>
                        <a:pt x="134026" y="7782"/>
                        <a:pt x="138006" y="11939"/>
                        <a:pt x="142163" y="15848"/>
                      </a:cubicBezTo>
                      <a:cubicBezTo>
                        <a:pt x="145127" y="13254"/>
                        <a:pt x="147774" y="10304"/>
                        <a:pt x="150052" y="7071"/>
                      </a:cubicBezTo>
                      <a:cubicBezTo>
                        <a:pt x="152372" y="4868"/>
                        <a:pt x="154511" y="2487"/>
                        <a:pt x="156448" y="-36"/>
                      </a:cubicBezTo>
                      <a:lnTo>
                        <a:pt x="228688" y="-36"/>
                      </a:lnTo>
                      <a:lnTo>
                        <a:pt x="234693" y="1421"/>
                      </a:lnTo>
                      <a:cubicBezTo>
                        <a:pt x="238388" y="2949"/>
                        <a:pt x="241199" y="6041"/>
                        <a:pt x="242332" y="9878"/>
                      </a:cubicBezTo>
                      <a:cubicBezTo>
                        <a:pt x="244148" y="14284"/>
                        <a:pt x="245562" y="18868"/>
                        <a:pt x="246561" y="23523"/>
                      </a:cubicBezTo>
                      <a:cubicBezTo>
                        <a:pt x="248121" y="28000"/>
                        <a:pt x="250157" y="32336"/>
                        <a:pt x="252637" y="36386"/>
                      </a:cubicBezTo>
                      <a:cubicBezTo>
                        <a:pt x="254353" y="39762"/>
                        <a:pt x="256240" y="43066"/>
                        <a:pt x="258287" y="46264"/>
                      </a:cubicBezTo>
                      <a:cubicBezTo>
                        <a:pt x="259424" y="47934"/>
                        <a:pt x="260526" y="49640"/>
                        <a:pt x="261592" y="51382"/>
                      </a:cubicBezTo>
                      <a:cubicBezTo>
                        <a:pt x="261912" y="53442"/>
                        <a:pt x="262231" y="55610"/>
                        <a:pt x="262551" y="57671"/>
                      </a:cubicBezTo>
                      <a:cubicBezTo>
                        <a:pt x="262764" y="63356"/>
                        <a:pt x="258998" y="68331"/>
                        <a:pt x="258998" y="73874"/>
                      </a:cubicBezTo>
                      <a:cubicBezTo>
                        <a:pt x="258323" y="75473"/>
                        <a:pt x="258987" y="77321"/>
                        <a:pt x="260526" y="78103"/>
                      </a:cubicBezTo>
                      <a:cubicBezTo>
                        <a:pt x="261407" y="79524"/>
                        <a:pt x="262750" y="80555"/>
                        <a:pt x="264328" y="81088"/>
                      </a:cubicBezTo>
                      <a:cubicBezTo>
                        <a:pt x="268251" y="83148"/>
                        <a:pt x="271477" y="86311"/>
                        <a:pt x="273602" y="90184"/>
                      </a:cubicBezTo>
                      <a:cubicBezTo>
                        <a:pt x="275759" y="93773"/>
                        <a:pt x="277351" y="97682"/>
                        <a:pt x="278328" y="101732"/>
                      </a:cubicBezTo>
                      <a:cubicBezTo>
                        <a:pt x="279181" y="105748"/>
                        <a:pt x="278328" y="109799"/>
                        <a:pt x="279288" y="113814"/>
                      </a:cubicBezTo>
                      <a:cubicBezTo>
                        <a:pt x="279956" y="118398"/>
                        <a:pt x="284216" y="121561"/>
                        <a:pt x="288796" y="120885"/>
                      </a:cubicBezTo>
                      <a:cubicBezTo>
                        <a:pt x="289855" y="120743"/>
                        <a:pt x="290872" y="120388"/>
                        <a:pt x="291795" y="119855"/>
                      </a:cubicBezTo>
                      <a:cubicBezTo>
                        <a:pt x="297552" y="116302"/>
                        <a:pt x="300039" y="110296"/>
                        <a:pt x="307999" y="111718"/>
                      </a:cubicBezTo>
                      <a:cubicBezTo>
                        <a:pt x="313826" y="112748"/>
                        <a:pt x="320933" y="118824"/>
                        <a:pt x="327009" y="116443"/>
                      </a:cubicBezTo>
                      <a:cubicBezTo>
                        <a:pt x="330207" y="115164"/>
                        <a:pt x="332659" y="112428"/>
                        <a:pt x="335715" y="111007"/>
                      </a:cubicBezTo>
                      <a:cubicBezTo>
                        <a:pt x="338664" y="109763"/>
                        <a:pt x="341905" y="109372"/>
                        <a:pt x="345060" y="109905"/>
                      </a:cubicBezTo>
                      <a:cubicBezTo>
                        <a:pt x="350142" y="110438"/>
                        <a:pt x="354939" y="112677"/>
                        <a:pt x="360056" y="113459"/>
                      </a:cubicBezTo>
                      <a:cubicBezTo>
                        <a:pt x="363801" y="114099"/>
                        <a:pt x="367649" y="113743"/>
                        <a:pt x="371213" y="112428"/>
                      </a:cubicBezTo>
                      <a:cubicBezTo>
                        <a:pt x="374383" y="111611"/>
                        <a:pt x="376920" y="109266"/>
                        <a:pt x="377929" y="106139"/>
                      </a:cubicBezTo>
                      <a:cubicBezTo>
                        <a:pt x="378252" y="102479"/>
                        <a:pt x="377954" y="98783"/>
                        <a:pt x="377041" y="95194"/>
                      </a:cubicBezTo>
                      <a:cubicBezTo>
                        <a:pt x="376650" y="91286"/>
                        <a:pt x="375939" y="87128"/>
                        <a:pt x="379457" y="84534"/>
                      </a:cubicBezTo>
                      <a:cubicBezTo>
                        <a:pt x="381884" y="83255"/>
                        <a:pt x="383984" y="81407"/>
                        <a:pt x="385604" y="79204"/>
                      </a:cubicBezTo>
                      <a:cubicBezTo>
                        <a:pt x="387360" y="75509"/>
                        <a:pt x="388557" y="71529"/>
                        <a:pt x="389158" y="67478"/>
                      </a:cubicBezTo>
                      <a:cubicBezTo>
                        <a:pt x="389602" y="64849"/>
                        <a:pt x="391549" y="62717"/>
                        <a:pt x="394132" y="62042"/>
                      </a:cubicBezTo>
                      <a:cubicBezTo>
                        <a:pt x="396122" y="62042"/>
                        <a:pt x="398041" y="62042"/>
                        <a:pt x="400031" y="62042"/>
                      </a:cubicBezTo>
                      <a:cubicBezTo>
                        <a:pt x="402660" y="62042"/>
                        <a:pt x="405361" y="62468"/>
                        <a:pt x="408097" y="62610"/>
                      </a:cubicBezTo>
                      <a:cubicBezTo>
                        <a:pt x="411096" y="62823"/>
                        <a:pt x="414109" y="62397"/>
                        <a:pt x="416945" y="61402"/>
                      </a:cubicBezTo>
                      <a:cubicBezTo>
                        <a:pt x="421138" y="59590"/>
                        <a:pt x="425733" y="58915"/>
                        <a:pt x="430270" y="59412"/>
                      </a:cubicBezTo>
                      <a:cubicBezTo>
                        <a:pt x="433077" y="60052"/>
                        <a:pt x="437057" y="61189"/>
                        <a:pt x="438407" y="64138"/>
                      </a:cubicBezTo>
                      <a:cubicBezTo>
                        <a:pt x="439758" y="67087"/>
                        <a:pt x="438585" y="70747"/>
                        <a:pt x="438905" y="73483"/>
                      </a:cubicBezTo>
                      <a:cubicBezTo>
                        <a:pt x="439097" y="75047"/>
                        <a:pt x="439669" y="76504"/>
                        <a:pt x="440575" y="77783"/>
                      </a:cubicBezTo>
                      <a:lnTo>
                        <a:pt x="486769" y="77783"/>
                      </a:lnTo>
                      <a:lnTo>
                        <a:pt x="494515" y="78813"/>
                      </a:lnTo>
                      <a:cubicBezTo>
                        <a:pt x="496402" y="78280"/>
                        <a:pt x="498438" y="78813"/>
                        <a:pt x="499774" y="80270"/>
                      </a:cubicBezTo>
                      <a:cubicBezTo>
                        <a:pt x="502162" y="83077"/>
                        <a:pt x="502915" y="86951"/>
                        <a:pt x="501764" y="90469"/>
                      </a:cubicBezTo>
                      <a:cubicBezTo>
                        <a:pt x="499774" y="97575"/>
                        <a:pt x="492099" y="103474"/>
                        <a:pt x="493307" y="111007"/>
                      </a:cubicBezTo>
                      <a:cubicBezTo>
                        <a:pt x="494195" y="116088"/>
                        <a:pt x="498566" y="118575"/>
                        <a:pt x="500414" y="123195"/>
                      </a:cubicBezTo>
                      <a:cubicBezTo>
                        <a:pt x="501906" y="126784"/>
                        <a:pt x="502539" y="130657"/>
                        <a:pt x="502261" y="134530"/>
                      </a:cubicBezTo>
                      <a:cubicBezTo>
                        <a:pt x="501654" y="139327"/>
                        <a:pt x="500776" y="144053"/>
                        <a:pt x="499632" y="148744"/>
                      </a:cubicBezTo>
                      <a:cubicBezTo>
                        <a:pt x="499145" y="152617"/>
                        <a:pt x="499472" y="156561"/>
                        <a:pt x="500591" y="160292"/>
                      </a:cubicBezTo>
                      <a:cubicBezTo>
                        <a:pt x="501774" y="163241"/>
                        <a:pt x="501345" y="166617"/>
                        <a:pt x="499454" y="169176"/>
                      </a:cubicBezTo>
                      <a:cubicBezTo>
                        <a:pt x="497564" y="171663"/>
                        <a:pt x="495510" y="174044"/>
                        <a:pt x="493307" y="176283"/>
                      </a:cubicBezTo>
                      <a:cubicBezTo>
                        <a:pt x="491957" y="177739"/>
                        <a:pt x="489078" y="179480"/>
                        <a:pt x="488865" y="181719"/>
                      </a:cubicBezTo>
                      <a:cubicBezTo>
                        <a:pt x="488652" y="183957"/>
                        <a:pt x="491424" y="186445"/>
                        <a:pt x="493094" y="187866"/>
                      </a:cubicBezTo>
                      <a:cubicBezTo>
                        <a:pt x="497464" y="191704"/>
                        <a:pt x="506170" y="194014"/>
                        <a:pt x="508018" y="200090"/>
                      </a:cubicBezTo>
                      <a:cubicBezTo>
                        <a:pt x="508977" y="203181"/>
                        <a:pt x="507769" y="206699"/>
                        <a:pt x="508480" y="209826"/>
                      </a:cubicBezTo>
                      <a:cubicBezTo>
                        <a:pt x="509560" y="212846"/>
                        <a:pt x="511436" y="215511"/>
                        <a:pt x="513916" y="217573"/>
                      </a:cubicBezTo>
                      <a:cubicBezTo>
                        <a:pt x="516084" y="219562"/>
                        <a:pt x="518116" y="221694"/>
                        <a:pt x="519993" y="223968"/>
                      </a:cubicBezTo>
                      <a:cubicBezTo>
                        <a:pt x="522221" y="227167"/>
                        <a:pt x="522775" y="231217"/>
                        <a:pt x="521485" y="234878"/>
                      </a:cubicBezTo>
                      <a:cubicBezTo>
                        <a:pt x="520437" y="239177"/>
                        <a:pt x="518863" y="243335"/>
                        <a:pt x="516795" y="247243"/>
                      </a:cubicBezTo>
                      <a:cubicBezTo>
                        <a:pt x="514989" y="250192"/>
                        <a:pt x="513568" y="253390"/>
                        <a:pt x="512566" y="256695"/>
                      </a:cubicBezTo>
                      <a:cubicBezTo>
                        <a:pt x="511507" y="262238"/>
                        <a:pt x="515132" y="267568"/>
                        <a:pt x="520661" y="268635"/>
                      </a:cubicBezTo>
                      <a:cubicBezTo>
                        <a:pt x="521354" y="268776"/>
                        <a:pt x="522061" y="268812"/>
                        <a:pt x="522764" y="268812"/>
                      </a:cubicBezTo>
                      <a:cubicBezTo>
                        <a:pt x="529871" y="268173"/>
                        <a:pt x="532216" y="258827"/>
                        <a:pt x="539145" y="259147"/>
                      </a:cubicBezTo>
                      <a:cubicBezTo>
                        <a:pt x="542301" y="259573"/>
                        <a:pt x="545410" y="260355"/>
                        <a:pt x="548420" y="261385"/>
                      </a:cubicBezTo>
                      <a:cubicBezTo>
                        <a:pt x="551763" y="262381"/>
                        <a:pt x="555356" y="262060"/>
                        <a:pt x="558476" y="260497"/>
                      </a:cubicBezTo>
                      <a:cubicBezTo>
                        <a:pt x="561425" y="259147"/>
                        <a:pt x="566115" y="254989"/>
                        <a:pt x="569562" y="256055"/>
                      </a:cubicBezTo>
                      <a:cubicBezTo>
                        <a:pt x="572192" y="256837"/>
                        <a:pt x="574359" y="259325"/>
                        <a:pt x="577060" y="259857"/>
                      </a:cubicBezTo>
                      <a:cubicBezTo>
                        <a:pt x="580475" y="260604"/>
                        <a:pt x="584039" y="259609"/>
                        <a:pt x="586547" y="257157"/>
                      </a:cubicBezTo>
                      <a:cubicBezTo>
                        <a:pt x="588573" y="255487"/>
                        <a:pt x="591664" y="251010"/>
                        <a:pt x="594542" y="251010"/>
                      </a:cubicBezTo>
                      <a:cubicBezTo>
                        <a:pt x="598949" y="251010"/>
                        <a:pt x="601009" y="258116"/>
                        <a:pt x="603497" y="260746"/>
                      </a:cubicBezTo>
                      <a:lnTo>
                        <a:pt x="603497" y="260746"/>
                      </a:lnTo>
                      <a:cubicBezTo>
                        <a:pt x="601720" y="261137"/>
                        <a:pt x="600441" y="261776"/>
                        <a:pt x="600512" y="264974"/>
                      </a:cubicBezTo>
                      <a:cubicBezTo>
                        <a:pt x="600512" y="269416"/>
                        <a:pt x="603639" y="272792"/>
                        <a:pt x="603497" y="277589"/>
                      </a:cubicBezTo>
                      <a:cubicBezTo>
                        <a:pt x="603497" y="279650"/>
                        <a:pt x="603888" y="283239"/>
                        <a:pt x="601720" y="284695"/>
                      </a:cubicBezTo>
                      <a:cubicBezTo>
                        <a:pt x="599553" y="286152"/>
                        <a:pt x="596532" y="283878"/>
                        <a:pt x="594613" y="284695"/>
                      </a:cubicBezTo>
                      <a:cubicBezTo>
                        <a:pt x="591060" y="286295"/>
                        <a:pt x="591806" y="292442"/>
                        <a:pt x="591735" y="295889"/>
                      </a:cubicBezTo>
                      <a:cubicBezTo>
                        <a:pt x="591735" y="300828"/>
                        <a:pt x="594151" y="302747"/>
                        <a:pt x="596212" y="306904"/>
                      </a:cubicBezTo>
                      <a:cubicBezTo>
                        <a:pt x="597374" y="309072"/>
                        <a:pt x="598316" y="311346"/>
                        <a:pt x="599020" y="313691"/>
                      </a:cubicBezTo>
                      <a:cubicBezTo>
                        <a:pt x="599730" y="316782"/>
                        <a:pt x="598380" y="317244"/>
                        <a:pt x="597812" y="319661"/>
                      </a:cubicBezTo>
                      <a:cubicBezTo>
                        <a:pt x="597243" y="322077"/>
                        <a:pt x="598700" y="323498"/>
                        <a:pt x="598842" y="325097"/>
                      </a:cubicBezTo>
                      <a:cubicBezTo>
                        <a:pt x="598909" y="327514"/>
                        <a:pt x="598536" y="329930"/>
                        <a:pt x="597740" y="332204"/>
                      </a:cubicBezTo>
                      <a:cubicBezTo>
                        <a:pt x="597019" y="334016"/>
                        <a:pt x="596401" y="335900"/>
                        <a:pt x="595893" y="337783"/>
                      </a:cubicBezTo>
                      <a:cubicBezTo>
                        <a:pt x="595473" y="339453"/>
                        <a:pt x="594802" y="341017"/>
                        <a:pt x="593903" y="342473"/>
                      </a:cubicBezTo>
                      <a:cubicBezTo>
                        <a:pt x="595182" y="343610"/>
                        <a:pt x="594365" y="345138"/>
                        <a:pt x="595004" y="346631"/>
                      </a:cubicBezTo>
                      <a:cubicBezTo>
                        <a:pt x="595676" y="347803"/>
                        <a:pt x="596451" y="348869"/>
                        <a:pt x="597314" y="349900"/>
                      </a:cubicBezTo>
                      <a:cubicBezTo>
                        <a:pt x="597954" y="351108"/>
                        <a:pt x="598842" y="351499"/>
                        <a:pt x="599233" y="352778"/>
                      </a:cubicBezTo>
                      <a:cubicBezTo>
                        <a:pt x="599393" y="353773"/>
                        <a:pt x="599393" y="354839"/>
                        <a:pt x="599233" y="355834"/>
                      </a:cubicBezTo>
                      <a:lnTo>
                        <a:pt x="511891" y="355834"/>
                      </a:lnTo>
                      <a:lnTo>
                        <a:pt x="511891" y="532010"/>
                      </a:lnTo>
                      <a:cubicBezTo>
                        <a:pt x="512850" y="533111"/>
                        <a:pt x="513916" y="534319"/>
                        <a:pt x="514769" y="535564"/>
                      </a:cubicBezTo>
                      <a:cubicBezTo>
                        <a:pt x="516759" y="538051"/>
                        <a:pt x="519104" y="540289"/>
                        <a:pt x="521165" y="542670"/>
                      </a:cubicBezTo>
                      <a:lnTo>
                        <a:pt x="528023" y="550310"/>
                      </a:lnTo>
                      <a:cubicBezTo>
                        <a:pt x="529160" y="551589"/>
                        <a:pt x="530333" y="552797"/>
                        <a:pt x="531577" y="553863"/>
                      </a:cubicBezTo>
                      <a:cubicBezTo>
                        <a:pt x="532831" y="555462"/>
                        <a:pt x="534220" y="556954"/>
                        <a:pt x="535734" y="558305"/>
                      </a:cubicBezTo>
                      <a:cubicBezTo>
                        <a:pt x="538435" y="560614"/>
                        <a:pt x="540673" y="563493"/>
                        <a:pt x="543161" y="566051"/>
                      </a:cubicBezTo>
                      <a:cubicBezTo>
                        <a:pt x="547283" y="570529"/>
                        <a:pt x="551120" y="575148"/>
                        <a:pt x="555278" y="579625"/>
                      </a:cubicBezTo>
                      <a:cubicBezTo>
                        <a:pt x="557267" y="581722"/>
                        <a:pt x="559044" y="584031"/>
                        <a:pt x="560856" y="586163"/>
                      </a:cubicBezTo>
                      <a:cubicBezTo>
                        <a:pt x="561379" y="586732"/>
                        <a:pt x="561866" y="587300"/>
                        <a:pt x="562313" y="587940"/>
                      </a:cubicBezTo>
                      <a:cubicBezTo>
                        <a:pt x="561691" y="588011"/>
                        <a:pt x="561073" y="588118"/>
                        <a:pt x="560466" y="588260"/>
                      </a:cubicBezTo>
                      <a:cubicBezTo>
                        <a:pt x="555207" y="589362"/>
                        <a:pt x="549805" y="590711"/>
                        <a:pt x="544511" y="592311"/>
                      </a:cubicBezTo>
                      <a:cubicBezTo>
                        <a:pt x="539217" y="593910"/>
                        <a:pt x="533851" y="597108"/>
                        <a:pt x="528201" y="599027"/>
                      </a:cubicBezTo>
                      <a:cubicBezTo>
                        <a:pt x="518003" y="602580"/>
                        <a:pt x="508338" y="609473"/>
                        <a:pt x="497251" y="610113"/>
                      </a:cubicBezTo>
                      <a:cubicBezTo>
                        <a:pt x="491992" y="610433"/>
                        <a:pt x="487266" y="610930"/>
                        <a:pt x="482078" y="611463"/>
                      </a:cubicBezTo>
                      <a:cubicBezTo>
                        <a:pt x="479378" y="611783"/>
                        <a:pt x="477033" y="612991"/>
                        <a:pt x="474261" y="613169"/>
                      </a:cubicBezTo>
                      <a:cubicBezTo>
                        <a:pt x="471123" y="612885"/>
                        <a:pt x="468017" y="612316"/>
                        <a:pt x="464987" y="611463"/>
                      </a:cubicBezTo>
                      <a:cubicBezTo>
                        <a:pt x="462997" y="611250"/>
                        <a:pt x="460829" y="611961"/>
                        <a:pt x="458768" y="611463"/>
                      </a:cubicBezTo>
                      <a:cubicBezTo>
                        <a:pt x="457841" y="611073"/>
                        <a:pt x="456874" y="610788"/>
                        <a:pt x="455890" y="610575"/>
                      </a:cubicBezTo>
                      <a:cubicBezTo>
                        <a:pt x="454611" y="610575"/>
                        <a:pt x="453189" y="611535"/>
                        <a:pt x="451910" y="611535"/>
                      </a:cubicBezTo>
                      <a:lnTo>
                        <a:pt x="451910" y="611535"/>
                      </a:lnTo>
                      <a:cubicBezTo>
                        <a:pt x="449672" y="611286"/>
                        <a:pt x="447930" y="610113"/>
                        <a:pt x="445621" y="609864"/>
                      </a:cubicBezTo>
                      <a:cubicBezTo>
                        <a:pt x="442590" y="609722"/>
                        <a:pt x="439587" y="609260"/>
                        <a:pt x="436666" y="608443"/>
                      </a:cubicBezTo>
                      <a:cubicBezTo>
                        <a:pt x="432829" y="607235"/>
                        <a:pt x="428138" y="607803"/>
                        <a:pt x="425260" y="604890"/>
                      </a:cubicBezTo>
                      <a:cubicBezTo>
                        <a:pt x="421707" y="601549"/>
                        <a:pt x="420392" y="598209"/>
                        <a:pt x="414600" y="599311"/>
                      </a:cubicBezTo>
                      <a:cubicBezTo>
                        <a:pt x="410759" y="600661"/>
                        <a:pt x="407248" y="602793"/>
                        <a:pt x="404295" y="605600"/>
                      </a:cubicBezTo>
                      <a:cubicBezTo>
                        <a:pt x="402227" y="607732"/>
                        <a:pt x="399992" y="609651"/>
                        <a:pt x="397615" y="611428"/>
                      </a:cubicBezTo>
                      <a:lnTo>
                        <a:pt x="396868" y="609758"/>
                      </a:lnTo>
                      <a:cubicBezTo>
                        <a:pt x="388909" y="608656"/>
                        <a:pt x="385320" y="597570"/>
                        <a:pt x="376828" y="599560"/>
                      </a:cubicBezTo>
                      <a:cubicBezTo>
                        <a:pt x="372254" y="600377"/>
                        <a:pt x="367809" y="601798"/>
                        <a:pt x="363609" y="603788"/>
                      </a:cubicBezTo>
                      <a:cubicBezTo>
                        <a:pt x="359203" y="606027"/>
                        <a:pt x="356893" y="608585"/>
                        <a:pt x="351705" y="608265"/>
                      </a:cubicBezTo>
                      <a:cubicBezTo>
                        <a:pt x="348084" y="607803"/>
                        <a:pt x="344645" y="606417"/>
                        <a:pt x="341720" y="604250"/>
                      </a:cubicBezTo>
                      <a:cubicBezTo>
                        <a:pt x="340050" y="603077"/>
                        <a:pt x="338771" y="601798"/>
                        <a:pt x="337101" y="600697"/>
                      </a:cubicBezTo>
                      <a:cubicBezTo>
                        <a:pt x="335431" y="599595"/>
                        <a:pt x="333548" y="598778"/>
                        <a:pt x="332055" y="597605"/>
                      </a:cubicBezTo>
                      <a:cubicBezTo>
                        <a:pt x="329141" y="595473"/>
                        <a:pt x="326970" y="592488"/>
                        <a:pt x="325837" y="589041"/>
                      </a:cubicBezTo>
                      <a:cubicBezTo>
                        <a:pt x="324526" y="585275"/>
                        <a:pt x="323587" y="581402"/>
                        <a:pt x="323029" y="577457"/>
                      </a:cubicBezTo>
                      <a:lnTo>
                        <a:pt x="324415" y="577244"/>
                      </a:lnTo>
                      <a:lnTo>
                        <a:pt x="324415" y="574295"/>
                      </a:lnTo>
                      <a:lnTo>
                        <a:pt x="100660" y="574295"/>
                      </a:lnTo>
                      <a:cubicBezTo>
                        <a:pt x="91776" y="567188"/>
                        <a:pt x="88827" y="553863"/>
                        <a:pt x="78522" y="547609"/>
                      </a:cubicBezTo>
                      <a:cubicBezTo>
                        <a:pt x="75893" y="546010"/>
                        <a:pt x="73832" y="544411"/>
                        <a:pt x="71025" y="545691"/>
                      </a:cubicBezTo>
                      <a:cubicBezTo>
                        <a:pt x="68889" y="547076"/>
                        <a:pt x="66910" y="548675"/>
                        <a:pt x="65126" y="550487"/>
                      </a:cubicBezTo>
                      <a:cubicBezTo>
                        <a:pt x="63136" y="552335"/>
                        <a:pt x="61573" y="556386"/>
                        <a:pt x="59299" y="557594"/>
                      </a:cubicBezTo>
                      <a:cubicBezTo>
                        <a:pt x="56434" y="558483"/>
                        <a:pt x="53322" y="558092"/>
                        <a:pt x="50770" y="556528"/>
                      </a:cubicBezTo>
                      <a:cubicBezTo>
                        <a:pt x="48951" y="558767"/>
                        <a:pt x="47324" y="561148"/>
                        <a:pt x="45902" y="563635"/>
                      </a:cubicBezTo>
                      <a:lnTo>
                        <a:pt x="7419" y="563635"/>
                      </a:lnTo>
                      <a:cubicBezTo>
                        <a:pt x="7465" y="562143"/>
                        <a:pt x="7299" y="560650"/>
                        <a:pt x="6922" y="559229"/>
                      </a:cubicBezTo>
                      <a:cubicBezTo>
                        <a:pt x="6211" y="556279"/>
                        <a:pt x="4292" y="553259"/>
                        <a:pt x="3369" y="550275"/>
                      </a:cubicBezTo>
                      <a:cubicBezTo>
                        <a:pt x="2445" y="547289"/>
                        <a:pt x="3688" y="544234"/>
                        <a:pt x="2978" y="541356"/>
                      </a:cubicBezTo>
                      <a:cubicBezTo>
                        <a:pt x="2267" y="538477"/>
                        <a:pt x="952" y="537802"/>
                        <a:pt x="632" y="534817"/>
                      </a:cubicBezTo>
                      <a:cubicBezTo>
                        <a:pt x="-327" y="528137"/>
                        <a:pt x="-327" y="521386"/>
                        <a:pt x="632" y="514705"/>
                      </a:cubicBezTo>
                      <a:cubicBezTo>
                        <a:pt x="2217" y="509908"/>
                        <a:pt x="4303" y="505324"/>
                        <a:pt x="6851" y="500954"/>
                      </a:cubicBezTo>
                      <a:cubicBezTo>
                        <a:pt x="9587" y="495304"/>
                        <a:pt x="13318" y="490294"/>
                        <a:pt x="13957" y="483720"/>
                      </a:cubicBezTo>
                      <a:cubicBezTo>
                        <a:pt x="14323" y="477857"/>
                        <a:pt x="16427" y="472242"/>
                        <a:pt x="19998" y="467588"/>
                      </a:cubicBezTo>
                      <a:cubicBezTo>
                        <a:pt x="21917" y="465846"/>
                        <a:pt x="23612" y="463856"/>
                        <a:pt x="25044" y="461689"/>
                      </a:cubicBezTo>
                      <a:cubicBezTo>
                        <a:pt x="26224" y="458775"/>
                        <a:pt x="27151" y="455755"/>
                        <a:pt x="27816" y="452663"/>
                      </a:cubicBezTo>
                      <a:cubicBezTo>
                        <a:pt x="29354" y="446871"/>
                        <a:pt x="29930" y="440866"/>
                        <a:pt x="29521" y="434896"/>
                      </a:cubicBezTo>
                      <a:cubicBezTo>
                        <a:pt x="28949" y="428252"/>
                        <a:pt x="28889" y="421607"/>
                        <a:pt x="29344" y="414962"/>
                      </a:cubicBezTo>
                      <a:cubicBezTo>
                        <a:pt x="30115" y="411906"/>
                        <a:pt x="31078" y="408921"/>
                        <a:pt x="32222" y="406007"/>
                      </a:cubicBezTo>
                      <a:cubicBezTo>
                        <a:pt x="32705" y="403165"/>
                        <a:pt x="33430" y="400358"/>
                        <a:pt x="34389" y="397622"/>
                      </a:cubicBezTo>
                      <a:cubicBezTo>
                        <a:pt x="35029" y="396449"/>
                        <a:pt x="37019" y="395561"/>
                        <a:pt x="37943" y="394423"/>
                      </a:cubicBezTo>
                      <a:cubicBezTo>
                        <a:pt x="38867" y="393287"/>
                        <a:pt x="38263" y="391865"/>
                        <a:pt x="38867" y="390870"/>
                      </a:cubicBezTo>
                      <a:cubicBezTo>
                        <a:pt x="40242" y="389271"/>
                        <a:pt x="41738" y="387814"/>
                        <a:pt x="43344" y="386464"/>
                      </a:cubicBezTo>
                      <a:cubicBezTo>
                        <a:pt x="47281" y="382271"/>
                        <a:pt x="50664" y="377616"/>
                        <a:pt x="53400" y="372571"/>
                      </a:cubicBezTo>
                      <a:cubicBezTo>
                        <a:pt x="56967" y="367169"/>
                        <a:pt x="60862" y="361946"/>
                        <a:pt x="65055" y="357007"/>
                      </a:cubicBezTo>
                      <a:cubicBezTo>
                        <a:pt x="66853" y="355123"/>
                        <a:pt x="68537" y="353133"/>
                        <a:pt x="70101" y="351037"/>
                      </a:cubicBezTo>
                      <a:cubicBezTo>
                        <a:pt x="71522" y="348727"/>
                        <a:pt x="72020" y="346169"/>
                        <a:pt x="73299" y="343610"/>
                      </a:cubicBezTo>
                      <a:cubicBezTo>
                        <a:pt x="75893" y="339240"/>
                        <a:pt x="78160" y="334691"/>
                        <a:pt x="80086" y="329966"/>
                      </a:cubicBezTo>
                      <a:cubicBezTo>
                        <a:pt x="80796" y="327336"/>
                        <a:pt x="80086" y="324671"/>
                        <a:pt x="80939" y="322041"/>
                      </a:cubicBezTo>
                      <a:cubicBezTo>
                        <a:pt x="81756" y="319981"/>
                        <a:pt x="83994" y="317173"/>
                        <a:pt x="84954" y="314935"/>
                      </a:cubicBezTo>
                      <a:cubicBezTo>
                        <a:pt x="88927" y="305945"/>
                        <a:pt x="93571" y="297239"/>
                        <a:pt x="98847" y="288924"/>
                      </a:cubicBezTo>
                      <a:cubicBezTo>
                        <a:pt x="102756" y="282599"/>
                        <a:pt x="104995" y="280609"/>
                        <a:pt x="104995" y="272863"/>
                      </a:cubicBezTo>
                      <a:cubicBezTo>
                        <a:pt x="104995" y="266644"/>
                        <a:pt x="105634" y="260888"/>
                        <a:pt x="103289" y="255096"/>
                      </a:cubicBezTo>
                      <a:cubicBezTo>
                        <a:pt x="102227" y="252467"/>
                        <a:pt x="100685" y="250050"/>
                        <a:pt x="98741" y="247989"/>
                      </a:cubicBezTo>
                      <a:cubicBezTo>
                        <a:pt x="98101" y="247030"/>
                        <a:pt x="98741" y="245289"/>
                        <a:pt x="97888" y="244436"/>
                      </a:cubicBezTo>
                      <a:cubicBezTo>
                        <a:pt x="97035" y="243583"/>
                        <a:pt x="95081" y="244116"/>
                        <a:pt x="94335" y="243476"/>
                      </a:cubicBezTo>
                      <a:cubicBezTo>
                        <a:pt x="90781" y="240421"/>
                        <a:pt x="85700" y="238679"/>
                        <a:pt x="82609" y="235162"/>
                      </a:cubicBezTo>
                      <a:cubicBezTo>
                        <a:pt x="78522" y="230542"/>
                        <a:pt x="80512" y="220948"/>
                        <a:pt x="80512" y="215121"/>
                      </a:cubicBezTo>
                      <a:cubicBezTo>
                        <a:pt x="80512" y="212171"/>
                        <a:pt x="80512" y="209222"/>
                        <a:pt x="80512" y="206273"/>
                      </a:cubicBezTo>
                      <a:cubicBezTo>
                        <a:pt x="80345" y="203821"/>
                        <a:pt x="79755" y="201405"/>
                        <a:pt x="78771" y="199166"/>
                      </a:cubicBezTo>
                      <a:cubicBezTo>
                        <a:pt x="77314" y="193161"/>
                        <a:pt x="76532" y="188506"/>
                        <a:pt x="71167" y="184633"/>
                      </a:cubicBezTo>
                      <a:cubicBezTo>
                        <a:pt x="66867" y="181364"/>
                        <a:pt x="61928" y="179196"/>
                        <a:pt x="57699" y="175749"/>
                      </a:cubicBezTo>
                      <a:cubicBezTo>
                        <a:pt x="51232" y="170419"/>
                        <a:pt x="53613" y="166511"/>
                        <a:pt x="60578" y="164094"/>
                      </a:cubicBezTo>
                      <a:cubicBezTo>
                        <a:pt x="65361" y="162602"/>
                        <a:pt x="69482" y="159510"/>
                        <a:pt x="72233" y="155318"/>
                      </a:cubicBezTo>
                      <a:cubicBezTo>
                        <a:pt x="78451" y="145972"/>
                        <a:pt x="77492" y="129378"/>
                        <a:pt x="73796" y="119784"/>
                      </a:cubicBezTo>
                      <a:cubicBezTo>
                        <a:pt x="71664" y="114347"/>
                        <a:pt x="71167" y="109550"/>
                        <a:pt x="67827" y="104220"/>
                      </a:cubicBezTo>
                      <a:cubicBezTo>
                        <a:pt x="65126" y="99885"/>
                        <a:pt x="60720" y="97433"/>
                        <a:pt x="57771" y="93205"/>
                      </a:cubicBezTo>
                      <a:cubicBezTo>
                        <a:pt x="54231" y="87057"/>
                        <a:pt x="52153" y="80164"/>
                        <a:pt x="51694" y="73057"/>
                      </a:cubicBezTo>
                      <a:cubicBezTo>
                        <a:pt x="50717" y="67016"/>
                        <a:pt x="49196" y="61047"/>
                        <a:pt x="47146" y="55290"/>
                      </a:cubicBezTo>
                      <a:cubicBezTo>
                        <a:pt x="46805" y="52803"/>
                        <a:pt x="45654" y="50529"/>
                        <a:pt x="43877" y="48752"/>
                      </a:cubicBezTo>
                      <a:cubicBezTo>
                        <a:pt x="42260" y="46869"/>
                        <a:pt x="40409" y="45163"/>
                        <a:pt x="38369" y="43742"/>
                      </a:cubicBezTo>
                      <a:cubicBezTo>
                        <a:pt x="34429" y="41290"/>
                        <a:pt x="30843" y="38305"/>
                        <a:pt x="27709" y="34858"/>
                      </a:cubicBezTo>
                      <a:cubicBezTo>
                        <a:pt x="23978" y="30488"/>
                        <a:pt x="17902" y="22493"/>
                        <a:pt x="16694" y="15457"/>
                      </a:cubicBezTo>
                      <a:cubicBezTo>
                        <a:pt x="17241" y="14853"/>
                        <a:pt x="17834" y="14284"/>
                        <a:pt x="18470" y="13787"/>
                      </a:cubicBezTo>
                      <a:cubicBezTo>
                        <a:pt x="21036" y="12507"/>
                        <a:pt x="23996" y="12223"/>
                        <a:pt x="26750" y="1304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94" name="Freeform: Shape 493">
                  <a:extLst>
                    <a:ext uri="{FF2B5EF4-FFF2-40B4-BE49-F238E27FC236}">
                      <a16:creationId xmlns:a16="http://schemas.microsoft.com/office/drawing/2014/main" id="{DF8DCD68-ACC5-B270-30A7-1457637CB190}"/>
                    </a:ext>
                  </a:extLst>
                </p:cNvPr>
                <p:cNvSpPr/>
                <p:nvPr/>
              </p:nvSpPr>
              <p:spPr>
                <a:xfrm>
                  <a:off x="-10093555" y="7116672"/>
                  <a:ext cx="1503092" cy="1476626"/>
                </a:xfrm>
                <a:custGeom>
                  <a:avLst/>
                  <a:gdLst>
                    <a:gd name="connsiteX0" fmla="*/ 103 w 938634"/>
                    <a:gd name="connsiteY0" fmla="*/ 556865 h 922107"/>
                    <a:gd name="connsiteX1" fmla="*/ 2271 w 938634"/>
                    <a:gd name="connsiteY1" fmla="*/ 548515 h 922107"/>
                    <a:gd name="connsiteX2" fmla="*/ 12326 w 938634"/>
                    <a:gd name="connsiteY2" fmla="*/ 532453 h 922107"/>
                    <a:gd name="connsiteX3" fmla="*/ 17195 w 938634"/>
                    <a:gd name="connsiteY3" fmla="*/ 514687 h 922107"/>
                    <a:gd name="connsiteX4" fmla="*/ 28921 w 938634"/>
                    <a:gd name="connsiteY4" fmla="*/ 499834 h 922107"/>
                    <a:gd name="connsiteX5" fmla="*/ 35814 w 938634"/>
                    <a:gd name="connsiteY5" fmla="*/ 492158 h 922107"/>
                    <a:gd name="connsiteX6" fmla="*/ 36845 w 938634"/>
                    <a:gd name="connsiteY6" fmla="*/ 489706 h 922107"/>
                    <a:gd name="connsiteX7" fmla="*/ 44342 w 938634"/>
                    <a:gd name="connsiteY7" fmla="*/ 486153 h 922107"/>
                    <a:gd name="connsiteX8" fmla="*/ 51129 w 938634"/>
                    <a:gd name="connsiteY8" fmla="*/ 483630 h 922107"/>
                    <a:gd name="connsiteX9" fmla="*/ 67795 w 938634"/>
                    <a:gd name="connsiteY9" fmla="*/ 491839 h 922107"/>
                    <a:gd name="connsiteX10" fmla="*/ 82008 w 938634"/>
                    <a:gd name="connsiteY10" fmla="*/ 488285 h 922107"/>
                    <a:gd name="connsiteX11" fmla="*/ 84567 w 938634"/>
                    <a:gd name="connsiteY11" fmla="*/ 484945 h 922107"/>
                    <a:gd name="connsiteX12" fmla="*/ 88617 w 938634"/>
                    <a:gd name="connsiteY12" fmla="*/ 483595 h 922107"/>
                    <a:gd name="connsiteX13" fmla="*/ 92384 w 938634"/>
                    <a:gd name="connsiteY13" fmla="*/ 481676 h 922107"/>
                    <a:gd name="connsiteX14" fmla="*/ 103044 w 938634"/>
                    <a:gd name="connsiteY14" fmla="*/ 473752 h 922107"/>
                    <a:gd name="connsiteX15" fmla="*/ 111821 w 938634"/>
                    <a:gd name="connsiteY15" fmla="*/ 468990 h 922107"/>
                    <a:gd name="connsiteX16" fmla="*/ 120594 w 938634"/>
                    <a:gd name="connsiteY16" fmla="*/ 474498 h 922107"/>
                    <a:gd name="connsiteX17" fmla="*/ 120775 w 938634"/>
                    <a:gd name="connsiteY17" fmla="*/ 475848 h 922107"/>
                    <a:gd name="connsiteX18" fmla="*/ 118785 w 938634"/>
                    <a:gd name="connsiteY18" fmla="*/ 482244 h 922107"/>
                    <a:gd name="connsiteX19" fmla="*/ 113740 w 938634"/>
                    <a:gd name="connsiteY19" fmla="*/ 496671 h 922107"/>
                    <a:gd name="connsiteX20" fmla="*/ 133390 w 938634"/>
                    <a:gd name="connsiteY20" fmla="*/ 495321 h 922107"/>
                    <a:gd name="connsiteX21" fmla="*/ 150162 w 938634"/>
                    <a:gd name="connsiteY21" fmla="*/ 484945 h 922107"/>
                    <a:gd name="connsiteX22" fmla="*/ 152081 w 938634"/>
                    <a:gd name="connsiteY22" fmla="*/ 470980 h 922107"/>
                    <a:gd name="connsiteX23" fmla="*/ 154319 w 938634"/>
                    <a:gd name="connsiteY23" fmla="*/ 463056 h 922107"/>
                    <a:gd name="connsiteX24" fmla="*/ 167964 w 938634"/>
                    <a:gd name="connsiteY24" fmla="*/ 458366 h 922107"/>
                    <a:gd name="connsiteX25" fmla="*/ 188787 w 938634"/>
                    <a:gd name="connsiteY25" fmla="*/ 446320 h 922107"/>
                    <a:gd name="connsiteX26" fmla="*/ 200762 w 938634"/>
                    <a:gd name="connsiteY26" fmla="*/ 429690 h 922107"/>
                    <a:gd name="connsiteX27" fmla="*/ 204741 w 938634"/>
                    <a:gd name="connsiteY27" fmla="*/ 406700 h 922107"/>
                    <a:gd name="connsiteX28" fmla="*/ 205807 w 938634"/>
                    <a:gd name="connsiteY28" fmla="*/ 379481 h 922107"/>
                    <a:gd name="connsiteX29" fmla="*/ 209076 w 938634"/>
                    <a:gd name="connsiteY29" fmla="*/ 359298 h 922107"/>
                    <a:gd name="connsiteX30" fmla="*/ 224143 w 938634"/>
                    <a:gd name="connsiteY30" fmla="*/ 345084 h 922107"/>
                    <a:gd name="connsiteX31" fmla="*/ 227199 w 938634"/>
                    <a:gd name="connsiteY31" fmla="*/ 327673 h 922107"/>
                    <a:gd name="connsiteX32" fmla="*/ 243615 w 938634"/>
                    <a:gd name="connsiteY32" fmla="*/ 314525 h 922107"/>
                    <a:gd name="connsiteX33" fmla="*/ 250971 w 938634"/>
                    <a:gd name="connsiteY33" fmla="*/ 312820 h 922107"/>
                    <a:gd name="connsiteX34" fmla="*/ 258468 w 938634"/>
                    <a:gd name="connsiteY34" fmla="*/ 307810 h 922107"/>
                    <a:gd name="connsiteX35" fmla="*/ 267814 w 938634"/>
                    <a:gd name="connsiteY35" fmla="*/ 291748 h 922107"/>
                    <a:gd name="connsiteX36" fmla="*/ 273712 w 938634"/>
                    <a:gd name="connsiteY36" fmla="*/ 272454 h 922107"/>
                    <a:gd name="connsiteX37" fmla="*/ 285865 w 938634"/>
                    <a:gd name="connsiteY37" fmla="*/ 255113 h 922107"/>
                    <a:gd name="connsiteX38" fmla="*/ 288494 w 938634"/>
                    <a:gd name="connsiteY38" fmla="*/ 233793 h 922107"/>
                    <a:gd name="connsiteX39" fmla="*/ 284337 w 938634"/>
                    <a:gd name="connsiteY39" fmla="*/ 224377 h 922107"/>
                    <a:gd name="connsiteX40" fmla="*/ 281530 w 938634"/>
                    <a:gd name="connsiteY40" fmla="*/ 215920 h 922107"/>
                    <a:gd name="connsiteX41" fmla="*/ 286824 w 938634"/>
                    <a:gd name="connsiteY41" fmla="*/ 202914 h 922107"/>
                    <a:gd name="connsiteX42" fmla="*/ 297022 w 938634"/>
                    <a:gd name="connsiteY42" fmla="*/ 187741 h 922107"/>
                    <a:gd name="connsiteX43" fmla="*/ 296312 w 938634"/>
                    <a:gd name="connsiteY43" fmla="*/ 168518 h 922107"/>
                    <a:gd name="connsiteX44" fmla="*/ 300220 w 938634"/>
                    <a:gd name="connsiteY44" fmla="*/ 154304 h 922107"/>
                    <a:gd name="connsiteX45" fmla="*/ 310881 w 938634"/>
                    <a:gd name="connsiteY45" fmla="*/ 137710 h 922107"/>
                    <a:gd name="connsiteX46" fmla="*/ 315749 w 938634"/>
                    <a:gd name="connsiteY46" fmla="*/ 117740 h 922107"/>
                    <a:gd name="connsiteX47" fmla="*/ 315429 w 938634"/>
                    <a:gd name="connsiteY47" fmla="*/ 103207 h 922107"/>
                    <a:gd name="connsiteX48" fmla="*/ 316459 w 938634"/>
                    <a:gd name="connsiteY48" fmla="*/ 85831 h 922107"/>
                    <a:gd name="connsiteX49" fmla="*/ 312053 w 938634"/>
                    <a:gd name="connsiteY49" fmla="*/ 81744 h 922107"/>
                    <a:gd name="connsiteX50" fmla="*/ 314931 w 938634"/>
                    <a:gd name="connsiteY50" fmla="*/ 69201 h 922107"/>
                    <a:gd name="connsiteX51" fmla="*/ 318485 w 938634"/>
                    <a:gd name="connsiteY51" fmla="*/ 45038 h 922107"/>
                    <a:gd name="connsiteX52" fmla="*/ 337957 w 938634"/>
                    <a:gd name="connsiteY52" fmla="*/ 24286 h 922107"/>
                    <a:gd name="connsiteX53" fmla="*/ 349612 w 938634"/>
                    <a:gd name="connsiteY53" fmla="*/ 16931 h 922107"/>
                    <a:gd name="connsiteX54" fmla="*/ 355049 w 938634"/>
                    <a:gd name="connsiteY54" fmla="*/ 10784 h 922107"/>
                    <a:gd name="connsiteX55" fmla="*/ 361836 w 938634"/>
                    <a:gd name="connsiteY55" fmla="*/ 7443 h 922107"/>
                    <a:gd name="connsiteX56" fmla="*/ 370613 w 938634"/>
                    <a:gd name="connsiteY56" fmla="*/ 9113 h 922107"/>
                    <a:gd name="connsiteX57" fmla="*/ 393034 w 938634"/>
                    <a:gd name="connsiteY57" fmla="*/ 19773 h 922107"/>
                    <a:gd name="connsiteX58" fmla="*/ 403695 w 938634"/>
                    <a:gd name="connsiteY58" fmla="*/ 27378 h 922107"/>
                    <a:gd name="connsiteX59" fmla="*/ 409344 w 938634"/>
                    <a:gd name="connsiteY59" fmla="*/ 34484 h 922107"/>
                    <a:gd name="connsiteX60" fmla="*/ 412614 w 938634"/>
                    <a:gd name="connsiteY60" fmla="*/ 39033 h 922107"/>
                    <a:gd name="connsiteX61" fmla="*/ 418619 w 938634"/>
                    <a:gd name="connsiteY61" fmla="*/ 42586 h 922107"/>
                    <a:gd name="connsiteX62" fmla="*/ 429954 w 938634"/>
                    <a:gd name="connsiteY62" fmla="*/ 45927 h 922107"/>
                    <a:gd name="connsiteX63" fmla="*/ 443279 w 938634"/>
                    <a:gd name="connsiteY63" fmla="*/ 49906 h 922107"/>
                    <a:gd name="connsiteX64" fmla="*/ 452695 w 938634"/>
                    <a:gd name="connsiteY64" fmla="*/ 53460 h 922107"/>
                    <a:gd name="connsiteX65" fmla="*/ 470675 w 938634"/>
                    <a:gd name="connsiteY65" fmla="*/ 50510 h 922107"/>
                    <a:gd name="connsiteX66" fmla="*/ 485813 w 938634"/>
                    <a:gd name="connsiteY66" fmla="*/ 52820 h 922107"/>
                    <a:gd name="connsiteX67" fmla="*/ 496935 w 938634"/>
                    <a:gd name="connsiteY67" fmla="*/ 61917 h 922107"/>
                    <a:gd name="connsiteX68" fmla="*/ 511148 w 938634"/>
                    <a:gd name="connsiteY68" fmla="*/ 56338 h 922107"/>
                    <a:gd name="connsiteX69" fmla="*/ 514346 w 938634"/>
                    <a:gd name="connsiteY69" fmla="*/ 44434 h 922107"/>
                    <a:gd name="connsiteX70" fmla="*/ 521453 w 938634"/>
                    <a:gd name="connsiteY70" fmla="*/ 32210 h 922107"/>
                    <a:gd name="connsiteX71" fmla="*/ 534210 w 938634"/>
                    <a:gd name="connsiteY71" fmla="*/ 28870 h 922107"/>
                    <a:gd name="connsiteX72" fmla="*/ 547464 w 938634"/>
                    <a:gd name="connsiteY72" fmla="*/ 38038 h 922107"/>
                    <a:gd name="connsiteX73" fmla="*/ 553860 w 938634"/>
                    <a:gd name="connsiteY73" fmla="*/ 38749 h 922107"/>
                    <a:gd name="connsiteX74" fmla="*/ 560647 w 938634"/>
                    <a:gd name="connsiteY74" fmla="*/ 36190 h 922107"/>
                    <a:gd name="connsiteX75" fmla="*/ 577703 w 938634"/>
                    <a:gd name="connsiteY75" fmla="*/ 27094 h 922107"/>
                    <a:gd name="connsiteX76" fmla="*/ 594084 w 938634"/>
                    <a:gd name="connsiteY76" fmla="*/ 12347 h 922107"/>
                    <a:gd name="connsiteX77" fmla="*/ 599840 w 938634"/>
                    <a:gd name="connsiteY77" fmla="*/ 11387 h 922107"/>
                    <a:gd name="connsiteX78" fmla="*/ 603181 w 938634"/>
                    <a:gd name="connsiteY78" fmla="*/ 14657 h 922107"/>
                    <a:gd name="connsiteX79" fmla="*/ 613414 w 938634"/>
                    <a:gd name="connsiteY79" fmla="*/ 22794 h 922107"/>
                    <a:gd name="connsiteX80" fmla="*/ 627628 w 938634"/>
                    <a:gd name="connsiteY80" fmla="*/ 19241 h 922107"/>
                    <a:gd name="connsiteX81" fmla="*/ 643049 w 938634"/>
                    <a:gd name="connsiteY81" fmla="*/ 14195 h 922107"/>
                    <a:gd name="connsiteX82" fmla="*/ 652217 w 938634"/>
                    <a:gd name="connsiteY82" fmla="*/ 870 h 922107"/>
                    <a:gd name="connsiteX83" fmla="*/ 664263 w 938634"/>
                    <a:gd name="connsiteY83" fmla="*/ 3037 h 922107"/>
                    <a:gd name="connsiteX84" fmla="*/ 679933 w 938634"/>
                    <a:gd name="connsiteY84" fmla="*/ 7586 h 922107"/>
                    <a:gd name="connsiteX85" fmla="*/ 697700 w 938634"/>
                    <a:gd name="connsiteY85" fmla="*/ 12311 h 922107"/>
                    <a:gd name="connsiteX86" fmla="*/ 715467 w 938634"/>
                    <a:gd name="connsiteY86" fmla="*/ 14443 h 922107"/>
                    <a:gd name="connsiteX87" fmla="*/ 730498 w 938634"/>
                    <a:gd name="connsiteY87" fmla="*/ 5667 h 922107"/>
                    <a:gd name="connsiteX88" fmla="*/ 735366 w 938634"/>
                    <a:gd name="connsiteY88" fmla="*/ 3819 h 922107"/>
                    <a:gd name="connsiteX89" fmla="*/ 740163 w 938634"/>
                    <a:gd name="connsiteY89" fmla="*/ 6378 h 922107"/>
                    <a:gd name="connsiteX90" fmla="*/ 748194 w 938634"/>
                    <a:gd name="connsiteY90" fmla="*/ 17819 h 922107"/>
                    <a:gd name="connsiteX91" fmla="*/ 754767 w 938634"/>
                    <a:gd name="connsiteY91" fmla="*/ 24926 h 922107"/>
                    <a:gd name="connsiteX92" fmla="*/ 757148 w 938634"/>
                    <a:gd name="connsiteY92" fmla="*/ 30895 h 922107"/>
                    <a:gd name="connsiteX93" fmla="*/ 766422 w 938634"/>
                    <a:gd name="connsiteY93" fmla="*/ 43048 h 922107"/>
                    <a:gd name="connsiteX94" fmla="*/ 772463 w 938634"/>
                    <a:gd name="connsiteY94" fmla="*/ 47916 h 922107"/>
                    <a:gd name="connsiteX95" fmla="*/ 780778 w 938634"/>
                    <a:gd name="connsiteY95" fmla="*/ 51043 h 922107"/>
                    <a:gd name="connsiteX96" fmla="*/ 797550 w 938634"/>
                    <a:gd name="connsiteY96" fmla="*/ 54952 h 922107"/>
                    <a:gd name="connsiteX97" fmla="*/ 806398 w 938634"/>
                    <a:gd name="connsiteY97" fmla="*/ 48485 h 922107"/>
                    <a:gd name="connsiteX98" fmla="*/ 812296 w 938634"/>
                    <a:gd name="connsiteY98" fmla="*/ 41058 h 922107"/>
                    <a:gd name="connsiteX99" fmla="*/ 816951 w 938634"/>
                    <a:gd name="connsiteY99" fmla="*/ 40170 h 922107"/>
                    <a:gd name="connsiteX100" fmla="*/ 821642 w 938634"/>
                    <a:gd name="connsiteY100" fmla="*/ 42728 h 922107"/>
                    <a:gd name="connsiteX101" fmla="*/ 830490 w 938634"/>
                    <a:gd name="connsiteY101" fmla="*/ 41378 h 922107"/>
                    <a:gd name="connsiteX102" fmla="*/ 839941 w 938634"/>
                    <a:gd name="connsiteY102" fmla="*/ 37043 h 922107"/>
                    <a:gd name="connsiteX103" fmla="*/ 849109 w 938634"/>
                    <a:gd name="connsiteY103" fmla="*/ 25885 h 922107"/>
                    <a:gd name="connsiteX104" fmla="*/ 865455 w 938634"/>
                    <a:gd name="connsiteY104" fmla="*/ 43652 h 922107"/>
                    <a:gd name="connsiteX105" fmla="*/ 882404 w 938634"/>
                    <a:gd name="connsiteY105" fmla="*/ 62876 h 922107"/>
                    <a:gd name="connsiteX106" fmla="*/ 886953 w 938634"/>
                    <a:gd name="connsiteY106" fmla="*/ 68135 h 922107"/>
                    <a:gd name="connsiteX107" fmla="*/ 889724 w 938634"/>
                    <a:gd name="connsiteY107" fmla="*/ 78511 h 922107"/>
                    <a:gd name="connsiteX108" fmla="*/ 912501 w 938634"/>
                    <a:gd name="connsiteY108" fmla="*/ 93861 h 922107"/>
                    <a:gd name="connsiteX109" fmla="*/ 914420 w 938634"/>
                    <a:gd name="connsiteY109" fmla="*/ 93364 h 922107"/>
                    <a:gd name="connsiteX110" fmla="*/ 914811 w 938634"/>
                    <a:gd name="connsiteY110" fmla="*/ 97273 h 922107"/>
                    <a:gd name="connsiteX111" fmla="*/ 913205 w 938634"/>
                    <a:gd name="connsiteY111" fmla="*/ 100612 h 922107"/>
                    <a:gd name="connsiteX112" fmla="*/ 913141 w 938634"/>
                    <a:gd name="connsiteY112" fmla="*/ 100648 h 922107"/>
                    <a:gd name="connsiteX113" fmla="*/ 909588 w 938634"/>
                    <a:gd name="connsiteY113" fmla="*/ 104201 h 922107"/>
                    <a:gd name="connsiteX114" fmla="*/ 905750 w 938634"/>
                    <a:gd name="connsiteY114" fmla="*/ 116247 h 922107"/>
                    <a:gd name="connsiteX115" fmla="*/ 906958 w 938634"/>
                    <a:gd name="connsiteY115" fmla="*/ 130141 h 922107"/>
                    <a:gd name="connsiteX116" fmla="*/ 915984 w 938634"/>
                    <a:gd name="connsiteY116" fmla="*/ 135578 h 922107"/>
                    <a:gd name="connsiteX117" fmla="*/ 915237 w 938634"/>
                    <a:gd name="connsiteY117" fmla="*/ 147944 h 922107"/>
                    <a:gd name="connsiteX118" fmla="*/ 938547 w 938634"/>
                    <a:gd name="connsiteY118" fmla="*/ 152954 h 922107"/>
                    <a:gd name="connsiteX119" fmla="*/ 923872 w 938634"/>
                    <a:gd name="connsiteY119" fmla="*/ 171574 h 922107"/>
                    <a:gd name="connsiteX120" fmla="*/ 906105 w 938634"/>
                    <a:gd name="connsiteY120" fmla="*/ 185218 h 922107"/>
                    <a:gd name="connsiteX121" fmla="*/ 893349 w 938634"/>
                    <a:gd name="connsiteY121" fmla="*/ 201102 h 922107"/>
                    <a:gd name="connsiteX122" fmla="*/ 879917 w 938634"/>
                    <a:gd name="connsiteY122" fmla="*/ 216488 h 922107"/>
                    <a:gd name="connsiteX123" fmla="*/ 869257 w 938634"/>
                    <a:gd name="connsiteY123" fmla="*/ 233651 h 922107"/>
                    <a:gd name="connsiteX124" fmla="*/ 859769 w 938634"/>
                    <a:gd name="connsiteY124" fmla="*/ 245626 h 922107"/>
                    <a:gd name="connsiteX125" fmla="*/ 861688 w 938634"/>
                    <a:gd name="connsiteY125" fmla="*/ 260799 h 922107"/>
                    <a:gd name="connsiteX126" fmla="*/ 854013 w 938634"/>
                    <a:gd name="connsiteY126" fmla="*/ 270002 h 922107"/>
                    <a:gd name="connsiteX127" fmla="*/ 850673 w 938634"/>
                    <a:gd name="connsiteY127" fmla="*/ 278032 h 922107"/>
                    <a:gd name="connsiteX128" fmla="*/ 851774 w 938634"/>
                    <a:gd name="connsiteY128" fmla="*/ 289226 h 922107"/>
                    <a:gd name="connsiteX129" fmla="*/ 851774 w 938634"/>
                    <a:gd name="connsiteY129" fmla="*/ 295302 h 922107"/>
                    <a:gd name="connsiteX130" fmla="*/ 855541 w 938634"/>
                    <a:gd name="connsiteY130" fmla="*/ 310617 h 922107"/>
                    <a:gd name="connsiteX131" fmla="*/ 854652 w 938634"/>
                    <a:gd name="connsiteY131" fmla="*/ 319784 h 922107"/>
                    <a:gd name="connsiteX132" fmla="*/ 855043 w 938634"/>
                    <a:gd name="connsiteY132" fmla="*/ 322094 h 922107"/>
                    <a:gd name="connsiteX133" fmla="*/ 834611 w 938634"/>
                    <a:gd name="connsiteY133" fmla="*/ 339861 h 922107"/>
                    <a:gd name="connsiteX134" fmla="*/ 832551 w 938634"/>
                    <a:gd name="connsiteY134" fmla="*/ 350237 h 922107"/>
                    <a:gd name="connsiteX135" fmla="*/ 833510 w 938634"/>
                    <a:gd name="connsiteY135" fmla="*/ 370668 h 922107"/>
                    <a:gd name="connsiteX136" fmla="*/ 823063 w 938634"/>
                    <a:gd name="connsiteY136" fmla="*/ 378984 h 922107"/>
                    <a:gd name="connsiteX137" fmla="*/ 818838 w 938634"/>
                    <a:gd name="connsiteY137" fmla="*/ 390816 h 922107"/>
                    <a:gd name="connsiteX138" fmla="*/ 819510 w 938634"/>
                    <a:gd name="connsiteY138" fmla="*/ 391989 h 922107"/>
                    <a:gd name="connsiteX139" fmla="*/ 828677 w 938634"/>
                    <a:gd name="connsiteY139" fmla="*/ 400446 h 922107"/>
                    <a:gd name="connsiteX140" fmla="*/ 835784 w 938634"/>
                    <a:gd name="connsiteY140" fmla="*/ 407944 h 922107"/>
                    <a:gd name="connsiteX141" fmla="*/ 836886 w 938634"/>
                    <a:gd name="connsiteY141" fmla="*/ 408583 h 922107"/>
                    <a:gd name="connsiteX142" fmla="*/ 826510 w 938634"/>
                    <a:gd name="connsiteY142" fmla="*/ 425923 h 922107"/>
                    <a:gd name="connsiteX143" fmla="*/ 832657 w 938634"/>
                    <a:gd name="connsiteY143" fmla="*/ 435482 h 922107"/>
                    <a:gd name="connsiteX144" fmla="*/ 829956 w 938634"/>
                    <a:gd name="connsiteY144" fmla="*/ 446675 h 922107"/>
                    <a:gd name="connsiteX145" fmla="*/ 830596 w 938634"/>
                    <a:gd name="connsiteY145" fmla="*/ 460178 h 922107"/>
                    <a:gd name="connsiteX146" fmla="*/ 843673 w 938634"/>
                    <a:gd name="connsiteY146" fmla="*/ 469488 h 922107"/>
                    <a:gd name="connsiteX147" fmla="*/ 842820 w 938634"/>
                    <a:gd name="connsiteY147" fmla="*/ 471087 h 922107"/>
                    <a:gd name="connsiteX148" fmla="*/ 842322 w 938634"/>
                    <a:gd name="connsiteY148" fmla="*/ 506301 h 922107"/>
                    <a:gd name="connsiteX149" fmla="*/ 850317 w 938634"/>
                    <a:gd name="connsiteY149" fmla="*/ 518986 h 922107"/>
                    <a:gd name="connsiteX150" fmla="*/ 859734 w 938634"/>
                    <a:gd name="connsiteY150" fmla="*/ 549581 h 922107"/>
                    <a:gd name="connsiteX151" fmla="*/ 859023 w 938634"/>
                    <a:gd name="connsiteY151" fmla="*/ 578008 h 922107"/>
                    <a:gd name="connsiteX152" fmla="*/ 863643 w 938634"/>
                    <a:gd name="connsiteY152" fmla="*/ 587211 h 922107"/>
                    <a:gd name="connsiteX153" fmla="*/ 869541 w 938634"/>
                    <a:gd name="connsiteY153" fmla="*/ 591901 h 922107"/>
                    <a:gd name="connsiteX154" fmla="*/ 897968 w 938634"/>
                    <a:gd name="connsiteY154" fmla="*/ 603734 h 922107"/>
                    <a:gd name="connsiteX155" fmla="*/ 897115 w 938634"/>
                    <a:gd name="connsiteY155" fmla="*/ 622247 h 922107"/>
                    <a:gd name="connsiteX156" fmla="*/ 895516 w 938634"/>
                    <a:gd name="connsiteY156" fmla="*/ 633724 h 922107"/>
                    <a:gd name="connsiteX157" fmla="*/ 899887 w 938634"/>
                    <a:gd name="connsiteY157" fmla="*/ 643710 h 922107"/>
                    <a:gd name="connsiteX158" fmla="*/ 904613 w 938634"/>
                    <a:gd name="connsiteY158" fmla="*/ 649786 h 922107"/>
                    <a:gd name="connsiteX159" fmla="*/ 904613 w 938634"/>
                    <a:gd name="connsiteY159" fmla="*/ 659024 h 922107"/>
                    <a:gd name="connsiteX160" fmla="*/ 895836 w 938634"/>
                    <a:gd name="connsiteY160" fmla="*/ 657461 h 922107"/>
                    <a:gd name="connsiteX161" fmla="*/ 876683 w 938634"/>
                    <a:gd name="connsiteY161" fmla="*/ 670146 h 922107"/>
                    <a:gd name="connsiteX162" fmla="*/ 851525 w 938634"/>
                    <a:gd name="connsiteY162" fmla="*/ 671177 h 922107"/>
                    <a:gd name="connsiteX163" fmla="*/ 844099 w 938634"/>
                    <a:gd name="connsiteY163" fmla="*/ 669649 h 922107"/>
                    <a:gd name="connsiteX164" fmla="*/ 838129 w 938634"/>
                    <a:gd name="connsiteY164" fmla="*/ 669329 h 922107"/>
                    <a:gd name="connsiteX165" fmla="*/ 827824 w 938634"/>
                    <a:gd name="connsiteY165" fmla="*/ 673806 h 922107"/>
                    <a:gd name="connsiteX166" fmla="*/ 821997 w 938634"/>
                    <a:gd name="connsiteY166" fmla="*/ 684182 h 922107"/>
                    <a:gd name="connsiteX167" fmla="*/ 817449 w 938634"/>
                    <a:gd name="connsiteY167" fmla="*/ 693776 h 922107"/>
                    <a:gd name="connsiteX168" fmla="*/ 810910 w 938634"/>
                    <a:gd name="connsiteY168" fmla="*/ 700563 h 922107"/>
                    <a:gd name="connsiteX169" fmla="*/ 799646 w 938634"/>
                    <a:gd name="connsiteY169" fmla="*/ 705894 h 922107"/>
                    <a:gd name="connsiteX170" fmla="*/ 792540 w 938634"/>
                    <a:gd name="connsiteY170" fmla="*/ 712538 h 922107"/>
                    <a:gd name="connsiteX171" fmla="*/ 797088 w 938634"/>
                    <a:gd name="connsiteY171" fmla="*/ 723696 h 922107"/>
                    <a:gd name="connsiteX172" fmla="*/ 807073 w 938634"/>
                    <a:gd name="connsiteY172" fmla="*/ 747006 h 922107"/>
                    <a:gd name="connsiteX173" fmla="*/ 808210 w 938634"/>
                    <a:gd name="connsiteY173" fmla="*/ 752514 h 922107"/>
                    <a:gd name="connsiteX174" fmla="*/ 809880 w 938634"/>
                    <a:gd name="connsiteY174" fmla="*/ 757453 h 922107"/>
                    <a:gd name="connsiteX175" fmla="*/ 808423 w 938634"/>
                    <a:gd name="connsiteY175" fmla="*/ 762498 h 922107"/>
                    <a:gd name="connsiteX176" fmla="*/ 808423 w 938634"/>
                    <a:gd name="connsiteY176" fmla="*/ 765519 h 922107"/>
                    <a:gd name="connsiteX177" fmla="*/ 807215 w 938634"/>
                    <a:gd name="connsiteY177" fmla="*/ 769925 h 922107"/>
                    <a:gd name="connsiteX178" fmla="*/ 802844 w 938634"/>
                    <a:gd name="connsiteY178" fmla="*/ 779093 h 922107"/>
                    <a:gd name="connsiteX179" fmla="*/ 799291 w 938634"/>
                    <a:gd name="connsiteY179" fmla="*/ 792098 h 922107"/>
                    <a:gd name="connsiteX180" fmla="*/ 803910 w 938634"/>
                    <a:gd name="connsiteY180" fmla="*/ 806880 h 922107"/>
                    <a:gd name="connsiteX181" fmla="*/ 798332 w 938634"/>
                    <a:gd name="connsiteY181" fmla="*/ 818784 h 922107"/>
                    <a:gd name="connsiteX182" fmla="*/ 794778 w 938634"/>
                    <a:gd name="connsiteY182" fmla="*/ 824682 h 922107"/>
                    <a:gd name="connsiteX183" fmla="*/ 796342 w 938634"/>
                    <a:gd name="connsiteY183" fmla="*/ 830510 h 922107"/>
                    <a:gd name="connsiteX184" fmla="*/ 798509 w 938634"/>
                    <a:gd name="connsiteY184" fmla="*/ 838007 h 922107"/>
                    <a:gd name="connsiteX185" fmla="*/ 801068 w 938634"/>
                    <a:gd name="connsiteY185" fmla="*/ 843587 h 922107"/>
                    <a:gd name="connsiteX186" fmla="*/ 809205 w 938634"/>
                    <a:gd name="connsiteY186" fmla="*/ 854247 h 922107"/>
                    <a:gd name="connsiteX187" fmla="*/ 822139 w 938634"/>
                    <a:gd name="connsiteY187" fmla="*/ 858653 h 922107"/>
                    <a:gd name="connsiteX188" fmla="*/ 833652 w 938634"/>
                    <a:gd name="connsiteY188" fmla="*/ 864231 h 922107"/>
                    <a:gd name="connsiteX189" fmla="*/ 841043 w 938634"/>
                    <a:gd name="connsiteY189" fmla="*/ 873257 h 922107"/>
                    <a:gd name="connsiteX190" fmla="*/ 847048 w 938634"/>
                    <a:gd name="connsiteY190" fmla="*/ 870947 h 922107"/>
                    <a:gd name="connsiteX191" fmla="*/ 849216 w 938634"/>
                    <a:gd name="connsiteY191" fmla="*/ 864622 h 922107"/>
                    <a:gd name="connsiteX192" fmla="*/ 847936 w 938634"/>
                    <a:gd name="connsiteY192" fmla="*/ 860074 h 922107"/>
                    <a:gd name="connsiteX193" fmla="*/ 849358 w 938634"/>
                    <a:gd name="connsiteY193" fmla="*/ 857764 h 922107"/>
                    <a:gd name="connsiteX194" fmla="*/ 852094 w 938634"/>
                    <a:gd name="connsiteY194" fmla="*/ 852328 h 922107"/>
                    <a:gd name="connsiteX195" fmla="*/ 859912 w 938634"/>
                    <a:gd name="connsiteY195" fmla="*/ 862988 h 922107"/>
                    <a:gd name="connsiteX196" fmla="*/ 860622 w 938634"/>
                    <a:gd name="connsiteY196" fmla="*/ 879973 h 922107"/>
                    <a:gd name="connsiteX197" fmla="*/ 861333 w 938634"/>
                    <a:gd name="connsiteY197" fmla="*/ 888110 h 922107"/>
                    <a:gd name="connsiteX198" fmla="*/ 859805 w 938634"/>
                    <a:gd name="connsiteY198" fmla="*/ 896993 h 922107"/>
                    <a:gd name="connsiteX199" fmla="*/ 855434 w 938634"/>
                    <a:gd name="connsiteY199" fmla="*/ 912380 h 922107"/>
                    <a:gd name="connsiteX200" fmla="*/ 843211 w 938634"/>
                    <a:gd name="connsiteY200" fmla="*/ 921085 h 922107"/>
                    <a:gd name="connsiteX201" fmla="*/ 839657 w 938634"/>
                    <a:gd name="connsiteY201" fmla="*/ 915826 h 922107"/>
                    <a:gd name="connsiteX202" fmla="*/ 835180 w 938634"/>
                    <a:gd name="connsiteY202" fmla="*/ 911989 h 922107"/>
                    <a:gd name="connsiteX203" fmla="*/ 822317 w 938634"/>
                    <a:gd name="connsiteY203" fmla="*/ 920694 h 922107"/>
                    <a:gd name="connsiteX204" fmla="*/ 816987 w 938634"/>
                    <a:gd name="connsiteY204" fmla="*/ 915578 h 922107"/>
                    <a:gd name="connsiteX205" fmla="*/ 813789 w 938634"/>
                    <a:gd name="connsiteY205" fmla="*/ 907369 h 922107"/>
                    <a:gd name="connsiteX206" fmla="*/ 808601 w 938634"/>
                    <a:gd name="connsiteY206" fmla="*/ 898486 h 922107"/>
                    <a:gd name="connsiteX207" fmla="*/ 806753 w 938634"/>
                    <a:gd name="connsiteY207" fmla="*/ 893937 h 922107"/>
                    <a:gd name="connsiteX208" fmla="*/ 804124 w 938634"/>
                    <a:gd name="connsiteY208" fmla="*/ 890740 h 922107"/>
                    <a:gd name="connsiteX209" fmla="*/ 799753 w 938634"/>
                    <a:gd name="connsiteY209" fmla="*/ 881821 h 922107"/>
                    <a:gd name="connsiteX210" fmla="*/ 791118 w 938634"/>
                    <a:gd name="connsiteY210" fmla="*/ 876455 h 922107"/>
                    <a:gd name="connsiteX211" fmla="*/ 785291 w 938634"/>
                    <a:gd name="connsiteY211" fmla="*/ 871836 h 922107"/>
                    <a:gd name="connsiteX212" fmla="*/ 775697 w 938634"/>
                    <a:gd name="connsiteY212" fmla="*/ 870308 h 922107"/>
                    <a:gd name="connsiteX213" fmla="*/ 757041 w 938634"/>
                    <a:gd name="connsiteY213" fmla="*/ 865937 h 922107"/>
                    <a:gd name="connsiteX214" fmla="*/ 744569 w 938634"/>
                    <a:gd name="connsiteY214" fmla="*/ 854104 h 922107"/>
                    <a:gd name="connsiteX215" fmla="*/ 743290 w 938634"/>
                    <a:gd name="connsiteY215" fmla="*/ 850196 h 922107"/>
                    <a:gd name="connsiteX216" fmla="*/ 741620 w 938634"/>
                    <a:gd name="connsiteY216" fmla="*/ 846642 h 922107"/>
                    <a:gd name="connsiteX217" fmla="*/ 737569 w 938634"/>
                    <a:gd name="connsiteY217" fmla="*/ 839216 h 922107"/>
                    <a:gd name="connsiteX218" fmla="*/ 729183 w 938634"/>
                    <a:gd name="connsiteY218" fmla="*/ 834916 h 922107"/>
                    <a:gd name="connsiteX219" fmla="*/ 725345 w 938634"/>
                    <a:gd name="connsiteY219" fmla="*/ 844404 h 922107"/>
                    <a:gd name="connsiteX220" fmla="*/ 720300 w 938634"/>
                    <a:gd name="connsiteY220" fmla="*/ 852328 h 922107"/>
                    <a:gd name="connsiteX221" fmla="*/ 715751 w 938634"/>
                    <a:gd name="connsiteY221" fmla="*/ 851048 h 922107"/>
                    <a:gd name="connsiteX222" fmla="*/ 710990 w 938634"/>
                    <a:gd name="connsiteY222" fmla="*/ 852328 h 922107"/>
                    <a:gd name="connsiteX223" fmla="*/ 706015 w 938634"/>
                    <a:gd name="connsiteY223" fmla="*/ 851191 h 922107"/>
                    <a:gd name="connsiteX224" fmla="*/ 702462 w 938634"/>
                    <a:gd name="connsiteY224" fmla="*/ 848241 h 922107"/>
                    <a:gd name="connsiteX225" fmla="*/ 692832 w 938634"/>
                    <a:gd name="connsiteY225" fmla="*/ 844688 h 922107"/>
                    <a:gd name="connsiteX226" fmla="*/ 682350 w 938634"/>
                    <a:gd name="connsiteY226" fmla="*/ 845008 h 922107"/>
                    <a:gd name="connsiteX227" fmla="*/ 679578 w 938634"/>
                    <a:gd name="connsiteY227" fmla="*/ 846607 h 922107"/>
                    <a:gd name="connsiteX228" fmla="*/ 674710 w 938634"/>
                    <a:gd name="connsiteY228" fmla="*/ 845328 h 922107"/>
                    <a:gd name="connsiteX229" fmla="*/ 658400 w 938634"/>
                    <a:gd name="connsiteY229" fmla="*/ 840921 h 922107"/>
                    <a:gd name="connsiteX230" fmla="*/ 651293 w 938634"/>
                    <a:gd name="connsiteY230" fmla="*/ 826708 h 922107"/>
                    <a:gd name="connsiteX231" fmla="*/ 649445 w 938634"/>
                    <a:gd name="connsiteY231" fmla="*/ 815444 h 922107"/>
                    <a:gd name="connsiteX232" fmla="*/ 640917 w 938634"/>
                    <a:gd name="connsiteY232" fmla="*/ 815444 h 922107"/>
                    <a:gd name="connsiteX233" fmla="*/ 636440 w 938634"/>
                    <a:gd name="connsiteY233" fmla="*/ 815444 h 922107"/>
                    <a:gd name="connsiteX234" fmla="*/ 630435 w 938634"/>
                    <a:gd name="connsiteY234" fmla="*/ 817114 h 922107"/>
                    <a:gd name="connsiteX235" fmla="*/ 627663 w 938634"/>
                    <a:gd name="connsiteY235" fmla="*/ 815444 h 922107"/>
                    <a:gd name="connsiteX236" fmla="*/ 621587 w 938634"/>
                    <a:gd name="connsiteY236" fmla="*/ 815444 h 922107"/>
                    <a:gd name="connsiteX237" fmla="*/ 618034 w 938634"/>
                    <a:gd name="connsiteY237" fmla="*/ 817043 h 922107"/>
                    <a:gd name="connsiteX238" fmla="*/ 612846 w 938634"/>
                    <a:gd name="connsiteY238" fmla="*/ 817043 h 922107"/>
                    <a:gd name="connsiteX239" fmla="*/ 603571 w 938634"/>
                    <a:gd name="connsiteY239" fmla="*/ 816012 h 922107"/>
                    <a:gd name="connsiteX240" fmla="*/ 598383 w 938634"/>
                    <a:gd name="connsiteY240" fmla="*/ 807875 h 922107"/>
                    <a:gd name="connsiteX241" fmla="*/ 590957 w 938634"/>
                    <a:gd name="connsiteY241" fmla="*/ 799880 h 922107"/>
                    <a:gd name="connsiteX242" fmla="*/ 586195 w 938634"/>
                    <a:gd name="connsiteY242" fmla="*/ 801728 h 922107"/>
                    <a:gd name="connsiteX243" fmla="*/ 586195 w 938634"/>
                    <a:gd name="connsiteY243" fmla="*/ 801728 h 922107"/>
                    <a:gd name="connsiteX244" fmla="*/ 577241 w 938634"/>
                    <a:gd name="connsiteY244" fmla="*/ 791992 h 922107"/>
                    <a:gd name="connsiteX245" fmla="*/ 569246 w 938634"/>
                    <a:gd name="connsiteY245" fmla="*/ 798139 h 922107"/>
                    <a:gd name="connsiteX246" fmla="*/ 559758 w 938634"/>
                    <a:gd name="connsiteY246" fmla="*/ 800839 h 922107"/>
                    <a:gd name="connsiteX247" fmla="*/ 552261 w 938634"/>
                    <a:gd name="connsiteY247" fmla="*/ 797037 h 922107"/>
                    <a:gd name="connsiteX248" fmla="*/ 541174 w 938634"/>
                    <a:gd name="connsiteY248" fmla="*/ 801479 h 922107"/>
                    <a:gd name="connsiteX249" fmla="*/ 531118 w 938634"/>
                    <a:gd name="connsiteY249" fmla="*/ 802368 h 922107"/>
                    <a:gd name="connsiteX250" fmla="*/ 521844 w 938634"/>
                    <a:gd name="connsiteY250" fmla="*/ 800129 h 922107"/>
                    <a:gd name="connsiteX251" fmla="*/ 505463 w 938634"/>
                    <a:gd name="connsiteY251" fmla="*/ 809794 h 922107"/>
                    <a:gd name="connsiteX252" fmla="*/ 495084 w 938634"/>
                    <a:gd name="connsiteY252" fmla="*/ 799773 h 922107"/>
                    <a:gd name="connsiteX253" fmla="*/ 495265 w 938634"/>
                    <a:gd name="connsiteY253" fmla="*/ 797677 h 922107"/>
                    <a:gd name="connsiteX254" fmla="*/ 499493 w 938634"/>
                    <a:gd name="connsiteY254" fmla="*/ 788225 h 922107"/>
                    <a:gd name="connsiteX255" fmla="*/ 504184 w 938634"/>
                    <a:gd name="connsiteY255" fmla="*/ 775859 h 922107"/>
                    <a:gd name="connsiteX256" fmla="*/ 502691 w 938634"/>
                    <a:gd name="connsiteY256" fmla="*/ 764950 h 922107"/>
                    <a:gd name="connsiteX257" fmla="*/ 496615 w 938634"/>
                    <a:gd name="connsiteY257" fmla="*/ 758554 h 922107"/>
                    <a:gd name="connsiteX258" fmla="*/ 491178 w 938634"/>
                    <a:gd name="connsiteY258" fmla="*/ 750808 h 922107"/>
                    <a:gd name="connsiteX259" fmla="*/ 490716 w 938634"/>
                    <a:gd name="connsiteY259" fmla="*/ 741072 h 922107"/>
                    <a:gd name="connsiteX260" fmla="*/ 475792 w 938634"/>
                    <a:gd name="connsiteY260" fmla="*/ 728848 h 922107"/>
                    <a:gd name="connsiteX261" fmla="*/ 471564 w 938634"/>
                    <a:gd name="connsiteY261" fmla="*/ 722701 h 922107"/>
                    <a:gd name="connsiteX262" fmla="*/ 476005 w 938634"/>
                    <a:gd name="connsiteY262" fmla="*/ 717264 h 922107"/>
                    <a:gd name="connsiteX263" fmla="*/ 482153 w 938634"/>
                    <a:gd name="connsiteY263" fmla="*/ 710157 h 922107"/>
                    <a:gd name="connsiteX264" fmla="*/ 483290 w 938634"/>
                    <a:gd name="connsiteY264" fmla="*/ 701274 h 922107"/>
                    <a:gd name="connsiteX265" fmla="*/ 482331 w 938634"/>
                    <a:gd name="connsiteY265" fmla="*/ 689726 h 922107"/>
                    <a:gd name="connsiteX266" fmla="*/ 484960 w 938634"/>
                    <a:gd name="connsiteY266" fmla="*/ 675512 h 922107"/>
                    <a:gd name="connsiteX267" fmla="*/ 483112 w 938634"/>
                    <a:gd name="connsiteY267" fmla="*/ 664177 h 922107"/>
                    <a:gd name="connsiteX268" fmla="*/ 476005 w 938634"/>
                    <a:gd name="connsiteY268" fmla="*/ 651989 h 922107"/>
                    <a:gd name="connsiteX269" fmla="*/ 484463 w 938634"/>
                    <a:gd name="connsiteY269" fmla="*/ 631450 h 922107"/>
                    <a:gd name="connsiteX270" fmla="*/ 482473 w 938634"/>
                    <a:gd name="connsiteY270" fmla="*/ 621252 h 922107"/>
                    <a:gd name="connsiteX271" fmla="*/ 477214 w 938634"/>
                    <a:gd name="connsiteY271" fmla="*/ 619795 h 922107"/>
                    <a:gd name="connsiteX272" fmla="*/ 469467 w 938634"/>
                    <a:gd name="connsiteY272" fmla="*/ 618765 h 922107"/>
                    <a:gd name="connsiteX273" fmla="*/ 423274 w 938634"/>
                    <a:gd name="connsiteY273" fmla="*/ 618765 h 922107"/>
                    <a:gd name="connsiteX274" fmla="*/ 421603 w 938634"/>
                    <a:gd name="connsiteY274" fmla="*/ 614465 h 922107"/>
                    <a:gd name="connsiteX275" fmla="*/ 421106 w 938634"/>
                    <a:gd name="connsiteY275" fmla="*/ 605120 h 922107"/>
                    <a:gd name="connsiteX276" fmla="*/ 412969 w 938634"/>
                    <a:gd name="connsiteY276" fmla="*/ 600394 h 922107"/>
                    <a:gd name="connsiteX277" fmla="*/ 399644 w 938634"/>
                    <a:gd name="connsiteY277" fmla="*/ 602384 h 922107"/>
                    <a:gd name="connsiteX278" fmla="*/ 390796 w 938634"/>
                    <a:gd name="connsiteY278" fmla="*/ 603592 h 922107"/>
                    <a:gd name="connsiteX279" fmla="*/ 382730 w 938634"/>
                    <a:gd name="connsiteY279" fmla="*/ 603023 h 922107"/>
                    <a:gd name="connsiteX280" fmla="*/ 376831 w 938634"/>
                    <a:gd name="connsiteY280" fmla="*/ 603023 h 922107"/>
                    <a:gd name="connsiteX281" fmla="*/ 371856 w 938634"/>
                    <a:gd name="connsiteY281" fmla="*/ 608460 h 922107"/>
                    <a:gd name="connsiteX282" fmla="*/ 368303 w 938634"/>
                    <a:gd name="connsiteY282" fmla="*/ 620186 h 922107"/>
                    <a:gd name="connsiteX283" fmla="*/ 362156 w 938634"/>
                    <a:gd name="connsiteY283" fmla="*/ 625516 h 922107"/>
                    <a:gd name="connsiteX284" fmla="*/ 359739 w 938634"/>
                    <a:gd name="connsiteY284" fmla="*/ 636176 h 922107"/>
                    <a:gd name="connsiteX285" fmla="*/ 360628 w 938634"/>
                    <a:gd name="connsiteY285" fmla="*/ 647121 h 922107"/>
                    <a:gd name="connsiteX286" fmla="*/ 353912 w 938634"/>
                    <a:gd name="connsiteY286" fmla="*/ 653410 h 922107"/>
                    <a:gd name="connsiteX287" fmla="*/ 342754 w 938634"/>
                    <a:gd name="connsiteY287" fmla="*/ 654441 h 922107"/>
                    <a:gd name="connsiteX288" fmla="*/ 327759 w 938634"/>
                    <a:gd name="connsiteY288" fmla="*/ 650887 h 922107"/>
                    <a:gd name="connsiteX289" fmla="*/ 318414 w 938634"/>
                    <a:gd name="connsiteY289" fmla="*/ 651989 h 922107"/>
                    <a:gd name="connsiteX290" fmla="*/ 309708 w 938634"/>
                    <a:gd name="connsiteY290" fmla="*/ 657426 h 922107"/>
                    <a:gd name="connsiteX291" fmla="*/ 290697 w 938634"/>
                    <a:gd name="connsiteY291" fmla="*/ 652699 h 922107"/>
                    <a:gd name="connsiteX292" fmla="*/ 274494 w 938634"/>
                    <a:gd name="connsiteY292" fmla="*/ 660837 h 922107"/>
                    <a:gd name="connsiteX293" fmla="*/ 263031 w 938634"/>
                    <a:gd name="connsiteY293" fmla="*/ 657781 h 922107"/>
                    <a:gd name="connsiteX294" fmla="*/ 261986 w 938634"/>
                    <a:gd name="connsiteY294" fmla="*/ 654796 h 922107"/>
                    <a:gd name="connsiteX295" fmla="*/ 261027 w 938634"/>
                    <a:gd name="connsiteY295" fmla="*/ 642715 h 922107"/>
                    <a:gd name="connsiteX296" fmla="*/ 256301 w 938634"/>
                    <a:gd name="connsiteY296" fmla="*/ 631166 h 922107"/>
                    <a:gd name="connsiteX297" fmla="*/ 247026 w 938634"/>
                    <a:gd name="connsiteY297" fmla="*/ 622069 h 922107"/>
                    <a:gd name="connsiteX298" fmla="*/ 243224 w 938634"/>
                    <a:gd name="connsiteY298" fmla="*/ 619085 h 922107"/>
                    <a:gd name="connsiteX299" fmla="*/ 241696 w 938634"/>
                    <a:gd name="connsiteY299" fmla="*/ 614856 h 922107"/>
                    <a:gd name="connsiteX300" fmla="*/ 245250 w 938634"/>
                    <a:gd name="connsiteY300" fmla="*/ 598653 h 922107"/>
                    <a:gd name="connsiteX301" fmla="*/ 244290 w 938634"/>
                    <a:gd name="connsiteY301" fmla="*/ 592363 h 922107"/>
                    <a:gd name="connsiteX302" fmla="*/ 240986 w 938634"/>
                    <a:gd name="connsiteY302" fmla="*/ 587246 h 922107"/>
                    <a:gd name="connsiteX303" fmla="*/ 235336 w 938634"/>
                    <a:gd name="connsiteY303" fmla="*/ 577368 h 922107"/>
                    <a:gd name="connsiteX304" fmla="*/ 229260 w 938634"/>
                    <a:gd name="connsiteY304" fmla="*/ 564505 h 922107"/>
                    <a:gd name="connsiteX305" fmla="*/ 225031 w 938634"/>
                    <a:gd name="connsiteY305" fmla="*/ 550860 h 922107"/>
                    <a:gd name="connsiteX306" fmla="*/ 217391 w 938634"/>
                    <a:gd name="connsiteY306" fmla="*/ 542403 h 922107"/>
                    <a:gd name="connsiteX307" fmla="*/ 211386 w 938634"/>
                    <a:gd name="connsiteY307" fmla="*/ 540946 h 922107"/>
                    <a:gd name="connsiteX308" fmla="*/ 139573 w 938634"/>
                    <a:gd name="connsiteY308" fmla="*/ 540946 h 922107"/>
                    <a:gd name="connsiteX309" fmla="*/ 133177 w 938634"/>
                    <a:gd name="connsiteY309" fmla="*/ 548053 h 922107"/>
                    <a:gd name="connsiteX310" fmla="*/ 125288 w 938634"/>
                    <a:gd name="connsiteY310" fmla="*/ 556829 h 922107"/>
                    <a:gd name="connsiteX311" fmla="*/ 113313 w 938634"/>
                    <a:gd name="connsiteY311" fmla="*/ 544464 h 922107"/>
                    <a:gd name="connsiteX312" fmla="*/ 63104 w 938634"/>
                    <a:gd name="connsiteY312" fmla="*/ 544464 h 922107"/>
                    <a:gd name="connsiteX313" fmla="*/ 63104 w 938634"/>
                    <a:gd name="connsiteY313" fmla="*/ 545175 h 922107"/>
                    <a:gd name="connsiteX314" fmla="*/ 48180 w 938634"/>
                    <a:gd name="connsiteY314" fmla="*/ 550185 h 922107"/>
                    <a:gd name="connsiteX315" fmla="*/ 42743 w 938634"/>
                    <a:gd name="connsiteY315" fmla="*/ 552921 h 922107"/>
                    <a:gd name="connsiteX316" fmla="*/ 37236 w 938634"/>
                    <a:gd name="connsiteY316" fmla="*/ 549865 h 922107"/>
                    <a:gd name="connsiteX317" fmla="*/ 28459 w 938634"/>
                    <a:gd name="connsiteY317" fmla="*/ 549652 h 922107"/>
                    <a:gd name="connsiteX318" fmla="*/ 9875 w 938634"/>
                    <a:gd name="connsiteY318" fmla="*/ 554023 h 922107"/>
                    <a:gd name="connsiteX319" fmla="*/ 1880 w 938634"/>
                    <a:gd name="connsiteY319" fmla="*/ 555373 h 922107"/>
                    <a:gd name="connsiteX320" fmla="*/ 103 w 938634"/>
                    <a:gd name="connsiteY320" fmla="*/ 556865 h 922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</a:cxnLst>
                  <a:rect l="l" t="t" r="r" b="b"/>
                  <a:pathLst>
                    <a:path w="938634" h="922107">
                      <a:moveTo>
                        <a:pt x="103" y="556865"/>
                      </a:moveTo>
                      <a:cubicBezTo>
                        <a:pt x="-487" y="553880"/>
                        <a:pt x="313" y="550824"/>
                        <a:pt x="2271" y="548515"/>
                      </a:cubicBezTo>
                      <a:cubicBezTo>
                        <a:pt x="6755" y="543966"/>
                        <a:pt x="10187" y="538494"/>
                        <a:pt x="12326" y="532453"/>
                      </a:cubicBezTo>
                      <a:cubicBezTo>
                        <a:pt x="13531" y="526413"/>
                        <a:pt x="15155" y="520479"/>
                        <a:pt x="17195" y="514687"/>
                      </a:cubicBezTo>
                      <a:cubicBezTo>
                        <a:pt x="19774" y="508823"/>
                        <a:pt x="23811" y="503707"/>
                        <a:pt x="28921" y="499834"/>
                      </a:cubicBezTo>
                      <a:cubicBezTo>
                        <a:pt x="31603" y="497666"/>
                        <a:pt x="33931" y="495072"/>
                        <a:pt x="35814" y="492158"/>
                      </a:cubicBezTo>
                      <a:cubicBezTo>
                        <a:pt x="36230" y="491377"/>
                        <a:pt x="36575" y="490559"/>
                        <a:pt x="36845" y="489706"/>
                      </a:cubicBezTo>
                      <a:lnTo>
                        <a:pt x="44342" y="486153"/>
                      </a:lnTo>
                      <a:cubicBezTo>
                        <a:pt x="46460" y="484945"/>
                        <a:pt x="48749" y="484128"/>
                        <a:pt x="51129" y="483630"/>
                      </a:cubicBezTo>
                      <a:cubicBezTo>
                        <a:pt x="58236" y="483133"/>
                        <a:pt x="61789" y="489600"/>
                        <a:pt x="67795" y="491839"/>
                      </a:cubicBezTo>
                      <a:cubicBezTo>
                        <a:pt x="72840" y="493686"/>
                        <a:pt x="79059" y="493437"/>
                        <a:pt x="82008" y="488285"/>
                      </a:cubicBezTo>
                      <a:cubicBezTo>
                        <a:pt x="82658" y="487041"/>
                        <a:pt x="83525" y="485904"/>
                        <a:pt x="84567" y="484945"/>
                      </a:cubicBezTo>
                      <a:cubicBezTo>
                        <a:pt x="85871" y="484376"/>
                        <a:pt x="87224" y="483914"/>
                        <a:pt x="88617" y="483595"/>
                      </a:cubicBezTo>
                      <a:lnTo>
                        <a:pt x="92384" y="481676"/>
                      </a:lnTo>
                      <a:cubicBezTo>
                        <a:pt x="96157" y="479331"/>
                        <a:pt x="99725" y="476701"/>
                        <a:pt x="103044" y="473752"/>
                      </a:cubicBezTo>
                      <a:cubicBezTo>
                        <a:pt x="105485" y="471407"/>
                        <a:pt x="108516" y="469736"/>
                        <a:pt x="111821" y="468990"/>
                      </a:cubicBezTo>
                      <a:cubicBezTo>
                        <a:pt x="115762" y="468102"/>
                        <a:pt x="119688" y="470554"/>
                        <a:pt x="120594" y="474498"/>
                      </a:cubicBezTo>
                      <a:cubicBezTo>
                        <a:pt x="120697" y="474925"/>
                        <a:pt x="120758" y="475387"/>
                        <a:pt x="120775" y="475848"/>
                      </a:cubicBezTo>
                      <a:cubicBezTo>
                        <a:pt x="120566" y="478087"/>
                        <a:pt x="119887" y="480290"/>
                        <a:pt x="118785" y="482244"/>
                      </a:cubicBezTo>
                      <a:cubicBezTo>
                        <a:pt x="117186" y="485336"/>
                        <a:pt x="110399" y="492442"/>
                        <a:pt x="113740" y="496671"/>
                      </a:cubicBezTo>
                      <a:cubicBezTo>
                        <a:pt x="118537" y="502747"/>
                        <a:pt x="127953" y="497808"/>
                        <a:pt x="133390" y="495321"/>
                      </a:cubicBezTo>
                      <a:cubicBezTo>
                        <a:pt x="138826" y="492833"/>
                        <a:pt x="146964" y="490453"/>
                        <a:pt x="150162" y="484945"/>
                      </a:cubicBezTo>
                      <a:cubicBezTo>
                        <a:pt x="152720" y="480539"/>
                        <a:pt x="152081" y="475848"/>
                        <a:pt x="152081" y="470980"/>
                      </a:cubicBezTo>
                      <a:cubicBezTo>
                        <a:pt x="151761" y="468138"/>
                        <a:pt x="152564" y="465295"/>
                        <a:pt x="154319" y="463056"/>
                      </a:cubicBezTo>
                      <a:cubicBezTo>
                        <a:pt x="156700" y="460107"/>
                        <a:pt x="164446" y="459254"/>
                        <a:pt x="167964" y="458366"/>
                      </a:cubicBezTo>
                      <a:cubicBezTo>
                        <a:pt x="176243" y="456198"/>
                        <a:pt x="183670" y="453498"/>
                        <a:pt x="188787" y="446320"/>
                      </a:cubicBezTo>
                      <a:cubicBezTo>
                        <a:pt x="193093" y="441025"/>
                        <a:pt x="197094" y="435447"/>
                        <a:pt x="200762" y="429690"/>
                      </a:cubicBezTo>
                      <a:cubicBezTo>
                        <a:pt x="204528" y="422584"/>
                        <a:pt x="204599" y="414553"/>
                        <a:pt x="204741" y="406700"/>
                      </a:cubicBezTo>
                      <a:cubicBezTo>
                        <a:pt x="204741" y="397710"/>
                        <a:pt x="205381" y="388506"/>
                        <a:pt x="205807" y="379481"/>
                      </a:cubicBezTo>
                      <a:cubicBezTo>
                        <a:pt x="206198" y="372694"/>
                        <a:pt x="205807" y="365516"/>
                        <a:pt x="209076" y="359298"/>
                      </a:cubicBezTo>
                      <a:cubicBezTo>
                        <a:pt x="212346" y="353079"/>
                        <a:pt x="219737" y="350272"/>
                        <a:pt x="224143" y="345084"/>
                      </a:cubicBezTo>
                      <a:cubicBezTo>
                        <a:pt x="228549" y="339897"/>
                        <a:pt x="225422" y="333678"/>
                        <a:pt x="227199" y="327673"/>
                      </a:cubicBezTo>
                      <a:cubicBezTo>
                        <a:pt x="229508" y="320033"/>
                        <a:pt x="236118" y="316089"/>
                        <a:pt x="243615" y="314525"/>
                      </a:cubicBezTo>
                      <a:cubicBezTo>
                        <a:pt x="246099" y="314099"/>
                        <a:pt x="248558" y="313530"/>
                        <a:pt x="250971" y="312820"/>
                      </a:cubicBezTo>
                      <a:cubicBezTo>
                        <a:pt x="253781" y="311683"/>
                        <a:pt x="256333" y="309977"/>
                        <a:pt x="258468" y="307810"/>
                      </a:cubicBezTo>
                      <a:cubicBezTo>
                        <a:pt x="263162" y="303546"/>
                        <a:pt x="266424" y="297931"/>
                        <a:pt x="267814" y="291748"/>
                      </a:cubicBezTo>
                      <a:cubicBezTo>
                        <a:pt x="269338" y="285175"/>
                        <a:pt x="271307" y="278743"/>
                        <a:pt x="273712" y="272454"/>
                      </a:cubicBezTo>
                      <a:cubicBezTo>
                        <a:pt x="276662" y="265738"/>
                        <a:pt x="281707" y="261012"/>
                        <a:pt x="285865" y="255113"/>
                      </a:cubicBezTo>
                      <a:cubicBezTo>
                        <a:pt x="290577" y="249037"/>
                        <a:pt x="291586" y="240829"/>
                        <a:pt x="288494" y="233793"/>
                      </a:cubicBezTo>
                      <a:cubicBezTo>
                        <a:pt x="287215" y="230631"/>
                        <a:pt x="285616" y="227575"/>
                        <a:pt x="284337" y="224377"/>
                      </a:cubicBezTo>
                      <a:cubicBezTo>
                        <a:pt x="282994" y="221712"/>
                        <a:pt x="282048" y="218869"/>
                        <a:pt x="281530" y="215920"/>
                      </a:cubicBezTo>
                      <a:cubicBezTo>
                        <a:pt x="281157" y="210980"/>
                        <a:pt x="283118" y="206183"/>
                        <a:pt x="286824" y="202914"/>
                      </a:cubicBezTo>
                      <a:cubicBezTo>
                        <a:pt x="291905" y="198686"/>
                        <a:pt x="296063" y="194706"/>
                        <a:pt x="297022" y="187741"/>
                      </a:cubicBezTo>
                      <a:cubicBezTo>
                        <a:pt x="297982" y="180777"/>
                        <a:pt x="295210" y="174985"/>
                        <a:pt x="296312" y="168518"/>
                      </a:cubicBezTo>
                      <a:cubicBezTo>
                        <a:pt x="297118" y="163650"/>
                        <a:pt x="298429" y="158888"/>
                        <a:pt x="300220" y="154304"/>
                      </a:cubicBezTo>
                      <a:cubicBezTo>
                        <a:pt x="303251" y="148441"/>
                        <a:pt x="306823" y="142898"/>
                        <a:pt x="310881" y="137710"/>
                      </a:cubicBezTo>
                      <a:cubicBezTo>
                        <a:pt x="314206" y="131598"/>
                        <a:pt x="315887" y="124704"/>
                        <a:pt x="315749" y="117740"/>
                      </a:cubicBezTo>
                      <a:cubicBezTo>
                        <a:pt x="315304" y="112907"/>
                        <a:pt x="315198" y="108039"/>
                        <a:pt x="315429" y="103207"/>
                      </a:cubicBezTo>
                      <a:cubicBezTo>
                        <a:pt x="316139" y="98125"/>
                        <a:pt x="318982" y="90699"/>
                        <a:pt x="316459" y="85831"/>
                      </a:cubicBezTo>
                      <a:cubicBezTo>
                        <a:pt x="315667" y="83876"/>
                        <a:pt x="314054" y="82384"/>
                        <a:pt x="312053" y="81744"/>
                      </a:cubicBezTo>
                      <a:cubicBezTo>
                        <a:pt x="313464" y="77693"/>
                        <a:pt x="314427" y="73465"/>
                        <a:pt x="314931" y="69201"/>
                      </a:cubicBezTo>
                      <a:cubicBezTo>
                        <a:pt x="315642" y="60922"/>
                        <a:pt x="315500" y="52927"/>
                        <a:pt x="318485" y="45038"/>
                      </a:cubicBezTo>
                      <a:cubicBezTo>
                        <a:pt x="322038" y="35373"/>
                        <a:pt x="329358" y="29368"/>
                        <a:pt x="337957" y="24286"/>
                      </a:cubicBezTo>
                      <a:cubicBezTo>
                        <a:pt x="342065" y="22190"/>
                        <a:pt x="345966" y="19738"/>
                        <a:pt x="349612" y="16931"/>
                      </a:cubicBezTo>
                      <a:cubicBezTo>
                        <a:pt x="351566" y="15012"/>
                        <a:pt x="353382" y="12951"/>
                        <a:pt x="355049" y="10784"/>
                      </a:cubicBezTo>
                      <a:cubicBezTo>
                        <a:pt x="356396" y="8367"/>
                        <a:pt x="359100" y="7052"/>
                        <a:pt x="361836" y="7443"/>
                      </a:cubicBezTo>
                      <a:cubicBezTo>
                        <a:pt x="364796" y="7799"/>
                        <a:pt x="367727" y="8367"/>
                        <a:pt x="370613" y="9113"/>
                      </a:cubicBezTo>
                      <a:cubicBezTo>
                        <a:pt x="378725" y="11139"/>
                        <a:pt x="386350" y="14763"/>
                        <a:pt x="393034" y="19773"/>
                      </a:cubicBezTo>
                      <a:cubicBezTo>
                        <a:pt x="396716" y="22119"/>
                        <a:pt x="400276" y="24677"/>
                        <a:pt x="403695" y="27378"/>
                      </a:cubicBezTo>
                      <a:cubicBezTo>
                        <a:pt x="405933" y="29439"/>
                        <a:pt x="407841" y="31855"/>
                        <a:pt x="409344" y="34484"/>
                      </a:cubicBezTo>
                      <a:cubicBezTo>
                        <a:pt x="410481" y="36012"/>
                        <a:pt x="411583" y="37540"/>
                        <a:pt x="412614" y="39033"/>
                      </a:cubicBezTo>
                      <a:lnTo>
                        <a:pt x="418619" y="42586"/>
                      </a:lnTo>
                      <a:cubicBezTo>
                        <a:pt x="422286" y="44043"/>
                        <a:pt x="426081" y="45180"/>
                        <a:pt x="429954" y="45927"/>
                      </a:cubicBezTo>
                      <a:cubicBezTo>
                        <a:pt x="434474" y="46957"/>
                        <a:pt x="438926" y="48307"/>
                        <a:pt x="443279" y="49906"/>
                      </a:cubicBezTo>
                      <a:cubicBezTo>
                        <a:pt x="446299" y="51398"/>
                        <a:pt x="449451" y="52571"/>
                        <a:pt x="452695" y="53460"/>
                      </a:cubicBezTo>
                      <a:cubicBezTo>
                        <a:pt x="458772" y="54490"/>
                        <a:pt x="464848" y="51932"/>
                        <a:pt x="470675" y="50510"/>
                      </a:cubicBezTo>
                      <a:cubicBezTo>
                        <a:pt x="476503" y="49089"/>
                        <a:pt x="481122" y="48733"/>
                        <a:pt x="485813" y="52820"/>
                      </a:cubicBezTo>
                      <a:cubicBezTo>
                        <a:pt x="489721" y="56373"/>
                        <a:pt x="491569" y="60460"/>
                        <a:pt x="496935" y="61917"/>
                      </a:cubicBezTo>
                      <a:cubicBezTo>
                        <a:pt x="502389" y="63516"/>
                        <a:pt x="508235" y="61206"/>
                        <a:pt x="511148" y="56338"/>
                      </a:cubicBezTo>
                      <a:cubicBezTo>
                        <a:pt x="513320" y="52749"/>
                        <a:pt x="514428" y="48627"/>
                        <a:pt x="514346" y="44434"/>
                      </a:cubicBezTo>
                      <a:cubicBezTo>
                        <a:pt x="515309" y="39708"/>
                        <a:pt x="517807" y="35408"/>
                        <a:pt x="521453" y="32210"/>
                      </a:cubicBezTo>
                      <a:cubicBezTo>
                        <a:pt x="525007" y="28657"/>
                        <a:pt x="529519" y="26134"/>
                        <a:pt x="534210" y="28870"/>
                      </a:cubicBezTo>
                      <a:cubicBezTo>
                        <a:pt x="538900" y="31606"/>
                        <a:pt x="542205" y="35977"/>
                        <a:pt x="547464" y="38038"/>
                      </a:cubicBezTo>
                      <a:cubicBezTo>
                        <a:pt x="549454" y="38997"/>
                        <a:pt x="551710" y="39246"/>
                        <a:pt x="553860" y="38749"/>
                      </a:cubicBezTo>
                      <a:cubicBezTo>
                        <a:pt x="556166" y="38002"/>
                        <a:pt x="558433" y="37149"/>
                        <a:pt x="560647" y="36190"/>
                      </a:cubicBezTo>
                      <a:cubicBezTo>
                        <a:pt x="566783" y="34094"/>
                        <a:pt x="572543" y="31038"/>
                        <a:pt x="577703" y="27094"/>
                      </a:cubicBezTo>
                      <a:cubicBezTo>
                        <a:pt x="583459" y="22545"/>
                        <a:pt x="587865" y="16433"/>
                        <a:pt x="594084" y="12347"/>
                      </a:cubicBezTo>
                      <a:cubicBezTo>
                        <a:pt x="596252" y="10890"/>
                        <a:pt x="597637" y="10179"/>
                        <a:pt x="599840" y="11387"/>
                      </a:cubicBezTo>
                      <a:cubicBezTo>
                        <a:pt x="601130" y="12276"/>
                        <a:pt x="602260" y="13378"/>
                        <a:pt x="603181" y="14657"/>
                      </a:cubicBezTo>
                      <a:cubicBezTo>
                        <a:pt x="605821" y="18210"/>
                        <a:pt x="609349" y="21017"/>
                        <a:pt x="613414" y="22794"/>
                      </a:cubicBezTo>
                      <a:cubicBezTo>
                        <a:pt x="617856" y="24002"/>
                        <a:pt x="623364" y="20413"/>
                        <a:pt x="627628" y="19241"/>
                      </a:cubicBezTo>
                      <a:cubicBezTo>
                        <a:pt x="632602" y="17819"/>
                        <a:pt x="638821" y="17393"/>
                        <a:pt x="643049" y="14195"/>
                      </a:cubicBezTo>
                      <a:cubicBezTo>
                        <a:pt x="647278" y="10997"/>
                        <a:pt x="647740" y="3748"/>
                        <a:pt x="652217" y="870"/>
                      </a:cubicBezTo>
                      <a:cubicBezTo>
                        <a:pt x="655770" y="-1511"/>
                        <a:pt x="660781" y="1367"/>
                        <a:pt x="664263" y="3037"/>
                      </a:cubicBezTo>
                      <a:cubicBezTo>
                        <a:pt x="669220" y="5347"/>
                        <a:pt x="674504" y="6875"/>
                        <a:pt x="679933" y="7586"/>
                      </a:cubicBezTo>
                      <a:cubicBezTo>
                        <a:pt x="685949" y="8794"/>
                        <a:pt x="691880" y="10357"/>
                        <a:pt x="697700" y="12311"/>
                      </a:cubicBezTo>
                      <a:cubicBezTo>
                        <a:pt x="703634" y="13981"/>
                        <a:pt x="709355" y="15865"/>
                        <a:pt x="715467" y="14443"/>
                      </a:cubicBezTo>
                      <a:cubicBezTo>
                        <a:pt x="721579" y="13022"/>
                        <a:pt x="725381" y="8545"/>
                        <a:pt x="730498" y="5667"/>
                      </a:cubicBezTo>
                      <a:cubicBezTo>
                        <a:pt x="731933" y="4636"/>
                        <a:pt x="733611" y="3997"/>
                        <a:pt x="735366" y="3819"/>
                      </a:cubicBezTo>
                      <a:cubicBezTo>
                        <a:pt x="737309" y="3748"/>
                        <a:pt x="739147" y="4707"/>
                        <a:pt x="740163" y="6378"/>
                      </a:cubicBezTo>
                      <a:cubicBezTo>
                        <a:pt x="742593" y="10357"/>
                        <a:pt x="745276" y="14195"/>
                        <a:pt x="748194" y="17819"/>
                      </a:cubicBezTo>
                      <a:cubicBezTo>
                        <a:pt x="750606" y="19987"/>
                        <a:pt x="752809" y="22368"/>
                        <a:pt x="754767" y="24926"/>
                      </a:cubicBezTo>
                      <a:cubicBezTo>
                        <a:pt x="755741" y="26845"/>
                        <a:pt x="756537" y="28835"/>
                        <a:pt x="757148" y="30895"/>
                      </a:cubicBezTo>
                      <a:cubicBezTo>
                        <a:pt x="759159" y="35657"/>
                        <a:pt x="762350" y="39850"/>
                        <a:pt x="766422" y="43048"/>
                      </a:cubicBezTo>
                      <a:cubicBezTo>
                        <a:pt x="768231" y="44896"/>
                        <a:pt x="770260" y="46530"/>
                        <a:pt x="772463" y="47916"/>
                      </a:cubicBezTo>
                      <a:cubicBezTo>
                        <a:pt x="775128" y="49231"/>
                        <a:pt x="777910" y="50262"/>
                        <a:pt x="780778" y="51043"/>
                      </a:cubicBezTo>
                      <a:cubicBezTo>
                        <a:pt x="786037" y="52784"/>
                        <a:pt x="791936" y="56125"/>
                        <a:pt x="797550" y="54952"/>
                      </a:cubicBezTo>
                      <a:cubicBezTo>
                        <a:pt x="801164" y="53886"/>
                        <a:pt x="804294" y="51612"/>
                        <a:pt x="806398" y="48485"/>
                      </a:cubicBezTo>
                      <a:cubicBezTo>
                        <a:pt x="808096" y="45820"/>
                        <a:pt x="810072" y="43332"/>
                        <a:pt x="812296" y="41058"/>
                      </a:cubicBezTo>
                      <a:cubicBezTo>
                        <a:pt x="813966" y="39850"/>
                        <a:pt x="815175" y="39139"/>
                        <a:pt x="816951" y="40170"/>
                      </a:cubicBezTo>
                      <a:cubicBezTo>
                        <a:pt x="818433" y="41165"/>
                        <a:pt x="820004" y="42017"/>
                        <a:pt x="821642" y="42728"/>
                      </a:cubicBezTo>
                      <a:cubicBezTo>
                        <a:pt x="824655" y="42977"/>
                        <a:pt x="827682" y="42515"/>
                        <a:pt x="830490" y="41378"/>
                      </a:cubicBezTo>
                      <a:cubicBezTo>
                        <a:pt x="833876" y="40525"/>
                        <a:pt x="837077" y="39033"/>
                        <a:pt x="839941" y="37043"/>
                      </a:cubicBezTo>
                      <a:cubicBezTo>
                        <a:pt x="843992" y="33952"/>
                        <a:pt x="845520" y="29225"/>
                        <a:pt x="849109" y="25885"/>
                      </a:cubicBezTo>
                      <a:cubicBezTo>
                        <a:pt x="855189" y="31180"/>
                        <a:pt x="860672" y="37149"/>
                        <a:pt x="865455" y="43652"/>
                      </a:cubicBezTo>
                      <a:cubicBezTo>
                        <a:pt x="870635" y="50475"/>
                        <a:pt x="876300" y="56871"/>
                        <a:pt x="882404" y="62876"/>
                      </a:cubicBezTo>
                      <a:cubicBezTo>
                        <a:pt x="884199" y="64368"/>
                        <a:pt x="885734" y="66145"/>
                        <a:pt x="886953" y="68135"/>
                      </a:cubicBezTo>
                      <a:cubicBezTo>
                        <a:pt x="887734" y="71688"/>
                        <a:pt x="888694" y="75242"/>
                        <a:pt x="889724" y="78511"/>
                      </a:cubicBezTo>
                      <a:cubicBezTo>
                        <a:pt x="894273" y="88176"/>
                        <a:pt x="903085" y="90912"/>
                        <a:pt x="912501" y="93861"/>
                      </a:cubicBezTo>
                      <a:lnTo>
                        <a:pt x="914420" y="93364"/>
                      </a:lnTo>
                      <a:cubicBezTo>
                        <a:pt x="914857" y="94607"/>
                        <a:pt x="914992" y="95958"/>
                        <a:pt x="914811" y="97273"/>
                      </a:cubicBezTo>
                      <a:cubicBezTo>
                        <a:pt x="915294" y="98658"/>
                        <a:pt x="914576" y="100151"/>
                        <a:pt x="913205" y="100612"/>
                      </a:cubicBezTo>
                      <a:cubicBezTo>
                        <a:pt x="913183" y="100648"/>
                        <a:pt x="913162" y="100648"/>
                        <a:pt x="913141" y="100648"/>
                      </a:cubicBezTo>
                      <a:cubicBezTo>
                        <a:pt x="911773" y="101643"/>
                        <a:pt x="910572" y="102851"/>
                        <a:pt x="909588" y="104201"/>
                      </a:cubicBezTo>
                      <a:cubicBezTo>
                        <a:pt x="906461" y="107755"/>
                        <a:pt x="906567" y="111522"/>
                        <a:pt x="905750" y="116247"/>
                      </a:cubicBezTo>
                      <a:cubicBezTo>
                        <a:pt x="904933" y="120974"/>
                        <a:pt x="901273" y="126304"/>
                        <a:pt x="906958" y="130141"/>
                      </a:cubicBezTo>
                      <a:cubicBezTo>
                        <a:pt x="909978" y="132202"/>
                        <a:pt x="913674" y="132699"/>
                        <a:pt x="915984" y="135578"/>
                      </a:cubicBezTo>
                      <a:cubicBezTo>
                        <a:pt x="919537" y="139700"/>
                        <a:pt x="914846" y="143466"/>
                        <a:pt x="915237" y="147944"/>
                      </a:cubicBezTo>
                      <a:cubicBezTo>
                        <a:pt x="915984" y="156223"/>
                        <a:pt x="933004" y="151923"/>
                        <a:pt x="938547" y="152954"/>
                      </a:cubicBezTo>
                      <a:cubicBezTo>
                        <a:pt x="937517" y="160380"/>
                        <a:pt x="929060" y="166705"/>
                        <a:pt x="923872" y="171574"/>
                      </a:cubicBezTo>
                      <a:cubicBezTo>
                        <a:pt x="918684" y="176442"/>
                        <a:pt x="911826" y="180350"/>
                        <a:pt x="906105" y="185218"/>
                      </a:cubicBezTo>
                      <a:cubicBezTo>
                        <a:pt x="901418" y="190158"/>
                        <a:pt x="897151" y="195452"/>
                        <a:pt x="893349" y="201102"/>
                      </a:cubicBezTo>
                      <a:cubicBezTo>
                        <a:pt x="888942" y="206290"/>
                        <a:pt x="884465" y="211407"/>
                        <a:pt x="879917" y="216488"/>
                      </a:cubicBezTo>
                      <a:cubicBezTo>
                        <a:pt x="875937" y="221925"/>
                        <a:pt x="874196" y="228960"/>
                        <a:pt x="869257" y="233651"/>
                      </a:cubicBezTo>
                      <a:cubicBezTo>
                        <a:pt x="864318" y="238341"/>
                        <a:pt x="858597" y="237488"/>
                        <a:pt x="859769" y="245626"/>
                      </a:cubicBezTo>
                      <a:cubicBezTo>
                        <a:pt x="860729" y="251382"/>
                        <a:pt x="863607" y="254900"/>
                        <a:pt x="861688" y="260799"/>
                      </a:cubicBezTo>
                      <a:cubicBezTo>
                        <a:pt x="860075" y="264529"/>
                        <a:pt x="857410" y="267727"/>
                        <a:pt x="854013" y="270002"/>
                      </a:cubicBezTo>
                      <a:cubicBezTo>
                        <a:pt x="851117" y="271530"/>
                        <a:pt x="849713" y="274905"/>
                        <a:pt x="850673" y="278032"/>
                      </a:cubicBezTo>
                      <a:cubicBezTo>
                        <a:pt x="851252" y="281728"/>
                        <a:pt x="851618" y="285459"/>
                        <a:pt x="851774" y="289226"/>
                      </a:cubicBezTo>
                      <a:cubicBezTo>
                        <a:pt x="851632" y="291251"/>
                        <a:pt x="851632" y="293276"/>
                        <a:pt x="851774" y="295302"/>
                      </a:cubicBezTo>
                      <a:cubicBezTo>
                        <a:pt x="852201" y="300632"/>
                        <a:pt x="854652" y="305358"/>
                        <a:pt x="855541" y="310617"/>
                      </a:cubicBezTo>
                      <a:cubicBezTo>
                        <a:pt x="856180" y="313957"/>
                        <a:pt x="854333" y="316515"/>
                        <a:pt x="854652" y="319784"/>
                      </a:cubicBezTo>
                      <a:cubicBezTo>
                        <a:pt x="854738" y="320566"/>
                        <a:pt x="854869" y="321348"/>
                        <a:pt x="855043" y="322094"/>
                      </a:cubicBezTo>
                      <a:cubicBezTo>
                        <a:pt x="847930" y="327673"/>
                        <a:pt x="841107" y="333571"/>
                        <a:pt x="834611" y="339861"/>
                      </a:cubicBezTo>
                      <a:cubicBezTo>
                        <a:pt x="833176" y="343130"/>
                        <a:pt x="832476" y="346683"/>
                        <a:pt x="832551" y="350237"/>
                      </a:cubicBezTo>
                      <a:cubicBezTo>
                        <a:pt x="832551" y="358161"/>
                        <a:pt x="839018" y="363811"/>
                        <a:pt x="833510" y="370668"/>
                      </a:cubicBezTo>
                      <a:cubicBezTo>
                        <a:pt x="830653" y="374151"/>
                        <a:pt x="827093" y="376994"/>
                        <a:pt x="823063" y="378984"/>
                      </a:cubicBezTo>
                      <a:cubicBezTo>
                        <a:pt x="818628" y="381080"/>
                        <a:pt x="816738" y="386374"/>
                        <a:pt x="818838" y="390816"/>
                      </a:cubicBezTo>
                      <a:cubicBezTo>
                        <a:pt x="819033" y="391207"/>
                        <a:pt x="819257" y="391598"/>
                        <a:pt x="819510" y="391989"/>
                      </a:cubicBezTo>
                      <a:cubicBezTo>
                        <a:pt x="821887" y="395471"/>
                        <a:pt x="825021" y="398349"/>
                        <a:pt x="828677" y="400446"/>
                      </a:cubicBezTo>
                      <a:cubicBezTo>
                        <a:pt x="831207" y="402791"/>
                        <a:pt x="833584" y="405279"/>
                        <a:pt x="835784" y="407944"/>
                      </a:cubicBezTo>
                      <a:cubicBezTo>
                        <a:pt x="836136" y="408192"/>
                        <a:pt x="836505" y="408405"/>
                        <a:pt x="836886" y="408583"/>
                      </a:cubicBezTo>
                      <a:cubicBezTo>
                        <a:pt x="832639" y="413842"/>
                        <a:pt x="829146" y="419705"/>
                        <a:pt x="826510" y="425923"/>
                      </a:cubicBezTo>
                      <a:cubicBezTo>
                        <a:pt x="829317" y="428411"/>
                        <a:pt x="832657" y="431360"/>
                        <a:pt x="832657" y="435482"/>
                      </a:cubicBezTo>
                      <a:cubicBezTo>
                        <a:pt x="832241" y="439320"/>
                        <a:pt x="831335" y="443086"/>
                        <a:pt x="829956" y="446675"/>
                      </a:cubicBezTo>
                      <a:cubicBezTo>
                        <a:pt x="828329" y="451081"/>
                        <a:pt x="828560" y="455949"/>
                        <a:pt x="830596" y="460178"/>
                      </a:cubicBezTo>
                      <a:cubicBezTo>
                        <a:pt x="832835" y="464726"/>
                        <a:pt x="838982" y="466965"/>
                        <a:pt x="843673" y="469488"/>
                      </a:cubicBezTo>
                      <a:lnTo>
                        <a:pt x="842820" y="471087"/>
                      </a:lnTo>
                      <a:cubicBezTo>
                        <a:pt x="842500" y="475244"/>
                        <a:pt x="837774" y="498483"/>
                        <a:pt x="842322" y="506301"/>
                      </a:cubicBezTo>
                      <a:cubicBezTo>
                        <a:pt x="844881" y="510600"/>
                        <a:pt x="847759" y="514687"/>
                        <a:pt x="850317" y="518986"/>
                      </a:cubicBezTo>
                      <a:cubicBezTo>
                        <a:pt x="856145" y="528829"/>
                        <a:pt x="862115" y="537748"/>
                        <a:pt x="859734" y="549581"/>
                      </a:cubicBezTo>
                      <a:cubicBezTo>
                        <a:pt x="857673" y="559459"/>
                        <a:pt x="853906" y="568236"/>
                        <a:pt x="859023" y="578008"/>
                      </a:cubicBezTo>
                      <a:cubicBezTo>
                        <a:pt x="860622" y="581135"/>
                        <a:pt x="862115" y="584155"/>
                        <a:pt x="863643" y="587211"/>
                      </a:cubicBezTo>
                      <a:cubicBezTo>
                        <a:pt x="864787" y="589592"/>
                        <a:pt x="866961" y="591333"/>
                        <a:pt x="869541" y="591901"/>
                      </a:cubicBezTo>
                      <a:cubicBezTo>
                        <a:pt x="879277" y="595455"/>
                        <a:pt x="890080" y="596450"/>
                        <a:pt x="897968" y="603734"/>
                      </a:cubicBezTo>
                      <a:cubicBezTo>
                        <a:pt x="903653" y="608815"/>
                        <a:pt x="899425" y="616562"/>
                        <a:pt x="897115" y="622247"/>
                      </a:cubicBezTo>
                      <a:cubicBezTo>
                        <a:pt x="895218" y="625765"/>
                        <a:pt x="894649" y="629816"/>
                        <a:pt x="895516" y="633724"/>
                      </a:cubicBezTo>
                      <a:cubicBezTo>
                        <a:pt x="896412" y="637278"/>
                        <a:pt x="897890" y="640654"/>
                        <a:pt x="899887" y="643710"/>
                      </a:cubicBezTo>
                      <a:cubicBezTo>
                        <a:pt x="901344" y="645806"/>
                        <a:pt x="903724" y="647263"/>
                        <a:pt x="904613" y="649786"/>
                      </a:cubicBezTo>
                      <a:cubicBezTo>
                        <a:pt x="905380" y="652806"/>
                        <a:pt x="905380" y="656004"/>
                        <a:pt x="904613" y="659024"/>
                      </a:cubicBezTo>
                      <a:cubicBezTo>
                        <a:pt x="902029" y="657319"/>
                        <a:pt x="898853" y="656750"/>
                        <a:pt x="895836" y="657461"/>
                      </a:cubicBezTo>
                      <a:cubicBezTo>
                        <a:pt x="887947" y="659273"/>
                        <a:pt x="883399" y="666309"/>
                        <a:pt x="876683" y="670146"/>
                      </a:cubicBezTo>
                      <a:cubicBezTo>
                        <a:pt x="869967" y="673984"/>
                        <a:pt x="858916" y="673025"/>
                        <a:pt x="851525" y="671177"/>
                      </a:cubicBezTo>
                      <a:cubicBezTo>
                        <a:pt x="848967" y="670537"/>
                        <a:pt x="846586" y="670289"/>
                        <a:pt x="844099" y="669649"/>
                      </a:cubicBezTo>
                      <a:cubicBezTo>
                        <a:pt x="842141" y="669187"/>
                        <a:pt x="840123" y="669081"/>
                        <a:pt x="838129" y="669329"/>
                      </a:cubicBezTo>
                      <a:cubicBezTo>
                        <a:pt x="834434" y="670146"/>
                        <a:pt x="830934" y="671639"/>
                        <a:pt x="827824" y="673806"/>
                      </a:cubicBezTo>
                      <a:cubicBezTo>
                        <a:pt x="823667" y="676294"/>
                        <a:pt x="823205" y="679883"/>
                        <a:pt x="821997" y="684182"/>
                      </a:cubicBezTo>
                      <a:cubicBezTo>
                        <a:pt x="820860" y="687558"/>
                        <a:pt x="819336" y="690756"/>
                        <a:pt x="817449" y="693776"/>
                      </a:cubicBezTo>
                      <a:cubicBezTo>
                        <a:pt x="816059" y="696690"/>
                        <a:pt x="813764" y="699071"/>
                        <a:pt x="810910" y="700563"/>
                      </a:cubicBezTo>
                      <a:cubicBezTo>
                        <a:pt x="807357" y="702376"/>
                        <a:pt x="803164" y="703903"/>
                        <a:pt x="799646" y="705894"/>
                      </a:cubicBezTo>
                      <a:cubicBezTo>
                        <a:pt x="796889" y="707670"/>
                        <a:pt x="794483" y="709909"/>
                        <a:pt x="792540" y="712538"/>
                      </a:cubicBezTo>
                      <a:cubicBezTo>
                        <a:pt x="790407" y="716660"/>
                        <a:pt x="794778" y="720746"/>
                        <a:pt x="797088" y="723696"/>
                      </a:cubicBezTo>
                      <a:cubicBezTo>
                        <a:pt x="802453" y="730803"/>
                        <a:pt x="807251" y="737909"/>
                        <a:pt x="807073" y="747006"/>
                      </a:cubicBezTo>
                      <a:cubicBezTo>
                        <a:pt x="807112" y="748889"/>
                        <a:pt x="807496" y="750773"/>
                        <a:pt x="808210" y="752514"/>
                      </a:cubicBezTo>
                      <a:cubicBezTo>
                        <a:pt x="808601" y="754113"/>
                        <a:pt x="809702" y="756067"/>
                        <a:pt x="809880" y="757453"/>
                      </a:cubicBezTo>
                      <a:cubicBezTo>
                        <a:pt x="810342" y="760260"/>
                        <a:pt x="808992" y="760260"/>
                        <a:pt x="808423" y="762498"/>
                      </a:cubicBezTo>
                      <a:cubicBezTo>
                        <a:pt x="808356" y="763493"/>
                        <a:pt x="808356" y="764524"/>
                        <a:pt x="808423" y="765519"/>
                      </a:cubicBezTo>
                      <a:cubicBezTo>
                        <a:pt x="808203" y="767047"/>
                        <a:pt x="807798" y="768504"/>
                        <a:pt x="807215" y="769925"/>
                      </a:cubicBezTo>
                      <a:cubicBezTo>
                        <a:pt x="806593" y="773301"/>
                        <a:pt x="805087" y="776463"/>
                        <a:pt x="802844" y="779093"/>
                      </a:cubicBezTo>
                      <a:cubicBezTo>
                        <a:pt x="799792" y="782682"/>
                        <a:pt x="798491" y="787443"/>
                        <a:pt x="799291" y="792098"/>
                      </a:cubicBezTo>
                      <a:cubicBezTo>
                        <a:pt x="800179" y="797144"/>
                        <a:pt x="802844" y="801834"/>
                        <a:pt x="803910" y="806880"/>
                      </a:cubicBezTo>
                      <a:cubicBezTo>
                        <a:pt x="804728" y="811251"/>
                        <a:pt x="800641" y="815515"/>
                        <a:pt x="798332" y="818784"/>
                      </a:cubicBezTo>
                      <a:cubicBezTo>
                        <a:pt x="796413" y="821342"/>
                        <a:pt x="795063" y="821342"/>
                        <a:pt x="794778" y="824682"/>
                      </a:cubicBezTo>
                      <a:cubicBezTo>
                        <a:pt x="794601" y="827454"/>
                        <a:pt x="795809" y="828236"/>
                        <a:pt x="796342" y="830510"/>
                      </a:cubicBezTo>
                      <a:cubicBezTo>
                        <a:pt x="796562" y="833139"/>
                        <a:pt x="797297" y="835663"/>
                        <a:pt x="798509" y="838007"/>
                      </a:cubicBezTo>
                      <a:cubicBezTo>
                        <a:pt x="799469" y="839607"/>
                        <a:pt x="799966" y="842094"/>
                        <a:pt x="801068" y="843587"/>
                      </a:cubicBezTo>
                      <a:cubicBezTo>
                        <a:pt x="803587" y="847282"/>
                        <a:pt x="806302" y="850835"/>
                        <a:pt x="809205" y="854247"/>
                      </a:cubicBezTo>
                      <a:cubicBezTo>
                        <a:pt x="811692" y="856983"/>
                        <a:pt x="818621" y="857374"/>
                        <a:pt x="822139" y="858653"/>
                      </a:cubicBezTo>
                      <a:cubicBezTo>
                        <a:pt x="826439" y="860252"/>
                        <a:pt x="830205" y="860785"/>
                        <a:pt x="833652" y="864231"/>
                      </a:cubicBezTo>
                      <a:cubicBezTo>
                        <a:pt x="836353" y="866932"/>
                        <a:pt x="838413" y="870130"/>
                        <a:pt x="841043" y="873257"/>
                      </a:cubicBezTo>
                      <a:cubicBezTo>
                        <a:pt x="842820" y="872298"/>
                        <a:pt x="845449" y="872369"/>
                        <a:pt x="847048" y="870947"/>
                      </a:cubicBezTo>
                      <a:cubicBezTo>
                        <a:pt x="848615" y="869242"/>
                        <a:pt x="849401" y="866932"/>
                        <a:pt x="849216" y="864622"/>
                      </a:cubicBezTo>
                      <a:cubicBezTo>
                        <a:pt x="848967" y="862952"/>
                        <a:pt x="847617" y="862064"/>
                        <a:pt x="847936" y="860074"/>
                      </a:cubicBezTo>
                      <a:cubicBezTo>
                        <a:pt x="847936" y="859044"/>
                        <a:pt x="848967" y="858582"/>
                        <a:pt x="849358" y="857764"/>
                      </a:cubicBezTo>
                      <a:cubicBezTo>
                        <a:pt x="849944" y="855810"/>
                        <a:pt x="850868" y="853962"/>
                        <a:pt x="852094" y="852328"/>
                      </a:cubicBezTo>
                      <a:cubicBezTo>
                        <a:pt x="857424" y="847317"/>
                        <a:pt x="859912" y="859861"/>
                        <a:pt x="859912" y="862988"/>
                      </a:cubicBezTo>
                      <a:cubicBezTo>
                        <a:pt x="859450" y="868673"/>
                        <a:pt x="859691" y="874358"/>
                        <a:pt x="860622" y="879973"/>
                      </a:cubicBezTo>
                      <a:cubicBezTo>
                        <a:pt x="861219" y="882638"/>
                        <a:pt x="861461" y="885374"/>
                        <a:pt x="861333" y="888110"/>
                      </a:cubicBezTo>
                      <a:cubicBezTo>
                        <a:pt x="861333" y="891379"/>
                        <a:pt x="859982" y="893796"/>
                        <a:pt x="859805" y="896993"/>
                      </a:cubicBezTo>
                      <a:cubicBezTo>
                        <a:pt x="859748" y="902430"/>
                        <a:pt x="858238" y="907725"/>
                        <a:pt x="855434" y="912380"/>
                      </a:cubicBezTo>
                      <a:cubicBezTo>
                        <a:pt x="852876" y="916608"/>
                        <a:pt x="848967" y="924923"/>
                        <a:pt x="843211" y="921085"/>
                      </a:cubicBezTo>
                      <a:cubicBezTo>
                        <a:pt x="841643" y="919629"/>
                        <a:pt x="840432" y="917816"/>
                        <a:pt x="839657" y="915826"/>
                      </a:cubicBezTo>
                      <a:cubicBezTo>
                        <a:pt x="838378" y="913268"/>
                        <a:pt x="837881" y="913268"/>
                        <a:pt x="835180" y="911989"/>
                      </a:cubicBezTo>
                      <a:cubicBezTo>
                        <a:pt x="831982" y="916253"/>
                        <a:pt x="827455" y="919309"/>
                        <a:pt x="822317" y="920694"/>
                      </a:cubicBezTo>
                      <a:cubicBezTo>
                        <a:pt x="817946" y="921583"/>
                        <a:pt x="817697" y="918705"/>
                        <a:pt x="816987" y="915578"/>
                      </a:cubicBezTo>
                      <a:cubicBezTo>
                        <a:pt x="816098" y="912770"/>
                        <a:pt x="815029" y="910034"/>
                        <a:pt x="813789" y="907369"/>
                      </a:cubicBezTo>
                      <a:cubicBezTo>
                        <a:pt x="812367" y="904100"/>
                        <a:pt x="810235" y="901542"/>
                        <a:pt x="808601" y="898486"/>
                      </a:cubicBezTo>
                      <a:cubicBezTo>
                        <a:pt x="807783" y="897064"/>
                        <a:pt x="807464" y="895288"/>
                        <a:pt x="806753" y="893937"/>
                      </a:cubicBezTo>
                      <a:cubicBezTo>
                        <a:pt x="806042" y="892587"/>
                        <a:pt x="804941" y="892019"/>
                        <a:pt x="804124" y="890740"/>
                      </a:cubicBezTo>
                      <a:cubicBezTo>
                        <a:pt x="802276" y="888039"/>
                        <a:pt x="801956" y="884521"/>
                        <a:pt x="799753" y="881821"/>
                      </a:cubicBezTo>
                      <a:cubicBezTo>
                        <a:pt x="797305" y="879404"/>
                        <a:pt x="794355" y="877592"/>
                        <a:pt x="791118" y="876455"/>
                      </a:cubicBezTo>
                      <a:cubicBezTo>
                        <a:pt x="789032" y="875105"/>
                        <a:pt x="787082" y="873541"/>
                        <a:pt x="785291" y="871836"/>
                      </a:cubicBezTo>
                      <a:cubicBezTo>
                        <a:pt x="782483" y="869668"/>
                        <a:pt x="779286" y="870308"/>
                        <a:pt x="775697" y="870308"/>
                      </a:cubicBezTo>
                      <a:cubicBezTo>
                        <a:pt x="769173" y="870841"/>
                        <a:pt x="762649" y="869313"/>
                        <a:pt x="757041" y="865937"/>
                      </a:cubicBezTo>
                      <a:cubicBezTo>
                        <a:pt x="751853" y="862384"/>
                        <a:pt x="747447" y="860039"/>
                        <a:pt x="744569" y="854104"/>
                      </a:cubicBezTo>
                      <a:cubicBezTo>
                        <a:pt x="744107" y="853074"/>
                        <a:pt x="743787" y="851333"/>
                        <a:pt x="743290" y="850196"/>
                      </a:cubicBezTo>
                      <a:cubicBezTo>
                        <a:pt x="742792" y="849058"/>
                        <a:pt x="742259" y="847886"/>
                        <a:pt x="741620" y="846642"/>
                      </a:cubicBezTo>
                      <a:cubicBezTo>
                        <a:pt x="740493" y="844048"/>
                        <a:pt x="739140" y="841561"/>
                        <a:pt x="737569" y="839216"/>
                      </a:cubicBezTo>
                      <a:cubicBezTo>
                        <a:pt x="735721" y="836586"/>
                        <a:pt x="732843" y="833175"/>
                        <a:pt x="729183" y="834916"/>
                      </a:cubicBezTo>
                      <a:cubicBezTo>
                        <a:pt x="725523" y="836657"/>
                        <a:pt x="725630" y="841383"/>
                        <a:pt x="725345" y="844404"/>
                      </a:cubicBezTo>
                      <a:cubicBezTo>
                        <a:pt x="725061" y="847424"/>
                        <a:pt x="724208" y="852150"/>
                        <a:pt x="720300" y="852328"/>
                      </a:cubicBezTo>
                      <a:cubicBezTo>
                        <a:pt x="719127" y="852328"/>
                        <a:pt x="717528" y="851048"/>
                        <a:pt x="715751" y="851048"/>
                      </a:cubicBezTo>
                      <a:cubicBezTo>
                        <a:pt x="714088" y="851120"/>
                        <a:pt x="712464" y="851546"/>
                        <a:pt x="710990" y="852328"/>
                      </a:cubicBezTo>
                      <a:cubicBezTo>
                        <a:pt x="709533" y="850089"/>
                        <a:pt x="708005" y="851759"/>
                        <a:pt x="706015" y="851191"/>
                      </a:cubicBezTo>
                      <a:cubicBezTo>
                        <a:pt x="704594" y="850729"/>
                        <a:pt x="703883" y="849058"/>
                        <a:pt x="702462" y="848241"/>
                      </a:cubicBezTo>
                      <a:cubicBezTo>
                        <a:pt x="699452" y="846571"/>
                        <a:pt x="696204" y="845363"/>
                        <a:pt x="692832" y="844688"/>
                      </a:cubicBezTo>
                      <a:cubicBezTo>
                        <a:pt x="689442" y="843338"/>
                        <a:pt x="685651" y="843480"/>
                        <a:pt x="682350" y="845008"/>
                      </a:cubicBezTo>
                      <a:cubicBezTo>
                        <a:pt x="681319" y="845469"/>
                        <a:pt x="680680" y="846287"/>
                        <a:pt x="679578" y="846607"/>
                      </a:cubicBezTo>
                      <a:cubicBezTo>
                        <a:pt x="677268" y="847140"/>
                        <a:pt x="676380" y="845790"/>
                        <a:pt x="674710" y="845328"/>
                      </a:cubicBezTo>
                      <a:cubicBezTo>
                        <a:pt x="669160" y="844297"/>
                        <a:pt x="663705" y="842840"/>
                        <a:pt x="658400" y="840921"/>
                      </a:cubicBezTo>
                      <a:cubicBezTo>
                        <a:pt x="652182" y="838221"/>
                        <a:pt x="651293" y="832926"/>
                        <a:pt x="651293" y="826708"/>
                      </a:cubicBezTo>
                      <a:cubicBezTo>
                        <a:pt x="651293" y="823155"/>
                        <a:pt x="652146" y="818322"/>
                        <a:pt x="649445" y="815444"/>
                      </a:cubicBezTo>
                      <a:cubicBezTo>
                        <a:pt x="646745" y="812566"/>
                        <a:pt x="644115" y="815195"/>
                        <a:pt x="640917" y="815444"/>
                      </a:cubicBezTo>
                      <a:cubicBezTo>
                        <a:pt x="639532" y="815622"/>
                        <a:pt x="637861" y="815053"/>
                        <a:pt x="636440" y="815444"/>
                      </a:cubicBezTo>
                      <a:cubicBezTo>
                        <a:pt x="634344" y="815834"/>
                        <a:pt x="632887" y="817540"/>
                        <a:pt x="630435" y="817114"/>
                      </a:cubicBezTo>
                      <a:cubicBezTo>
                        <a:pt x="629156" y="816901"/>
                        <a:pt x="628943" y="815693"/>
                        <a:pt x="627663" y="815444"/>
                      </a:cubicBezTo>
                      <a:cubicBezTo>
                        <a:pt x="625652" y="815124"/>
                        <a:pt x="623598" y="815124"/>
                        <a:pt x="621587" y="815444"/>
                      </a:cubicBezTo>
                      <a:cubicBezTo>
                        <a:pt x="620237" y="815763"/>
                        <a:pt x="619526" y="816652"/>
                        <a:pt x="618034" y="817043"/>
                      </a:cubicBezTo>
                      <a:cubicBezTo>
                        <a:pt x="616307" y="817185"/>
                        <a:pt x="614573" y="817185"/>
                        <a:pt x="612846" y="817043"/>
                      </a:cubicBezTo>
                      <a:cubicBezTo>
                        <a:pt x="609719" y="817043"/>
                        <a:pt x="606059" y="817931"/>
                        <a:pt x="603571" y="816012"/>
                      </a:cubicBezTo>
                      <a:cubicBezTo>
                        <a:pt x="601084" y="814093"/>
                        <a:pt x="600018" y="810185"/>
                        <a:pt x="598383" y="807875"/>
                      </a:cubicBezTo>
                      <a:cubicBezTo>
                        <a:pt x="596610" y="804641"/>
                        <a:pt x="594059" y="801870"/>
                        <a:pt x="590957" y="799880"/>
                      </a:cubicBezTo>
                      <a:cubicBezTo>
                        <a:pt x="589521" y="800839"/>
                        <a:pt x="587898" y="801479"/>
                        <a:pt x="586195" y="801728"/>
                      </a:cubicBezTo>
                      <a:lnTo>
                        <a:pt x="586195" y="801728"/>
                      </a:lnTo>
                      <a:cubicBezTo>
                        <a:pt x="583708" y="799027"/>
                        <a:pt x="581647" y="791920"/>
                        <a:pt x="577241" y="791992"/>
                      </a:cubicBezTo>
                      <a:cubicBezTo>
                        <a:pt x="574363" y="791992"/>
                        <a:pt x="571271" y="796469"/>
                        <a:pt x="569246" y="798139"/>
                      </a:cubicBezTo>
                      <a:cubicBezTo>
                        <a:pt x="566737" y="800591"/>
                        <a:pt x="563173" y="801585"/>
                        <a:pt x="559758" y="800839"/>
                      </a:cubicBezTo>
                      <a:cubicBezTo>
                        <a:pt x="557058" y="800306"/>
                        <a:pt x="554890" y="797819"/>
                        <a:pt x="552261" y="797037"/>
                      </a:cubicBezTo>
                      <a:cubicBezTo>
                        <a:pt x="548707" y="795971"/>
                        <a:pt x="544123" y="800129"/>
                        <a:pt x="541174" y="801479"/>
                      </a:cubicBezTo>
                      <a:cubicBezTo>
                        <a:pt x="538055" y="803042"/>
                        <a:pt x="534462" y="803362"/>
                        <a:pt x="531118" y="802368"/>
                      </a:cubicBezTo>
                      <a:cubicBezTo>
                        <a:pt x="528109" y="801337"/>
                        <a:pt x="524999" y="800555"/>
                        <a:pt x="521844" y="800129"/>
                      </a:cubicBezTo>
                      <a:cubicBezTo>
                        <a:pt x="514915" y="799809"/>
                        <a:pt x="512427" y="809154"/>
                        <a:pt x="505463" y="809794"/>
                      </a:cubicBezTo>
                      <a:cubicBezTo>
                        <a:pt x="499831" y="809901"/>
                        <a:pt x="495187" y="805423"/>
                        <a:pt x="495084" y="799773"/>
                      </a:cubicBezTo>
                      <a:cubicBezTo>
                        <a:pt x="495073" y="799063"/>
                        <a:pt x="495133" y="798352"/>
                        <a:pt x="495265" y="797677"/>
                      </a:cubicBezTo>
                      <a:cubicBezTo>
                        <a:pt x="496270" y="794372"/>
                        <a:pt x="497688" y="791174"/>
                        <a:pt x="499493" y="788225"/>
                      </a:cubicBezTo>
                      <a:cubicBezTo>
                        <a:pt x="501561" y="784316"/>
                        <a:pt x="503135" y="780159"/>
                        <a:pt x="504184" y="775859"/>
                      </a:cubicBezTo>
                      <a:cubicBezTo>
                        <a:pt x="505474" y="772199"/>
                        <a:pt x="504919" y="768149"/>
                        <a:pt x="502691" y="764950"/>
                      </a:cubicBezTo>
                      <a:cubicBezTo>
                        <a:pt x="500815" y="762676"/>
                        <a:pt x="498783" y="760544"/>
                        <a:pt x="496615" y="758554"/>
                      </a:cubicBezTo>
                      <a:cubicBezTo>
                        <a:pt x="494135" y="756529"/>
                        <a:pt x="492259" y="753828"/>
                        <a:pt x="491178" y="750808"/>
                      </a:cubicBezTo>
                      <a:cubicBezTo>
                        <a:pt x="490468" y="747681"/>
                        <a:pt x="491676" y="744163"/>
                        <a:pt x="490716" y="741072"/>
                      </a:cubicBezTo>
                      <a:cubicBezTo>
                        <a:pt x="488869" y="734995"/>
                        <a:pt x="480056" y="732686"/>
                        <a:pt x="475792" y="728848"/>
                      </a:cubicBezTo>
                      <a:cubicBezTo>
                        <a:pt x="474122" y="727427"/>
                        <a:pt x="471315" y="725295"/>
                        <a:pt x="471564" y="722701"/>
                      </a:cubicBezTo>
                      <a:cubicBezTo>
                        <a:pt x="471813" y="720107"/>
                        <a:pt x="474655" y="718721"/>
                        <a:pt x="476005" y="717264"/>
                      </a:cubicBezTo>
                      <a:cubicBezTo>
                        <a:pt x="478209" y="715025"/>
                        <a:pt x="480262" y="712645"/>
                        <a:pt x="482153" y="710157"/>
                      </a:cubicBezTo>
                      <a:cubicBezTo>
                        <a:pt x="484043" y="707599"/>
                        <a:pt x="484473" y="704223"/>
                        <a:pt x="483290" y="701274"/>
                      </a:cubicBezTo>
                      <a:cubicBezTo>
                        <a:pt x="482171" y="697543"/>
                        <a:pt x="481844" y="693599"/>
                        <a:pt x="482331" y="689726"/>
                      </a:cubicBezTo>
                      <a:cubicBezTo>
                        <a:pt x="483475" y="685035"/>
                        <a:pt x="484352" y="680309"/>
                        <a:pt x="484960" y="675512"/>
                      </a:cubicBezTo>
                      <a:cubicBezTo>
                        <a:pt x="485237" y="671639"/>
                        <a:pt x="484605" y="667766"/>
                        <a:pt x="483112" y="664177"/>
                      </a:cubicBezTo>
                      <a:cubicBezTo>
                        <a:pt x="481122" y="659557"/>
                        <a:pt x="476752" y="657070"/>
                        <a:pt x="476005" y="651989"/>
                      </a:cubicBezTo>
                      <a:cubicBezTo>
                        <a:pt x="474797" y="644456"/>
                        <a:pt x="482473" y="638486"/>
                        <a:pt x="484463" y="631450"/>
                      </a:cubicBezTo>
                      <a:cubicBezTo>
                        <a:pt x="485614" y="627932"/>
                        <a:pt x="484860" y="624059"/>
                        <a:pt x="482473" y="621252"/>
                      </a:cubicBezTo>
                      <a:cubicBezTo>
                        <a:pt x="481137" y="619795"/>
                        <a:pt x="479101" y="619262"/>
                        <a:pt x="477214" y="619795"/>
                      </a:cubicBezTo>
                      <a:lnTo>
                        <a:pt x="469467" y="618765"/>
                      </a:lnTo>
                      <a:lnTo>
                        <a:pt x="423274" y="618765"/>
                      </a:lnTo>
                      <a:cubicBezTo>
                        <a:pt x="422367" y="617486"/>
                        <a:pt x="421795" y="616029"/>
                        <a:pt x="421603" y="614465"/>
                      </a:cubicBezTo>
                      <a:cubicBezTo>
                        <a:pt x="421284" y="611729"/>
                        <a:pt x="422314" y="607678"/>
                        <a:pt x="421106" y="605120"/>
                      </a:cubicBezTo>
                      <a:cubicBezTo>
                        <a:pt x="419898" y="602561"/>
                        <a:pt x="415776" y="601034"/>
                        <a:pt x="412969" y="600394"/>
                      </a:cubicBezTo>
                      <a:cubicBezTo>
                        <a:pt x="408431" y="599896"/>
                        <a:pt x="403837" y="600572"/>
                        <a:pt x="399644" y="602384"/>
                      </a:cubicBezTo>
                      <a:cubicBezTo>
                        <a:pt x="396808" y="603379"/>
                        <a:pt x="393795" y="603805"/>
                        <a:pt x="390796" y="603592"/>
                      </a:cubicBezTo>
                      <a:cubicBezTo>
                        <a:pt x="388060" y="603592"/>
                        <a:pt x="385359" y="603201"/>
                        <a:pt x="382730" y="603023"/>
                      </a:cubicBezTo>
                      <a:cubicBezTo>
                        <a:pt x="380740" y="603023"/>
                        <a:pt x="378821" y="603023"/>
                        <a:pt x="376831" y="603023"/>
                      </a:cubicBezTo>
                      <a:cubicBezTo>
                        <a:pt x="374248" y="603699"/>
                        <a:pt x="372300" y="605831"/>
                        <a:pt x="371856" y="608460"/>
                      </a:cubicBezTo>
                      <a:cubicBezTo>
                        <a:pt x="371256" y="612511"/>
                        <a:pt x="370058" y="616491"/>
                        <a:pt x="368303" y="620186"/>
                      </a:cubicBezTo>
                      <a:cubicBezTo>
                        <a:pt x="366683" y="622389"/>
                        <a:pt x="364583" y="624237"/>
                        <a:pt x="362156" y="625516"/>
                      </a:cubicBezTo>
                      <a:cubicBezTo>
                        <a:pt x="358602" y="628004"/>
                        <a:pt x="359348" y="632161"/>
                        <a:pt x="359739" y="636176"/>
                      </a:cubicBezTo>
                      <a:cubicBezTo>
                        <a:pt x="360652" y="639765"/>
                        <a:pt x="360951" y="643461"/>
                        <a:pt x="360628" y="647121"/>
                      </a:cubicBezTo>
                      <a:cubicBezTo>
                        <a:pt x="359619" y="650248"/>
                        <a:pt x="357081" y="652593"/>
                        <a:pt x="353912" y="653410"/>
                      </a:cubicBezTo>
                      <a:cubicBezTo>
                        <a:pt x="350348" y="654725"/>
                        <a:pt x="346499" y="655080"/>
                        <a:pt x="342754" y="654441"/>
                      </a:cubicBezTo>
                      <a:cubicBezTo>
                        <a:pt x="337637" y="653730"/>
                        <a:pt x="332840" y="651491"/>
                        <a:pt x="327759" y="650887"/>
                      </a:cubicBezTo>
                      <a:cubicBezTo>
                        <a:pt x="324604" y="650354"/>
                        <a:pt x="321363" y="650745"/>
                        <a:pt x="318414" y="651989"/>
                      </a:cubicBezTo>
                      <a:cubicBezTo>
                        <a:pt x="315358" y="653410"/>
                        <a:pt x="312906" y="656146"/>
                        <a:pt x="309708" y="657426"/>
                      </a:cubicBezTo>
                      <a:cubicBezTo>
                        <a:pt x="303632" y="659877"/>
                        <a:pt x="296525" y="653872"/>
                        <a:pt x="290697" y="652699"/>
                      </a:cubicBezTo>
                      <a:cubicBezTo>
                        <a:pt x="282738" y="651278"/>
                        <a:pt x="280251" y="657248"/>
                        <a:pt x="274494" y="660837"/>
                      </a:cubicBezTo>
                      <a:cubicBezTo>
                        <a:pt x="270489" y="663146"/>
                        <a:pt x="265358" y="661796"/>
                        <a:pt x="263031" y="657781"/>
                      </a:cubicBezTo>
                      <a:cubicBezTo>
                        <a:pt x="262494" y="656857"/>
                        <a:pt x="262139" y="655862"/>
                        <a:pt x="261986" y="654796"/>
                      </a:cubicBezTo>
                      <a:cubicBezTo>
                        <a:pt x="261169" y="650781"/>
                        <a:pt x="261986" y="646730"/>
                        <a:pt x="261027" y="642715"/>
                      </a:cubicBezTo>
                      <a:cubicBezTo>
                        <a:pt x="260050" y="638664"/>
                        <a:pt x="258458" y="634755"/>
                        <a:pt x="256301" y="631166"/>
                      </a:cubicBezTo>
                      <a:cubicBezTo>
                        <a:pt x="254176" y="627293"/>
                        <a:pt x="250949" y="624130"/>
                        <a:pt x="247026" y="622069"/>
                      </a:cubicBezTo>
                      <a:cubicBezTo>
                        <a:pt x="245449" y="621537"/>
                        <a:pt x="244106" y="620506"/>
                        <a:pt x="243224" y="619085"/>
                      </a:cubicBezTo>
                      <a:cubicBezTo>
                        <a:pt x="241686" y="618303"/>
                        <a:pt x="241021" y="616455"/>
                        <a:pt x="241696" y="614856"/>
                      </a:cubicBezTo>
                      <a:cubicBezTo>
                        <a:pt x="241696" y="609277"/>
                        <a:pt x="245250" y="604196"/>
                        <a:pt x="245250" y="598653"/>
                      </a:cubicBezTo>
                      <a:cubicBezTo>
                        <a:pt x="244930" y="596592"/>
                        <a:pt x="244610" y="594424"/>
                        <a:pt x="244290" y="592363"/>
                      </a:cubicBezTo>
                      <a:cubicBezTo>
                        <a:pt x="243224" y="590622"/>
                        <a:pt x="242123" y="588916"/>
                        <a:pt x="240986" y="587246"/>
                      </a:cubicBezTo>
                      <a:cubicBezTo>
                        <a:pt x="238935" y="584048"/>
                        <a:pt x="237052" y="580744"/>
                        <a:pt x="235336" y="577368"/>
                      </a:cubicBezTo>
                      <a:cubicBezTo>
                        <a:pt x="232856" y="573317"/>
                        <a:pt x="230820" y="568982"/>
                        <a:pt x="229260" y="564505"/>
                      </a:cubicBezTo>
                      <a:cubicBezTo>
                        <a:pt x="228261" y="559850"/>
                        <a:pt x="226847" y="555266"/>
                        <a:pt x="225031" y="550860"/>
                      </a:cubicBezTo>
                      <a:cubicBezTo>
                        <a:pt x="223898" y="547022"/>
                        <a:pt x="221087" y="543931"/>
                        <a:pt x="217391" y="542403"/>
                      </a:cubicBezTo>
                      <a:lnTo>
                        <a:pt x="211386" y="540946"/>
                      </a:lnTo>
                      <a:lnTo>
                        <a:pt x="139573" y="540946"/>
                      </a:lnTo>
                      <a:cubicBezTo>
                        <a:pt x="137636" y="543469"/>
                        <a:pt x="135497" y="545850"/>
                        <a:pt x="133177" y="548053"/>
                      </a:cubicBezTo>
                      <a:cubicBezTo>
                        <a:pt x="130899" y="551286"/>
                        <a:pt x="128252" y="554236"/>
                        <a:pt x="125288" y="556829"/>
                      </a:cubicBezTo>
                      <a:cubicBezTo>
                        <a:pt x="121131" y="552921"/>
                        <a:pt x="117151" y="548763"/>
                        <a:pt x="113313" y="544464"/>
                      </a:cubicBezTo>
                      <a:lnTo>
                        <a:pt x="63104" y="544464"/>
                      </a:lnTo>
                      <a:lnTo>
                        <a:pt x="63104" y="545175"/>
                      </a:lnTo>
                      <a:cubicBezTo>
                        <a:pt x="57913" y="546098"/>
                        <a:pt x="52885" y="547804"/>
                        <a:pt x="48180" y="550185"/>
                      </a:cubicBezTo>
                      <a:cubicBezTo>
                        <a:pt x="46773" y="551748"/>
                        <a:pt x="44833" y="552708"/>
                        <a:pt x="42743" y="552921"/>
                      </a:cubicBezTo>
                      <a:cubicBezTo>
                        <a:pt x="40679" y="552388"/>
                        <a:pt x="38785" y="551322"/>
                        <a:pt x="37236" y="549865"/>
                      </a:cubicBezTo>
                      <a:cubicBezTo>
                        <a:pt x="34443" y="548693"/>
                        <a:pt x="31305" y="548586"/>
                        <a:pt x="28459" y="549652"/>
                      </a:cubicBezTo>
                      <a:cubicBezTo>
                        <a:pt x="22134" y="550682"/>
                        <a:pt x="16235" y="554023"/>
                        <a:pt x="9875" y="554023"/>
                      </a:cubicBezTo>
                      <a:cubicBezTo>
                        <a:pt x="7135" y="553454"/>
                        <a:pt x="4285" y="553951"/>
                        <a:pt x="1880" y="555373"/>
                      </a:cubicBezTo>
                      <a:cubicBezTo>
                        <a:pt x="1251" y="555835"/>
                        <a:pt x="657" y="556332"/>
                        <a:pt x="103" y="556865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95" name="Freeform: Shape 494">
                  <a:extLst>
                    <a:ext uri="{FF2B5EF4-FFF2-40B4-BE49-F238E27FC236}">
                      <a16:creationId xmlns:a16="http://schemas.microsoft.com/office/drawing/2014/main" id="{31C04C55-7B1A-CF17-0424-F6A62A458FB3}"/>
                    </a:ext>
                  </a:extLst>
                </p:cNvPr>
                <p:cNvSpPr/>
                <p:nvPr/>
              </p:nvSpPr>
              <p:spPr>
                <a:xfrm>
                  <a:off x="-10108659" y="8856879"/>
                  <a:ext cx="715192" cy="1041466"/>
                </a:xfrm>
                <a:custGeom>
                  <a:avLst/>
                  <a:gdLst>
                    <a:gd name="connsiteX0" fmla="*/ -23 w 446615"/>
                    <a:gd name="connsiteY0" fmla="*/ 18373 h 650363"/>
                    <a:gd name="connsiteX1" fmla="*/ 38460 w 446615"/>
                    <a:gd name="connsiteY1" fmla="*/ 18373 h 650363"/>
                    <a:gd name="connsiteX2" fmla="*/ 43328 w 446615"/>
                    <a:gd name="connsiteY2" fmla="*/ 11267 h 650363"/>
                    <a:gd name="connsiteX3" fmla="*/ 51856 w 446615"/>
                    <a:gd name="connsiteY3" fmla="*/ 12333 h 650363"/>
                    <a:gd name="connsiteX4" fmla="*/ 57683 w 446615"/>
                    <a:gd name="connsiteY4" fmla="*/ 5226 h 650363"/>
                    <a:gd name="connsiteX5" fmla="*/ 63582 w 446615"/>
                    <a:gd name="connsiteY5" fmla="*/ 429 h 650363"/>
                    <a:gd name="connsiteX6" fmla="*/ 71080 w 446615"/>
                    <a:gd name="connsiteY6" fmla="*/ 2348 h 650363"/>
                    <a:gd name="connsiteX7" fmla="*/ 93217 w 446615"/>
                    <a:gd name="connsiteY7" fmla="*/ 29034 h 650363"/>
                    <a:gd name="connsiteX8" fmla="*/ 316653 w 446615"/>
                    <a:gd name="connsiteY8" fmla="*/ 29034 h 650363"/>
                    <a:gd name="connsiteX9" fmla="*/ 316653 w 446615"/>
                    <a:gd name="connsiteY9" fmla="*/ 31983 h 650363"/>
                    <a:gd name="connsiteX10" fmla="*/ 315267 w 446615"/>
                    <a:gd name="connsiteY10" fmla="*/ 32196 h 650363"/>
                    <a:gd name="connsiteX11" fmla="*/ 318074 w 446615"/>
                    <a:gd name="connsiteY11" fmla="*/ 43780 h 650363"/>
                    <a:gd name="connsiteX12" fmla="*/ 324293 w 446615"/>
                    <a:gd name="connsiteY12" fmla="*/ 52344 h 650363"/>
                    <a:gd name="connsiteX13" fmla="*/ 329338 w 446615"/>
                    <a:gd name="connsiteY13" fmla="*/ 55435 h 650363"/>
                    <a:gd name="connsiteX14" fmla="*/ 333958 w 446615"/>
                    <a:gd name="connsiteY14" fmla="*/ 58989 h 650363"/>
                    <a:gd name="connsiteX15" fmla="*/ 343943 w 446615"/>
                    <a:gd name="connsiteY15" fmla="*/ 63004 h 650363"/>
                    <a:gd name="connsiteX16" fmla="*/ 355846 w 446615"/>
                    <a:gd name="connsiteY16" fmla="*/ 58527 h 650363"/>
                    <a:gd name="connsiteX17" fmla="*/ 369065 w 446615"/>
                    <a:gd name="connsiteY17" fmla="*/ 54298 h 650363"/>
                    <a:gd name="connsiteX18" fmla="*/ 389106 w 446615"/>
                    <a:gd name="connsiteY18" fmla="*/ 64496 h 650363"/>
                    <a:gd name="connsiteX19" fmla="*/ 389852 w 446615"/>
                    <a:gd name="connsiteY19" fmla="*/ 66166 h 650363"/>
                    <a:gd name="connsiteX20" fmla="*/ 396532 w 446615"/>
                    <a:gd name="connsiteY20" fmla="*/ 60339 h 650363"/>
                    <a:gd name="connsiteX21" fmla="*/ 406837 w 446615"/>
                    <a:gd name="connsiteY21" fmla="*/ 54049 h 650363"/>
                    <a:gd name="connsiteX22" fmla="*/ 417497 w 446615"/>
                    <a:gd name="connsiteY22" fmla="*/ 59628 h 650363"/>
                    <a:gd name="connsiteX23" fmla="*/ 428904 w 446615"/>
                    <a:gd name="connsiteY23" fmla="*/ 63181 h 650363"/>
                    <a:gd name="connsiteX24" fmla="*/ 437858 w 446615"/>
                    <a:gd name="connsiteY24" fmla="*/ 64603 h 650363"/>
                    <a:gd name="connsiteX25" fmla="*/ 444148 w 446615"/>
                    <a:gd name="connsiteY25" fmla="*/ 66273 h 650363"/>
                    <a:gd name="connsiteX26" fmla="*/ 444148 w 446615"/>
                    <a:gd name="connsiteY26" fmla="*/ 66273 h 650363"/>
                    <a:gd name="connsiteX27" fmla="*/ 446528 w 446615"/>
                    <a:gd name="connsiteY27" fmla="*/ 76506 h 650363"/>
                    <a:gd name="connsiteX28" fmla="*/ 446528 w 446615"/>
                    <a:gd name="connsiteY28" fmla="*/ 265830 h 650363"/>
                    <a:gd name="connsiteX29" fmla="*/ 408365 w 446615"/>
                    <a:gd name="connsiteY29" fmla="*/ 265830 h 650363"/>
                    <a:gd name="connsiteX30" fmla="*/ 408365 w 446615"/>
                    <a:gd name="connsiteY30" fmla="*/ 606136 h 650363"/>
                    <a:gd name="connsiteX31" fmla="*/ 397883 w 446615"/>
                    <a:gd name="connsiteY31" fmla="*/ 608694 h 650363"/>
                    <a:gd name="connsiteX32" fmla="*/ 388715 w 446615"/>
                    <a:gd name="connsiteY32" fmla="*/ 620918 h 650363"/>
                    <a:gd name="connsiteX33" fmla="*/ 385766 w 446615"/>
                    <a:gd name="connsiteY33" fmla="*/ 632396 h 650363"/>
                    <a:gd name="connsiteX34" fmla="*/ 375781 w 446615"/>
                    <a:gd name="connsiteY34" fmla="*/ 637193 h 650363"/>
                    <a:gd name="connsiteX35" fmla="*/ 362527 w 446615"/>
                    <a:gd name="connsiteY35" fmla="*/ 640461 h 650363"/>
                    <a:gd name="connsiteX36" fmla="*/ 350658 w 446615"/>
                    <a:gd name="connsiteY36" fmla="*/ 650269 h 650363"/>
                    <a:gd name="connsiteX37" fmla="*/ 343552 w 446615"/>
                    <a:gd name="connsiteY37" fmla="*/ 645650 h 650363"/>
                    <a:gd name="connsiteX38" fmla="*/ 340567 w 446615"/>
                    <a:gd name="connsiteY38" fmla="*/ 642771 h 650363"/>
                    <a:gd name="connsiteX39" fmla="*/ 338506 w 446615"/>
                    <a:gd name="connsiteY39" fmla="*/ 635664 h 650363"/>
                    <a:gd name="connsiteX40" fmla="*/ 330689 w 446615"/>
                    <a:gd name="connsiteY40" fmla="*/ 631187 h 650363"/>
                    <a:gd name="connsiteX41" fmla="*/ 320028 w 446615"/>
                    <a:gd name="connsiteY41" fmla="*/ 634741 h 650363"/>
                    <a:gd name="connsiteX42" fmla="*/ 310754 w 446615"/>
                    <a:gd name="connsiteY42" fmla="*/ 642878 h 650363"/>
                    <a:gd name="connsiteX43" fmla="*/ 284886 w 446615"/>
                    <a:gd name="connsiteY43" fmla="*/ 636659 h 650363"/>
                    <a:gd name="connsiteX44" fmla="*/ 274226 w 446615"/>
                    <a:gd name="connsiteY44" fmla="*/ 631045 h 650363"/>
                    <a:gd name="connsiteX45" fmla="*/ 268327 w 446615"/>
                    <a:gd name="connsiteY45" fmla="*/ 620776 h 650363"/>
                    <a:gd name="connsiteX46" fmla="*/ 264987 w 446615"/>
                    <a:gd name="connsiteY46" fmla="*/ 606953 h 650363"/>
                    <a:gd name="connsiteX47" fmla="*/ 257311 w 446615"/>
                    <a:gd name="connsiteY47" fmla="*/ 597786 h 650363"/>
                    <a:gd name="connsiteX48" fmla="*/ 250205 w 446615"/>
                    <a:gd name="connsiteY48" fmla="*/ 595938 h 650363"/>
                    <a:gd name="connsiteX49" fmla="*/ 241570 w 446615"/>
                    <a:gd name="connsiteY49" fmla="*/ 597679 h 650363"/>
                    <a:gd name="connsiteX50" fmla="*/ 239118 w 446615"/>
                    <a:gd name="connsiteY50" fmla="*/ 610684 h 650363"/>
                    <a:gd name="connsiteX51" fmla="*/ 235352 w 446615"/>
                    <a:gd name="connsiteY51" fmla="*/ 626355 h 650363"/>
                    <a:gd name="connsiteX52" fmla="*/ 232403 w 446615"/>
                    <a:gd name="connsiteY52" fmla="*/ 632004 h 650363"/>
                    <a:gd name="connsiteX53" fmla="*/ 231194 w 446615"/>
                    <a:gd name="connsiteY53" fmla="*/ 627954 h 650363"/>
                    <a:gd name="connsiteX54" fmla="*/ 213179 w 446615"/>
                    <a:gd name="connsiteY54" fmla="*/ 601445 h 650363"/>
                    <a:gd name="connsiteX55" fmla="*/ 203762 w 446615"/>
                    <a:gd name="connsiteY55" fmla="*/ 592029 h 650363"/>
                    <a:gd name="connsiteX56" fmla="*/ 192107 w 446615"/>
                    <a:gd name="connsiteY56" fmla="*/ 584922 h 650363"/>
                    <a:gd name="connsiteX57" fmla="*/ 174340 w 446615"/>
                    <a:gd name="connsiteY57" fmla="*/ 562714 h 650363"/>
                    <a:gd name="connsiteX58" fmla="*/ 162437 w 446615"/>
                    <a:gd name="connsiteY58" fmla="*/ 537023 h 650363"/>
                    <a:gd name="connsiteX59" fmla="*/ 157711 w 446615"/>
                    <a:gd name="connsiteY59" fmla="*/ 518332 h 650363"/>
                    <a:gd name="connsiteX60" fmla="*/ 155401 w 446615"/>
                    <a:gd name="connsiteY60" fmla="*/ 509484 h 650363"/>
                    <a:gd name="connsiteX61" fmla="*/ 155401 w 446615"/>
                    <a:gd name="connsiteY61" fmla="*/ 499500 h 650363"/>
                    <a:gd name="connsiteX62" fmla="*/ 153411 w 446615"/>
                    <a:gd name="connsiteY62" fmla="*/ 489514 h 650363"/>
                    <a:gd name="connsiteX63" fmla="*/ 153411 w 446615"/>
                    <a:gd name="connsiteY63" fmla="*/ 480595 h 650363"/>
                    <a:gd name="connsiteX64" fmla="*/ 151172 w 446615"/>
                    <a:gd name="connsiteY64" fmla="*/ 461727 h 650363"/>
                    <a:gd name="connsiteX65" fmla="*/ 149112 w 446615"/>
                    <a:gd name="connsiteY65" fmla="*/ 445062 h 650363"/>
                    <a:gd name="connsiteX66" fmla="*/ 142538 w 446615"/>
                    <a:gd name="connsiteY66" fmla="*/ 428361 h 650363"/>
                    <a:gd name="connsiteX67" fmla="*/ 136177 w 446615"/>
                    <a:gd name="connsiteY67" fmla="*/ 415746 h 650363"/>
                    <a:gd name="connsiteX68" fmla="*/ 129071 w 446615"/>
                    <a:gd name="connsiteY68" fmla="*/ 399401 h 650363"/>
                    <a:gd name="connsiteX69" fmla="*/ 128431 w 446615"/>
                    <a:gd name="connsiteY69" fmla="*/ 389665 h 650363"/>
                    <a:gd name="connsiteX70" fmla="*/ 126690 w 446615"/>
                    <a:gd name="connsiteY70" fmla="*/ 380710 h 650363"/>
                    <a:gd name="connsiteX71" fmla="*/ 126690 w 446615"/>
                    <a:gd name="connsiteY71" fmla="*/ 362943 h 650363"/>
                    <a:gd name="connsiteX72" fmla="*/ 128999 w 446615"/>
                    <a:gd name="connsiteY72" fmla="*/ 351821 h 650363"/>
                    <a:gd name="connsiteX73" fmla="*/ 128999 w 446615"/>
                    <a:gd name="connsiteY73" fmla="*/ 342974 h 650363"/>
                    <a:gd name="connsiteX74" fmla="*/ 128999 w 446615"/>
                    <a:gd name="connsiteY74" fmla="*/ 325207 h 650363"/>
                    <a:gd name="connsiteX75" fmla="*/ 126299 w 446615"/>
                    <a:gd name="connsiteY75" fmla="*/ 305237 h 650363"/>
                    <a:gd name="connsiteX76" fmla="*/ 120649 w 446615"/>
                    <a:gd name="connsiteY76" fmla="*/ 289282 h 650363"/>
                    <a:gd name="connsiteX77" fmla="*/ 115141 w 446615"/>
                    <a:gd name="connsiteY77" fmla="*/ 274287 h 650363"/>
                    <a:gd name="connsiteX78" fmla="*/ 113045 w 446615"/>
                    <a:gd name="connsiteY78" fmla="*/ 265261 h 650363"/>
                    <a:gd name="connsiteX79" fmla="*/ 108568 w 446615"/>
                    <a:gd name="connsiteY79" fmla="*/ 258794 h 650363"/>
                    <a:gd name="connsiteX80" fmla="*/ 84547 w 446615"/>
                    <a:gd name="connsiteY80" fmla="*/ 231966 h 650363"/>
                    <a:gd name="connsiteX81" fmla="*/ 70831 w 446615"/>
                    <a:gd name="connsiteY81" fmla="*/ 203149 h 650363"/>
                    <a:gd name="connsiteX82" fmla="*/ 64506 w 446615"/>
                    <a:gd name="connsiteY82" fmla="*/ 185382 h 650363"/>
                    <a:gd name="connsiteX83" fmla="*/ 60775 w 446615"/>
                    <a:gd name="connsiteY83" fmla="*/ 169356 h 650363"/>
                    <a:gd name="connsiteX84" fmla="*/ 43008 w 446615"/>
                    <a:gd name="connsiteY84" fmla="*/ 142706 h 650363"/>
                    <a:gd name="connsiteX85" fmla="*/ 41018 w 446615"/>
                    <a:gd name="connsiteY85" fmla="*/ 138228 h 650363"/>
                    <a:gd name="connsiteX86" fmla="*/ 38708 w 446615"/>
                    <a:gd name="connsiteY86" fmla="*/ 136132 h 650363"/>
                    <a:gd name="connsiteX87" fmla="*/ 34231 w 446615"/>
                    <a:gd name="connsiteY87" fmla="*/ 129345 h 650363"/>
                    <a:gd name="connsiteX88" fmla="*/ 29363 w 446615"/>
                    <a:gd name="connsiteY88" fmla="*/ 116517 h 650363"/>
                    <a:gd name="connsiteX89" fmla="*/ 8611 w 446615"/>
                    <a:gd name="connsiteY89" fmla="*/ 92710 h 650363"/>
                    <a:gd name="connsiteX90" fmla="*/ 972 w 446615"/>
                    <a:gd name="connsiteY90" fmla="*/ 78497 h 650363"/>
                    <a:gd name="connsiteX91" fmla="*/ 2144 w 446615"/>
                    <a:gd name="connsiteY91" fmla="*/ 61192 h 650363"/>
                    <a:gd name="connsiteX92" fmla="*/ 2642 w 446615"/>
                    <a:gd name="connsiteY92" fmla="*/ 41222 h 650363"/>
                    <a:gd name="connsiteX93" fmla="*/ 2642 w 446615"/>
                    <a:gd name="connsiteY93" fmla="*/ 32196 h 650363"/>
                    <a:gd name="connsiteX94" fmla="*/ 261 w 446615"/>
                    <a:gd name="connsiteY94" fmla="*/ 25729 h 650363"/>
                    <a:gd name="connsiteX95" fmla="*/ -23 w 446615"/>
                    <a:gd name="connsiteY95" fmla="*/ 18373 h 650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</a:cxnLst>
                  <a:rect l="l" t="t" r="r" b="b"/>
                  <a:pathLst>
                    <a:path w="446615" h="650363">
                      <a:moveTo>
                        <a:pt x="-23" y="18373"/>
                      </a:moveTo>
                      <a:lnTo>
                        <a:pt x="38460" y="18373"/>
                      </a:lnTo>
                      <a:cubicBezTo>
                        <a:pt x="39881" y="15886"/>
                        <a:pt x="41508" y="13505"/>
                        <a:pt x="43328" y="11267"/>
                      </a:cubicBezTo>
                      <a:cubicBezTo>
                        <a:pt x="45879" y="12830"/>
                        <a:pt x="48992" y="13221"/>
                        <a:pt x="51856" y="12333"/>
                      </a:cubicBezTo>
                      <a:cubicBezTo>
                        <a:pt x="54237" y="10947"/>
                        <a:pt x="55693" y="6896"/>
                        <a:pt x="57683" y="5226"/>
                      </a:cubicBezTo>
                      <a:cubicBezTo>
                        <a:pt x="59467" y="3414"/>
                        <a:pt x="61446" y="1815"/>
                        <a:pt x="63582" y="429"/>
                      </a:cubicBezTo>
                      <a:cubicBezTo>
                        <a:pt x="66389" y="-850"/>
                        <a:pt x="68450" y="749"/>
                        <a:pt x="71080" y="2348"/>
                      </a:cubicBezTo>
                      <a:cubicBezTo>
                        <a:pt x="81384" y="8602"/>
                        <a:pt x="84334" y="22069"/>
                        <a:pt x="93217" y="29034"/>
                      </a:cubicBezTo>
                      <a:lnTo>
                        <a:pt x="316653" y="29034"/>
                      </a:lnTo>
                      <a:lnTo>
                        <a:pt x="316653" y="31983"/>
                      </a:lnTo>
                      <a:lnTo>
                        <a:pt x="315267" y="32196"/>
                      </a:lnTo>
                      <a:cubicBezTo>
                        <a:pt x="315825" y="36140"/>
                        <a:pt x="316763" y="40013"/>
                        <a:pt x="318074" y="43780"/>
                      </a:cubicBezTo>
                      <a:cubicBezTo>
                        <a:pt x="319204" y="47227"/>
                        <a:pt x="321379" y="50211"/>
                        <a:pt x="324293" y="52344"/>
                      </a:cubicBezTo>
                      <a:cubicBezTo>
                        <a:pt x="325820" y="53516"/>
                        <a:pt x="327846" y="54405"/>
                        <a:pt x="329338" y="55435"/>
                      </a:cubicBezTo>
                      <a:cubicBezTo>
                        <a:pt x="330831" y="56465"/>
                        <a:pt x="332288" y="57851"/>
                        <a:pt x="333958" y="58989"/>
                      </a:cubicBezTo>
                      <a:cubicBezTo>
                        <a:pt x="336882" y="61156"/>
                        <a:pt x="340322" y="62542"/>
                        <a:pt x="343943" y="63004"/>
                      </a:cubicBezTo>
                      <a:cubicBezTo>
                        <a:pt x="349131" y="63324"/>
                        <a:pt x="351440" y="60765"/>
                        <a:pt x="355846" y="58527"/>
                      </a:cubicBezTo>
                      <a:cubicBezTo>
                        <a:pt x="360047" y="56537"/>
                        <a:pt x="364492" y="55115"/>
                        <a:pt x="369065" y="54298"/>
                      </a:cubicBezTo>
                      <a:cubicBezTo>
                        <a:pt x="377558" y="52308"/>
                        <a:pt x="381146" y="63395"/>
                        <a:pt x="389106" y="64496"/>
                      </a:cubicBezTo>
                      <a:lnTo>
                        <a:pt x="389852" y="66166"/>
                      </a:lnTo>
                      <a:cubicBezTo>
                        <a:pt x="392229" y="64389"/>
                        <a:pt x="394464" y="62471"/>
                        <a:pt x="396532" y="60339"/>
                      </a:cubicBezTo>
                      <a:cubicBezTo>
                        <a:pt x="399485" y="57532"/>
                        <a:pt x="402996" y="55400"/>
                        <a:pt x="406837" y="54049"/>
                      </a:cubicBezTo>
                      <a:cubicBezTo>
                        <a:pt x="412665" y="52948"/>
                        <a:pt x="413944" y="56288"/>
                        <a:pt x="417497" y="59628"/>
                      </a:cubicBezTo>
                      <a:cubicBezTo>
                        <a:pt x="420376" y="62364"/>
                        <a:pt x="425066" y="61795"/>
                        <a:pt x="428904" y="63181"/>
                      </a:cubicBezTo>
                      <a:cubicBezTo>
                        <a:pt x="431824" y="63999"/>
                        <a:pt x="434827" y="64461"/>
                        <a:pt x="437858" y="64603"/>
                      </a:cubicBezTo>
                      <a:cubicBezTo>
                        <a:pt x="440168" y="64851"/>
                        <a:pt x="441909" y="66024"/>
                        <a:pt x="444148" y="66273"/>
                      </a:cubicBezTo>
                      <a:lnTo>
                        <a:pt x="444148" y="66273"/>
                      </a:lnTo>
                      <a:lnTo>
                        <a:pt x="446528" y="76506"/>
                      </a:lnTo>
                      <a:lnTo>
                        <a:pt x="446528" y="265830"/>
                      </a:lnTo>
                      <a:lnTo>
                        <a:pt x="408365" y="265830"/>
                      </a:lnTo>
                      <a:lnTo>
                        <a:pt x="408365" y="606136"/>
                      </a:lnTo>
                      <a:cubicBezTo>
                        <a:pt x="404695" y="605923"/>
                        <a:pt x="401042" y="606811"/>
                        <a:pt x="397883" y="608694"/>
                      </a:cubicBezTo>
                      <a:cubicBezTo>
                        <a:pt x="393619" y="611715"/>
                        <a:pt x="390414" y="615979"/>
                        <a:pt x="388715" y="620918"/>
                      </a:cubicBezTo>
                      <a:cubicBezTo>
                        <a:pt x="387475" y="624685"/>
                        <a:pt x="386491" y="628522"/>
                        <a:pt x="385766" y="632396"/>
                      </a:cubicBezTo>
                      <a:cubicBezTo>
                        <a:pt x="384344" y="637583"/>
                        <a:pt x="380400" y="637193"/>
                        <a:pt x="375781" y="637193"/>
                      </a:cubicBezTo>
                      <a:cubicBezTo>
                        <a:pt x="371122" y="636802"/>
                        <a:pt x="366467" y="637939"/>
                        <a:pt x="362527" y="640461"/>
                      </a:cubicBezTo>
                      <a:cubicBezTo>
                        <a:pt x="359649" y="642523"/>
                        <a:pt x="355029" y="651121"/>
                        <a:pt x="350658" y="650269"/>
                      </a:cubicBezTo>
                      <a:cubicBezTo>
                        <a:pt x="348111" y="649025"/>
                        <a:pt x="345723" y="647462"/>
                        <a:pt x="343552" y="645650"/>
                      </a:cubicBezTo>
                      <a:cubicBezTo>
                        <a:pt x="342390" y="644868"/>
                        <a:pt x="341381" y="643908"/>
                        <a:pt x="340567" y="642771"/>
                      </a:cubicBezTo>
                      <a:cubicBezTo>
                        <a:pt x="339394" y="640710"/>
                        <a:pt x="340105" y="637974"/>
                        <a:pt x="338506" y="635664"/>
                      </a:cubicBezTo>
                      <a:cubicBezTo>
                        <a:pt x="336651" y="633142"/>
                        <a:pt x="333812" y="631507"/>
                        <a:pt x="330689" y="631187"/>
                      </a:cubicBezTo>
                      <a:cubicBezTo>
                        <a:pt x="326748" y="630263"/>
                        <a:pt x="322619" y="631614"/>
                        <a:pt x="320028" y="634741"/>
                      </a:cubicBezTo>
                      <a:cubicBezTo>
                        <a:pt x="317445" y="637974"/>
                        <a:pt x="314304" y="640746"/>
                        <a:pt x="310754" y="642878"/>
                      </a:cubicBezTo>
                      <a:cubicBezTo>
                        <a:pt x="301160" y="647675"/>
                        <a:pt x="293343" y="640888"/>
                        <a:pt x="284886" y="636659"/>
                      </a:cubicBezTo>
                      <a:cubicBezTo>
                        <a:pt x="281101" y="635274"/>
                        <a:pt x="277516" y="633390"/>
                        <a:pt x="274226" y="631045"/>
                      </a:cubicBezTo>
                      <a:cubicBezTo>
                        <a:pt x="271578" y="628060"/>
                        <a:pt x="269571" y="624578"/>
                        <a:pt x="268327" y="620776"/>
                      </a:cubicBezTo>
                      <a:cubicBezTo>
                        <a:pt x="266408" y="616192"/>
                        <a:pt x="266728" y="611431"/>
                        <a:pt x="264987" y="606953"/>
                      </a:cubicBezTo>
                      <a:cubicBezTo>
                        <a:pt x="263224" y="603293"/>
                        <a:pt x="260588" y="600166"/>
                        <a:pt x="257311" y="597786"/>
                      </a:cubicBezTo>
                      <a:cubicBezTo>
                        <a:pt x="255275" y="596258"/>
                        <a:pt x="252724" y="595582"/>
                        <a:pt x="250205" y="595938"/>
                      </a:cubicBezTo>
                      <a:cubicBezTo>
                        <a:pt x="247252" y="596044"/>
                        <a:pt x="244335" y="596649"/>
                        <a:pt x="241570" y="597679"/>
                      </a:cubicBezTo>
                      <a:cubicBezTo>
                        <a:pt x="238230" y="599918"/>
                        <a:pt x="239971" y="607344"/>
                        <a:pt x="239118" y="610684"/>
                      </a:cubicBezTo>
                      <a:cubicBezTo>
                        <a:pt x="238194" y="615979"/>
                        <a:pt x="236937" y="621202"/>
                        <a:pt x="235352" y="626355"/>
                      </a:cubicBezTo>
                      <a:cubicBezTo>
                        <a:pt x="234563" y="628345"/>
                        <a:pt x="233575" y="630228"/>
                        <a:pt x="232403" y="632004"/>
                      </a:cubicBezTo>
                      <a:cubicBezTo>
                        <a:pt x="232100" y="630619"/>
                        <a:pt x="231695" y="629269"/>
                        <a:pt x="231194" y="627954"/>
                      </a:cubicBezTo>
                      <a:cubicBezTo>
                        <a:pt x="227641" y="618111"/>
                        <a:pt x="219966" y="609263"/>
                        <a:pt x="213179" y="601445"/>
                      </a:cubicBezTo>
                      <a:cubicBezTo>
                        <a:pt x="210265" y="598106"/>
                        <a:pt x="207120" y="594943"/>
                        <a:pt x="203762" y="592029"/>
                      </a:cubicBezTo>
                      <a:cubicBezTo>
                        <a:pt x="200209" y="588973"/>
                        <a:pt x="195838" y="587730"/>
                        <a:pt x="192107" y="584922"/>
                      </a:cubicBezTo>
                      <a:cubicBezTo>
                        <a:pt x="184791" y="578739"/>
                        <a:pt x="178757" y="571206"/>
                        <a:pt x="174340" y="562714"/>
                      </a:cubicBezTo>
                      <a:cubicBezTo>
                        <a:pt x="169241" y="554719"/>
                        <a:pt x="165240" y="546084"/>
                        <a:pt x="162437" y="537023"/>
                      </a:cubicBezTo>
                      <a:cubicBezTo>
                        <a:pt x="160909" y="530805"/>
                        <a:pt x="159239" y="524657"/>
                        <a:pt x="157711" y="518332"/>
                      </a:cubicBezTo>
                      <a:cubicBezTo>
                        <a:pt x="157000" y="515525"/>
                        <a:pt x="155970" y="512363"/>
                        <a:pt x="155401" y="509484"/>
                      </a:cubicBezTo>
                      <a:cubicBezTo>
                        <a:pt x="154832" y="506606"/>
                        <a:pt x="156040" y="502768"/>
                        <a:pt x="155401" y="499500"/>
                      </a:cubicBezTo>
                      <a:cubicBezTo>
                        <a:pt x="154306" y="496266"/>
                        <a:pt x="153635" y="492926"/>
                        <a:pt x="153411" y="489514"/>
                      </a:cubicBezTo>
                      <a:cubicBezTo>
                        <a:pt x="153411" y="486494"/>
                        <a:pt x="153411" y="483545"/>
                        <a:pt x="153411" y="480595"/>
                      </a:cubicBezTo>
                      <a:cubicBezTo>
                        <a:pt x="153411" y="474022"/>
                        <a:pt x="151172" y="468514"/>
                        <a:pt x="151172" y="461727"/>
                      </a:cubicBezTo>
                      <a:cubicBezTo>
                        <a:pt x="150970" y="456113"/>
                        <a:pt x="150281" y="450534"/>
                        <a:pt x="149112" y="445062"/>
                      </a:cubicBezTo>
                      <a:cubicBezTo>
                        <a:pt x="147711" y="439199"/>
                        <a:pt x="145498" y="433584"/>
                        <a:pt x="142538" y="428361"/>
                      </a:cubicBezTo>
                      <a:cubicBezTo>
                        <a:pt x="140548" y="424239"/>
                        <a:pt x="138096" y="419904"/>
                        <a:pt x="136177" y="415746"/>
                      </a:cubicBezTo>
                      <a:cubicBezTo>
                        <a:pt x="133302" y="410523"/>
                        <a:pt x="130922" y="405051"/>
                        <a:pt x="129071" y="399401"/>
                      </a:cubicBezTo>
                      <a:cubicBezTo>
                        <a:pt x="128360" y="396203"/>
                        <a:pt x="129319" y="392934"/>
                        <a:pt x="128431" y="389665"/>
                      </a:cubicBezTo>
                      <a:cubicBezTo>
                        <a:pt x="127390" y="386787"/>
                        <a:pt x="126803" y="383766"/>
                        <a:pt x="126690" y="380710"/>
                      </a:cubicBezTo>
                      <a:cubicBezTo>
                        <a:pt x="126690" y="374812"/>
                        <a:pt x="126690" y="368878"/>
                        <a:pt x="126690" y="362943"/>
                      </a:cubicBezTo>
                      <a:cubicBezTo>
                        <a:pt x="127013" y="359142"/>
                        <a:pt x="127788" y="355410"/>
                        <a:pt x="128999" y="351821"/>
                      </a:cubicBezTo>
                      <a:cubicBezTo>
                        <a:pt x="129230" y="348872"/>
                        <a:pt x="129230" y="345923"/>
                        <a:pt x="128999" y="342974"/>
                      </a:cubicBezTo>
                      <a:cubicBezTo>
                        <a:pt x="128999" y="337075"/>
                        <a:pt x="128999" y="331141"/>
                        <a:pt x="128999" y="325207"/>
                      </a:cubicBezTo>
                      <a:cubicBezTo>
                        <a:pt x="128904" y="318455"/>
                        <a:pt x="127997" y="311775"/>
                        <a:pt x="126299" y="305237"/>
                      </a:cubicBezTo>
                      <a:cubicBezTo>
                        <a:pt x="124948" y="299836"/>
                        <a:pt x="122141" y="294328"/>
                        <a:pt x="120649" y="289282"/>
                      </a:cubicBezTo>
                      <a:cubicBezTo>
                        <a:pt x="119288" y="284130"/>
                        <a:pt x="117444" y="279084"/>
                        <a:pt x="115141" y="274287"/>
                      </a:cubicBezTo>
                      <a:cubicBezTo>
                        <a:pt x="113436" y="271089"/>
                        <a:pt x="114075" y="268531"/>
                        <a:pt x="113045" y="265261"/>
                      </a:cubicBezTo>
                      <a:cubicBezTo>
                        <a:pt x="111933" y="262881"/>
                        <a:pt x="110419" y="260677"/>
                        <a:pt x="108568" y="258794"/>
                      </a:cubicBezTo>
                      <a:cubicBezTo>
                        <a:pt x="101070" y="249058"/>
                        <a:pt x="92044" y="241454"/>
                        <a:pt x="84547" y="231966"/>
                      </a:cubicBezTo>
                      <a:cubicBezTo>
                        <a:pt x="77692" y="223616"/>
                        <a:pt x="72981" y="213738"/>
                        <a:pt x="70831" y="203149"/>
                      </a:cubicBezTo>
                      <a:cubicBezTo>
                        <a:pt x="69374" y="196930"/>
                        <a:pt x="65536" y="191884"/>
                        <a:pt x="64506" y="185382"/>
                      </a:cubicBezTo>
                      <a:cubicBezTo>
                        <a:pt x="63941" y="179909"/>
                        <a:pt x="62686" y="174508"/>
                        <a:pt x="60775" y="169356"/>
                      </a:cubicBezTo>
                      <a:cubicBezTo>
                        <a:pt x="56130" y="159691"/>
                        <a:pt x="50150" y="150701"/>
                        <a:pt x="43008" y="142706"/>
                      </a:cubicBezTo>
                      <a:cubicBezTo>
                        <a:pt x="42226" y="141640"/>
                        <a:pt x="41764" y="139152"/>
                        <a:pt x="41018" y="138228"/>
                      </a:cubicBezTo>
                      <a:cubicBezTo>
                        <a:pt x="40272" y="137305"/>
                        <a:pt x="39277" y="136878"/>
                        <a:pt x="38708" y="136132"/>
                      </a:cubicBezTo>
                      <a:cubicBezTo>
                        <a:pt x="37067" y="133965"/>
                        <a:pt x="35571" y="131690"/>
                        <a:pt x="34231" y="129345"/>
                      </a:cubicBezTo>
                      <a:cubicBezTo>
                        <a:pt x="32326" y="125188"/>
                        <a:pt x="30699" y="120888"/>
                        <a:pt x="29363" y="116517"/>
                      </a:cubicBezTo>
                      <a:cubicBezTo>
                        <a:pt x="24992" y="106213"/>
                        <a:pt x="14545" y="101664"/>
                        <a:pt x="8611" y="92710"/>
                      </a:cubicBezTo>
                      <a:cubicBezTo>
                        <a:pt x="5388" y="88375"/>
                        <a:pt x="2812" y="83578"/>
                        <a:pt x="972" y="78497"/>
                      </a:cubicBezTo>
                      <a:cubicBezTo>
                        <a:pt x="-158" y="72740"/>
                        <a:pt x="247" y="66770"/>
                        <a:pt x="2144" y="61192"/>
                      </a:cubicBezTo>
                      <a:cubicBezTo>
                        <a:pt x="3743" y="55044"/>
                        <a:pt x="2642" y="47618"/>
                        <a:pt x="2642" y="41222"/>
                      </a:cubicBezTo>
                      <a:cubicBezTo>
                        <a:pt x="2997" y="38237"/>
                        <a:pt x="2997" y="35181"/>
                        <a:pt x="2642" y="32196"/>
                      </a:cubicBezTo>
                      <a:cubicBezTo>
                        <a:pt x="2002" y="29638"/>
                        <a:pt x="581" y="28643"/>
                        <a:pt x="261" y="25729"/>
                      </a:cubicBezTo>
                      <a:cubicBezTo>
                        <a:pt x="-70" y="23277"/>
                        <a:pt x="-166" y="20825"/>
                        <a:pt x="-23" y="18373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96" name="Freeform: Shape 495">
                  <a:extLst>
                    <a:ext uri="{FF2B5EF4-FFF2-40B4-BE49-F238E27FC236}">
                      <a16:creationId xmlns:a16="http://schemas.microsoft.com/office/drawing/2014/main" id="{3359B3AC-AE38-D52F-C5E6-050687C340EB}"/>
                    </a:ext>
                  </a:extLst>
                </p:cNvPr>
                <p:cNvSpPr/>
                <p:nvPr/>
              </p:nvSpPr>
              <p:spPr>
                <a:xfrm>
                  <a:off x="-10168873" y="7247444"/>
                  <a:ext cx="583821" cy="682185"/>
                </a:xfrm>
                <a:custGeom>
                  <a:avLst/>
                  <a:gdLst>
                    <a:gd name="connsiteX0" fmla="*/ 22726 w 364578"/>
                    <a:gd name="connsiteY0" fmla="*/ 387008 h 426003"/>
                    <a:gd name="connsiteX1" fmla="*/ 15370 w 364578"/>
                    <a:gd name="connsiteY1" fmla="*/ 374642 h 426003"/>
                    <a:gd name="connsiteX2" fmla="*/ 3822 w 364578"/>
                    <a:gd name="connsiteY2" fmla="*/ 368175 h 426003"/>
                    <a:gd name="connsiteX3" fmla="*/ -87 w 364578"/>
                    <a:gd name="connsiteY3" fmla="*/ 362418 h 426003"/>
                    <a:gd name="connsiteX4" fmla="*/ 13771 w 364578"/>
                    <a:gd name="connsiteY4" fmla="*/ 354672 h 426003"/>
                    <a:gd name="connsiteX5" fmla="*/ 28873 w 364578"/>
                    <a:gd name="connsiteY5" fmla="*/ 357728 h 426003"/>
                    <a:gd name="connsiteX6" fmla="*/ 39746 w 364578"/>
                    <a:gd name="connsiteY6" fmla="*/ 356697 h 426003"/>
                    <a:gd name="connsiteX7" fmla="*/ 41736 w 364578"/>
                    <a:gd name="connsiteY7" fmla="*/ 351012 h 426003"/>
                    <a:gd name="connsiteX8" fmla="*/ 37969 w 364578"/>
                    <a:gd name="connsiteY8" fmla="*/ 341738 h 426003"/>
                    <a:gd name="connsiteX9" fmla="*/ 37401 w 364578"/>
                    <a:gd name="connsiteY9" fmla="*/ 337118 h 426003"/>
                    <a:gd name="connsiteX10" fmla="*/ 32391 w 364578"/>
                    <a:gd name="connsiteY10" fmla="*/ 329621 h 426003"/>
                    <a:gd name="connsiteX11" fmla="*/ 22903 w 364578"/>
                    <a:gd name="connsiteY11" fmla="*/ 322266 h 426003"/>
                    <a:gd name="connsiteX12" fmla="*/ 21766 w 364578"/>
                    <a:gd name="connsiteY12" fmla="*/ 302971 h 426003"/>
                    <a:gd name="connsiteX13" fmla="*/ 31502 w 364578"/>
                    <a:gd name="connsiteY13" fmla="*/ 297143 h 426003"/>
                    <a:gd name="connsiteX14" fmla="*/ 52041 w 364578"/>
                    <a:gd name="connsiteY14" fmla="*/ 296823 h 426003"/>
                    <a:gd name="connsiteX15" fmla="*/ 63518 w 364578"/>
                    <a:gd name="connsiteY15" fmla="*/ 293767 h 426003"/>
                    <a:gd name="connsiteX16" fmla="*/ 65508 w 364578"/>
                    <a:gd name="connsiteY16" fmla="*/ 286021 h 426003"/>
                    <a:gd name="connsiteX17" fmla="*/ 66467 w 364578"/>
                    <a:gd name="connsiteY17" fmla="*/ 279554 h 426003"/>
                    <a:gd name="connsiteX18" fmla="*/ 72686 w 364578"/>
                    <a:gd name="connsiteY18" fmla="*/ 270955 h 426003"/>
                    <a:gd name="connsiteX19" fmla="*/ 88864 w 364578"/>
                    <a:gd name="connsiteY19" fmla="*/ 275787 h 426003"/>
                    <a:gd name="connsiteX20" fmla="*/ 90168 w 364578"/>
                    <a:gd name="connsiteY20" fmla="*/ 279731 h 426003"/>
                    <a:gd name="connsiteX21" fmla="*/ 96245 w 364578"/>
                    <a:gd name="connsiteY21" fmla="*/ 292808 h 426003"/>
                    <a:gd name="connsiteX22" fmla="*/ 104240 w 364578"/>
                    <a:gd name="connsiteY22" fmla="*/ 295047 h 426003"/>
                    <a:gd name="connsiteX23" fmla="*/ 119875 w 364578"/>
                    <a:gd name="connsiteY23" fmla="*/ 289219 h 426003"/>
                    <a:gd name="connsiteX24" fmla="*/ 127230 w 364578"/>
                    <a:gd name="connsiteY24" fmla="*/ 288757 h 426003"/>
                    <a:gd name="connsiteX25" fmla="*/ 132418 w 364578"/>
                    <a:gd name="connsiteY25" fmla="*/ 296966 h 426003"/>
                    <a:gd name="connsiteX26" fmla="*/ 138316 w 364578"/>
                    <a:gd name="connsiteY26" fmla="*/ 302011 h 426003"/>
                    <a:gd name="connsiteX27" fmla="*/ 150043 w 364578"/>
                    <a:gd name="connsiteY27" fmla="*/ 299133 h 426003"/>
                    <a:gd name="connsiteX28" fmla="*/ 151571 w 364578"/>
                    <a:gd name="connsiteY28" fmla="*/ 286980 h 426003"/>
                    <a:gd name="connsiteX29" fmla="*/ 155799 w 364578"/>
                    <a:gd name="connsiteY29" fmla="*/ 277742 h 426003"/>
                    <a:gd name="connsiteX30" fmla="*/ 162906 w 364578"/>
                    <a:gd name="connsiteY30" fmla="*/ 273407 h 426003"/>
                    <a:gd name="connsiteX31" fmla="*/ 166175 w 364578"/>
                    <a:gd name="connsiteY31" fmla="*/ 259549 h 426003"/>
                    <a:gd name="connsiteX32" fmla="*/ 166175 w 364578"/>
                    <a:gd name="connsiteY32" fmla="*/ 247467 h 426003"/>
                    <a:gd name="connsiteX33" fmla="*/ 168200 w 364578"/>
                    <a:gd name="connsiteY33" fmla="*/ 227852 h 426003"/>
                    <a:gd name="connsiteX34" fmla="*/ 167561 w 364578"/>
                    <a:gd name="connsiteY34" fmla="*/ 216517 h 426003"/>
                    <a:gd name="connsiteX35" fmla="*/ 162195 w 364578"/>
                    <a:gd name="connsiteY35" fmla="*/ 208771 h 426003"/>
                    <a:gd name="connsiteX36" fmla="*/ 158215 w 364578"/>
                    <a:gd name="connsiteY36" fmla="*/ 202766 h 426003"/>
                    <a:gd name="connsiteX37" fmla="*/ 147271 w 364578"/>
                    <a:gd name="connsiteY37" fmla="*/ 195659 h 426003"/>
                    <a:gd name="connsiteX38" fmla="*/ 138814 w 364578"/>
                    <a:gd name="connsiteY38" fmla="*/ 188303 h 426003"/>
                    <a:gd name="connsiteX39" fmla="*/ 132418 w 364578"/>
                    <a:gd name="connsiteY39" fmla="*/ 178745 h 426003"/>
                    <a:gd name="connsiteX40" fmla="*/ 133626 w 364578"/>
                    <a:gd name="connsiteY40" fmla="*/ 168902 h 426003"/>
                    <a:gd name="connsiteX41" fmla="*/ 149758 w 364578"/>
                    <a:gd name="connsiteY41" fmla="*/ 157673 h 426003"/>
                    <a:gd name="connsiteX42" fmla="*/ 155017 w 364578"/>
                    <a:gd name="connsiteY42" fmla="*/ 150567 h 426003"/>
                    <a:gd name="connsiteX43" fmla="*/ 161627 w 364578"/>
                    <a:gd name="connsiteY43" fmla="*/ 144241 h 426003"/>
                    <a:gd name="connsiteX44" fmla="*/ 171043 w 364578"/>
                    <a:gd name="connsiteY44" fmla="*/ 130916 h 426003"/>
                    <a:gd name="connsiteX45" fmla="*/ 172003 w 364578"/>
                    <a:gd name="connsiteY45" fmla="*/ 122211 h 426003"/>
                    <a:gd name="connsiteX46" fmla="*/ 163972 w 364578"/>
                    <a:gd name="connsiteY46" fmla="*/ 113221 h 426003"/>
                    <a:gd name="connsiteX47" fmla="*/ 130037 w 364578"/>
                    <a:gd name="connsiteY47" fmla="*/ 118800 h 426003"/>
                    <a:gd name="connsiteX48" fmla="*/ 116463 w 364578"/>
                    <a:gd name="connsiteY48" fmla="*/ 124947 h 426003"/>
                    <a:gd name="connsiteX49" fmla="*/ 107615 w 364578"/>
                    <a:gd name="connsiteY49" fmla="*/ 121820 h 426003"/>
                    <a:gd name="connsiteX50" fmla="*/ 102321 w 364578"/>
                    <a:gd name="connsiteY50" fmla="*/ 102738 h 426003"/>
                    <a:gd name="connsiteX51" fmla="*/ 98981 w 364578"/>
                    <a:gd name="connsiteY51" fmla="*/ 85895 h 426003"/>
                    <a:gd name="connsiteX52" fmla="*/ 98981 w 364578"/>
                    <a:gd name="connsiteY52" fmla="*/ 78789 h 426003"/>
                    <a:gd name="connsiteX53" fmla="*/ 100189 w 364578"/>
                    <a:gd name="connsiteY53" fmla="*/ 76230 h 426003"/>
                    <a:gd name="connsiteX54" fmla="*/ 105555 w 364578"/>
                    <a:gd name="connsiteY54" fmla="*/ 75342 h 426003"/>
                    <a:gd name="connsiteX55" fmla="*/ 115362 w 364578"/>
                    <a:gd name="connsiteY55" fmla="*/ 74631 h 426003"/>
                    <a:gd name="connsiteX56" fmla="*/ 134763 w 364578"/>
                    <a:gd name="connsiteY56" fmla="*/ 74383 h 426003"/>
                    <a:gd name="connsiteX57" fmla="*/ 157114 w 364578"/>
                    <a:gd name="connsiteY57" fmla="*/ 71256 h 426003"/>
                    <a:gd name="connsiteX58" fmla="*/ 174881 w 364578"/>
                    <a:gd name="connsiteY58" fmla="*/ 77580 h 426003"/>
                    <a:gd name="connsiteX59" fmla="*/ 190267 w 364578"/>
                    <a:gd name="connsiteY59" fmla="*/ 83088 h 426003"/>
                    <a:gd name="connsiteX60" fmla="*/ 209739 w 364578"/>
                    <a:gd name="connsiteY60" fmla="*/ 81738 h 426003"/>
                    <a:gd name="connsiteX61" fmla="*/ 220399 w 364578"/>
                    <a:gd name="connsiteY61" fmla="*/ 84829 h 426003"/>
                    <a:gd name="connsiteX62" fmla="*/ 230207 w 364578"/>
                    <a:gd name="connsiteY62" fmla="*/ 89875 h 426003"/>
                    <a:gd name="connsiteX63" fmla="*/ 241968 w 364578"/>
                    <a:gd name="connsiteY63" fmla="*/ 90443 h 426003"/>
                    <a:gd name="connsiteX64" fmla="*/ 247476 w 364578"/>
                    <a:gd name="connsiteY64" fmla="*/ 78149 h 426003"/>
                    <a:gd name="connsiteX65" fmla="*/ 249679 w 364578"/>
                    <a:gd name="connsiteY65" fmla="*/ 67489 h 426003"/>
                    <a:gd name="connsiteX66" fmla="*/ 250567 w 364578"/>
                    <a:gd name="connsiteY66" fmla="*/ 66032 h 426003"/>
                    <a:gd name="connsiteX67" fmla="*/ 255507 w 364578"/>
                    <a:gd name="connsiteY67" fmla="*/ 60844 h 426003"/>
                    <a:gd name="connsiteX68" fmla="*/ 264070 w 364578"/>
                    <a:gd name="connsiteY68" fmla="*/ 20549 h 426003"/>
                    <a:gd name="connsiteX69" fmla="*/ 275015 w 364578"/>
                    <a:gd name="connsiteY69" fmla="*/ 5767 h 426003"/>
                    <a:gd name="connsiteX70" fmla="*/ 298005 w 364578"/>
                    <a:gd name="connsiteY70" fmla="*/ 8112 h 426003"/>
                    <a:gd name="connsiteX71" fmla="*/ 305965 w 364578"/>
                    <a:gd name="connsiteY71" fmla="*/ 5554 h 426003"/>
                    <a:gd name="connsiteX72" fmla="*/ 316980 w 364578"/>
                    <a:gd name="connsiteY72" fmla="*/ 2675 h 426003"/>
                    <a:gd name="connsiteX73" fmla="*/ 338051 w 364578"/>
                    <a:gd name="connsiteY73" fmla="*/ 3635 h 426003"/>
                    <a:gd name="connsiteX74" fmla="*/ 346757 w 364578"/>
                    <a:gd name="connsiteY74" fmla="*/ 4985 h 426003"/>
                    <a:gd name="connsiteX75" fmla="*/ 353615 w 364578"/>
                    <a:gd name="connsiteY75" fmla="*/ 756 h 426003"/>
                    <a:gd name="connsiteX76" fmla="*/ 359123 w 364578"/>
                    <a:gd name="connsiteY76" fmla="*/ 188 h 426003"/>
                    <a:gd name="connsiteX77" fmla="*/ 363529 w 364578"/>
                    <a:gd name="connsiteY77" fmla="*/ 4274 h 426003"/>
                    <a:gd name="connsiteX78" fmla="*/ 362499 w 364578"/>
                    <a:gd name="connsiteY78" fmla="*/ 21650 h 426003"/>
                    <a:gd name="connsiteX79" fmla="*/ 362818 w 364578"/>
                    <a:gd name="connsiteY79" fmla="*/ 36184 h 426003"/>
                    <a:gd name="connsiteX80" fmla="*/ 357950 w 364578"/>
                    <a:gd name="connsiteY80" fmla="*/ 56154 h 426003"/>
                    <a:gd name="connsiteX81" fmla="*/ 347290 w 364578"/>
                    <a:gd name="connsiteY81" fmla="*/ 72748 h 426003"/>
                    <a:gd name="connsiteX82" fmla="*/ 343381 w 364578"/>
                    <a:gd name="connsiteY82" fmla="*/ 86961 h 426003"/>
                    <a:gd name="connsiteX83" fmla="*/ 344092 w 364578"/>
                    <a:gd name="connsiteY83" fmla="*/ 106185 h 426003"/>
                    <a:gd name="connsiteX84" fmla="*/ 333894 w 364578"/>
                    <a:gd name="connsiteY84" fmla="*/ 121358 h 426003"/>
                    <a:gd name="connsiteX85" fmla="*/ 328599 w 364578"/>
                    <a:gd name="connsiteY85" fmla="*/ 134363 h 426003"/>
                    <a:gd name="connsiteX86" fmla="*/ 331407 w 364578"/>
                    <a:gd name="connsiteY86" fmla="*/ 142820 h 426003"/>
                    <a:gd name="connsiteX87" fmla="*/ 335564 w 364578"/>
                    <a:gd name="connsiteY87" fmla="*/ 152237 h 426003"/>
                    <a:gd name="connsiteX88" fmla="*/ 332935 w 364578"/>
                    <a:gd name="connsiteY88" fmla="*/ 173557 h 426003"/>
                    <a:gd name="connsiteX89" fmla="*/ 320782 w 364578"/>
                    <a:gd name="connsiteY89" fmla="*/ 190897 h 426003"/>
                    <a:gd name="connsiteX90" fmla="*/ 314883 w 364578"/>
                    <a:gd name="connsiteY90" fmla="*/ 210192 h 426003"/>
                    <a:gd name="connsiteX91" fmla="*/ 305538 w 364578"/>
                    <a:gd name="connsiteY91" fmla="*/ 226253 h 426003"/>
                    <a:gd name="connsiteX92" fmla="*/ 298040 w 364578"/>
                    <a:gd name="connsiteY92" fmla="*/ 231263 h 426003"/>
                    <a:gd name="connsiteX93" fmla="*/ 290685 w 364578"/>
                    <a:gd name="connsiteY93" fmla="*/ 232969 h 426003"/>
                    <a:gd name="connsiteX94" fmla="*/ 274268 w 364578"/>
                    <a:gd name="connsiteY94" fmla="*/ 246117 h 426003"/>
                    <a:gd name="connsiteX95" fmla="*/ 271213 w 364578"/>
                    <a:gd name="connsiteY95" fmla="*/ 263528 h 426003"/>
                    <a:gd name="connsiteX96" fmla="*/ 256146 w 364578"/>
                    <a:gd name="connsiteY96" fmla="*/ 277742 h 426003"/>
                    <a:gd name="connsiteX97" fmla="*/ 252877 w 364578"/>
                    <a:gd name="connsiteY97" fmla="*/ 297925 h 426003"/>
                    <a:gd name="connsiteX98" fmla="*/ 251811 w 364578"/>
                    <a:gd name="connsiteY98" fmla="*/ 325144 h 426003"/>
                    <a:gd name="connsiteX99" fmla="*/ 247831 w 364578"/>
                    <a:gd name="connsiteY99" fmla="*/ 348134 h 426003"/>
                    <a:gd name="connsiteX100" fmla="*/ 235856 w 364578"/>
                    <a:gd name="connsiteY100" fmla="*/ 364764 h 426003"/>
                    <a:gd name="connsiteX101" fmla="*/ 215034 w 364578"/>
                    <a:gd name="connsiteY101" fmla="*/ 376810 h 426003"/>
                    <a:gd name="connsiteX102" fmla="*/ 201389 w 364578"/>
                    <a:gd name="connsiteY102" fmla="*/ 381500 h 426003"/>
                    <a:gd name="connsiteX103" fmla="*/ 199150 w 364578"/>
                    <a:gd name="connsiteY103" fmla="*/ 389424 h 426003"/>
                    <a:gd name="connsiteX104" fmla="*/ 197231 w 364578"/>
                    <a:gd name="connsiteY104" fmla="*/ 403389 h 426003"/>
                    <a:gd name="connsiteX105" fmla="*/ 180460 w 364578"/>
                    <a:gd name="connsiteY105" fmla="*/ 413765 h 426003"/>
                    <a:gd name="connsiteX106" fmla="*/ 160809 w 364578"/>
                    <a:gd name="connsiteY106" fmla="*/ 415115 h 426003"/>
                    <a:gd name="connsiteX107" fmla="*/ 165855 w 364578"/>
                    <a:gd name="connsiteY107" fmla="*/ 400688 h 426003"/>
                    <a:gd name="connsiteX108" fmla="*/ 167845 w 364578"/>
                    <a:gd name="connsiteY108" fmla="*/ 394292 h 426003"/>
                    <a:gd name="connsiteX109" fmla="*/ 160255 w 364578"/>
                    <a:gd name="connsiteY109" fmla="*/ 387256 h 426003"/>
                    <a:gd name="connsiteX110" fmla="*/ 158891 w 364578"/>
                    <a:gd name="connsiteY110" fmla="*/ 387434 h 426003"/>
                    <a:gd name="connsiteX111" fmla="*/ 150114 w 364578"/>
                    <a:gd name="connsiteY111" fmla="*/ 392196 h 426003"/>
                    <a:gd name="connsiteX112" fmla="*/ 139454 w 364578"/>
                    <a:gd name="connsiteY112" fmla="*/ 400120 h 426003"/>
                    <a:gd name="connsiteX113" fmla="*/ 135687 w 364578"/>
                    <a:gd name="connsiteY113" fmla="*/ 402039 h 426003"/>
                    <a:gd name="connsiteX114" fmla="*/ 131636 w 364578"/>
                    <a:gd name="connsiteY114" fmla="*/ 403389 h 426003"/>
                    <a:gd name="connsiteX115" fmla="*/ 129078 w 364578"/>
                    <a:gd name="connsiteY115" fmla="*/ 406729 h 426003"/>
                    <a:gd name="connsiteX116" fmla="*/ 114864 w 364578"/>
                    <a:gd name="connsiteY116" fmla="*/ 410282 h 426003"/>
                    <a:gd name="connsiteX117" fmla="*/ 98199 w 364578"/>
                    <a:gd name="connsiteY117" fmla="*/ 402074 h 426003"/>
                    <a:gd name="connsiteX118" fmla="*/ 91412 w 364578"/>
                    <a:gd name="connsiteY118" fmla="*/ 404597 h 426003"/>
                    <a:gd name="connsiteX119" fmla="*/ 83915 w 364578"/>
                    <a:gd name="connsiteY119" fmla="*/ 408150 h 426003"/>
                    <a:gd name="connsiteX120" fmla="*/ 81925 w 364578"/>
                    <a:gd name="connsiteY120" fmla="*/ 408932 h 426003"/>
                    <a:gd name="connsiteX121" fmla="*/ 81036 w 364578"/>
                    <a:gd name="connsiteY121" fmla="*/ 407262 h 426003"/>
                    <a:gd name="connsiteX122" fmla="*/ 75457 w 364578"/>
                    <a:gd name="connsiteY122" fmla="*/ 405983 h 426003"/>
                    <a:gd name="connsiteX123" fmla="*/ 69452 w 364578"/>
                    <a:gd name="connsiteY123" fmla="*/ 407262 h 426003"/>
                    <a:gd name="connsiteX124" fmla="*/ 61884 w 364578"/>
                    <a:gd name="connsiteY124" fmla="*/ 415648 h 426003"/>
                    <a:gd name="connsiteX125" fmla="*/ 53889 w 364578"/>
                    <a:gd name="connsiteY125" fmla="*/ 425455 h 426003"/>
                    <a:gd name="connsiteX126" fmla="*/ 41203 w 364578"/>
                    <a:gd name="connsiteY126" fmla="*/ 418917 h 426003"/>
                    <a:gd name="connsiteX127" fmla="*/ 42162 w 364578"/>
                    <a:gd name="connsiteY127" fmla="*/ 401612 h 426003"/>
                    <a:gd name="connsiteX128" fmla="*/ 48452 w 364578"/>
                    <a:gd name="connsiteY128" fmla="*/ 389318 h 426003"/>
                    <a:gd name="connsiteX129" fmla="*/ 39853 w 364578"/>
                    <a:gd name="connsiteY129" fmla="*/ 390099 h 426003"/>
                    <a:gd name="connsiteX130" fmla="*/ 31609 w 364578"/>
                    <a:gd name="connsiteY130" fmla="*/ 396246 h 426003"/>
                    <a:gd name="connsiteX131" fmla="*/ 22726 w 364578"/>
                    <a:gd name="connsiteY131" fmla="*/ 387008 h 426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</a:cxnLst>
                  <a:rect l="l" t="t" r="r" b="b"/>
                  <a:pathLst>
                    <a:path w="364578" h="426003">
                      <a:moveTo>
                        <a:pt x="22726" y="387008"/>
                      </a:moveTo>
                      <a:cubicBezTo>
                        <a:pt x="22129" y="382033"/>
                        <a:pt x="19456" y="377556"/>
                        <a:pt x="15370" y="374642"/>
                      </a:cubicBezTo>
                      <a:cubicBezTo>
                        <a:pt x="11461" y="372155"/>
                        <a:pt x="7233" y="371621"/>
                        <a:pt x="3822" y="368175"/>
                      </a:cubicBezTo>
                      <a:cubicBezTo>
                        <a:pt x="2134" y="366540"/>
                        <a:pt x="801" y="364586"/>
                        <a:pt x="-87" y="362418"/>
                      </a:cubicBezTo>
                      <a:cubicBezTo>
                        <a:pt x="2525" y="357266"/>
                        <a:pt x="8004" y="354210"/>
                        <a:pt x="13771" y="354672"/>
                      </a:cubicBezTo>
                      <a:cubicBezTo>
                        <a:pt x="18959" y="354992"/>
                        <a:pt x="23685" y="357159"/>
                        <a:pt x="28873" y="357728"/>
                      </a:cubicBezTo>
                      <a:cubicBezTo>
                        <a:pt x="32529" y="358083"/>
                        <a:pt x="36221" y="357728"/>
                        <a:pt x="39746" y="356697"/>
                      </a:cubicBezTo>
                      <a:cubicBezTo>
                        <a:pt x="43015" y="355738"/>
                        <a:pt x="43300" y="354352"/>
                        <a:pt x="41736" y="351012"/>
                      </a:cubicBezTo>
                      <a:cubicBezTo>
                        <a:pt x="40119" y="348098"/>
                        <a:pt x="38854" y="344971"/>
                        <a:pt x="37969" y="341738"/>
                      </a:cubicBezTo>
                      <a:cubicBezTo>
                        <a:pt x="37969" y="340174"/>
                        <a:pt x="37579" y="338647"/>
                        <a:pt x="37401" y="337118"/>
                      </a:cubicBezTo>
                      <a:cubicBezTo>
                        <a:pt x="36921" y="333991"/>
                        <a:pt x="35088" y="331255"/>
                        <a:pt x="32391" y="329621"/>
                      </a:cubicBezTo>
                      <a:cubicBezTo>
                        <a:pt x="29441" y="326991"/>
                        <a:pt x="25746" y="325001"/>
                        <a:pt x="22903" y="322266"/>
                      </a:cubicBezTo>
                      <a:cubicBezTo>
                        <a:pt x="17651" y="317077"/>
                        <a:pt x="17161" y="308763"/>
                        <a:pt x="21766" y="302971"/>
                      </a:cubicBezTo>
                      <a:cubicBezTo>
                        <a:pt x="24339" y="300092"/>
                        <a:pt x="27736" y="298031"/>
                        <a:pt x="31502" y="297143"/>
                      </a:cubicBezTo>
                      <a:cubicBezTo>
                        <a:pt x="38609" y="295295"/>
                        <a:pt x="45005" y="296823"/>
                        <a:pt x="52041" y="296823"/>
                      </a:cubicBezTo>
                      <a:cubicBezTo>
                        <a:pt x="56092" y="297036"/>
                        <a:pt x="60110" y="295971"/>
                        <a:pt x="63518" y="293767"/>
                      </a:cubicBezTo>
                      <a:cubicBezTo>
                        <a:pt x="64961" y="291458"/>
                        <a:pt x="65654" y="288757"/>
                        <a:pt x="65508" y="286021"/>
                      </a:cubicBezTo>
                      <a:cubicBezTo>
                        <a:pt x="65505" y="283818"/>
                        <a:pt x="65828" y="281650"/>
                        <a:pt x="66467" y="279554"/>
                      </a:cubicBezTo>
                      <a:cubicBezTo>
                        <a:pt x="67018" y="275858"/>
                        <a:pt x="69335" y="272625"/>
                        <a:pt x="72686" y="270955"/>
                      </a:cubicBezTo>
                      <a:cubicBezTo>
                        <a:pt x="78488" y="267828"/>
                        <a:pt x="85730" y="269995"/>
                        <a:pt x="88864" y="275787"/>
                      </a:cubicBezTo>
                      <a:cubicBezTo>
                        <a:pt x="89525" y="277031"/>
                        <a:pt x="89966" y="278346"/>
                        <a:pt x="90168" y="279731"/>
                      </a:cubicBezTo>
                      <a:cubicBezTo>
                        <a:pt x="91210" y="284493"/>
                        <a:pt x="93285" y="288935"/>
                        <a:pt x="96245" y="292808"/>
                      </a:cubicBezTo>
                      <a:cubicBezTo>
                        <a:pt x="98284" y="294976"/>
                        <a:pt x="101365" y="295864"/>
                        <a:pt x="104240" y="295047"/>
                      </a:cubicBezTo>
                      <a:cubicBezTo>
                        <a:pt x="109961" y="294336"/>
                        <a:pt x="114367" y="290889"/>
                        <a:pt x="119875" y="289219"/>
                      </a:cubicBezTo>
                      <a:cubicBezTo>
                        <a:pt x="122113" y="288509"/>
                        <a:pt x="124991" y="287158"/>
                        <a:pt x="127230" y="288757"/>
                      </a:cubicBezTo>
                      <a:cubicBezTo>
                        <a:pt x="129469" y="290356"/>
                        <a:pt x="130783" y="294585"/>
                        <a:pt x="132418" y="296966"/>
                      </a:cubicBezTo>
                      <a:cubicBezTo>
                        <a:pt x="133928" y="299133"/>
                        <a:pt x="135957" y="300839"/>
                        <a:pt x="138316" y="302011"/>
                      </a:cubicBezTo>
                      <a:cubicBezTo>
                        <a:pt x="141870" y="303823"/>
                        <a:pt x="148053" y="303290"/>
                        <a:pt x="150043" y="299133"/>
                      </a:cubicBezTo>
                      <a:cubicBezTo>
                        <a:pt x="152033" y="294976"/>
                        <a:pt x="151002" y="290747"/>
                        <a:pt x="151571" y="286980"/>
                      </a:cubicBezTo>
                      <a:cubicBezTo>
                        <a:pt x="151759" y="283463"/>
                        <a:pt x="153269" y="280158"/>
                        <a:pt x="155799" y="277742"/>
                      </a:cubicBezTo>
                      <a:cubicBezTo>
                        <a:pt x="158084" y="276178"/>
                        <a:pt x="160458" y="274721"/>
                        <a:pt x="162906" y="273407"/>
                      </a:cubicBezTo>
                      <a:cubicBezTo>
                        <a:pt x="166815" y="270457"/>
                        <a:pt x="166104" y="263670"/>
                        <a:pt x="166175" y="259549"/>
                      </a:cubicBezTo>
                      <a:cubicBezTo>
                        <a:pt x="166246" y="255427"/>
                        <a:pt x="166175" y="251482"/>
                        <a:pt x="166175" y="247467"/>
                      </a:cubicBezTo>
                      <a:cubicBezTo>
                        <a:pt x="166175" y="240858"/>
                        <a:pt x="167454" y="234462"/>
                        <a:pt x="168200" y="227852"/>
                      </a:cubicBezTo>
                      <a:cubicBezTo>
                        <a:pt x="168819" y="224086"/>
                        <a:pt x="168602" y="220213"/>
                        <a:pt x="167561" y="216517"/>
                      </a:cubicBezTo>
                      <a:cubicBezTo>
                        <a:pt x="165990" y="213781"/>
                        <a:pt x="164196" y="211187"/>
                        <a:pt x="162195" y="208771"/>
                      </a:cubicBezTo>
                      <a:cubicBezTo>
                        <a:pt x="161172" y="206568"/>
                        <a:pt x="159832" y="204578"/>
                        <a:pt x="158215" y="202766"/>
                      </a:cubicBezTo>
                      <a:cubicBezTo>
                        <a:pt x="155017" y="199816"/>
                        <a:pt x="150718" y="198324"/>
                        <a:pt x="147271" y="195659"/>
                      </a:cubicBezTo>
                      <a:cubicBezTo>
                        <a:pt x="144464" y="193420"/>
                        <a:pt x="141373" y="190720"/>
                        <a:pt x="138814" y="188303"/>
                      </a:cubicBezTo>
                      <a:cubicBezTo>
                        <a:pt x="135715" y="185887"/>
                        <a:pt x="133473" y="182547"/>
                        <a:pt x="132418" y="178745"/>
                      </a:cubicBezTo>
                      <a:cubicBezTo>
                        <a:pt x="131355" y="175440"/>
                        <a:pt x="131796" y="171851"/>
                        <a:pt x="133626" y="168902"/>
                      </a:cubicBezTo>
                      <a:cubicBezTo>
                        <a:pt x="137926" y="163714"/>
                        <a:pt x="145423" y="162861"/>
                        <a:pt x="149758" y="157673"/>
                      </a:cubicBezTo>
                      <a:cubicBezTo>
                        <a:pt x="151677" y="155435"/>
                        <a:pt x="152957" y="152876"/>
                        <a:pt x="155017" y="150567"/>
                      </a:cubicBezTo>
                      <a:cubicBezTo>
                        <a:pt x="157078" y="148257"/>
                        <a:pt x="159388" y="146409"/>
                        <a:pt x="161627" y="144241"/>
                      </a:cubicBezTo>
                      <a:cubicBezTo>
                        <a:pt x="165841" y="140653"/>
                        <a:pt x="169082" y="136069"/>
                        <a:pt x="171043" y="130916"/>
                      </a:cubicBezTo>
                      <a:cubicBezTo>
                        <a:pt x="172237" y="128181"/>
                        <a:pt x="172571" y="125160"/>
                        <a:pt x="172003" y="122211"/>
                      </a:cubicBezTo>
                      <a:cubicBezTo>
                        <a:pt x="170265" y="118480"/>
                        <a:pt x="167472" y="115353"/>
                        <a:pt x="163972" y="113221"/>
                      </a:cubicBezTo>
                      <a:cubicBezTo>
                        <a:pt x="152637" y="105545"/>
                        <a:pt x="139702" y="111622"/>
                        <a:pt x="130037" y="118800"/>
                      </a:cubicBezTo>
                      <a:cubicBezTo>
                        <a:pt x="126125" y="121997"/>
                        <a:pt x="121445" y="124130"/>
                        <a:pt x="116463" y="124947"/>
                      </a:cubicBezTo>
                      <a:cubicBezTo>
                        <a:pt x="113144" y="126084"/>
                        <a:pt x="109477" y="124805"/>
                        <a:pt x="107615" y="121820"/>
                      </a:cubicBezTo>
                      <a:cubicBezTo>
                        <a:pt x="103458" y="115850"/>
                        <a:pt x="104062" y="109454"/>
                        <a:pt x="102321" y="102738"/>
                      </a:cubicBezTo>
                      <a:cubicBezTo>
                        <a:pt x="100587" y="97266"/>
                        <a:pt x="99464" y="91616"/>
                        <a:pt x="98981" y="85895"/>
                      </a:cubicBezTo>
                      <a:cubicBezTo>
                        <a:pt x="98714" y="83550"/>
                        <a:pt x="98714" y="81134"/>
                        <a:pt x="98981" y="78789"/>
                      </a:cubicBezTo>
                      <a:cubicBezTo>
                        <a:pt x="99077" y="77829"/>
                        <a:pt x="99503" y="76905"/>
                        <a:pt x="100189" y="76230"/>
                      </a:cubicBezTo>
                      <a:cubicBezTo>
                        <a:pt x="101326" y="75342"/>
                        <a:pt x="104275" y="75519"/>
                        <a:pt x="105555" y="75342"/>
                      </a:cubicBezTo>
                      <a:cubicBezTo>
                        <a:pt x="108824" y="75022"/>
                        <a:pt x="112093" y="74773"/>
                        <a:pt x="115362" y="74631"/>
                      </a:cubicBezTo>
                      <a:cubicBezTo>
                        <a:pt x="121829" y="74915"/>
                        <a:pt x="128307" y="74809"/>
                        <a:pt x="134763" y="74383"/>
                      </a:cubicBezTo>
                      <a:cubicBezTo>
                        <a:pt x="142332" y="73352"/>
                        <a:pt x="149296" y="69514"/>
                        <a:pt x="157114" y="71256"/>
                      </a:cubicBezTo>
                      <a:cubicBezTo>
                        <a:pt x="163219" y="72819"/>
                        <a:pt x="169167" y="74915"/>
                        <a:pt x="174881" y="77580"/>
                      </a:cubicBezTo>
                      <a:cubicBezTo>
                        <a:pt x="179695" y="80210"/>
                        <a:pt x="184887" y="82058"/>
                        <a:pt x="190267" y="83088"/>
                      </a:cubicBezTo>
                      <a:cubicBezTo>
                        <a:pt x="196912" y="83977"/>
                        <a:pt x="203201" y="81667"/>
                        <a:pt x="209739" y="81738"/>
                      </a:cubicBezTo>
                      <a:cubicBezTo>
                        <a:pt x="213506" y="81809"/>
                        <a:pt x="217187" y="82875"/>
                        <a:pt x="220399" y="84829"/>
                      </a:cubicBezTo>
                      <a:cubicBezTo>
                        <a:pt x="223398" y="86997"/>
                        <a:pt x="226703" y="88702"/>
                        <a:pt x="230207" y="89875"/>
                      </a:cubicBezTo>
                      <a:cubicBezTo>
                        <a:pt x="234030" y="90977"/>
                        <a:pt x="238056" y="91154"/>
                        <a:pt x="241968" y="90443"/>
                      </a:cubicBezTo>
                      <a:cubicBezTo>
                        <a:pt x="246090" y="89058"/>
                        <a:pt x="246836" y="81880"/>
                        <a:pt x="247476" y="78149"/>
                      </a:cubicBezTo>
                      <a:cubicBezTo>
                        <a:pt x="247732" y="74524"/>
                        <a:pt x="248475" y="70935"/>
                        <a:pt x="249679" y="67489"/>
                      </a:cubicBezTo>
                      <a:cubicBezTo>
                        <a:pt x="249917" y="66956"/>
                        <a:pt x="250216" y="66494"/>
                        <a:pt x="250567" y="66032"/>
                      </a:cubicBezTo>
                      <a:cubicBezTo>
                        <a:pt x="251918" y="64149"/>
                        <a:pt x="254121" y="62763"/>
                        <a:pt x="255507" y="60844"/>
                      </a:cubicBezTo>
                      <a:cubicBezTo>
                        <a:pt x="264461" y="50184"/>
                        <a:pt x="262080" y="33483"/>
                        <a:pt x="264070" y="20549"/>
                      </a:cubicBezTo>
                      <a:cubicBezTo>
                        <a:pt x="265030" y="13940"/>
                        <a:pt x="266522" y="5874"/>
                        <a:pt x="275015" y="5767"/>
                      </a:cubicBezTo>
                      <a:cubicBezTo>
                        <a:pt x="282583" y="5767"/>
                        <a:pt x="290330" y="9320"/>
                        <a:pt x="298005" y="8112"/>
                      </a:cubicBezTo>
                      <a:cubicBezTo>
                        <a:pt x="300745" y="7544"/>
                        <a:pt x="303413" y="6691"/>
                        <a:pt x="305965" y="5554"/>
                      </a:cubicBezTo>
                      <a:cubicBezTo>
                        <a:pt x="309496" y="4132"/>
                        <a:pt x="313199" y="3137"/>
                        <a:pt x="316980" y="2675"/>
                      </a:cubicBezTo>
                      <a:cubicBezTo>
                        <a:pt x="323980" y="1290"/>
                        <a:pt x="331208" y="1645"/>
                        <a:pt x="338051" y="3635"/>
                      </a:cubicBezTo>
                      <a:cubicBezTo>
                        <a:pt x="340788" y="4488"/>
                        <a:pt x="343879" y="6193"/>
                        <a:pt x="346757" y="4985"/>
                      </a:cubicBezTo>
                      <a:cubicBezTo>
                        <a:pt x="349635" y="3777"/>
                        <a:pt x="351163" y="1716"/>
                        <a:pt x="353615" y="756"/>
                      </a:cubicBezTo>
                      <a:cubicBezTo>
                        <a:pt x="355335" y="-61"/>
                        <a:pt x="357275" y="-238"/>
                        <a:pt x="359123" y="188"/>
                      </a:cubicBezTo>
                      <a:cubicBezTo>
                        <a:pt x="361123" y="828"/>
                        <a:pt x="362737" y="2320"/>
                        <a:pt x="363529" y="4274"/>
                      </a:cubicBezTo>
                      <a:cubicBezTo>
                        <a:pt x="365910" y="9143"/>
                        <a:pt x="363209" y="16569"/>
                        <a:pt x="362499" y="21650"/>
                      </a:cubicBezTo>
                      <a:cubicBezTo>
                        <a:pt x="362268" y="26483"/>
                        <a:pt x="362374" y="31351"/>
                        <a:pt x="362818" y="36184"/>
                      </a:cubicBezTo>
                      <a:cubicBezTo>
                        <a:pt x="362957" y="43148"/>
                        <a:pt x="361280" y="50042"/>
                        <a:pt x="357950" y="56154"/>
                      </a:cubicBezTo>
                      <a:cubicBezTo>
                        <a:pt x="353892" y="61342"/>
                        <a:pt x="350325" y="66885"/>
                        <a:pt x="347290" y="72748"/>
                      </a:cubicBezTo>
                      <a:cubicBezTo>
                        <a:pt x="345499" y="77332"/>
                        <a:pt x="344188" y="82093"/>
                        <a:pt x="343381" y="86961"/>
                      </a:cubicBezTo>
                      <a:cubicBezTo>
                        <a:pt x="342280" y="93429"/>
                        <a:pt x="345052" y="99718"/>
                        <a:pt x="344092" y="106185"/>
                      </a:cubicBezTo>
                      <a:cubicBezTo>
                        <a:pt x="343133" y="112652"/>
                        <a:pt x="338975" y="117129"/>
                        <a:pt x="333894" y="121358"/>
                      </a:cubicBezTo>
                      <a:cubicBezTo>
                        <a:pt x="330188" y="124627"/>
                        <a:pt x="328226" y="129424"/>
                        <a:pt x="328599" y="134363"/>
                      </a:cubicBezTo>
                      <a:cubicBezTo>
                        <a:pt x="329118" y="137313"/>
                        <a:pt x="330063" y="140155"/>
                        <a:pt x="331407" y="142820"/>
                      </a:cubicBezTo>
                      <a:cubicBezTo>
                        <a:pt x="332686" y="146018"/>
                        <a:pt x="334285" y="149074"/>
                        <a:pt x="335564" y="152237"/>
                      </a:cubicBezTo>
                      <a:cubicBezTo>
                        <a:pt x="338655" y="159273"/>
                        <a:pt x="337646" y="167481"/>
                        <a:pt x="332935" y="173557"/>
                      </a:cubicBezTo>
                      <a:cubicBezTo>
                        <a:pt x="328777" y="179455"/>
                        <a:pt x="323731" y="184217"/>
                        <a:pt x="320782" y="190897"/>
                      </a:cubicBezTo>
                      <a:cubicBezTo>
                        <a:pt x="318376" y="197187"/>
                        <a:pt x="316408" y="203619"/>
                        <a:pt x="314883" y="210192"/>
                      </a:cubicBezTo>
                      <a:cubicBezTo>
                        <a:pt x="313494" y="216375"/>
                        <a:pt x="310232" y="221989"/>
                        <a:pt x="305538" y="226253"/>
                      </a:cubicBezTo>
                      <a:cubicBezTo>
                        <a:pt x="303403" y="228421"/>
                        <a:pt x="300851" y="230127"/>
                        <a:pt x="298040" y="231263"/>
                      </a:cubicBezTo>
                      <a:cubicBezTo>
                        <a:pt x="295628" y="231974"/>
                        <a:pt x="293169" y="232543"/>
                        <a:pt x="290685" y="232969"/>
                      </a:cubicBezTo>
                      <a:cubicBezTo>
                        <a:pt x="283187" y="234533"/>
                        <a:pt x="276471" y="238477"/>
                        <a:pt x="274268" y="246117"/>
                      </a:cubicBezTo>
                      <a:cubicBezTo>
                        <a:pt x="272492" y="252122"/>
                        <a:pt x="275548" y="258163"/>
                        <a:pt x="271213" y="263528"/>
                      </a:cubicBezTo>
                      <a:cubicBezTo>
                        <a:pt x="266878" y="268894"/>
                        <a:pt x="259415" y="271736"/>
                        <a:pt x="256146" y="277742"/>
                      </a:cubicBezTo>
                      <a:cubicBezTo>
                        <a:pt x="252877" y="283747"/>
                        <a:pt x="253268" y="291138"/>
                        <a:pt x="252877" y="297925"/>
                      </a:cubicBezTo>
                      <a:cubicBezTo>
                        <a:pt x="252451" y="306950"/>
                        <a:pt x="251989" y="316153"/>
                        <a:pt x="251811" y="325144"/>
                      </a:cubicBezTo>
                      <a:cubicBezTo>
                        <a:pt x="251811" y="332996"/>
                        <a:pt x="251598" y="340956"/>
                        <a:pt x="247831" y="348134"/>
                      </a:cubicBezTo>
                      <a:cubicBezTo>
                        <a:pt x="244164" y="353890"/>
                        <a:pt x="240163" y="359469"/>
                        <a:pt x="235856" y="364764"/>
                      </a:cubicBezTo>
                      <a:cubicBezTo>
                        <a:pt x="230740" y="371870"/>
                        <a:pt x="223313" y="374642"/>
                        <a:pt x="215034" y="376810"/>
                      </a:cubicBezTo>
                      <a:cubicBezTo>
                        <a:pt x="211480" y="377698"/>
                        <a:pt x="203770" y="378551"/>
                        <a:pt x="201389" y="381500"/>
                      </a:cubicBezTo>
                      <a:cubicBezTo>
                        <a:pt x="199634" y="383739"/>
                        <a:pt x="198830" y="386581"/>
                        <a:pt x="199150" y="389424"/>
                      </a:cubicBezTo>
                      <a:cubicBezTo>
                        <a:pt x="199150" y="394292"/>
                        <a:pt x="199790" y="398983"/>
                        <a:pt x="197231" y="403389"/>
                      </a:cubicBezTo>
                      <a:cubicBezTo>
                        <a:pt x="194033" y="408897"/>
                        <a:pt x="185896" y="411384"/>
                        <a:pt x="180460" y="413765"/>
                      </a:cubicBezTo>
                      <a:cubicBezTo>
                        <a:pt x="175023" y="416145"/>
                        <a:pt x="165607" y="421191"/>
                        <a:pt x="160809" y="415115"/>
                      </a:cubicBezTo>
                      <a:cubicBezTo>
                        <a:pt x="157469" y="410886"/>
                        <a:pt x="164363" y="403780"/>
                        <a:pt x="165855" y="400688"/>
                      </a:cubicBezTo>
                      <a:cubicBezTo>
                        <a:pt x="166957" y="398734"/>
                        <a:pt x="167635" y="396531"/>
                        <a:pt x="167845" y="394292"/>
                      </a:cubicBezTo>
                      <a:cubicBezTo>
                        <a:pt x="167692" y="390242"/>
                        <a:pt x="164295" y="387115"/>
                        <a:pt x="160255" y="387256"/>
                      </a:cubicBezTo>
                      <a:cubicBezTo>
                        <a:pt x="159797" y="387256"/>
                        <a:pt x="159338" y="387328"/>
                        <a:pt x="158891" y="387434"/>
                      </a:cubicBezTo>
                      <a:cubicBezTo>
                        <a:pt x="155586" y="388180"/>
                        <a:pt x="152555" y="389850"/>
                        <a:pt x="150114" y="392196"/>
                      </a:cubicBezTo>
                      <a:cubicBezTo>
                        <a:pt x="146795" y="395145"/>
                        <a:pt x="143227" y="397775"/>
                        <a:pt x="139454" y="400120"/>
                      </a:cubicBezTo>
                      <a:lnTo>
                        <a:pt x="135687" y="402039"/>
                      </a:lnTo>
                      <a:cubicBezTo>
                        <a:pt x="134294" y="402358"/>
                        <a:pt x="132940" y="402820"/>
                        <a:pt x="131636" y="403389"/>
                      </a:cubicBezTo>
                      <a:cubicBezTo>
                        <a:pt x="130595" y="404348"/>
                        <a:pt x="129728" y="405485"/>
                        <a:pt x="129078" y="406729"/>
                      </a:cubicBezTo>
                      <a:cubicBezTo>
                        <a:pt x="125951" y="411775"/>
                        <a:pt x="119732" y="412023"/>
                        <a:pt x="114864" y="410282"/>
                      </a:cubicBezTo>
                      <a:cubicBezTo>
                        <a:pt x="108717" y="408043"/>
                        <a:pt x="105448" y="401577"/>
                        <a:pt x="98199" y="402074"/>
                      </a:cubicBezTo>
                      <a:cubicBezTo>
                        <a:pt x="95818" y="402572"/>
                        <a:pt x="93530" y="403389"/>
                        <a:pt x="91412" y="404597"/>
                      </a:cubicBezTo>
                      <a:lnTo>
                        <a:pt x="83915" y="408150"/>
                      </a:lnTo>
                      <a:cubicBezTo>
                        <a:pt x="83275" y="408364"/>
                        <a:pt x="82635" y="408683"/>
                        <a:pt x="81925" y="408932"/>
                      </a:cubicBezTo>
                      <a:cubicBezTo>
                        <a:pt x="81775" y="408292"/>
                        <a:pt x="81470" y="407724"/>
                        <a:pt x="81036" y="407262"/>
                      </a:cubicBezTo>
                      <a:cubicBezTo>
                        <a:pt x="79935" y="406302"/>
                        <a:pt x="76808" y="406232"/>
                        <a:pt x="75457" y="405983"/>
                      </a:cubicBezTo>
                      <a:cubicBezTo>
                        <a:pt x="73386" y="405983"/>
                        <a:pt x="71336" y="406409"/>
                        <a:pt x="69452" y="407262"/>
                      </a:cubicBezTo>
                      <a:cubicBezTo>
                        <a:pt x="65082" y="408612"/>
                        <a:pt x="64016" y="411810"/>
                        <a:pt x="61884" y="415648"/>
                      </a:cubicBezTo>
                      <a:cubicBezTo>
                        <a:pt x="60249" y="419628"/>
                        <a:pt x="57467" y="423039"/>
                        <a:pt x="53889" y="425455"/>
                      </a:cubicBezTo>
                      <a:cubicBezTo>
                        <a:pt x="49411" y="427623"/>
                        <a:pt x="43584" y="422435"/>
                        <a:pt x="41203" y="418917"/>
                      </a:cubicBezTo>
                      <a:cubicBezTo>
                        <a:pt x="37365" y="413338"/>
                        <a:pt x="39213" y="407191"/>
                        <a:pt x="42162" y="401612"/>
                      </a:cubicBezTo>
                      <a:cubicBezTo>
                        <a:pt x="43193" y="399586"/>
                        <a:pt x="49518" y="392338"/>
                        <a:pt x="48452" y="389318"/>
                      </a:cubicBezTo>
                      <a:cubicBezTo>
                        <a:pt x="46959" y="384450"/>
                        <a:pt x="41665" y="387789"/>
                        <a:pt x="39853" y="390099"/>
                      </a:cubicBezTo>
                      <a:cubicBezTo>
                        <a:pt x="37365" y="393120"/>
                        <a:pt x="36015" y="396424"/>
                        <a:pt x="31609" y="396246"/>
                      </a:cubicBezTo>
                      <a:cubicBezTo>
                        <a:pt x="26172" y="395785"/>
                        <a:pt x="23934" y="391805"/>
                        <a:pt x="22726" y="387008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97" name="Freeform: Shape 496">
                  <a:extLst>
                    <a:ext uri="{FF2B5EF4-FFF2-40B4-BE49-F238E27FC236}">
                      <a16:creationId xmlns:a16="http://schemas.microsoft.com/office/drawing/2014/main" id="{682DB76A-D0E2-DAE5-5D58-404912E79927}"/>
                    </a:ext>
                  </a:extLst>
                </p:cNvPr>
                <p:cNvSpPr/>
                <p:nvPr/>
              </p:nvSpPr>
              <p:spPr>
                <a:xfrm>
                  <a:off x="-10442882" y="4392213"/>
                  <a:ext cx="318333" cy="667414"/>
                </a:xfrm>
                <a:custGeom>
                  <a:avLst/>
                  <a:gdLst>
                    <a:gd name="connsiteX0" fmla="*/ 195825 w 198789"/>
                    <a:gd name="connsiteY0" fmla="*/ 279299 h 416779"/>
                    <a:gd name="connsiteX1" fmla="*/ 180261 w 198789"/>
                    <a:gd name="connsiteY1" fmla="*/ 295644 h 416779"/>
                    <a:gd name="connsiteX2" fmla="*/ 161819 w 198789"/>
                    <a:gd name="connsiteY2" fmla="*/ 309858 h 416779"/>
                    <a:gd name="connsiteX3" fmla="*/ 154002 w 198789"/>
                    <a:gd name="connsiteY3" fmla="*/ 315970 h 416779"/>
                    <a:gd name="connsiteX4" fmla="*/ 143164 w 198789"/>
                    <a:gd name="connsiteY4" fmla="*/ 330503 h 416779"/>
                    <a:gd name="connsiteX5" fmla="*/ 126712 w 198789"/>
                    <a:gd name="connsiteY5" fmla="*/ 344255 h 416779"/>
                    <a:gd name="connsiteX6" fmla="*/ 121595 w 198789"/>
                    <a:gd name="connsiteY6" fmla="*/ 349442 h 416779"/>
                    <a:gd name="connsiteX7" fmla="*/ 122163 w 198789"/>
                    <a:gd name="connsiteY7" fmla="*/ 360920 h 416779"/>
                    <a:gd name="connsiteX8" fmla="*/ 128773 w 198789"/>
                    <a:gd name="connsiteY8" fmla="*/ 379220 h 416779"/>
                    <a:gd name="connsiteX9" fmla="*/ 128773 w 198789"/>
                    <a:gd name="connsiteY9" fmla="*/ 396063 h 416779"/>
                    <a:gd name="connsiteX10" fmla="*/ 117508 w 198789"/>
                    <a:gd name="connsiteY10" fmla="*/ 407220 h 416779"/>
                    <a:gd name="connsiteX11" fmla="*/ 101696 w 198789"/>
                    <a:gd name="connsiteY11" fmla="*/ 416743 h 416779"/>
                    <a:gd name="connsiteX12" fmla="*/ 96508 w 198789"/>
                    <a:gd name="connsiteY12" fmla="*/ 392545 h 416779"/>
                    <a:gd name="connsiteX13" fmla="*/ 85848 w 198789"/>
                    <a:gd name="connsiteY13" fmla="*/ 364509 h 416779"/>
                    <a:gd name="connsiteX14" fmla="*/ 83041 w 198789"/>
                    <a:gd name="connsiteY14" fmla="*/ 336757 h 416779"/>
                    <a:gd name="connsiteX15" fmla="*/ 68117 w 198789"/>
                    <a:gd name="connsiteY15" fmla="*/ 314939 h 416779"/>
                    <a:gd name="connsiteX16" fmla="*/ 47436 w 198789"/>
                    <a:gd name="connsiteY16" fmla="*/ 303071 h 416779"/>
                    <a:gd name="connsiteX17" fmla="*/ 38517 w 198789"/>
                    <a:gd name="connsiteY17" fmla="*/ 274253 h 416779"/>
                    <a:gd name="connsiteX18" fmla="*/ 14496 w 198789"/>
                    <a:gd name="connsiteY18" fmla="*/ 259151 h 416779"/>
                    <a:gd name="connsiteX19" fmla="*/ 7212 w 198789"/>
                    <a:gd name="connsiteY19" fmla="*/ 231044 h 416779"/>
                    <a:gd name="connsiteX20" fmla="*/ 105 w 198789"/>
                    <a:gd name="connsiteY20" fmla="*/ 221806 h 416779"/>
                    <a:gd name="connsiteX21" fmla="*/ 816 w 198789"/>
                    <a:gd name="connsiteY21" fmla="*/ 213739 h 416779"/>
                    <a:gd name="connsiteX22" fmla="*/ 13359 w 198789"/>
                    <a:gd name="connsiteY22" fmla="*/ 197038 h 416779"/>
                    <a:gd name="connsiteX23" fmla="*/ 31481 w 198789"/>
                    <a:gd name="connsiteY23" fmla="*/ 172165 h 416779"/>
                    <a:gd name="connsiteX24" fmla="*/ 38588 w 198789"/>
                    <a:gd name="connsiteY24" fmla="*/ 156033 h 416779"/>
                    <a:gd name="connsiteX25" fmla="*/ 37309 w 198789"/>
                    <a:gd name="connsiteY25" fmla="*/ 146439 h 416779"/>
                    <a:gd name="connsiteX26" fmla="*/ 39867 w 198789"/>
                    <a:gd name="connsiteY26" fmla="*/ 113819 h 416779"/>
                    <a:gd name="connsiteX27" fmla="*/ 38659 w 198789"/>
                    <a:gd name="connsiteY27" fmla="*/ 88590 h 416779"/>
                    <a:gd name="connsiteX28" fmla="*/ 32583 w 198789"/>
                    <a:gd name="connsiteY28" fmla="*/ 62970 h 416779"/>
                    <a:gd name="connsiteX29" fmla="*/ 45517 w 198789"/>
                    <a:gd name="connsiteY29" fmla="*/ 35822 h 416779"/>
                    <a:gd name="connsiteX30" fmla="*/ 47543 w 198789"/>
                    <a:gd name="connsiteY30" fmla="*/ 35822 h 416779"/>
                    <a:gd name="connsiteX31" fmla="*/ 60939 w 198789"/>
                    <a:gd name="connsiteY31" fmla="*/ 28183 h 416779"/>
                    <a:gd name="connsiteX32" fmla="*/ 81868 w 198789"/>
                    <a:gd name="connsiteY32" fmla="*/ 4375 h 416779"/>
                    <a:gd name="connsiteX33" fmla="*/ 105640 w 198789"/>
                    <a:gd name="connsiteY33" fmla="*/ 324 h 416779"/>
                    <a:gd name="connsiteX34" fmla="*/ 127742 w 198789"/>
                    <a:gd name="connsiteY34" fmla="*/ 16847 h 416779"/>
                    <a:gd name="connsiteX35" fmla="*/ 134849 w 198789"/>
                    <a:gd name="connsiteY35" fmla="*/ 31345 h 416779"/>
                    <a:gd name="connsiteX36" fmla="*/ 143306 w 198789"/>
                    <a:gd name="connsiteY36" fmla="*/ 29533 h 416779"/>
                    <a:gd name="connsiteX37" fmla="*/ 158230 w 198789"/>
                    <a:gd name="connsiteY37" fmla="*/ 23705 h 416779"/>
                    <a:gd name="connsiteX38" fmla="*/ 183459 w 198789"/>
                    <a:gd name="connsiteY38" fmla="*/ 15710 h 416779"/>
                    <a:gd name="connsiteX39" fmla="*/ 172799 w 198789"/>
                    <a:gd name="connsiteY39" fmla="*/ 47691 h 416779"/>
                    <a:gd name="connsiteX40" fmla="*/ 152616 w 198789"/>
                    <a:gd name="connsiteY40" fmla="*/ 66346 h 416779"/>
                    <a:gd name="connsiteX41" fmla="*/ 143839 w 198789"/>
                    <a:gd name="connsiteY41" fmla="*/ 78960 h 416779"/>
                    <a:gd name="connsiteX42" fmla="*/ 147819 w 198789"/>
                    <a:gd name="connsiteY42" fmla="*/ 88234 h 416779"/>
                    <a:gd name="connsiteX43" fmla="*/ 159474 w 198789"/>
                    <a:gd name="connsiteY43" fmla="*/ 99818 h 416779"/>
                    <a:gd name="connsiteX44" fmla="*/ 170134 w 198789"/>
                    <a:gd name="connsiteY44" fmla="*/ 119113 h 416779"/>
                    <a:gd name="connsiteX45" fmla="*/ 177241 w 198789"/>
                    <a:gd name="connsiteY45" fmla="*/ 132225 h 416779"/>
                    <a:gd name="connsiteX46" fmla="*/ 168855 w 198789"/>
                    <a:gd name="connsiteY46" fmla="*/ 155535 h 416779"/>
                    <a:gd name="connsiteX47" fmla="*/ 145722 w 198789"/>
                    <a:gd name="connsiteY47" fmla="*/ 175008 h 416779"/>
                    <a:gd name="connsiteX48" fmla="*/ 129590 w 198789"/>
                    <a:gd name="connsiteY48" fmla="*/ 186343 h 416779"/>
                    <a:gd name="connsiteX49" fmla="*/ 131757 w 198789"/>
                    <a:gd name="connsiteY49" fmla="*/ 212602 h 416779"/>
                    <a:gd name="connsiteX50" fmla="*/ 147641 w 198789"/>
                    <a:gd name="connsiteY50" fmla="*/ 227526 h 416779"/>
                    <a:gd name="connsiteX51" fmla="*/ 155636 w 198789"/>
                    <a:gd name="connsiteY51" fmla="*/ 236943 h 416779"/>
                    <a:gd name="connsiteX52" fmla="*/ 188825 w 198789"/>
                    <a:gd name="connsiteY52" fmla="*/ 250979 h 416779"/>
                    <a:gd name="connsiteX53" fmla="*/ 198419 w 198789"/>
                    <a:gd name="connsiteY53" fmla="*/ 259222 h 416779"/>
                    <a:gd name="connsiteX54" fmla="*/ 195825 w 198789"/>
                    <a:gd name="connsiteY54" fmla="*/ 279299 h 41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98789" h="416779">
                      <a:moveTo>
                        <a:pt x="195825" y="279299"/>
                      </a:moveTo>
                      <a:cubicBezTo>
                        <a:pt x="191337" y="285375"/>
                        <a:pt x="186110" y="290865"/>
                        <a:pt x="180261" y="295644"/>
                      </a:cubicBezTo>
                      <a:cubicBezTo>
                        <a:pt x="174366" y="300701"/>
                        <a:pt x="168208" y="305445"/>
                        <a:pt x="161819" y="309858"/>
                      </a:cubicBezTo>
                      <a:cubicBezTo>
                        <a:pt x="159189" y="311848"/>
                        <a:pt x="156560" y="313909"/>
                        <a:pt x="154002" y="315970"/>
                      </a:cubicBezTo>
                      <a:cubicBezTo>
                        <a:pt x="150061" y="320561"/>
                        <a:pt x="146440" y="325418"/>
                        <a:pt x="143164" y="330503"/>
                      </a:cubicBezTo>
                      <a:cubicBezTo>
                        <a:pt x="138189" y="336188"/>
                        <a:pt x="132148" y="339138"/>
                        <a:pt x="126712" y="344255"/>
                      </a:cubicBezTo>
                      <a:cubicBezTo>
                        <a:pt x="125042" y="345925"/>
                        <a:pt x="123158" y="347808"/>
                        <a:pt x="121595" y="349442"/>
                      </a:cubicBezTo>
                      <a:cubicBezTo>
                        <a:pt x="120532" y="353245"/>
                        <a:pt x="120735" y="357260"/>
                        <a:pt x="122163" y="360920"/>
                      </a:cubicBezTo>
                      <a:cubicBezTo>
                        <a:pt x="123947" y="367174"/>
                        <a:pt x="126154" y="373286"/>
                        <a:pt x="128773" y="379220"/>
                      </a:cubicBezTo>
                      <a:cubicBezTo>
                        <a:pt x="131509" y="385580"/>
                        <a:pt x="132042" y="389880"/>
                        <a:pt x="128773" y="396063"/>
                      </a:cubicBezTo>
                      <a:cubicBezTo>
                        <a:pt x="125749" y="400469"/>
                        <a:pt x="121929" y="404235"/>
                        <a:pt x="117508" y="407220"/>
                      </a:cubicBezTo>
                      <a:cubicBezTo>
                        <a:pt x="112786" y="411236"/>
                        <a:pt x="107445" y="414434"/>
                        <a:pt x="101696" y="416743"/>
                      </a:cubicBezTo>
                      <a:cubicBezTo>
                        <a:pt x="99315" y="408819"/>
                        <a:pt x="101056" y="399971"/>
                        <a:pt x="96508" y="392545"/>
                      </a:cubicBezTo>
                      <a:cubicBezTo>
                        <a:pt x="91107" y="383519"/>
                        <a:pt x="86310" y="375453"/>
                        <a:pt x="85848" y="364509"/>
                      </a:cubicBezTo>
                      <a:cubicBezTo>
                        <a:pt x="85599" y="354879"/>
                        <a:pt x="86310" y="345996"/>
                        <a:pt x="83041" y="336757"/>
                      </a:cubicBezTo>
                      <a:cubicBezTo>
                        <a:pt x="80482" y="329224"/>
                        <a:pt x="74904" y="318990"/>
                        <a:pt x="68117" y="314939"/>
                      </a:cubicBezTo>
                      <a:cubicBezTo>
                        <a:pt x="60761" y="310640"/>
                        <a:pt x="51132" y="312381"/>
                        <a:pt x="47436" y="303071"/>
                      </a:cubicBezTo>
                      <a:cubicBezTo>
                        <a:pt x="43527" y="293086"/>
                        <a:pt x="48076" y="282071"/>
                        <a:pt x="38517" y="274253"/>
                      </a:cubicBezTo>
                      <a:cubicBezTo>
                        <a:pt x="30842" y="267857"/>
                        <a:pt x="18405" y="269705"/>
                        <a:pt x="14496" y="259151"/>
                      </a:cubicBezTo>
                      <a:cubicBezTo>
                        <a:pt x="10943" y="249877"/>
                        <a:pt x="13110" y="239359"/>
                        <a:pt x="7212" y="231044"/>
                      </a:cubicBezTo>
                      <a:cubicBezTo>
                        <a:pt x="4654" y="227491"/>
                        <a:pt x="1065" y="226176"/>
                        <a:pt x="105" y="221806"/>
                      </a:cubicBezTo>
                      <a:cubicBezTo>
                        <a:pt x="-304" y="219098"/>
                        <a:pt x="-58" y="216333"/>
                        <a:pt x="816" y="213739"/>
                      </a:cubicBezTo>
                      <a:cubicBezTo>
                        <a:pt x="3445" y="207162"/>
                        <a:pt x="7773" y="201399"/>
                        <a:pt x="13359" y="197038"/>
                      </a:cubicBezTo>
                      <a:cubicBezTo>
                        <a:pt x="20949" y="189996"/>
                        <a:pt x="27104" y="181550"/>
                        <a:pt x="31481" y="172165"/>
                      </a:cubicBezTo>
                      <a:cubicBezTo>
                        <a:pt x="34040" y="166977"/>
                        <a:pt x="37700" y="161789"/>
                        <a:pt x="38588" y="156033"/>
                      </a:cubicBezTo>
                      <a:cubicBezTo>
                        <a:pt x="38592" y="152792"/>
                        <a:pt x="38162" y="149566"/>
                        <a:pt x="37309" y="146439"/>
                      </a:cubicBezTo>
                      <a:cubicBezTo>
                        <a:pt x="36030" y="135778"/>
                        <a:pt x="39299" y="124408"/>
                        <a:pt x="39867" y="113819"/>
                      </a:cubicBezTo>
                      <a:cubicBezTo>
                        <a:pt x="40695" y="105394"/>
                        <a:pt x="40287" y="96898"/>
                        <a:pt x="38659" y="88590"/>
                      </a:cubicBezTo>
                      <a:cubicBezTo>
                        <a:pt x="36669" y="80133"/>
                        <a:pt x="31872" y="71818"/>
                        <a:pt x="32583" y="62970"/>
                      </a:cubicBezTo>
                      <a:cubicBezTo>
                        <a:pt x="33400" y="52736"/>
                        <a:pt x="39690" y="44102"/>
                        <a:pt x="45517" y="35822"/>
                      </a:cubicBezTo>
                      <a:cubicBezTo>
                        <a:pt x="46192" y="35858"/>
                        <a:pt x="46867" y="35858"/>
                        <a:pt x="47543" y="35822"/>
                      </a:cubicBezTo>
                      <a:cubicBezTo>
                        <a:pt x="53903" y="35822"/>
                        <a:pt x="57101" y="32944"/>
                        <a:pt x="60939" y="28183"/>
                      </a:cubicBezTo>
                      <a:cubicBezTo>
                        <a:pt x="67477" y="19939"/>
                        <a:pt x="72594" y="9811"/>
                        <a:pt x="81868" y="4375"/>
                      </a:cubicBezTo>
                      <a:cubicBezTo>
                        <a:pt x="89199" y="644"/>
                        <a:pt x="97489" y="-770"/>
                        <a:pt x="105640" y="324"/>
                      </a:cubicBezTo>
                      <a:cubicBezTo>
                        <a:pt x="116300" y="1177"/>
                        <a:pt x="124331" y="6294"/>
                        <a:pt x="127742" y="16847"/>
                      </a:cubicBezTo>
                      <a:cubicBezTo>
                        <a:pt x="129341" y="21609"/>
                        <a:pt x="129341" y="29853"/>
                        <a:pt x="134849" y="31345"/>
                      </a:cubicBezTo>
                      <a:cubicBezTo>
                        <a:pt x="137787" y="31633"/>
                        <a:pt x="140744" y="31000"/>
                        <a:pt x="143306" y="29533"/>
                      </a:cubicBezTo>
                      <a:cubicBezTo>
                        <a:pt x="148352" y="27614"/>
                        <a:pt x="153220" y="25518"/>
                        <a:pt x="158230" y="23705"/>
                      </a:cubicBezTo>
                      <a:cubicBezTo>
                        <a:pt x="166392" y="20312"/>
                        <a:pt x="174831" y="17636"/>
                        <a:pt x="183459" y="15710"/>
                      </a:cubicBezTo>
                      <a:cubicBezTo>
                        <a:pt x="188185" y="25056"/>
                        <a:pt x="178840" y="40157"/>
                        <a:pt x="172799" y="47691"/>
                      </a:cubicBezTo>
                      <a:cubicBezTo>
                        <a:pt x="166758" y="55224"/>
                        <a:pt x="159154" y="59807"/>
                        <a:pt x="152616" y="66346"/>
                      </a:cubicBezTo>
                      <a:cubicBezTo>
                        <a:pt x="149595" y="69473"/>
                        <a:pt x="144727" y="74732"/>
                        <a:pt x="143839" y="78960"/>
                      </a:cubicBezTo>
                      <a:cubicBezTo>
                        <a:pt x="142951" y="83189"/>
                        <a:pt x="144727" y="85534"/>
                        <a:pt x="147819" y="88234"/>
                      </a:cubicBezTo>
                      <a:cubicBezTo>
                        <a:pt x="152232" y="91525"/>
                        <a:pt x="156158" y="95423"/>
                        <a:pt x="159474" y="99818"/>
                      </a:cubicBezTo>
                      <a:cubicBezTo>
                        <a:pt x="163489" y="105859"/>
                        <a:pt x="166261" y="112895"/>
                        <a:pt x="170134" y="119113"/>
                      </a:cubicBezTo>
                      <a:cubicBezTo>
                        <a:pt x="173087" y="123139"/>
                        <a:pt x="175478" y="127552"/>
                        <a:pt x="177241" y="132225"/>
                      </a:cubicBezTo>
                      <a:cubicBezTo>
                        <a:pt x="180119" y="141570"/>
                        <a:pt x="174789" y="148890"/>
                        <a:pt x="168855" y="155535"/>
                      </a:cubicBezTo>
                      <a:cubicBezTo>
                        <a:pt x="162021" y="163001"/>
                        <a:pt x="154243" y="169546"/>
                        <a:pt x="145722" y="175008"/>
                      </a:cubicBezTo>
                      <a:cubicBezTo>
                        <a:pt x="139937" y="178167"/>
                        <a:pt x="134525" y="181969"/>
                        <a:pt x="129590" y="186343"/>
                      </a:cubicBezTo>
                      <a:cubicBezTo>
                        <a:pt x="122483" y="193450"/>
                        <a:pt x="124580" y="206135"/>
                        <a:pt x="131757" y="212602"/>
                      </a:cubicBezTo>
                      <a:cubicBezTo>
                        <a:pt x="137564" y="217005"/>
                        <a:pt x="142887" y="222008"/>
                        <a:pt x="147641" y="227526"/>
                      </a:cubicBezTo>
                      <a:cubicBezTo>
                        <a:pt x="149862" y="231016"/>
                        <a:pt x="152552" y="234185"/>
                        <a:pt x="155636" y="236943"/>
                      </a:cubicBezTo>
                      <a:cubicBezTo>
                        <a:pt x="165372" y="244512"/>
                        <a:pt x="179017" y="242913"/>
                        <a:pt x="188825" y="250979"/>
                      </a:cubicBezTo>
                      <a:cubicBezTo>
                        <a:pt x="192378" y="253786"/>
                        <a:pt x="195221" y="256664"/>
                        <a:pt x="198419" y="259222"/>
                      </a:cubicBezTo>
                      <a:cubicBezTo>
                        <a:pt x="198881" y="266365"/>
                        <a:pt x="199200" y="273614"/>
                        <a:pt x="195825" y="279299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98" name="Freeform: Shape 497">
                  <a:extLst>
                    <a:ext uri="{FF2B5EF4-FFF2-40B4-BE49-F238E27FC236}">
                      <a16:creationId xmlns:a16="http://schemas.microsoft.com/office/drawing/2014/main" id="{ADA33927-4E0D-7390-AF0C-4F843525749B}"/>
                    </a:ext>
                  </a:extLst>
                </p:cNvPr>
                <p:cNvSpPr/>
                <p:nvPr/>
              </p:nvSpPr>
              <p:spPr>
                <a:xfrm>
                  <a:off x="-10149982" y="7362460"/>
                  <a:ext cx="6031" cy="512"/>
                </a:xfrm>
                <a:custGeom>
                  <a:avLst/>
                  <a:gdLst>
                    <a:gd name="connsiteX0" fmla="*/ 3679 w 3766"/>
                    <a:gd name="connsiteY0" fmla="*/ -36 h 320"/>
                    <a:gd name="connsiteX1" fmla="*/ 3679 w 3766"/>
                    <a:gd name="connsiteY1" fmla="*/ 284 h 320"/>
                    <a:gd name="connsiteX2" fmla="*/ -87 w 3766"/>
                    <a:gd name="connsiteY2" fmla="*/ 284 h 320"/>
                    <a:gd name="connsiteX3" fmla="*/ 3679 w 3766"/>
                    <a:gd name="connsiteY3" fmla="*/ -36 h 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66" h="320">
                      <a:moveTo>
                        <a:pt x="3679" y="-36"/>
                      </a:moveTo>
                      <a:lnTo>
                        <a:pt x="3679" y="284"/>
                      </a:lnTo>
                      <a:lnTo>
                        <a:pt x="-87" y="284"/>
                      </a:lnTo>
                      <a:cubicBezTo>
                        <a:pt x="1192" y="213"/>
                        <a:pt x="2400" y="106"/>
                        <a:pt x="3679" y="-36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499" name="Freeform: Shape 498">
                  <a:extLst>
                    <a:ext uri="{FF2B5EF4-FFF2-40B4-BE49-F238E27FC236}">
                      <a16:creationId xmlns:a16="http://schemas.microsoft.com/office/drawing/2014/main" id="{23FD49C0-8C7D-D832-6BC4-D6B7812A5DC6}"/>
                    </a:ext>
                  </a:extLst>
                </p:cNvPr>
                <p:cNvSpPr/>
                <p:nvPr/>
              </p:nvSpPr>
              <p:spPr>
                <a:xfrm>
                  <a:off x="-10306651" y="7362973"/>
                  <a:ext cx="162472" cy="98612"/>
                </a:xfrm>
                <a:custGeom>
                  <a:avLst/>
                  <a:gdLst>
                    <a:gd name="connsiteX0" fmla="*/ 19610 w 101459"/>
                    <a:gd name="connsiteY0" fmla="*/ 50884 h 61580"/>
                    <a:gd name="connsiteX1" fmla="*/ 12503 w 101459"/>
                    <a:gd name="connsiteY1" fmla="*/ 54792 h 61580"/>
                    <a:gd name="connsiteX2" fmla="*/ 10513 w 101459"/>
                    <a:gd name="connsiteY2" fmla="*/ 53833 h 61580"/>
                    <a:gd name="connsiteX3" fmla="*/ 635 w 101459"/>
                    <a:gd name="connsiteY3" fmla="*/ 45234 h 61580"/>
                    <a:gd name="connsiteX4" fmla="*/ 9305 w 101459"/>
                    <a:gd name="connsiteY4" fmla="*/ 37878 h 61580"/>
                    <a:gd name="connsiteX5" fmla="*/ 18828 w 101459"/>
                    <a:gd name="connsiteY5" fmla="*/ 31163 h 61580"/>
                    <a:gd name="connsiteX6" fmla="*/ 24336 w 101459"/>
                    <a:gd name="connsiteY6" fmla="*/ 9558 h 61580"/>
                    <a:gd name="connsiteX7" fmla="*/ 25686 w 101459"/>
                    <a:gd name="connsiteY7" fmla="*/ -36 h 61580"/>
                    <a:gd name="connsiteX8" fmla="*/ 101372 w 101459"/>
                    <a:gd name="connsiteY8" fmla="*/ -36 h 61580"/>
                    <a:gd name="connsiteX9" fmla="*/ 101372 w 101459"/>
                    <a:gd name="connsiteY9" fmla="*/ 61011 h 61580"/>
                    <a:gd name="connsiteX10" fmla="*/ 89611 w 101459"/>
                    <a:gd name="connsiteY10" fmla="*/ 58381 h 61580"/>
                    <a:gd name="connsiteX11" fmla="*/ 82753 w 101459"/>
                    <a:gd name="connsiteY11" fmla="*/ 60620 h 61580"/>
                    <a:gd name="connsiteX12" fmla="*/ 69677 w 101459"/>
                    <a:gd name="connsiteY12" fmla="*/ 61437 h 61580"/>
                    <a:gd name="connsiteX13" fmla="*/ 61042 w 101459"/>
                    <a:gd name="connsiteY13" fmla="*/ 57599 h 61580"/>
                    <a:gd name="connsiteX14" fmla="*/ 48818 w 101459"/>
                    <a:gd name="connsiteY14" fmla="*/ 57599 h 61580"/>
                    <a:gd name="connsiteX15" fmla="*/ 36701 w 101459"/>
                    <a:gd name="connsiteY15" fmla="*/ 60158 h 61580"/>
                    <a:gd name="connsiteX16" fmla="*/ 26645 w 101459"/>
                    <a:gd name="connsiteY16" fmla="*/ 53513 h 61580"/>
                    <a:gd name="connsiteX17" fmla="*/ 19610 w 101459"/>
                    <a:gd name="connsiteY17" fmla="*/ 50884 h 6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1459" h="61580">
                      <a:moveTo>
                        <a:pt x="19610" y="50884"/>
                      </a:moveTo>
                      <a:cubicBezTo>
                        <a:pt x="16959" y="51595"/>
                        <a:pt x="14521" y="52944"/>
                        <a:pt x="12503" y="54792"/>
                      </a:cubicBezTo>
                      <a:cubicBezTo>
                        <a:pt x="11870" y="54401"/>
                        <a:pt x="11202" y="54082"/>
                        <a:pt x="10513" y="53833"/>
                      </a:cubicBezTo>
                      <a:cubicBezTo>
                        <a:pt x="6604" y="52341"/>
                        <a:pt x="-2741" y="51274"/>
                        <a:pt x="635" y="45234"/>
                      </a:cubicBezTo>
                      <a:cubicBezTo>
                        <a:pt x="2934" y="42178"/>
                        <a:pt x="5897" y="39655"/>
                        <a:pt x="9305" y="37878"/>
                      </a:cubicBezTo>
                      <a:cubicBezTo>
                        <a:pt x="12659" y="35924"/>
                        <a:pt x="15846" y="33650"/>
                        <a:pt x="18828" y="31163"/>
                      </a:cubicBezTo>
                      <a:cubicBezTo>
                        <a:pt x="24904" y="25584"/>
                        <a:pt x="23376" y="16949"/>
                        <a:pt x="24336" y="9558"/>
                      </a:cubicBezTo>
                      <a:cubicBezTo>
                        <a:pt x="24726" y="6360"/>
                        <a:pt x="25295" y="3162"/>
                        <a:pt x="25686" y="-36"/>
                      </a:cubicBezTo>
                      <a:lnTo>
                        <a:pt x="101372" y="-36"/>
                      </a:lnTo>
                      <a:lnTo>
                        <a:pt x="101372" y="61011"/>
                      </a:lnTo>
                      <a:cubicBezTo>
                        <a:pt x="97638" y="59447"/>
                        <a:pt x="93655" y="58559"/>
                        <a:pt x="89611" y="58381"/>
                      </a:cubicBezTo>
                      <a:cubicBezTo>
                        <a:pt x="87440" y="59447"/>
                        <a:pt x="85130" y="60193"/>
                        <a:pt x="82753" y="60620"/>
                      </a:cubicBezTo>
                      <a:cubicBezTo>
                        <a:pt x="78446" y="61437"/>
                        <a:pt x="74051" y="61722"/>
                        <a:pt x="69677" y="61437"/>
                      </a:cubicBezTo>
                      <a:cubicBezTo>
                        <a:pt x="65661" y="61188"/>
                        <a:pt x="64311" y="59341"/>
                        <a:pt x="61042" y="57599"/>
                      </a:cubicBezTo>
                      <a:cubicBezTo>
                        <a:pt x="57176" y="55752"/>
                        <a:pt x="52684" y="55752"/>
                        <a:pt x="48818" y="57599"/>
                      </a:cubicBezTo>
                      <a:cubicBezTo>
                        <a:pt x="45030" y="59376"/>
                        <a:pt x="40884" y="60229"/>
                        <a:pt x="36701" y="60158"/>
                      </a:cubicBezTo>
                      <a:cubicBezTo>
                        <a:pt x="31762" y="59412"/>
                        <a:pt x="29772" y="56604"/>
                        <a:pt x="26645" y="53513"/>
                      </a:cubicBezTo>
                      <a:cubicBezTo>
                        <a:pt x="24925" y="51452"/>
                        <a:pt x="22253" y="50457"/>
                        <a:pt x="19610" y="50884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00" name="Freeform: Shape 499">
                  <a:extLst>
                    <a:ext uri="{FF2B5EF4-FFF2-40B4-BE49-F238E27FC236}">
                      <a16:creationId xmlns:a16="http://schemas.microsoft.com/office/drawing/2014/main" id="{D01AB5E5-C25F-CFBF-C024-8FAF8F743EF6}"/>
                    </a:ext>
                  </a:extLst>
                </p:cNvPr>
                <p:cNvSpPr/>
                <p:nvPr/>
              </p:nvSpPr>
              <p:spPr>
                <a:xfrm>
                  <a:off x="-10351075" y="6508368"/>
                  <a:ext cx="583847" cy="884531"/>
                </a:xfrm>
                <a:custGeom>
                  <a:avLst/>
                  <a:gdLst>
                    <a:gd name="connsiteX0" fmla="*/ 18781 w 364594"/>
                    <a:gd name="connsiteY0" fmla="*/ 450631 h 552362"/>
                    <a:gd name="connsiteX1" fmla="*/ 12065 w 364594"/>
                    <a:gd name="connsiteY1" fmla="*/ 430413 h 552362"/>
                    <a:gd name="connsiteX2" fmla="*/ -87 w 364594"/>
                    <a:gd name="connsiteY2" fmla="*/ 417798 h 552362"/>
                    <a:gd name="connsiteX3" fmla="*/ 1121 w 364594"/>
                    <a:gd name="connsiteY3" fmla="*/ 414245 h 552362"/>
                    <a:gd name="connsiteX4" fmla="*/ 7588 w 364594"/>
                    <a:gd name="connsiteY4" fmla="*/ 391254 h 552362"/>
                    <a:gd name="connsiteX5" fmla="*/ 11141 w 364594"/>
                    <a:gd name="connsiteY5" fmla="*/ 361157 h 552362"/>
                    <a:gd name="connsiteX6" fmla="*/ 30152 w 364594"/>
                    <a:gd name="connsiteY6" fmla="*/ 335467 h 552362"/>
                    <a:gd name="connsiteX7" fmla="*/ 49944 w 364594"/>
                    <a:gd name="connsiteY7" fmla="*/ 317700 h 552362"/>
                    <a:gd name="connsiteX8" fmla="*/ 74285 w 364594"/>
                    <a:gd name="connsiteY8" fmla="*/ 297801 h 552362"/>
                    <a:gd name="connsiteX9" fmla="*/ 88960 w 364594"/>
                    <a:gd name="connsiteY9" fmla="*/ 297801 h 552362"/>
                    <a:gd name="connsiteX10" fmla="*/ 101575 w 364594"/>
                    <a:gd name="connsiteY10" fmla="*/ 298583 h 552362"/>
                    <a:gd name="connsiteX11" fmla="*/ 118737 w 364594"/>
                    <a:gd name="connsiteY11" fmla="*/ 329177 h 552362"/>
                    <a:gd name="connsiteX12" fmla="*/ 125844 w 364594"/>
                    <a:gd name="connsiteY12" fmla="*/ 325020 h 552362"/>
                    <a:gd name="connsiteX13" fmla="*/ 136504 w 364594"/>
                    <a:gd name="connsiteY13" fmla="*/ 317664 h 552362"/>
                    <a:gd name="connsiteX14" fmla="*/ 154627 w 364594"/>
                    <a:gd name="connsiteY14" fmla="*/ 291974 h 552362"/>
                    <a:gd name="connsiteX15" fmla="*/ 162693 w 364594"/>
                    <a:gd name="connsiteY15" fmla="*/ 259069 h 552362"/>
                    <a:gd name="connsiteX16" fmla="*/ 165891 w 364594"/>
                    <a:gd name="connsiteY16" fmla="*/ 248871 h 552362"/>
                    <a:gd name="connsiteX17" fmla="*/ 178079 w 364594"/>
                    <a:gd name="connsiteY17" fmla="*/ 238495 h 552362"/>
                    <a:gd name="connsiteX18" fmla="*/ 187922 w 364594"/>
                    <a:gd name="connsiteY18" fmla="*/ 210068 h 552362"/>
                    <a:gd name="connsiteX19" fmla="*/ 210024 w 364594"/>
                    <a:gd name="connsiteY19" fmla="*/ 197774 h 552362"/>
                    <a:gd name="connsiteX20" fmla="*/ 217983 w 364594"/>
                    <a:gd name="connsiteY20" fmla="*/ 169027 h 552362"/>
                    <a:gd name="connsiteX21" fmla="*/ 227009 w 364594"/>
                    <a:gd name="connsiteY21" fmla="*/ 139570 h 552362"/>
                    <a:gd name="connsiteX22" fmla="*/ 238664 w 364594"/>
                    <a:gd name="connsiteY22" fmla="*/ 129122 h 552362"/>
                    <a:gd name="connsiteX23" fmla="*/ 243958 w 364594"/>
                    <a:gd name="connsiteY23" fmla="*/ 119635 h 552362"/>
                    <a:gd name="connsiteX24" fmla="*/ 252877 w 364594"/>
                    <a:gd name="connsiteY24" fmla="*/ 100056 h 552362"/>
                    <a:gd name="connsiteX25" fmla="*/ 274979 w 364594"/>
                    <a:gd name="connsiteY25" fmla="*/ 90249 h 552362"/>
                    <a:gd name="connsiteX26" fmla="*/ 286492 w 364594"/>
                    <a:gd name="connsiteY26" fmla="*/ 70065 h 552362"/>
                    <a:gd name="connsiteX27" fmla="*/ 280984 w 364594"/>
                    <a:gd name="connsiteY27" fmla="*/ 43167 h 552362"/>
                    <a:gd name="connsiteX28" fmla="*/ 264141 w 364594"/>
                    <a:gd name="connsiteY28" fmla="*/ 17440 h 552362"/>
                    <a:gd name="connsiteX29" fmla="*/ 265030 w 364594"/>
                    <a:gd name="connsiteY29" fmla="*/ 4044 h 552362"/>
                    <a:gd name="connsiteX30" fmla="*/ 265030 w 364594"/>
                    <a:gd name="connsiteY30" fmla="*/ 4044 h 552362"/>
                    <a:gd name="connsiteX31" fmla="*/ 272136 w 364594"/>
                    <a:gd name="connsiteY31" fmla="*/ 100 h 552362"/>
                    <a:gd name="connsiteX32" fmla="*/ 289903 w 364594"/>
                    <a:gd name="connsiteY32" fmla="*/ 13461 h 552362"/>
                    <a:gd name="connsiteX33" fmla="*/ 302304 w 364594"/>
                    <a:gd name="connsiteY33" fmla="*/ 37410 h 552362"/>
                    <a:gd name="connsiteX34" fmla="*/ 306426 w 364594"/>
                    <a:gd name="connsiteY34" fmla="*/ 61893 h 552362"/>
                    <a:gd name="connsiteX35" fmla="*/ 309980 w 364594"/>
                    <a:gd name="connsiteY35" fmla="*/ 95757 h 552362"/>
                    <a:gd name="connsiteX36" fmla="*/ 309269 w 364594"/>
                    <a:gd name="connsiteY36" fmla="*/ 115549 h 552362"/>
                    <a:gd name="connsiteX37" fmla="*/ 330802 w 364594"/>
                    <a:gd name="connsiteY37" fmla="*/ 134773 h 552362"/>
                    <a:gd name="connsiteX38" fmla="*/ 335848 w 364594"/>
                    <a:gd name="connsiteY38" fmla="*/ 148666 h 552362"/>
                    <a:gd name="connsiteX39" fmla="*/ 323234 w 364594"/>
                    <a:gd name="connsiteY39" fmla="*/ 150123 h 552362"/>
                    <a:gd name="connsiteX40" fmla="*/ 317584 w 364594"/>
                    <a:gd name="connsiteY40" fmla="*/ 149057 h 552362"/>
                    <a:gd name="connsiteX41" fmla="*/ 308132 w 364594"/>
                    <a:gd name="connsiteY41" fmla="*/ 153143 h 552362"/>
                    <a:gd name="connsiteX42" fmla="*/ 289619 w 364594"/>
                    <a:gd name="connsiteY42" fmla="*/ 154174 h 552362"/>
                    <a:gd name="connsiteX43" fmla="*/ 268299 w 364594"/>
                    <a:gd name="connsiteY43" fmla="*/ 147636 h 552362"/>
                    <a:gd name="connsiteX44" fmla="*/ 273949 w 364594"/>
                    <a:gd name="connsiteY44" fmla="*/ 179793 h 552362"/>
                    <a:gd name="connsiteX45" fmla="*/ 282583 w 364594"/>
                    <a:gd name="connsiteY45" fmla="*/ 192657 h 552362"/>
                    <a:gd name="connsiteX46" fmla="*/ 286421 w 364594"/>
                    <a:gd name="connsiteY46" fmla="*/ 203317 h 552362"/>
                    <a:gd name="connsiteX47" fmla="*/ 302198 w 364594"/>
                    <a:gd name="connsiteY47" fmla="*/ 221368 h 552362"/>
                    <a:gd name="connsiteX48" fmla="*/ 324975 w 364594"/>
                    <a:gd name="connsiteY48" fmla="*/ 242688 h 552362"/>
                    <a:gd name="connsiteX49" fmla="*/ 336701 w 364594"/>
                    <a:gd name="connsiteY49" fmla="*/ 264719 h 552362"/>
                    <a:gd name="connsiteX50" fmla="*/ 331122 w 364594"/>
                    <a:gd name="connsiteY50" fmla="*/ 270298 h 552362"/>
                    <a:gd name="connsiteX51" fmla="*/ 328564 w 364594"/>
                    <a:gd name="connsiteY51" fmla="*/ 272856 h 552362"/>
                    <a:gd name="connsiteX52" fmla="*/ 317691 w 364594"/>
                    <a:gd name="connsiteY52" fmla="*/ 285471 h 552362"/>
                    <a:gd name="connsiteX53" fmla="*/ 310761 w 364594"/>
                    <a:gd name="connsiteY53" fmla="*/ 303593 h 552362"/>
                    <a:gd name="connsiteX54" fmla="*/ 296370 w 364594"/>
                    <a:gd name="connsiteY54" fmla="*/ 318375 h 552362"/>
                    <a:gd name="connsiteX55" fmla="*/ 285710 w 364594"/>
                    <a:gd name="connsiteY55" fmla="*/ 334259 h 552362"/>
                    <a:gd name="connsiteX56" fmla="*/ 288020 w 364594"/>
                    <a:gd name="connsiteY56" fmla="*/ 348046 h 552362"/>
                    <a:gd name="connsiteX57" fmla="*/ 283081 w 364594"/>
                    <a:gd name="connsiteY57" fmla="*/ 354442 h 552362"/>
                    <a:gd name="connsiteX58" fmla="*/ 281375 w 364594"/>
                    <a:gd name="connsiteY58" fmla="*/ 360447 h 552362"/>
                    <a:gd name="connsiteX59" fmla="*/ 288482 w 364594"/>
                    <a:gd name="connsiteY59" fmla="*/ 378782 h 552362"/>
                    <a:gd name="connsiteX60" fmla="*/ 291644 w 364594"/>
                    <a:gd name="connsiteY60" fmla="*/ 385036 h 552362"/>
                    <a:gd name="connsiteX61" fmla="*/ 288802 w 364594"/>
                    <a:gd name="connsiteY61" fmla="*/ 392676 h 552362"/>
                    <a:gd name="connsiteX62" fmla="*/ 286634 w 364594"/>
                    <a:gd name="connsiteY62" fmla="*/ 411829 h 552362"/>
                    <a:gd name="connsiteX63" fmla="*/ 299071 w 364594"/>
                    <a:gd name="connsiteY63" fmla="*/ 420072 h 552362"/>
                    <a:gd name="connsiteX64" fmla="*/ 309731 w 364594"/>
                    <a:gd name="connsiteY64" fmla="*/ 429418 h 552362"/>
                    <a:gd name="connsiteX65" fmla="*/ 311721 w 364594"/>
                    <a:gd name="connsiteY65" fmla="*/ 448713 h 552362"/>
                    <a:gd name="connsiteX66" fmla="*/ 332579 w 364594"/>
                    <a:gd name="connsiteY66" fmla="*/ 460119 h 552362"/>
                    <a:gd name="connsiteX67" fmla="*/ 345904 w 364594"/>
                    <a:gd name="connsiteY67" fmla="*/ 468185 h 552362"/>
                    <a:gd name="connsiteX68" fmla="*/ 348996 w 364594"/>
                    <a:gd name="connsiteY68" fmla="*/ 477921 h 552362"/>
                    <a:gd name="connsiteX69" fmla="*/ 357062 w 364594"/>
                    <a:gd name="connsiteY69" fmla="*/ 500592 h 552362"/>
                    <a:gd name="connsiteX70" fmla="*/ 362498 w 364594"/>
                    <a:gd name="connsiteY70" fmla="*/ 509475 h 552362"/>
                    <a:gd name="connsiteX71" fmla="*/ 364488 w 364594"/>
                    <a:gd name="connsiteY71" fmla="*/ 527491 h 552362"/>
                    <a:gd name="connsiteX72" fmla="*/ 363600 w 364594"/>
                    <a:gd name="connsiteY72" fmla="*/ 528947 h 552362"/>
                    <a:gd name="connsiteX73" fmla="*/ 361397 w 364594"/>
                    <a:gd name="connsiteY73" fmla="*/ 539608 h 552362"/>
                    <a:gd name="connsiteX74" fmla="*/ 355889 w 364594"/>
                    <a:gd name="connsiteY74" fmla="*/ 551902 h 552362"/>
                    <a:gd name="connsiteX75" fmla="*/ 344128 w 364594"/>
                    <a:gd name="connsiteY75" fmla="*/ 551334 h 552362"/>
                    <a:gd name="connsiteX76" fmla="*/ 334320 w 364594"/>
                    <a:gd name="connsiteY76" fmla="*/ 546288 h 552362"/>
                    <a:gd name="connsiteX77" fmla="*/ 323660 w 364594"/>
                    <a:gd name="connsiteY77" fmla="*/ 543196 h 552362"/>
                    <a:gd name="connsiteX78" fmla="*/ 304188 w 364594"/>
                    <a:gd name="connsiteY78" fmla="*/ 544547 h 552362"/>
                    <a:gd name="connsiteX79" fmla="*/ 288802 w 364594"/>
                    <a:gd name="connsiteY79" fmla="*/ 539039 h 552362"/>
                    <a:gd name="connsiteX80" fmla="*/ 271035 w 364594"/>
                    <a:gd name="connsiteY80" fmla="*/ 532714 h 552362"/>
                    <a:gd name="connsiteX81" fmla="*/ 248684 w 364594"/>
                    <a:gd name="connsiteY81" fmla="*/ 535841 h 552362"/>
                    <a:gd name="connsiteX82" fmla="*/ 229283 w 364594"/>
                    <a:gd name="connsiteY82" fmla="*/ 536090 h 552362"/>
                    <a:gd name="connsiteX83" fmla="*/ 219475 w 364594"/>
                    <a:gd name="connsiteY83" fmla="*/ 536801 h 552362"/>
                    <a:gd name="connsiteX84" fmla="*/ 214110 w 364594"/>
                    <a:gd name="connsiteY84" fmla="*/ 537689 h 552362"/>
                    <a:gd name="connsiteX85" fmla="*/ 212902 w 364594"/>
                    <a:gd name="connsiteY85" fmla="*/ 540247 h 552362"/>
                    <a:gd name="connsiteX86" fmla="*/ 199257 w 364594"/>
                    <a:gd name="connsiteY86" fmla="*/ 533531 h 552362"/>
                    <a:gd name="connsiteX87" fmla="*/ 176586 w 364594"/>
                    <a:gd name="connsiteY87" fmla="*/ 531364 h 552362"/>
                    <a:gd name="connsiteX88" fmla="*/ 164931 w 364594"/>
                    <a:gd name="connsiteY88" fmla="*/ 531790 h 552362"/>
                    <a:gd name="connsiteX89" fmla="*/ 152246 w 364594"/>
                    <a:gd name="connsiteY89" fmla="*/ 529232 h 552362"/>
                    <a:gd name="connsiteX90" fmla="*/ 140839 w 364594"/>
                    <a:gd name="connsiteY90" fmla="*/ 530191 h 552362"/>
                    <a:gd name="connsiteX91" fmla="*/ 129113 w 364594"/>
                    <a:gd name="connsiteY91" fmla="*/ 533212 h 552362"/>
                    <a:gd name="connsiteX92" fmla="*/ 125347 w 364594"/>
                    <a:gd name="connsiteY92" fmla="*/ 533531 h 552362"/>
                    <a:gd name="connsiteX93" fmla="*/ 53569 w 364594"/>
                    <a:gd name="connsiteY93" fmla="*/ 533531 h 552362"/>
                    <a:gd name="connsiteX94" fmla="*/ 55310 w 364594"/>
                    <a:gd name="connsiteY94" fmla="*/ 519887 h 552362"/>
                    <a:gd name="connsiteX95" fmla="*/ 55310 w 364594"/>
                    <a:gd name="connsiteY95" fmla="*/ 506774 h 552362"/>
                    <a:gd name="connsiteX96" fmla="*/ 55310 w 364594"/>
                    <a:gd name="connsiteY96" fmla="*/ 496576 h 552362"/>
                    <a:gd name="connsiteX97" fmla="*/ 65295 w 364594"/>
                    <a:gd name="connsiteY97" fmla="*/ 477317 h 552362"/>
                    <a:gd name="connsiteX98" fmla="*/ 65615 w 364594"/>
                    <a:gd name="connsiteY98" fmla="*/ 467119 h 552362"/>
                    <a:gd name="connsiteX99" fmla="*/ 59787 w 364594"/>
                    <a:gd name="connsiteY99" fmla="*/ 464560 h 552362"/>
                    <a:gd name="connsiteX100" fmla="*/ 55878 w 364594"/>
                    <a:gd name="connsiteY100" fmla="*/ 462073 h 552362"/>
                    <a:gd name="connsiteX101" fmla="*/ 56340 w 364594"/>
                    <a:gd name="connsiteY101" fmla="*/ 453616 h 552362"/>
                    <a:gd name="connsiteX102" fmla="*/ 59894 w 364594"/>
                    <a:gd name="connsiteY102" fmla="*/ 444768 h 552362"/>
                    <a:gd name="connsiteX103" fmla="*/ 59325 w 364594"/>
                    <a:gd name="connsiteY103" fmla="*/ 438301 h 552362"/>
                    <a:gd name="connsiteX104" fmla="*/ 58295 w 364594"/>
                    <a:gd name="connsiteY104" fmla="*/ 433113 h 552362"/>
                    <a:gd name="connsiteX105" fmla="*/ 57904 w 364594"/>
                    <a:gd name="connsiteY105" fmla="*/ 431194 h 552362"/>
                    <a:gd name="connsiteX106" fmla="*/ 52858 w 364594"/>
                    <a:gd name="connsiteY106" fmla="*/ 433255 h 552362"/>
                    <a:gd name="connsiteX107" fmla="*/ 45929 w 364594"/>
                    <a:gd name="connsiteY107" fmla="*/ 438372 h 552362"/>
                    <a:gd name="connsiteX108" fmla="*/ 42873 w 364594"/>
                    <a:gd name="connsiteY108" fmla="*/ 444271 h 552362"/>
                    <a:gd name="connsiteX109" fmla="*/ 41452 w 364594"/>
                    <a:gd name="connsiteY109" fmla="*/ 450596 h 552362"/>
                    <a:gd name="connsiteX110" fmla="*/ 35553 w 364594"/>
                    <a:gd name="connsiteY110" fmla="*/ 452266 h 552362"/>
                    <a:gd name="connsiteX111" fmla="*/ 30045 w 364594"/>
                    <a:gd name="connsiteY111" fmla="*/ 453865 h 552362"/>
                    <a:gd name="connsiteX112" fmla="*/ 25639 w 364594"/>
                    <a:gd name="connsiteY112" fmla="*/ 455606 h 552362"/>
                    <a:gd name="connsiteX113" fmla="*/ 18781 w 364594"/>
                    <a:gd name="connsiteY113" fmla="*/ 450631 h 552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364594" h="552362">
                      <a:moveTo>
                        <a:pt x="18781" y="450631"/>
                      </a:moveTo>
                      <a:cubicBezTo>
                        <a:pt x="15228" y="444804"/>
                        <a:pt x="14233" y="436880"/>
                        <a:pt x="12065" y="430413"/>
                      </a:cubicBezTo>
                      <a:cubicBezTo>
                        <a:pt x="10147" y="424905"/>
                        <a:pt x="4710" y="421245"/>
                        <a:pt x="-87" y="417798"/>
                      </a:cubicBezTo>
                      <a:cubicBezTo>
                        <a:pt x="243" y="416590"/>
                        <a:pt x="645" y="415417"/>
                        <a:pt x="1121" y="414245"/>
                      </a:cubicBezTo>
                      <a:cubicBezTo>
                        <a:pt x="4301" y="406925"/>
                        <a:pt x="6476" y="399178"/>
                        <a:pt x="7588" y="391254"/>
                      </a:cubicBezTo>
                      <a:cubicBezTo>
                        <a:pt x="8796" y="381518"/>
                        <a:pt x="8796" y="370574"/>
                        <a:pt x="11141" y="361157"/>
                      </a:cubicBezTo>
                      <a:cubicBezTo>
                        <a:pt x="13878" y="350888"/>
                        <a:pt x="22868" y="342716"/>
                        <a:pt x="30152" y="335467"/>
                      </a:cubicBezTo>
                      <a:cubicBezTo>
                        <a:pt x="36441" y="329248"/>
                        <a:pt x="43619" y="324131"/>
                        <a:pt x="49944" y="317700"/>
                      </a:cubicBezTo>
                      <a:cubicBezTo>
                        <a:pt x="57051" y="310593"/>
                        <a:pt x="63447" y="299933"/>
                        <a:pt x="74285" y="297801"/>
                      </a:cubicBezTo>
                      <a:cubicBezTo>
                        <a:pt x="79224" y="297801"/>
                        <a:pt x="84092" y="297801"/>
                        <a:pt x="88960" y="297801"/>
                      </a:cubicBezTo>
                      <a:cubicBezTo>
                        <a:pt x="93135" y="296664"/>
                        <a:pt x="97570" y="296948"/>
                        <a:pt x="101575" y="298583"/>
                      </a:cubicBezTo>
                      <a:cubicBezTo>
                        <a:pt x="112235" y="303699"/>
                        <a:pt x="113478" y="319903"/>
                        <a:pt x="118737" y="329177"/>
                      </a:cubicBezTo>
                      <a:cubicBezTo>
                        <a:pt x="121580" y="328822"/>
                        <a:pt x="124149" y="327329"/>
                        <a:pt x="125844" y="325020"/>
                      </a:cubicBezTo>
                      <a:cubicBezTo>
                        <a:pt x="129533" y="322781"/>
                        <a:pt x="133093" y="320329"/>
                        <a:pt x="136504" y="317664"/>
                      </a:cubicBezTo>
                      <a:cubicBezTo>
                        <a:pt x="145349" y="311481"/>
                        <a:pt x="151759" y="302385"/>
                        <a:pt x="154627" y="291974"/>
                      </a:cubicBezTo>
                      <a:cubicBezTo>
                        <a:pt x="157896" y="281100"/>
                        <a:pt x="159637" y="269942"/>
                        <a:pt x="162693" y="259069"/>
                      </a:cubicBezTo>
                      <a:cubicBezTo>
                        <a:pt x="163794" y="255516"/>
                        <a:pt x="164825" y="252282"/>
                        <a:pt x="165891" y="248871"/>
                      </a:cubicBezTo>
                      <a:cubicBezTo>
                        <a:pt x="169625" y="245034"/>
                        <a:pt x="173705" y="241587"/>
                        <a:pt x="178079" y="238495"/>
                      </a:cubicBezTo>
                      <a:cubicBezTo>
                        <a:pt x="184937" y="230252"/>
                        <a:pt x="181454" y="218383"/>
                        <a:pt x="187922" y="210068"/>
                      </a:cubicBezTo>
                      <a:cubicBezTo>
                        <a:pt x="194389" y="201753"/>
                        <a:pt x="203556" y="204631"/>
                        <a:pt x="210024" y="197774"/>
                      </a:cubicBezTo>
                      <a:cubicBezTo>
                        <a:pt x="216491" y="190915"/>
                        <a:pt x="216562" y="177910"/>
                        <a:pt x="217983" y="169027"/>
                      </a:cubicBezTo>
                      <a:cubicBezTo>
                        <a:pt x="219689" y="158829"/>
                        <a:pt x="220648" y="148133"/>
                        <a:pt x="227009" y="139570"/>
                      </a:cubicBezTo>
                      <a:cubicBezTo>
                        <a:pt x="231024" y="136229"/>
                        <a:pt x="234826" y="132711"/>
                        <a:pt x="238664" y="129122"/>
                      </a:cubicBezTo>
                      <a:cubicBezTo>
                        <a:pt x="241094" y="126387"/>
                        <a:pt x="242899" y="123153"/>
                        <a:pt x="243958" y="119635"/>
                      </a:cubicBezTo>
                      <a:cubicBezTo>
                        <a:pt x="246019" y="112741"/>
                        <a:pt x="249022" y="106132"/>
                        <a:pt x="252877" y="100056"/>
                      </a:cubicBezTo>
                      <a:cubicBezTo>
                        <a:pt x="258634" y="92097"/>
                        <a:pt x="265989" y="91848"/>
                        <a:pt x="274979" y="90249"/>
                      </a:cubicBezTo>
                      <a:cubicBezTo>
                        <a:pt x="286101" y="88330"/>
                        <a:pt x="287842" y="80122"/>
                        <a:pt x="286492" y="70065"/>
                      </a:cubicBezTo>
                      <a:cubicBezTo>
                        <a:pt x="285213" y="61360"/>
                        <a:pt x="284573" y="51197"/>
                        <a:pt x="280984" y="43167"/>
                      </a:cubicBezTo>
                      <a:cubicBezTo>
                        <a:pt x="276827" y="33715"/>
                        <a:pt x="267979" y="26857"/>
                        <a:pt x="264141" y="17440"/>
                      </a:cubicBezTo>
                      <a:cubicBezTo>
                        <a:pt x="262045" y="13141"/>
                        <a:pt x="262386" y="8024"/>
                        <a:pt x="265030" y="4044"/>
                      </a:cubicBezTo>
                      <a:lnTo>
                        <a:pt x="265030" y="4044"/>
                      </a:lnTo>
                      <a:cubicBezTo>
                        <a:pt x="266785" y="1841"/>
                        <a:pt x="269340" y="419"/>
                        <a:pt x="272136" y="100"/>
                      </a:cubicBezTo>
                      <a:cubicBezTo>
                        <a:pt x="280664" y="-1250"/>
                        <a:pt x="285533" y="7775"/>
                        <a:pt x="289903" y="13461"/>
                      </a:cubicBezTo>
                      <a:cubicBezTo>
                        <a:pt x="295631" y="20496"/>
                        <a:pt x="299853" y="28669"/>
                        <a:pt x="302304" y="37410"/>
                      </a:cubicBezTo>
                      <a:cubicBezTo>
                        <a:pt x="304365" y="45299"/>
                        <a:pt x="304756" y="53827"/>
                        <a:pt x="306426" y="61893"/>
                      </a:cubicBezTo>
                      <a:cubicBezTo>
                        <a:pt x="308818" y="73015"/>
                        <a:pt x="310008" y="84386"/>
                        <a:pt x="309980" y="95757"/>
                      </a:cubicBezTo>
                      <a:cubicBezTo>
                        <a:pt x="309980" y="101904"/>
                        <a:pt x="307350" y="109721"/>
                        <a:pt x="309269" y="115549"/>
                      </a:cubicBezTo>
                      <a:cubicBezTo>
                        <a:pt x="312041" y="124397"/>
                        <a:pt x="324513" y="128412"/>
                        <a:pt x="330802" y="134773"/>
                      </a:cubicBezTo>
                      <a:cubicBezTo>
                        <a:pt x="334178" y="138326"/>
                        <a:pt x="340539" y="143656"/>
                        <a:pt x="335848" y="148666"/>
                      </a:cubicBezTo>
                      <a:cubicBezTo>
                        <a:pt x="332828" y="152219"/>
                        <a:pt x="327071" y="150763"/>
                        <a:pt x="323234" y="150123"/>
                      </a:cubicBezTo>
                      <a:cubicBezTo>
                        <a:pt x="321315" y="149803"/>
                        <a:pt x="319396" y="149484"/>
                        <a:pt x="317584" y="149057"/>
                      </a:cubicBezTo>
                      <a:cubicBezTo>
                        <a:pt x="313967" y="148844"/>
                        <a:pt x="310460" y="150372"/>
                        <a:pt x="308132" y="153143"/>
                      </a:cubicBezTo>
                      <a:cubicBezTo>
                        <a:pt x="302798" y="157372"/>
                        <a:pt x="295390" y="157763"/>
                        <a:pt x="289619" y="154174"/>
                      </a:cubicBezTo>
                      <a:cubicBezTo>
                        <a:pt x="282512" y="150620"/>
                        <a:pt x="277253" y="143514"/>
                        <a:pt x="268299" y="147636"/>
                      </a:cubicBezTo>
                      <a:cubicBezTo>
                        <a:pt x="251527" y="155453"/>
                        <a:pt x="267410" y="171336"/>
                        <a:pt x="273949" y="179793"/>
                      </a:cubicBezTo>
                      <a:cubicBezTo>
                        <a:pt x="277591" y="183525"/>
                        <a:pt x="280519" y="187860"/>
                        <a:pt x="282583" y="192657"/>
                      </a:cubicBezTo>
                      <a:cubicBezTo>
                        <a:pt x="283301" y="196388"/>
                        <a:pt x="284595" y="199977"/>
                        <a:pt x="286421" y="203317"/>
                      </a:cubicBezTo>
                      <a:cubicBezTo>
                        <a:pt x="289974" y="210672"/>
                        <a:pt x="296619" y="215718"/>
                        <a:pt x="302198" y="221368"/>
                      </a:cubicBezTo>
                      <a:cubicBezTo>
                        <a:pt x="309482" y="228475"/>
                        <a:pt x="318828" y="234622"/>
                        <a:pt x="324975" y="242688"/>
                      </a:cubicBezTo>
                      <a:cubicBezTo>
                        <a:pt x="329594" y="249617"/>
                        <a:pt x="333521" y="257008"/>
                        <a:pt x="336701" y="264719"/>
                      </a:cubicBezTo>
                      <a:cubicBezTo>
                        <a:pt x="334711" y="266567"/>
                        <a:pt x="332863" y="268272"/>
                        <a:pt x="331122" y="270298"/>
                      </a:cubicBezTo>
                      <a:cubicBezTo>
                        <a:pt x="330234" y="271115"/>
                        <a:pt x="329346" y="272004"/>
                        <a:pt x="328564" y="272856"/>
                      </a:cubicBezTo>
                      <a:cubicBezTo>
                        <a:pt x="324520" y="276694"/>
                        <a:pt x="320874" y="280923"/>
                        <a:pt x="317691" y="285471"/>
                      </a:cubicBezTo>
                      <a:cubicBezTo>
                        <a:pt x="314599" y="291227"/>
                        <a:pt x="314137" y="298014"/>
                        <a:pt x="310761" y="303593"/>
                      </a:cubicBezTo>
                      <a:cubicBezTo>
                        <a:pt x="307386" y="309172"/>
                        <a:pt x="301345" y="313436"/>
                        <a:pt x="296370" y="318375"/>
                      </a:cubicBezTo>
                      <a:cubicBezTo>
                        <a:pt x="292568" y="321928"/>
                        <a:pt x="285710" y="328182"/>
                        <a:pt x="285710" y="334259"/>
                      </a:cubicBezTo>
                      <a:cubicBezTo>
                        <a:pt x="285710" y="339127"/>
                        <a:pt x="290152" y="343178"/>
                        <a:pt x="288020" y="348046"/>
                      </a:cubicBezTo>
                      <a:cubicBezTo>
                        <a:pt x="285898" y="349751"/>
                        <a:pt x="284207" y="351954"/>
                        <a:pt x="283081" y="354442"/>
                      </a:cubicBezTo>
                      <a:lnTo>
                        <a:pt x="281375" y="360447"/>
                      </a:lnTo>
                      <a:cubicBezTo>
                        <a:pt x="279776" y="368513"/>
                        <a:pt x="283720" y="373132"/>
                        <a:pt x="288482" y="378782"/>
                      </a:cubicBezTo>
                      <a:cubicBezTo>
                        <a:pt x="290269" y="380417"/>
                        <a:pt x="291392" y="382620"/>
                        <a:pt x="291644" y="385036"/>
                      </a:cubicBezTo>
                      <a:cubicBezTo>
                        <a:pt x="291253" y="387772"/>
                        <a:pt x="290287" y="390366"/>
                        <a:pt x="288802" y="392676"/>
                      </a:cubicBezTo>
                      <a:cubicBezTo>
                        <a:pt x="285746" y="398575"/>
                        <a:pt x="281695" y="405681"/>
                        <a:pt x="286634" y="411829"/>
                      </a:cubicBezTo>
                      <a:cubicBezTo>
                        <a:pt x="289992" y="415595"/>
                        <a:pt x="294281" y="418438"/>
                        <a:pt x="299071" y="420072"/>
                      </a:cubicBezTo>
                      <a:cubicBezTo>
                        <a:pt x="304259" y="422205"/>
                        <a:pt x="308274" y="423270"/>
                        <a:pt x="309731" y="429418"/>
                      </a:cubicBezTo>
                      <a:cubicBezTo>
                        <a:pt x="311188" y="435565"/>
                        <a:pt x="308203" y="442423"/>
                        <a:pt x="311721" y="448713"/>
                      </a:cubicBezTo>
                      <a:cubicBezTo>
                        <a:pt x="315807" y="455819"/>
                        <a:pt x="325472" y="457276"/>
                        <a:pt x="332579" y="460119"/>
                      </a:cubicBezTo>
                      <a:cubicBezTo>
                        <a:pt x="337604" y="461682"/>
                        <a:pt x="342177" y="464454"/>
                        <a:pt x="345904" y="468185"/>
                      </a:cubicBezTo>
                      <a:cubicBezTo>
                        <a:pt x="347621" y="471170"/>
                        <a:pt x="348672" y="474474"/>
                        <a:pt x="348996" y="477921"/>
                      </a:cubicBezTo>
                      <a:cubicBezTo>
                        <a:pt x="350399" y="485881"/>
                        <a:pt x="353125" y="493520"/>
                        <a:pt x="357062" y="500592"/>
                      </a:cubicBezTo>
                      <a:cubicBezTo>
                        <a:pt x="358689" y="503647"/>
                        <a:pt x="360505" y="506633"/>
                        <a:pt x="362498" y="509475"/>
                      </a:cubicBezTo>
                      <a:cubicBezTo>
                        <a:pt x="363963" y="515374"/>
                        <a:pt x="364631" y="521414"/>
                        <a:pt x="364488" y="527491"/>
                      </a:cubicBezTo>
                      <a:cubicBezTo>
                        <a:pt x="364137" y="527953"/>
                        <a:pt x="363838" y="528415"/>
                        <a:pt x="363600" y="528947"/>
                      </a:cubicBezTo>
                      <a:cubicBezTo>
                        <a:pt x="362395" y="532395"/>
                        <a:pt x="361653" y="535983"/>
                        <a:pt x="361397" y="539608"/>
                      </a:cubicBezTo>
                      <a:cubicBezTo>
                        <a:pt x="360757" y="543161"/>
                        <a:pt x="360011" y="550517"/>
                        <a:pt x="355889" y="551902"/>
                      </a:cubicBezTo>
                      <a:cubicBezTo>
                        <a:pt x="351977" y="552613"/>
                        <a:pt x="347951" y="552435"/>
                        <a:pt x="344128" y="551334"/>
                      </a:cubicBezTo>
                      <a:cubicBezTo>
                        <a:pt x="340628" y="550161"/>
                        <a:pt x="337319" y="548455"/>
                        <a:pt x="334320" y="546288"/>
                      </a:cubicBezTo>
                      <a:cubicBezTo>
                        <a:pt x="331108" y="544334"/>
                        <a:pt x="327427" y="543268"/>
                        <a:pt x="323660" y="543196"/>
                      </a:cubicBezTo>
                      <a:cubicBezTo>
                        <a:pt x="317122" y="543196"/>
                        <a:pt x="310833" y="545435"/>
                        <a:pt x="304188" y="544547"/>
                      </a:cubicBezTo>
                      <a:cubicBezTo>
                        <a:pt x="298808" y="543517"/>
                        <a:pt x="293617" y="541669"/>
                        <a:pt x="288802" y="539039"/>
                      </a:cubicBezTo>
                      <a:cubicBezTo>
                        <a:pt x="283088" y="536374"/>
                        <a:pt x="277140" y="534277"/>
                        <a:pt x="271035" y="532714"/>
                      </a:cubicBezTo>
                      <a:cubicBezTo>
                        <a:pt x="263217" y="530973"/>
                        <a:pt x="256253" y="534811"/>
                        <a:pt x="248684" y="535841"/>
                      </a:cubicBezTo>
                      <a:cubicBezTo>
                        <a:pt x="242228" y="536268"/>
                        <a:pt x="235750" y="536374"/>
                        <a:pt x="229283" y="536090"/>
                      </a:cubicBezTo>
                      <a:cubicBezTo>
                        <a:pt x="226014" y="536090"/>
                        <a:pt x="222745" y="536481"/>
                        <a:pt x="219475" y="536801"/>
                      </a:cubicBezTo>
                      <a:cubicBezTo>
                        <a:pt x="218196" y="536801"/>
                        <a:pt x="215247" y="536801"/>
                        <a:pt x="214110" y="537689"/>
                      </a:cubicBezTo>
                      <a:cubicBezTo>
                        <a:pt x="213424" y="538364"/>
                        <a:pt x="212998" y="539288"/>
                        <a:pt x="212902" y="540247"/>
                      </a:cubicBezTo>
                      <a:cubicBezTo>
                        <a:pt x="208353" y="538009"/>
                        <a:pt x="204551" y="534739"/>
                        <a:pt x="199257" y="533531"/>
                      </a:cubicBezTo>
                      <a:cubicBezTo>
                        <a:pt x="191809" y="531933"/>
                        <a:pt x="184201" y="531222"/>
                        <a:pt x="176586" y="531364"/>
                      </a:cubicBezTo>
                      <a:cubicBezTo>
                        <a:pt x="172749" y="531364"/>
                        <a:pt x="168840" y="531364"/>
                        <a:pt x="164931" y="531790"/>
                      </a:cubicBezTo>
                      <a:cubicBezTo>
                        <a:pt x="160607" y="531506"/>
                        <a:pt x="156339" y="530653"/>
                        <a:pt x="152246" y="529232"/>
                      </a:cubicBezTo>
                      <a:cubicBezTo>
                        <a:pt x="148454" y="528166"/>
                        <a:pt x="144396" y="528485"/>
                        <a:pt x="140839" y="530191"/>
                      </a:cubicBezTo>
                      <a:cubicBezTo>
                        <a:pt x="137073" y="531684"/>
                        <a:pt x="133132" y="532714"/>
                        <a:pt x="129113" y="533212"/>
                      </a:cubicBezTo>
                      <a:cubicBezTo>
                        <a:pt x="127834" y="533212"/>
                        <a:pt x="126626" y="533460"/>
                        <a:pt x="125347" y="533531"/>
                      </a:cubicBezTo>
                      <a:lnTo>
                        <a:pt x="53569" y="533531"/>
                      </a:lnTo>
                      <a:cubicBezTo>
                        <a:pt x="54279" y="528983"/>
                        <a:pt x="54919" y="524506"/>
                        <a:pt x="55310" y="519887"/>
                      </a:cubicBezTo>
                      <a:cubicBezTo>
                        <a:pt x="55665" y="515516"/>
                        <a:pt x="55665" y="511145"/>
                        <a:pt x="55310" y="506774"/>
                      </a:cubicBezTo>
                      <a:cubicBezTo>
                        <a:pt x="54741" y="503399"/>
                        <a:pt x="54741" y="499952"/>
                        <a:pt x="55310" y="496576"/>
                      </a:cubicBezTo>
                      <a:cubicBezTo>
                        <a:pt x="57051" y="489470"/>
                        <a:pt x="62239" y="483891"/>
                        <a:pt x="65295" y="477317"/>
                      </a:cubicBezTo>
                      <a:cubicBezTo>
                        <a:pt x="66944" y="474155"/>
                        <a:pt x="67061" y="470388"/>
                        <a:pt x="65615" y="467119"/>
                      </a:cubicBezTo>
                      <a:cubicBezTo>
                        <a:pt x="64264" y="464419"/>
                        <a:pt x="62239" y="465058"/>
                        <a:pt x="59787" y="464560"/>
                      </a:cubicBezTo>
                      <a:cubicBezTo>
                        <a:pt x="57335" y="464063"/>
                        <a:pt x="56838" y="464098"/>
                        <a:pt x="55878" y="462073"/>
                      </a:cubicBezTo>
                      <a:cubicBezTo>
                        <a:pt x="55217" y="459266"/>
                        <a:pt x="55377" y="456317"/>
                        <a:pt x="56340" y="453616"/>
                      </a:cubicBezTo>
                      <a:cubicBezTo>
                        <a:pt x="57374" y="450596"/>
                        <a:pt x="58558" y="447646"/>
                        <a:pt x="59894" y="444768"/>
                      </a:cubicBezTo>
                      <a:cubicBezTo>
                        <a:pt x="60412" y="442601"/>
                        <a:pt x="60213" y="440327"/>
                        <a:pt x="59325" y="438301"/>
                      </a:cubicBezTo>
                      <a:cubicBezTo>
                        <a:pt x="58760" y="436631"/>
                        <a:pt x="58415" y="434890"/>
                        <a:pt x="58295" y="433113"/>
                      </a:cubicBezTo>
                      <a:cubicBezTo>
                        <a:pt x="58113" y="432474"/>
                        <a:pt x="57982" y="431834"/>
                        <a:pt x="57904" y="431194"/>
                      </a:cubicBezTo>
                      <a:cubicBezTo>
                        <a:pt x="56625" y="429844"/>
                        <a:pt x="53817" y="432616"/>
                        <a:pt x="52858" y="433255"/>
                      </a:cubicBezTo>
                      <a:cubicBezTo>
                        <a:pt x="50488" y="434854"/>
                        <a:pt x="48178" y="436560"/>
                        <a:pt x="45929" y="438372"/>
                      </a:cubicBezTo>
                      <a:cubicBezTo>
                        <a:pt x="43996" y="439722"/>
                        <a:pt x="42855" y="441925"/>
                        <a:pt x="42873" y="444271"/>
                      </a:cubicBezTo>
                      <a:cubicBezTo>
                        <a:pt x="43044" y="446474"/>
                        <a:pt x="42550" y="448677"/>
                        <a:pt x="41452" y="450596"/>
                      </a:cubicBezTo>
                      <a:cubicBezTo>
                        <a:pt x="39995" y="452586"/>
                        <a:pt x="37614" y="451946"/>
                        <a:pt x="35553" y="452266"/>
                      </a:cubicBezTo>
                      <a:cubicBezTo>
                        <a:pt x="33602" y="452266"/>
                        <a:pt x="31691" y="452835"/>
                        <a:pt x="30045" y="453865"/>
                      </a:cubicBezTo>
                      <a:lnTo>
                        <a:pt x="25639" y="455606"/>
                      </a:lnTo>
                      <a:cubicBezTo>
                        <a:pt x="21731" y="455962"/>
                        <a:pt x="20451" y="453403"/>
                        <a:pt x="18781" y="45063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01" name="Freeform: Shape 500">
                  <a:extLst>
                    <a:ext uri="{FF2B5EF4-FFF2-40B4-BE49-F238E27FC236}">
                      <a16:creationId xmlns:a16="http://schemas.microsoft.com/office/drawing/2014/main" id="{F010DBAD-B9C9-C95D-802C-7FC7A41C3FFE}"/>
                    </a:ext>
                  </a:extLst>
                </p:cNvPr>
                <p:cNvSpPr/>
                <p:nvPr/>
              </p:nvSpPr>
              <p:spPr>
                <a:xfrm>
                  <a:off x="-10332752" y="7354990"/>
                  <a:ext cx="440456" cy="472818"/>
                </a:xfrm>
                <a:custGeom>
                  <a:avLst/>
                  <a:gdLst>
                    <a:gd name="connsiteX0" fmla="*/ 28944 w 275051"/>
                    <a:gd name="connsiteY0" fmla="*/ 59778 h 295260"/>
                    <a:gd name="connsiteX1" fmla="*/ 36051 w 275051"/>
                    <a:gd name="connsiteY1" fmla="*/ 55869 h 295260"/>
                    <a:gd name="connsiteX2" fmla="*/ 43157 w 275051"/>
                    <a:gd name="connsiteY2" fmla="*/ 58428 h 295260"/>
                    <a:gd name="connsiteX3" fmla="*/ 53213 w 275051"/>
                    <a:gd name="connsiteY3" fmla="*/ 65072 h 295260"/>
                    <a:gd name="connsiteX4" fmla="*/ 65330 w 275051"/>
                    <a:gd name="connsiteY4" fmla="*/ 62514 h 295260"/>
                    <a:gd name="connsiteX5" fmla="*/ 77554 w 275051"/>
                    <a:gd name="connsiteY5" fmla="*/ 62514 h 295260"/>
                    <a:gd name="connsiteX6" fmla="*/ 86189 w 275051"/>
                    <a:gd name="connsiteY6" fmla="*/ 66352 h 295260"/>
                    <a:gd name="connsiteX7" fmla="*/ 99265 w 275051"/>
                    <a:gd name="connsiteY7" fmla="*/ 65534 h 295260"/>
                    <a:gd name="connsiteX8" fmla="*/ 106123 w 275051"/>
                    <a:gd name="connsiteY8" fmla="*/ 63296 h 295260"/>
                    <a:gd name="connsiteX9" fmla="*/ 117885 w 275051"/>
                    <a:gd name="connsiteY9" fmla="*/ 65925 h 295260"/>
                    <a:gd name="connsiteX10" fmla="*/ 117885 w 275051"/>
                    <a:gd name="connsiteY10" fmla="*/ 4559 h 295260"/>
                    <a:gd name="connsiteX11" fmla="*/ 129611 w 275051"/>
                    <a:gd name="connsiteY11" fmla="*/ 1538 h 295260"/>
                    <a:gd name="connsiteX12" fmla="*/ 141017 w 275051"/>
                    <a:gd name="connsiteY12" fmla="*/ 579 h 295260"/>
                    <a:gd name="connsiteX13" fmla="*/ 153703 w 275051"/>
                    <a:gd name="connsiteY13" fmla="*/ 3137 h 295260"/>
                    <a:gd name="connsiteX14" fmla="*/ 165358 w 275051"/>
                    <a:gd name="connsiteY14" fmla="*/ 2711 h 295260"/>
                    <a:gd name="connsiteX15" fmla="*/ 188028 w 275051"/>
                    <a:gd name="connsiteY15" fmla="*/ 4879 h 295260"/>
                    <a:gd name="connsiteX16" fmla="*/ 201673 w 275051"/>
                    <a:gd name="connsiteY16" fmla="*/ 11595 h 295260"/>
                    <a:gd name="connsiteX17" fmla="*/ 201673 w 275051"/>
                    <a:gd name="connsiteY17" fmla="*/ 18701 h 295260"/>
                    <a:gd name="connsiteX18" fmla="*/ 205013 w 275051"/>
                    <a:gd name="connsiteY18" fmla="*/ 35544 h 295260"/>
                    <a:gd name="connsiteX19" fmla="*/ 210308 w 275051"/>
                    <a:gd name="connsiteY19" fmla="*/ 54626 h 295260"/>
                    <a:gd name="connsiteX20" fmla="*/ 219156 w 275051"/>
                    <a:gd name="connsiteY20" fmla="*/ 57753 h 295260"/>
                    <a:gd name="connsiteX21" fmla="*/ 232729 w 275051"/>
                    <a:gd name="connsiteY21" fmla="*/ 51605 h 295260"/>
                    <a:gd name="connsiteX22" fmla="*/ 266664 w 275051"/>
                    <a:gd name="connsiteY22" fmla="*/ 46026 h 295260"/>
                    <a:gd name="connsiteX23" fmla="*/ 274695 w 275051"/>
                    <a:gd name="connsiteY23" fmla="*/ 55017 h 295260"/>
                    <a:gd name="connsiteX24" fmla="*/ 273735 w 275051"/>
                    <a:gd name="connsiteY24" fmla="*/ 63722 h 295260"/>
                    <a:gd name="connsiteX25" fmla="*/ 264319 w 275051"/>
                    <a:gd name="connsiteY25" fmla="*/ 77047 h 295260"/>
                    <a:gd name="connsiteX26" fmla="*/ 257710 w 275051"/>
                    <a:gd name="connsiteY26" fmla="*/ 83372 h 295260"/>
                    <a:gd name="connsiteX27" fmla="*/ 252451 w 275051"/>
                    <a:gd name="connsiteY27" fmla="*/ 90479 h 295260"/>
                    <a:gd name="connsiteX28" fmla="*/ 236318 w 275051"/>
                    <a:gd name="connsiteY28" fmla="*/ 101708 h 295260"/>
                    <a:gd name="connsiteX29" fmla="*/ 235110 w 275051"/>
                    <a:gd name="connsiteY29" fmla="*/ 111551 h 295260"/>
                    <a:gd name="connsiteX30" fmla="*/ 241506 w 275051"/>
                    <a:gd name="connsiteY30" fmla="*/ 121109 h 295260"/>
                    <a:gd name="connsiteX31" fmla="*/ 249963 w 275051"/>
                    <a:gd name="connsiteY31" fmla="*/ 128465 h 295260"/>
                    <a:gd name="connsiteX32" fmla="*/ 260908 w 275051"/>
                    <a:gd name="connsiteY32" fmla="*/ 135572 h 295260"/>
                    <a:gd name="connsiteX33" fmla="*/ 264887 w 275051"/>
                    <a:gd name="connsiteY33" fmla="*/ 141577 h 295260"/>
                    <a:gd name="connsiteX34" fmla="*/ 270253 w 275051"/>
                    <a:gd name="connsiteY34" fmla="*/ 149323 h 295260"/>
                    <a:gd name="connsiteX35" fmla="*/ 270893 w 275051"/>
                    <a:gd name="connsiteY35" fmla="*/ 160658 h 295260"/>
                    <a:gd name="connsiteX36" fmla="*/ 268867 w 275051"/>
                    <a:gd name="connsiteY36" fmla="*/ 180273 h 295260"/>
                    <a:gd name="connsiteX37" fmla="*/ 268867 w 275051"/>
                    <a:gd name="connsiteY37" fmla="*/ 192354 h 295260"/>
                    <a:gd name="connsiteX38" fmla="*/ 265598 w 275051"/>
                    <a:gd name="connsiteY38" fmla="*/ 206213 h 295260"/>
                    <a:gd name="connsiteX39" fmla="*/ 258491 w 275051"/>
                    <a:gd name="connsiteY39" fmla="*/ 210548 h 295260"/>
                    <a:gd name="connsiteX40" fmla="*/ 254263 w 275051"/>
                    <a:gd name="connsiteY40" fmla="*/ 219786 h 295260"/>
                    <a:gd name="connsiteX41" fmla="*/ 252735 w 275051"/>
                    <a:gd name="connsiteY41" fmla="*/ 231939 h 295260"/>
                    <a:gd name="connsiteX42" fmla="*/ 241009 w 275051"/>
                    <a:gd name="connsiteY42" fmla="*/ 234817 h 295260"/>
                    <a:gd name="connsiteX43" fmla="*/ 235110 w 275051"/>
                    <a:gd name="connsiteY43" fmla="*/ 229771 h 295260"/>
                    <a:gd name="connsiteX44" fmla="*/ 229922 w 275051"/>
                    <a:gd name="connsiteY44" fmla="*/ 221563 h 295260"/>
                    <a:gd name="connsiteX45" fmla="*/ 222567 w 275051"/>
                    <a:gd name="connsiteY45" fmla="*/ 222025 h 295260"/>
                    <a:gd name="connsiteX46" fmla="*/ 206932 w 275051"/>
                    <a:gd name="connsiteY46" fmla="*/ 227852 h 295260"/>
                    <a:gd name="connsiteX47" fmla="*/ 198937 w 275051"/>
                    <a:gd name="connsiteY47" fmla="*/ 225614 h 295260"/>
                    <a:gd name="connsiteX48" fmla="*/ 192861 w 275051"/>
                    <a:gd name="connsiteY48" fmla="*/ 212537 h 295260"/>
                    <a:gd name="connsiteX49" fmla="*/ 179315 w 275051"/>
                    <a:gd name="connsiteY49" fmla="*/ 202446 h 295260"/>
                    <a:gd name="connsiteX50" fmla="*/ 175378 w 275051"/>
                    <a:gd name="connsiteY50" fmla="*/ 203760 h 295260"/>
                    <a:gd name="connsiteX51" fmla="*/ 169160 w 275051"/>
                    <a:gd name="connsiteY51" fmla="*/ 212360 h 295260"/>
                    <a:gd name="connsiteX52" fmla="*/ 168200 w 275051"/>
                    <a:gd name="connsiteY52" fmla="*/ 218827 h 295260"/>
                    <a:gd name="connsiteX53" fmla="*/ 166210 w 275051"/>
                    <a:gd name="connsiteY53" fmla="*/ 226573 h 295260"/>
                    <a:gd name="connsiteX54" fmla="*/ 154733 w 275051"/>
                    <a:gd name="connsiteY54" fmla="*/ 229629 h 295260"/>
                    <a:gd name="connsiteX55" fmla="*/ 134195 w 275051"/>
                    <a:gd name="connsiteY55" fmla="*/ 229949 h 295260"/>
                    <a:gd name="connsiteX56" fmla="*/ 124458 w 275051"/>
                    <a:gd name="connsiteY56" fmla="*/ 235776 h 295260"/>
                    <a:gd name="connsiteX57" fmla="*/ 125595 w 275051"/>
                    <a:gd name="connsiteY57" fmla="*/ 255071 h 295260"/>
                    <a:gd name="connsiteX58" fmla="*/ 135083 w 275051"/>
                    <a:gd name="connsiteY58" fmla="*/ 262427 h 295260"/>
                    <a:gd name="connsiteX59" fmla="*/ 140093 w 275051"/>
                    <a:gd name="connsiteY59" fmla="*/ 269924 h 295260"/>
                    <a:gd name="connsiteX60" fmla="*/ 140662 w 275051"/>
                    <a:gd name="connsiteY60" fmla="*/ 274544 h 295260"/>
                    <a:gd name="connsiteX61" fmla="*/ 144428 w 275051"/>
                    <a:gd name="connsiteY61" fmla="*/ 283818 h 295260"/>
                    <a:gd name="connsiteX62" fmla="*/ 142438 w 275051"/>
                    <a:gd name="connsiteY62" fmla="*/ 289503 h 295260"/>
                    <a:gd name="connsiteX63" fmla="*/ 131565 w 275051"/>
                    <a:gd name="connsiteY63" fmla="*/ 290534 h 295260"/>
                    <a:gd name="connsiteX64" fmla="*/ 116463 w 275051"/>
                    <a:gd name="connsiteY64" fmla="*/ 287478 h 295260"/>
                    <a:gd name="connsiteX65" fmla="*/ 102605 w 275051"/>
                    <a:gd name="connsiteY65" fmla="*/ 295224 h 295260"/>
                    <a:gd name="connsiteX66" fmla="*/ 98199 w 275051"/>
                    <a:gd name="connsiteY66" fmla="*/ 281579 h 295260"/>
                    <a:gd name="connsiteX67" fmla="*/ 91803 w 275051"/>
                    <a:gd name="connsiteY67" fmla="*/ 272803 h 295260"/>
                    <a:gd name="connsiteX68" fmla="*/ 83346 w 275051"/>
                    <a:gd name="connsiteY68" fmla="*/ 270741 h 295260"/>
                    <a:gd name="connsiteX69" fmla="*/ 67214 w 275051"/>
                    <a:gd name="connsiteY69" fmla="*/ 261467 h 295260"/>
                    <a:gd name="connsiteX70" fmla="*/ 62914 w 275051"/>
                    <a:gd name="connsiteY70" fmla="*/ 252122 h 295260"/>
                    <a:gd name="connsiteX71" fmla="*/ 60427 w 275051"/>
                    <a:gd name="connsiteY71" fmla="*/ 245406 h 295260"/>
                    <a:gd name="connsiteX72" fmla="*/ 51756 w 275051"/>
                    <a:gd name="connsiteY72" fmla="*/ 241852 h 295260"/>
                    <a:gd name="connsiteX73" fmla="*/ 45041 w 275051"/>
                    <a:gd name="connsiteY73" fmla="*/ 241852 h 295260"/>
                    <a:gd name="connsiteX74" fmla="*/ 38396 w 275051"/>
                    <a:gd name="connsiteY74" fmla="*/ 235528 h 295260"/>
                    <a:gd name="connsiteX75" fmla="*/ 33528 w 275051"/>
                    <a:gd name="connsiteY75" fmla="*/ 221741 h 295260"/>
                    <a:gd name="connsiteX76" fmla="*/ 26421 w 275051"/>
                    <a:gd name="connsiteY76" fmla="*/ 208167 h 295260"/>
                    <a:gd name="connsiteX77" fmla="*/ 24929 w 275051"/>
                    <a:gd name="connsiteY77" fmla="*/ 202019 h 295260"/>
                    <a:gd name="connsiteX78" fmla="*/ 18604 w 275051"/>
                    <a:gd name="connsiteY78" fmla="*/ 196192 h 295260"/>
                    <a:gd name="connsiteX79" fmla="*/ 8796 w 275051"/>
                    <a:gd name="connsiteY79" fmla="*/ 187095 h 295260"/>
                    <a:gd name="connsiteX80" fmla="*/ 15583 w 275051"/>
                    <a:gd name="connsiteY80" fmla="*/ 174552 h 295260"/>
                    <a:gd name="connsiteX81" fmla="*/ 17644 w 275051"/>
                    <a:gd name="connsiteY81" fmla="*/ 167445 h 295260"/>
                    <a:gd name="connsiteX82" fmla="*/ 15334 w 275051"/>
                    <a:gd name="connsiteY82" fmla="*/ 165064 h 295260"/>
                    <a:gd name="connsiteX83" fmla="*/ -87 w 275051"/>
                    <a:gd name="connsiteY83" fmla="*/ 156927 h 295260"/>
                    <a:gd name="connsiteX84" fmla="*/ 5207 w 275051"/>
                    <a:gd name="connsiteY84" fmla="*/ 148719 h 295260"/>
                    <a:gd name="connsiteX85" fmla="*/ 13913 w 275051"/>
                    <a:gd name="connsiteY85" fmla="*/ 139516 h 295260"/>
                    <a:gd name="connsiteX86" fmla="*/ 17715 w 275051"/>
                    <a:gd name="connsiteY86" fmla="*/ 126368 h 295260"/>
                    <a:gd name="connsiteX87" fmla="*/ 13735 w 275051"/>
                    <a:gd name="connsiteY87" fmla="*/ 91083 h 295260"/>
                    <a:gd name="connsiteX88" fmla="*/ 15015 w 275051"/>
                    <a:gd name="connsiteY88" fmla="*/ 83977 h 295260"/>
                    <a:gd name="connsiteX89" fmla="*/ 18355 w 275051"/>
                    <a:gd name="connsiteY89" fmla="*/ 85362 h 295260"/>
                    <a:gd name="connsiteX90" fmla="*/ 24182 w 275051"/>
                    <a:gd name="connsiteY90" fmla="*/ 91403 h 295260"/>
                    <a:gd name="connsiteX91" fmla="*/ 27380 w 275051"/>
                    <a:gd name="connsiteY91" fmla="*/ 94068 h 295260"/>
                    <a:gd name="connsiteX92" fmla="*/ 36015 w 275051"/>
                    <a:gd name="connsiteY92" fmla="*/ 72961 h 295260"/>
                    <a:gd name="connsiteX93" fmla="*/ 28944 w 275051"/>
                    <a:gd name="connsiteY93" fmla="*/ 59778 h 295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275051" h="295260">
                      <a:moveTo>
                        <a:pt x="28944" y="59778"/>
                      </a:moveTo>
                      <a:cubicBezTo>
                        <a:pt x="30962" y="57930"/>
                        <a:pt x="33400" y="56580"/>
                        <a:pt x="36051" y="55869"/>
                      </a:cubicBezTo>
                      <a:cubicBezTo>
                        <a:pt x="38705" y="55407"/>
                        <a:pt x="41409" y="56367"/>
                        <a:pt x="43157" y="58428"/>
                      </a:cubicBezTo>
                      <a:cubicBezTo>
                        <a:pt x="46284" y="61697"/>
                        <a:pt x="48274" y="64326"/>
                        <a:pt x="53213" y="65072"/>
                      </a:cubicBezTo>
                      <a:cubicBezTo>
                        <a:pt x="57396" y="65144"/>
                        <a:pt x="61542" y="64291"/>
                        <a:pt x="65330" y="62514"/>
                      </a:cubicBezTo>
                      <a:cubicBezTo>
                        <a:pt x="69196" y="60666"/>
                        <a:pt x="73688" y="60666"/>
                        <a:pt x="77554" y="62514"/>
                      </a:cubicBezTo>
                      <a:cubicBezTo>
                        <a:pt x="80823" y="64255"/>
                        <a:pt x="82173" y="66067"/>
                        <a:pt x="86189" y="66352"/>
                      </a:cubicBezTo>
                      <a:cubicBezTo>
                        <a:pt x="90563" y="66636"/>
                        <a:pt x="94958" y="66352"/>
                        <a:pt x="99265" y="65534"/>
                      </a:cubicBezTo>
                      <a:cubicBezTo>
                        <a:pt x="101642" y="65108"/>
                        <a:pt x="103952" y="64362"/>
                        <a:pt x="106123" y="63296"/>
                      </a:cubicBezTo>
                      <a:cubicBezTo>
                        <a:pt x="110167" y="63474"/>
                        <a:pt x="114150" y="64362"/>
                        <a:pt x="117885" y="65925"/>
                      </a:cubicBezTo>
                      <a:lnTo>
                        <a:pt x="117885" y="4559"/>
                      </a:lnTo>
                      <a:cubicBezTo>
                        <a:pt x="121903" y="4061"/>
                        <a:pt x="125844" y="3031"/>
                        <a:pt x="129611" y="1538"/>
                      </a:cubicBezTo>
                      <a:cubicBezTo>
                        <a:pt x="133171" y="-167"/>
                        <a:pt x="137226" y="-487"/>
                        <a:pt x="141017" y="579"/>
                      </a:cubicBezTo>
                      <a:cubicBezTo>
                        <a:pt x="145111" y="2000"/>
                        <a:pt x="149378" y="2853"/>
                        <a:pt x="153703" y="3137"/>
                      </a:cubicBezTo>
                      <a:cubicBezTo>
                        <a:pt x="157611" y="2888"/>
                        <a:pt x="161520" y="2818"/>
                        <a:pt x="165358" y="2711"/>
                      </a:cubicBezTo>
                      <a:cubicBezTo>
                        <a:pt x="172973" y="2569"/>
                        <a:pt x="180580" y="3280"/>
                        <a:pt x="188028" y="4879"/>
                      </a:cubicBezTo>
                      <a:cubicBezTo>
                        <a:pt x="193323" y="6087"/>
                        <a:pt x="197125" y="9356"/>
                        <a:pt x="201673" y="11595"/>
                      </a:cubicBezTo>
                      <a:cubicBezTo>
                        <a:pt x="201407" y="13940"/>
                        <a:pt x="201407" y="16356"/>
                        <a:pt x="201673" y="18701"/>
                      </a:cubicBezTo>
                      <a:cubicBezTo>
                        <a:pt x="202156" y="24422"/>
                        <a:pt x="203279" y="30072"/>
                        <a:pt x="205013" y="35544"/>
                      </a:cubicBezTo>
                      <a:cubicBezTo>
                        <a:pt x="206861" y="42260"/>
                        <a:pt x="206150" y="48656"/>
                        <a:pt x="210308" y="54626"/>
                      </a:cubicBezTo>
                      <a:cubicBezTo>
                        <a:pt x="212170" y="57610"/>
                        <a:pt x="215837" y="58890"/>
                        <a:pt x="219156" y="57753"/>
                      </a:cubicBezTo>
                      <a:cubicBezTo>
                        <a:pt x="224137" y="56936"/>
                        <a:pt x="228817" y="54804"/>
                        <a:pt x="232729" y="51605"/>
                      </a:cubicBezTo>
                      <a:cubicBezTo>
                        <a:pt x="242395" y="44499"/>
                        <a:pt x="255329" y="38351"/>
                        <a:pt x="266664" y="46026"/>
                      </a:cubicBezTo>
                      <a:cubicBezTo>
                        <a:pt x="270164" y="48158"/>
                        <a:pt x="272957" y="51285"/>
                        <a:pt x="274695" y="55017"/>
                      </a:cubicBezTo>
                      <a:cubicBezTo>
                        <a:pt x="275263" y="57966"/>
                        <a:pt x="274926" y="60986"/>
                        <a:pt x="273735" y="63722"/>
                      </a:cubicBezTo>
                      <a:cubicBezTo>
                        <a:pt x="271774" y="68875"/>
                        <a:pt x="268533" y="73459"/>
                        <a:pt x="264319" y="77047"/>
                      </a:cubicBezTo>
                      <a:cubicBezTo>
                        <a:pt x="262080" y="79215"/>
                        <a:pt x="259771" y="81063"/>
                        <a:pt x="257710" y="83372"/>
                      </a:cubicBezTo>
                      <a:cubicBezTo>
                        <a:pt x="255649" y="85682"/>
                        <a:pt x="254370" y="88169"/>
                        <a:pt x="252451" y="90479"/>
                      </a:cubicBezTo>
                      <a:cubicBezTo>
                        <a:pt x="248116" y="95667"/>
                        <a:pt x="240618" y="96520"/>
                        <a:pt x="236318" y="101708"/>
                      </a:cubicBezTo>
                      <a:cubicBezTo>
                        <a:pt x="234488" y="104657"/>
                        <a:pt x="234048" y="108246"/>
                        <a:pt x="235110" y="111551"/>
                      </a:cubicBezTo>
                      <a:cubicBezTo>
                        <a:pt x="236166" y="115353"/>
                        <a:pt x="238408" y="118693"/>
                        <a:pt x="241506" y="121109"/>
                      </a:cubicBezTo>
                      <a:cubicBezTo>
                        <a:pt x="244065" y="123526"/>
                        <a:pt x="247156" y="126226"/>
                        <a:pt x="249963" y="128465"/>
                      </a:cubicBezTo>
                      <a:cubicBezTo>
                        <a:pt x="253517" y="131272"/>
                        <a:pt x="257710" y="132764"/>
                        <a:pt x="260908" y="135572"/>
                      </a:cubicBezTo>
                      <a:cubicBezTo>
                        <a:pt x="262525" y="137384"/>
                        <a:pt x="263864" y="139373"/>
                        <a:pt x="264887" y="141577"/>
                      </a:cubicBezTo>
                      <a:cubicBezTo>
                        <a:pt x="266888" y="143993"/>
                        <a:pt x="268682" y="146587"/>
                        <a:pt x="270253" y="149323"/>
                      </a:cubicBezTo>
                      <a:cubicBezTo>
                        <a:pt x="271294" y="153018"/>
                        <a:pt x="271511" y="156892"/>
                        <a:pt x="270893" y="160658"/>
                      </a:cubicBezTo>
                      <a:cubicBezTo>
                        <a:pt x="270147" y="167267"/>
                        <a:pt x="269045" y="173664"/>
                        <a:pt x="268867" y="180273"/>
                      </a:cubicBezTo>
                      <a:cubicBezTo>
                        <a:pt x="268867" y="184288"/>
                        <a:pt x="268867" y="188339"/>
                        <a:pt x="268867" y="192354"/>
                      </a:cubicBezTo>
                      <a:cubicBezTo>
                        <a:pt x="268867" y="196370"/>
                        <a:pt x="269507" y="203263"/>
                        <a:pt x="265598" y="206213"/>
                      </a:cubicBezTo>
                      <a:cubicBezTo>
                        <a:pt x="263150" y="207527"/>
                        <a:pt x="260776" y="208984"/>
                        <a:pt x="258491" y="210548"/>
                      </a:cubicBezTo>
                      <a:cubicBezTo>
                        <a:pt x="255961" y="212964"/>
                        <a:pt x="254451" y="216268"/>
                        <a:pt x="254263" y="219786"/>
                      </a:cubicBezTo>
                      <a:cubicBezTo>
                        <a:pt x="253694" y="223553"/>
                        <a:pt x="254263" y="228279"/>
                        <a:pt x="252735" y="231939"/>
                      </a:cubicBezTo>
                      <a:cubicBezTo>
                        <a:pt x="251207" y="235599"/>
                        <a:pt x="244669" y="236629"/>
                        <a:pt x="241009" y="234817"/>
                      </a:cubicBezTo>
                      <a:cubicBezTo>
                        <a:pt x="238649" y="233644"/>
                        <a:pt x="236621" y="231939"/>
                        <a:pt x="235110" y="229771"/>
                      </a:cubicBezTo>
                      <a:cubicBezTo>
                        <a:pt x="233405" y="227390"/>
                        <a:pt x="232303" y="223233"/>
                        <a:pt x="229922" y="221563"/>
                      </a:cubicBezTo>
                      <a:cubicBezTo>
                        <a:pt x="227542" y="219893"/>
                        <a:pt x="224806" y="221314"/>
                        <a:pt x="222567" y="222025"/>
                      </a:cubicBezTo>
                      <a:cubicBezTo>
                        <a:pt x="217059" y="223695"/>
                        <a:pt x="212653" y="227142"/>
                        <a:pt x="206932" y="227852"/>
                      </a:cubicBezTo>
                      <a:cubicBezTo>
                        <a:pt x="204057" y="228670"/>
                        <a:pt x="200977" y="227781"/>
                        <a:pt x="198937" y="225614"/>
                      </a:cubicBezTo>
                      <a:cubicBezTo>
                        <a:pt x="195977" y="221741"/>
                        <a:pt x="193902" y="217299"/>
                        <a:pt x="192861" y="212537"/>
                      </a:cubicBezTo>
                      <a:cubicBezTo>
                        <a:pt x="191905" y="205999"/>
                        <a:pt x="185843" y="201486"/>
                        <a:pt x="179315" y="202446"/>
                      </a:cubicBezTo>
                      <a:cubicBezTo>
                        <a:pt x="177937" y="202659"/>
                        <a:pt x="176604" y="203086"/>
                        <a:pt x="175378" y="203760"/>
                      </a:cubicBezTo>
                      <a:cubicBezTo>
                        <a:pt x="172031" y="205430"/>
                        <a:pt x="169711" y="208664"/>
                        <a:pt x="169160" y="212360"/>
                      </a:cubicBezTo>
                      <a:cubicBezTo>
                        <a:pt x="168520" y="214456"/>
                        <a:pt x="168197" y="216624"/>
                        <a:pt x="168200" y="218827"/>
                      </a:cubicBezTo>
                      <a:cubicBezTo>
                        <a:pt x="168346" y="221563"/>
                        <a:pt x="167653" y="224263"/>
                        <a:pt x="166210" y="226573"/>
                      </a:cubicBezTo>
                      <a:cubicBezTo>
                        <a:pt x="162803" y="228776"/>
                        <a:pt x="158784" y="229842"/>
                        <a:pt x="154733" y="229629"/>
                      </a:cubicBezTo>
                      <a:cubicBezTo>
                        <a:pt x="147626" y="229629"/>
                        <a:pt x="141159" y="228101"/>
                        <a:pt x="134195" y="229949"/>
                      </a:cubicBezTo>
                      <a:cubicBezTo>
                        <a:pt x="130428" y="230837"/>
                        <a:pt x="127031" y="232898"/>
                        <a:pt x="124458" y="235776"/>
                      </a:cubicBezTo>
                      <a:cubicBezTo>
                        <a:pt x="119853" y="241568"/>
                        <a:pt x="120344" y="249883"/>
                        <a:pt x="125595" y="255071"/>
                      </a:cubicBezTo>
                      <a:cubicBezTo>
                        <a:pt x="128438" y="257807"/>
                        <a:pt x="132134" y="259797"/>
                        <a:pt x="135083" y="262427"/>
                      </a:cubicBezTo>
                      <a:cubicBezTo>
                        <a:pt x="137780" y="264061"/>
                        <a:pt x="139614" y="266797"/>
                        <a:pt x="140093" y="269924"/>
                      </a:cubicBezTo>
                      <a:cubicBezTo>
                        <a:pt x="140271" y="271452"/>
                        <a:pt x="140520" y="272980"/>
                        <a:pt x="140662" y="274544"/>
                      </a:cubicBezTo>
                      <a:cubicBezTo>
                        <a:pt x="141547" y="277777"/>
                        <a:pt x="142812" y="280904"/>
                        <a:pt x="144428" y="283818"/>
                      </a:cubicBezTo>
                      <a:cubicBezTo>
                        <a:pt x="145850" y="287158"/>
                        <a:pt x="145708" y="288544"/>
                        <a:pt x="142438" y="289503"/>
                      </a:cubicBezTo>
                      <a:cubicBezTo>
                        <a:pt x="138914" y="290534"/>
                        <a:pt x="135222" y="290889"/>
                        <a:pt x="131565" y="290534"/>
                      </a:cubicBezTo>
                      <a:cubicBezTo>
                        <a:pt x="126377" y="289965"/>
                        <a:pt x="121651" y="287798"/>
                        <a:pt x="116463" y="287478"/>
                      </a:cubicBezTo>
                      <a:cubicBezTo>
                        <a:pt x="110696" y="287016"/>
                        <a:pt x="105217" y="290072"/>
                        <a:pt x="102605" y="295224"/>
                      </a:cubicBezTo>
                      <a:cubicBezTo>
                        <a:pt x="100907" y="290747"/>
                        <a:pt x="99436" y="286199"/>
                        <a:pt x="98199" y="281579"/>
                      </a:cubicBezTo>
                      <a:cubicBezTo>
                        <a:pt x="97314" y="277919"/>
                        <a:pt x="95012" y="274757"/>
                        <a:pt x="91803" y="272803"/>
                      </a:cubicBezTo>
                      <a:cubicBezTo>
                        <a:pt x="89109" y="271665"/>
                        <a:pt x="86256" y="270990"/>
                        <a:pt x="83346" y="270741"/>
                      </a:cubicBezTo>
                      <a:cubicBezTo>
                        <a:pt x="76772" y="270493"/>
                        <a:pt x="70739" y="267011"/>
                        <a:pt x="67214" y="261467"/>
                      </a:cubicBezTo>
                      <a:cubicBezTo>
                        <a:pt x="65473" y="258518"/>
                        <a:pt x="64033" y="255355"/>
                        <a:pt x="62914" y="252122"/>
                      </a:cubicBezTo>
                      <a:cubicBezTo>
                        <a:pt x="62250" y="249812"/>
                        <a:pt x="61418" y="247574"/>
                        <a:pt x="60427" y="245406"/>
                      </a:cubicBezTo>
                      <a:cubicBezTo>
                        <a:pt x="58451" y="242670"/>
                        <a:pt x="55089" y="241284"/>
                        <a:pt x="51756" y="241852"/>
                      </a:cubicBezTo>
                      <a:cubicBezTo>
                        <a:pt x="49575" y="242563"/>
                        <a:pt x="47222" y="242563"/>
                        <a:pt x="45041" y="241852"/>
                      </a:cubicBezTo>
                      <a:cubicBezTo>
                        <a:pt x="42347" y="240325"/>
                        <a:pt x="40066" y="238157"/>
                        <a:pt x="38396" y="235528"/>
                      </a:cubicBezTo>
                      <a:cubicBezTo>
                        <a:pt x="35624" y="231299"/>
                        <a:pt x="35447" y="226289"/>
                        <a:pt x="33528" y="221741"/>
                      </a:cubicBezTo>
                      <a:cubicBezTo>
                        <a:pt x="31609" y="217192"/>
                        <a:pt x="27558" y="213568"/>
                        <a:pt x="26421" y="208167"/>
                      </a:cubicBezTo>
                      <a:cubicBezTo>
                        <a:pt x="26250" y="206035"/>
                        <a:pt x="25746" y="203974"/>
                        <a:pt x="24929" y="202019"/>
                      </a:cubicBezTo>
                      <a:cubicBezTo>
                        <a:pt x="23319" y="199603"/>
                        <a:pt x="21151" y="197613"/>
                        <a:pt x="18604" y="196192"/>
                      </a:cubicBezTo>
                      <a:cubicBezTo>
                        <a:pt x="15050" y="193776"/>
                        <a:pt x="10075" y="191715"/>
                        <a:pt x="8796" y="187095"/>
                      </a:cubicBezTo>
                      <a:cubicBezTo>
                        <a:pt x="7268" y="181410"/>
                        <a:pt x="13025" y="178710"/>
                        <a:pt x="15583" y="174552"/>
                      </a:cubicBezTo>
                      <a:cubicBezTo>
                        <a:pt x="17218" y="172562"/>
                        <a:pt x="17964" y="170003"/>
                        <a:pt x="17644" y="167445"/>
                      </a:cubicBezTo>
                      <a:cubicBezTo>
                        <a:pt x="16862" y="166664"/>
                        <a:pt x="16045" y="165881"/>
                        <a:pt x="15334" y="165064"/>
                      </a:cubicBezTo>
                      <a:cubicBezTo>
                        <a:pt x="11177" y="161724"/>
                        <a:pt x="339" y="164602"/>
                        <a:pt x="-87" y="156927"/>
                      </a:cubicBezTo>
                      <a:cubicBezTo>
                        <a:pt x="421" y="153551"/>
                        <a:pt x="2350" y="150567"/>
                        <a:pt x="5207" y="148719"/>
                      </a:cubicBezTo>
                      <a:cubicBezTo>
                        <a:pt x="8466" y="146018"/>
                        <a:pt x="11387" y="142927"/>
                        <a:pt x="13913" y="139516"/>
                      </a:cubicBezTo>
                      <a:cubicBezTo>
                        <a:pt x="16162" y="135465"/>
                        <a:pt x="17463" y="130988"/>
                        <a:pt x="17715" y="126368"/>
                      </a:cubicBezTo>
                      <a:cubicBezTo>
                        <a:pt x="18994" y="114145"/>
                        <a:pt x="13664" y="103129"/>
                        <a:pt x="13735" y="91083"/>
                      </a:cubicBezTo>
                      <a:cubicBezTo>
                        <a:pt x="13622" y="88631"/>
                        <a:pt x="14059" y="86215"/>
                        <a:pt x="15015" y="83977"/>
                      </a:cubicBezTo>
                      <a:cubicBezTo>
                        <a:pt x="16365" y="83337"/>
                        <a:pt x="17502" y="83763"/>
                        <a:pt x="18355" y="85362"/>
                      </a:cubicBezTo>
                      <a:cubicBezTo>
                        <a:pt x="20441" y="87245"/>
                        <a:pt x="22388" y="89236"/>
                        <a:pt x="24182" y="91403"/>
                      </a:cubicBezTo>
                      <a:cubicBezTo>
                        <a:pt x="24751" y="93322"/>
                        <a:pt x="25781" y="94210"/>
                        <a:pt x="27380" y="94068"/>
                      </a:cubicBezTo>
                      <a:cubicBezTo>
                        <a:pt x="30330" y="87281"/>
                        <a:pt x="34736" y="80245"/>
                        <a:pt x="36015" y="72961"/>
                      </a:cubicBezTo>
                      <a:cubicBezTo>
                        <a:pt x="36765" y="67489"/>
                        <a:pt x="33908" y="62159"/>
                        <a:pt x="28944" y="59778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02" name="Freeform: Shape 501">
                  <a:extLst>
                    <a:ext uri="{FF2B5EF4-FFF2-40B4-BE49-F238E27FC236}">
                      <a16:creationId xmlns:a16="http://schemas.microsoft.com/office/drawing/2014/main" id="{31CB9F5B-0541-B1A6-A8E3-7AFA4723E4B0}"/>
                    </a:ext>
                  </a:extLst>
                </p:cNvPr>
                <p:cNvSpPr/>
                <p:nvPr/>
              </p:nvSpPr>
              <p:spPr>
                <a:xfrm>
                  <a:off x="-11698577" y="4424475"/>
                  <a:ext cx="1597188" cy="1609701"/>
                </a:xfrm>
                <a:custGeom>
                  <a:avLst/>
                  <a:gdLst>
                    <a:gd name="connsiteX0" fmla="*/ 126 w 997394"/>
                    <a:gd name="connsiteY0" fmla="*/ 560727 h 1005208"/>
                    <a:gd name="connsiteX1" fmla="*/ 126 w 997394"/>
                    <a:gd name="connsiteY1" fmla="*/ 487243 h 1005208"/>
                    <a:gd name="connsiteX2" fmla="*/ 10786 w 997394"/>
                    <a:gd name="connsiteY2" fmla="*/ 480137 h 1005208"/>
                    <a:gd name="connsiteX3" fmla="*/ 19563 w 997394"/>
                    <a:gd name="connsiteY3" fmla="*/ 471431 h 1005208"/>
                    <a:gd name="connsiteX4" fmla="*/ 29868 w 997394"/>
                    <a:gd name="connsiteY4" fmla="*/ 465213 h 1005208"/>
                    <a:gd name="connsiteX5" fmla="*/ 41629 w 997394"/>
                    <a:gd name="connsiteY5" fmla="*/ 454197 h 1005208"/>
                    <a:gd name="connsiteX6" fmla="*/ 59396 w 997394"/>
                    <a:gd name="connsiteY6" fmla="*/ 443750 h 1005208"/>
                    <a:gd name="connsiteX7" fmla="*/ 83737 w 997394"/>
                    <a:gd name="connsiteY7" fmla="*/ 441583 h 1005208"/>
                    <a:gd name="connsiteX8" fmla="*/ 101290 w 997394"/>
                    <a:gd name="connsiteY8" fmla="*/ 441583 h 1005208"/>
                    <a:gd name="connsiteX9" fmla="*/ 115895 w 997394"/>
                    <a:gd name="connsiteY9" fmla="*/ 440552 h 1005208"/>
                    <a:gd name="connsiteX10" fmla="*/ 132525 w 997394"/>
                    <a:gd name="connsiteY10" fmla="*/ 433054 h 1005208"/>
                    <a:gd name="connsiteX11" fmla="*/ 148337 w 997394"/>
                    <a:gd name="connsiteY11" fmla="*/ 423531 h 1005208"/>
                    <a:gd name="connsiteX12" fmla="*/ 161236 w 997394"/>
                    <a:gd name="connsiteY12" fmla="*/ 416851 h 1005208"/>
                    <a:gd name="connsiteX13" fmla="*/ 170688 w 997394"/>
                    <a:gd name="connsiteY13" fmla="*/ 409069 h 1005208"/>
                    <a:gd name="connsiteX14" fmla="*/ 176835 w 997394"/>
                    <a:gd name="connsiteY14" fmla="*/ 397343 h 1005208"/>
                    <a:gd name="connsiteX15" fmla="*/ 181881 w 997394"/>
                    <a:gd name="connsiteY15" fmla="*/ 389597 h 1005208"/>
                    <a:gd name="connsiteX16" fmla="*/ 182663 w 997394"/>
                    <a:gd name="connsiteY16" fmla="*/ 389135 h 1005208"/>
                    <a:gd name="connsiteX17" fmla="*/ 182663 w 997394"/>
                    <a:gd name="connsiteY17" fmla="*/ 389455 h 1005208"/>
                    <a:gd name="connsiteX18" fmla="*/ 230669 w 997394"/>
                    <a:gd name="connsiteY18" fmla="*/ 378262 h 1005208"/>
                    <a:gd name="connsiteX19" fmla="*/ 251562 w 997394"/>
                    <a:gd name="connsiteY19" fmla="*/ 368063 h 1005208"/>
                    <a:gd name="connsiteX20" fmla="*/ 254618 w 997394"/>
                    <a:gd name="connsiteY20" fmla="*/ 351860 h 1005208"/>
                    <a:gd name="connsiteX21" fmla="*/ 240405 w 997394"/>
                    <a:gd name="connsiteY21" fmla="*/ 348733 h 1005208"/>
                    <a:gd name="connsiteX22" fmla="*/ 228359 w 997394"/>
                    <a:gd name="connsiteY22" fmla="*/ 339068 h 1005208"/>
                    <a:gd name="connsiteX23" fmla="*/ 225161 w 997394"/>
                    <a:gd name="connsiteY23" fmla="*/ 323184 h 1005208"/>
                    <a:gd name="connsiteX24" fmla="*/ 238735 w 997394"/>
                    <a:gd name="connsiteY24" fmla="*/ 320946 h 1005208"/>
                    <a:gd name="connsiteX25" fmla="*/ 249999 w 997394"/>
                    <a:gd name="connsiteY25" fmla="*/ 314479 h 1005208"/>
                    <a:gd name="connsiteX26" fmla="*/ 268050 w 997394"/>
                    <a:gd name="connsiteY26" fmla="*/ 309468 h 1005208"/>
                    <a:gd name="connsiteX27" fmla="*/ 303584 w 997394"/>
                    <a:gd name="connsiteY27" fmla="*/ 304991 h 1005208"/>
                    <a:gd name="connsiteX28" fmla="*/ 335564 w 997394"/>
                    <a:gd name="connsiteY28" fmla="*/ 303463 h 1005208"/>
                    <a:gd name="connsiteX29" fmla="*/ 346224 w 997394"/>
                    <a:gd name="connsiteY29" fmla="*/ 300443 h 1005208"/>
                    <a:gd name="connsiteX30" fmla="*/ 358341 w 997394"/>
                    <a:gd name="connsiteY30" fmla="*/ 301011 h 1005208"/>
                    <a:gd name="connsiteX31" fmla="*/ 366407 w 997394"/>
                    <a:gd name="connsiteY31" fmla="*/ 291559 h 1005208"/>
                    <a:gd name="connsiteX32" fmla="*/ 358839 w 997394"/>
                    <a:gd name="connsiteY32" fmla="*/ 264980 h 1005208"/>
                    <a:gd name="connsiteX33" fmla="*/ 342955 w 997394"/>
                    <a:gd name="connsiteY33" fmla="*/ 254320 h 1005208"/>
                    <a:gd name="connsiteX34" fmla="*/ 335422 w 997394"/>
                    <a:gd name="connsiteY34" fmla="*/ 240107 h 1005208"/>
                    <a:gd name="connsiteX35" fmla="*/ 331442 w 997394"/>
                    <a:gd name="connsiteY35" fmla="*/ 212710 h 1005208"/>
                    <a:gd name="connsiteX36" fmla="*/ 336630 w 997394"/>
                    <a:gd name="connsiteY36" fmla="*/ 183359 h 1005208"/>
                    <a:gd name="connsiteX37" fmla="*/ 324904 w 997394"/>
                    <a:gd name="connsiteY37" fmla="*/ 162927 h 1005208"/>
                    <a:gd name="connsiteX38" fmla="*/ 319005 w 997394"/>
                    <a:gd name="connsiteY38" fmla="*/ 122988 h 1005208"/>
                    <a:gd name="connsiteX39" fmla="*/ 320036 w 997394"/>
                    <a:gd name="connsiteY39" fmla="*/ 122597 h 1005208"/>
                    <a:gd name="connsiteX40" fmla="*/ 364737 w 997394"/>
                    <a:gd name="connsiteY40" fmla="*/ 88342 h 1005208"/>
                    <a:gd name="connsiteX41" fmla="*/ 404179 w 997394"/>
                    <a:gd name="connsiteY41" fmla="*/ 70789 h 1005208"/>
                    <a:gd name="connsiteX42" fmla="*/ 432820 w 997394"/>
                    <a:gd name="connsiteY42" fmla="*/ 57961 h 1005208"/>
                    <a:gd name="connsiteX43" fmla="*/ 455668 w 997394"/>
                    <a:gd name="connsiteY43" fmla="*/ 41331 h 1005208"/>
                    <a:gd name="connsiteX44" fmla="*/ 488146 w 997394"/>
                    <a:gd name="connsiteY44" fmla="*/ 30671 h 1005208"/>
                    <a:gd name="connsiteX45" fmla="*/ 521121 w 997394"/>
                    <a:gd name="connsiteY45" fmla="*/ 29214 h 1005208"/>
                    <a:gd name="connsiteX46" fmla="*/ 547132 w 997394"/>
                    <a:gd name="connsiteY46" fmla="*/ 24133 h 1005208"/>
                    <a:gd name="connsiteX47" fmla="*/ 567492 w 997394"/>
                    <a:gd name="connsiteY47" fmla="*/ 15960 h 1005208"/>
                    <a:gd name="connsiteX48" fmla="*/ 599828 w 997394"/>
                    <a:gd name="connsiteY48" fmla="*/ 17737 h 1005208"/>
                    <a:gd name="connsiteX49" fmla="*/ 628788 w 997394"/>
                    <a:gd name="connsiteY49" fmla="*/ 10133 h 1005208"/>
                    <a:gd name="connsiteX50" fmla="*/ 653662 w 997394"/>
                    <a:gd name="connsiteY50" fmla="*/ 11838 h 1005208"/>
                    <a:gd name="connsiteX51" fmla="*/ 665317 w 997394"/>
                    <a:gd name="connsiteY51" fmla="*/ 26762 h 1005208"/>
                    <a:gd name="connsiteX52" fmla="*/ 674875 w 997394"/>
                    <a:gd name="connsiteY52" fmla="*/ 29960 h 1005208"/>
                    <a:gd name="connsiteX53" fmla="*/ 687667 w 997394"/>
                    <a:gd name="connsiteY53" fmla="*/ 18448 h 1005208"/>
                    <a:gd name="connsiteX54" fmla="*/ 699074 w 997394"/>
                    <a:gd name="connsiteY54" fmla="*/ 20118 h 1005208"/>
                    <a:gd name="connsiteX55" fmla="*/ 708668 w 997394"/>
                    <a:gd name="connsiteY55" fmla="*/ 4945 h 1005208"/>
                    <a:gd name="connsiteX56" fmla="*/ 717658 w 997394"/>
                    <a:gd name="connsiteY56" fmla="*/ 77 h 1005208"/>
                    <a:gd name="connsiteX57" fmla="*/ 733008 w 997394"/>
                    <a:gd name="connsiteY57" fmla="*/ 396 h 1005208"/>
                    <a:gd name="connsiteX58" fmla="*/ 752872 w 997394"/>
                    <a:gd name="connsiteY58" fmla="*/ 5584 h 1005208"/>
                    <a:gd name="connsiteX59" fmla="*/ 783359 w 997394"/>
                    <a:gd name="connsiteY59" fmla="*/ 11909 h 1005208"/>
                    <a:gd name="connsiteX60" fmla="*/ 806670 w 997394"/>
                    <a:gd name="connsiteY60" fmla="*/ 14077 h 1005208"/>
                    <a:gd name="connsiteX61" fmla="*/ 829411 w 997394"/>
                    <a:gd name="connsiteY61" fmla="*/ 15747 h 1005208"/>
                    <a:gd name="connsiteX62" fmla="*/ 816477 w 997394"/>
                    <a:gd name="connsiteY62" fmla="*/ 42895 h 1005208"/>
                    <a:gd name="connsiteX63" fmla="*/ 822553 w 997394"/>
                    <a:gd name="connsiteY63" fmla="*/ 68514 h 1005208"/>
                    <a:gd name="connsiteX64" fmla="*/ 823761 w 997394"/>
                    <a:gd name="connsiteY64" fmla="*/ 93743 h 1005208"/>
                    <a:gd name="connsiteX65" fmla="*/ 821203 w 997394"/>
                    <a:gd name="connsiteY65" fmla="*/ 126363 h 1005208"/>
                    <a:gd name="connsiteX66" fmla="*/ 822482 w 997394"/>
                    <a:gd name="connsiteY66" fmla="*/ 135957 h 1005208"/>
                    <a:gd name="connsiteX67" fmla="*/ 815375 w 997394"/>
                    <a:gd name="connsiteY67" fmla="*/ 152090 h 1005208"/>
                    <a:gd name="connsiteX68" fmla="*/ 797253 w 997394"/>
                    <a:gd name="connsiteY68" fmla="*/ 176963 h 1005208"/>
                    <a:gd name="connsiteX69" fmla="*/ 784710 w 997394"/>
                    <a:gd name="connsiteY69" fmla="*/ 193664 h 1005208"/>
                    <a:gd name="connsiteX70" fmla="*/ 783999 w 997394"/>
                    <a:gd name="connsiteY70" fmla="*/ 201730 h 1005208"/>
                    <a:gd name="connsiteX71" fmla="*/ 791106 w 997394"/>
                    <a:gd name="connsiteY71" fmla="*/ 210969 h 1005208"/>
                    <a:gd name="connsiteX72" fmla="*/ 798390 w 997394"/>
                    <a:gd name="connsiteY72" fmla="*/ 239076 h 1005208"/>
                    <a:gd name="connsiteX73" fmla="*/ 822411 w 997394"/>
                    <a:gd name="connsiteY73" fmla="*/ 254178 h 1005208"/>
                    <a:gd name="connsiteX74" fmla="*/ 831330 w 997394"/>
                    <a:gd name="connsiteY74" fmla="*/ 282996 h 1005208"/>
                    <a:gd name="connsiteX75" fmla="*/ 852010 w 997394"/>
                    <a:gd name="connsiteY75" fmla="*/ 294864 h 1005208"/>
                    <a:gd name="connsiteX76" fmla="*/ 866935 w 997394"/>
                    <a:gd name="connsiteY76" fmla="*/ 316682 h 1005208"/>
                    <a:gd name="connsiteX77" fmla="*/ 869742 w 997394"/>
                    <a:gd name="connsiteY77" fmla="*/ 344433 h 1005208"/>
                    <a:gd name="connsiteX78" fmla="*/ 880402 w 997394"/>
                    <a:gd name="connsiteY78" fmla="*/ 372470 h 1005208"/>
                    <a:gd name="connsiteX79" fmla="*/ 885590 w 997394"/>
                    <a:gd name="connsiteY79" fmla="*/ 396668 h 1005208"/>
                    <a:gd name="connsiteX80" fmla="*/ 884097 w 997394"/>
                    <a:gd name="connsiteY80" fmla="*/ 397130 h 1005208"/>
                    <a:gd name="connsiteX81" fmla="*/ 875783 w 997394"/>
                    <a:gd name="connsiteY81" fmla="*/ 400008 h 1005208"/>
                    <a:gd name="connsiteX82" fmla="*/ 878661 w 997394"/>
                    <a:gd name="connsiteY82" fmla="*/ 422501 h 1005208"/>
                    <a:gd name="connsiteX83" fmla="*/ 889321 w 997394"/>
                    <a:gd name="connsiteY83" fmla="*/ 442791 h 1005208"/>
                    <a:gd name="connsiteX84" fmla="*/ 897707 w 997394"/>
                    <a:gd name="connsiteY84" fmla="*/ 458603 h 1005208"/>
                    <a:gd name="connsiteX85" fmla="*/ 896819 w 997394"/>
                    <a:gd name="connsiteY85" fmla="*/ 473208 h 1005208"/>
                    <a:gd name="connsiteX86" fmla="*/ 889463 w 997394"/>
                    <a:gd name="connsiteY86" fmla="*/ 496127 h 1005208"/>
                    <a:gd name="connsiteX87" fmla="*/ 893230 w 997394"/>
                    <a:gd name="connsiteY87" fmla="*/ 506076 h 1005208"/>
                    <a:gd name="connsiteX88" fmla="*/ 895219 w 997394"/>
                    <a:gd name="connsiteY88" fmla="*/ 515102 h 1005208"/>
                    <a:gd name="connsiteX89" fmla="*/ 894686 w 997394"/>
                    <a:gd name="connsiteY89" fmla="*/ 526686 h 1005208"/>
                    <a:gd name="connsiteX90" fmla="*/ 894971 w 997394"/>
                    <a:gd name="connsiteY90" fmla="*/ 542107 h 1005208"/>
                    <a:gd name="connsiteX91" fmla="*/ 891950 w 997394"/>
                    <a:gd name="connsiteY91" fmla="*/ 557174 h 1005208"/>
                    <a:gd name="connsiteX92" fmla="*/ 883422 w 997394"/>
                    <a:gd name="connsiteY92" fmla="*/ 567301 h 1005208"/>
                    <a:gd name="connsiteX93" fmla="*/ 888930 w 997394"/>
                    <a:gd name="connsiteY93" fmla="*/ 579595 h 1005208"/>
                    <a:gd name="connsiteX94" fmla="*/ 897458 w 997394"/>
                    <a:gd name="connsiteY94" fmla="*/ 592849 h 1005208"/>
                    <a:gd name="connsiteX95" fmla="*/ 888042 w 997394"/>
                    <a:gd name="connsiteY95" fmla="*/ 605784 h 1005208"/>
                    <a:gd name="connsiteX96" fmla="*/ 872407 w 997394"/>
                    <a:gd name="connsiteY96" fmla="*/ 611682 h 1005208"/>
                    <a:gd name="connsiteX97" fmla="*/ 869458 w 997394"/>
                    <a:gd name="connsiteY97" fmla="*/ 624936 h 1005208"/>
                    <a:gd name="connsiteX98" fmla="*/ 894580 w 997394"/>
                    <a:gd name="connsiteY98" fmla="*/ 660470 h 1005208"/>
                    <a:gd name="connsiteX99" fmla="*/ 906803 w 997394"/>
                    <a:gd name="connsiteY99" fmla="*/ 682074 h 1005208"/>
                    <a:gd name="connsiteX100" fmla="*/ 916788 w 997394"/>
                    <a:gd name="connsiteY100" fmla="*/ 687120 h 1005208"/>
                    <a:gd name="connsiteX101" fmla="*/ 915758 w 997394"/>
                    <a:gd name="connsiteY101" fmla="*/ 697780 h 1005208"/>
                    <a:gd name="connsiteX102" fmla="*/ 919986 w 997394"/>
                    <a:gd name="connsiteY102" fmla="*/ 713131 h 1005208"/>
                    <a:gd name="connsiteX103" fmla="*/ 945606 w 997394"/>
                    <a:gd name="connsiteY103" fmla="*/ 717821 h 1005208"/>
                    <a:gd name="connsiteX104" fmla="*/ 971866 w 997394"/>
                    <a:gd name="connsiteY104" fmla="*/ 726456 h 1005208"/>
                    <a:gd name="connsiteX105" fmla="*/ 982810 w 997394"/>
                    <a:gd name="connsiteY105" fmla="*/ 752076 h 1005208"/>
                    <a:gd name="connsiteX106" fmla="*/ 997308 w 997394"/>
                    <a:gd name="connsiteY106" fmla="*/ 763553 h 1005208"/>
                    <a:gd name="connsiteX107" fmla="*/ 997095 w 997394"/>
                    <a:gd name="connsiteY107" fmla="*/ 764193 h 1005208"/>
                    <a:gd name="connsiteX108" fmla="*/ 951967 w 997394"/>
                    <a:gd name="connsiteY108" fmla="*/ 798305 h 1005208"/>
                    <a:gd name="connsiteX109" fmla="*/ 880047 w 997394"/>
                    <a:gd name="connsiteY109" fmla="*/ 846169 h 1005208"/>
                    <a:gd name="connsiteX110" fmla="*/ 787481 w 997394"/>
                    <a:gd name="connsiteY110" fmla="*/ 911160 h 1005208"/>
                    <a:gd name="connsiteX111" fmla="*/ 731658 w 997394"/>
                    <a:gd name="connsiteY111" fmla="*/ 945166 h 1005208"/>
                    <a:gd name="connsiteX112" fmla="*/ 697759 w 997394"/>
                    <a:gd name="connsiteY112" fmla="*/ 973593 h 1005208"/>
                    <a:gd name="connsiteX113" fmla="*/ 661017 w 997394"/>
                    <a:gd name="connsiteY113" fmla="*/ 997614 h 1005208"/>
                    <a:gd name="connsiteX114" fmla="*/ 620935 w 997394"/>
                    <a:gd name="connsiteY114" fmla="*/ 1001700 h 1005208"/>
                    <a:gd name="connsiteX115" fmla="*/ 614184 w 997394"/>
                    <a:gd name="connsiteY115" fmla="*/ 1001700 h 1005208"/>
                    <a:gd name="connsiteX116" fmla="*/ 586076 w 997394"/>
                    <a:gd name="connsiteY116" fmla="*/ 1003868 h 1005208"/>
                    <a:gd name="connsiteX117" fmla="*/ 573782 w 997394"/>
                    <a:gd name="connsiteY117" fmla="*/ 1001380 h 1005208"/>
                    <a:gd name="connsiteX118" fmla="*/ 580889 w 997394"/>
                    <a:gd name="connsiteY118" fmla="*/ 957070 h 1005208"/>
                    <a:gd name="connsiteX119" fmla="*/ 557969 w 997394"/>
                    <a:gd name="connsiteY119" fmla="*/ 948293 h 1005208"/>
                    <a:gd name="connsiteX120" fmla="*/ 537466 w 997394"/>
                    <a:gd name="connsiteY120" fmla="*/ 940404 h 1005208"/>
                    <a:gd name="connsiteX121" fmla="*/ 518385 w 997394"/>
                    <a:gd name="connsiteY121" fmla="*/ 933866 h 1005208"/>
                    <a:gd name="connsiteX122" fmla="*/ 500618 w 997394"/>
                    <a:gd name="connsiteY122" fmla="*/ 924343 h 1005208"/>
                    <a:gd name="connsiteX123" fmla="*/ 475069 w 997394"/>
                    <a:gd name="connsiteY123" fmla="*/ 909916 h 1005208"/>
                    <a:gd name="connsiteX124" fmla="*/ 450409 w 997394"/>
                    <a:gd name="connsiteY124" fmla="*/ 881951 h 1005208"/>
                    <a:gd name="connsiteX125" fmla="*/ 403647 w 997394"/>
                    <a:gd name="connsiteY125" fmla="*/ 848514 h 1005208"/>
                    <a:gd name="connsiteX126" fmla="*/ 316696 w 997394"/>
                    <a:gd name="connsiteY126" fmla="*/ 778122 h 1005208"/>
                    <a:gd name="connsiteX127" fmla="*/ 267624 w 997394"/>
                    <a:gd name="connsiteY127" fmla="*/ 749695 h 1005208"/>
                    <a:gd name="connsiteX128" fmla="*/ 225374 w 997394"/>
                    <a:gd name="connsiteY128" fmla="*/ 714801 h 1005208"/>
                    <a:gd name="connsiteX129" fmla="*/ 198404 w 997394"/>
                    <a:gd name="connsiteY129" fmla="*/ 691882 h 1005208"/>
                    <a:gd name="connsiteX130" fmla="*/ 195526 w 997394"/>
                    <a:gd name="connsiteY130" fmla="*/ 689963 h 1005208"/>
                    <a:gd name="connsiteX131" fmla="*/ 167525 w 997394"/>
                    <a:gd name="connsiteY131" fmla="*/ 673120 h 1005208"/>
                    <a:gd name="connsiteX132" fmla="*/ 124885 w 997394"/>
                    <a:gd name="connsiteY132" fmla="*/ 644693 h 1005208"/>
                    <a:gd name="connsiteX133" fmla="*/ 83950 w 997394"/>
                    <a:gd name="connsiteY133" fmla="*/ 616586 h 1005208"/>
                    <a:gd name="connsiteX134" fmla="*/ 36051 w 997394"/>
                    <a:gd name="connsiteY134" fmla="*/ 582332 h 1005208"/>
                    <a:gd name="connsiteX135" fmla="*/ 11177 w 997394"/>
                    <a:gd name="connsiteY135" fmla="*/ 567336 h 1005208"/>
                    <a:gd name="connsiteX136" fmla="*/ -87 w 997394"/>
                    <a:gd name="connsiteY136" fmla="*/ 560727 h 1005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</a:cxnLst>
                  <a:rect l="l" t="t" r="r" b="b"/>
                  <a:pathLst>
                    <a:path w="997394" h="1005208">
                      <a:moveTo>
                        <a:pt x="126" y="560727"/>
                      </a:moveTo>
                      <a:lnTo>
                        <a:pt x="126" y="487243"/>
                      </a:lnTo>
                      <a:cubicBezTo>
                        <a:pt x="4038" y="485467"/>
                        <a:pt x="7641" y="483050"/>
                        <a:pt x="10786" y="480137"/>
                      </a:cubicBezTo>
                      <a:cubicBezTo>
                        <a:pt x="13440" y="476974"/>
                        <a:pt x="16379" y="474060"/>
                        <a:pt x="19563" y="471431"/>
                      </a:cubicBezTo>
                      <a:cubicBezTo>
                        <a:pt x="23116" y="469441"/>
                        <a:pt x="26456" y="467380"/>
                        <a:pt x="29868" y="465213"/>
                      </a:cubicBezTo>
                      <a:cubicBezTo>
                        <a:pt x="34007" y="461766"/>
                        <a:pt x="37934" y="458106"/>
                        <a:pt x="41629" y="454197"/>
                      </a:cubicBezTo>
                      <a:cubicBezTo>
                        <a:pt x="46483" y="449151"/>
                        <a:pt x="52631" y="445527"/>
                        <a:pt x="59396" y="443750"/>
                      </a:cubicBezTo>
                      <a:cubicBezTo>
                        <a:pt x="67420" y="442222"/>
                        <a:pt x="75571" y="441512"/>
                        <a:pt x="83737" y="441583"/>
                      </a:cubicBezTo>
                      <a:cubicBezTo>
                        <a:pt x="89564" y="441583"/>
                        <a:pt x="95463" y="441583"/>
                        <a:pt x="101290" y="441583"/>
                      </a:cubicBezTo>
                      <a:cubicBezTo>
                        <a:pt x="106183" y="441867"/>
                        <a:pt x="111087" y="441512"/>
                        <a:pt x="115895" y="440552"/>
                      </a:cubicBezTo>
                      <a:cubicBezTo>
                        <a:pt x="121722" y="438740"/>
                        <a:pt x="127308" y="436217"/>
                        <a:pt x="132525" y="433054"/>
                      </a:cubicBezTo>
                      <a:lnTo>
                        <a:pt x="148337" y="423531"/>
                      </a:lnTo>
                      <a:cubicBezTo>
                        <a:pt x="152565" y="421151"/>
                        <a:pt x="156865" y="418912"/>
                        <a:pt x="161236" y="416851"/>
                      </a:cubicBezTo>
                      <a:cubicBezTo>
                        <a:pt x="165048" y="415181"/>
                        <a:pt x="168321" y="412480"/>
                        <a:pt x="170688" y="409069"/>
                      </a:cubicBezTo>
                      <a:cubicBezTo>
                        <a:pt x="172855" y="405232"/>
                        <a:pt x="174916" y="401323"/>
                        <a:pt x="176835" y="397343"/>
                      </a:cubicBezTo>
                      <a:cubicBezTo>
                        <a:pt x="178370" y="394678"/>
                        <a:pt x="180054" y="392084"/>
                        <a:pt x="181881" y="389597"/>
                      </a:cubicBezTo>
                      <a:cubicBezTo>
                        <a:pt x="182126" y="389419"/>
                        <a:pt x="182389" y="389277"/>
                        <a:pt x="182663" y="389135"/>
                      </a:cubicBezTo>
                      <a:lnTo>
                        <a:pt x="182663" y="389455"/>
                      </a:lnTo>
                      <a:cubicBezTo>
                        <a:pt x="197903" y="382987"/>
                        <a:pt x="214142" y="379221"/>
                        <a:pt x="230669" y="378262"/>
                      </a:cubicBezTo>
                      <a:cubicBezTo>
                        <a:pt x="241329" y="377871"/>
                        <a:pt x="247263" y="378262"/>
                        <a:pt x="251562" y="368063"/>
                      </a:cubicBezTo>
                      <a:cubicBezTo>
                        <a:pt x="253090" y="364226"/>
                        <a:pt x="258669" y="355840"/>
                        <a:pt x="254618" y="351860"/>
                      </a:cubicBezTo>
                      <a:cubicBezTo>
                        <a:pt x="249995" y="350368"/>
                        <a:pt x="245234" y="349302"/>
                        <a:pt x="240405" y="348733"/>
                      </a:cubicBezTo>
                      <a:cubicBezTo>
                        <a:pt x="235640" y="346565"/>
                        <a:pt x="231497" y="343261"/>
                        <a:pt x="228359" y="339068"/>
                      </a:cubicBezTo>
                      <a:cubicBezTo>
                        <a:pt x="225481" y="335799"/>
                        <a:pt x="218871" y="327342"/>
                        <a:pt x="225161" y="323184"/>
                      </a:cubicBezTo>
                      <a:cubicBezTo>
                        <a:pt x="227648" y="321443"/>
                        <a:pt x="235821" y="322083"/>
                        <a:pt x="238735" y="320946"/>
                      </a:cubicBezTo>
                      <a:cubicBezTo>
                        <a:pt x="242572" y="318956"/>
                        <a:pt x="246339" y="316788"/>
                        <a:pt x="249999" y="314479"/>
                      </a:cubicBezTo>
                      <a:cubicBezTo>
                        <a:pt x="255762" y="311991"/>
                        <a:pt x="261835" y="310321"/>
                        <a:pt x="268050" y="309468"/>
                      </a:cubicBezTo>
                      <a:cubicBezTo>
                        <a:pt x="279684" y="306619"/>
                        <a:pt x="291605" y="305119"/>
                        <a:pt x="303584" y="304991"/>
                      </a:cubicBezTo>
                      <a:cubicBezTo>
                        <a:pt x="314244" y="304991"/>
                        <a:pt x="325295" y="308189"/>
                        <a:pt x="335564" y="303463"/>
                      </a:cubicBezTo>
                      <a:cubicBezTo>
                        <a:pt x="338563" y="301058"/>
                        <a:pt x="342408" y="299967"/>
                        <a:pt x="346224" y="300443"/>
                      </a:cubicBezTo>
                      <a:cubicBezTo>
                        <a:pt x="350275" y="300443"/>
                        <a:pt x="354290" y="300763"/>
                        <a:pt x="358341" y="301011"/>
                      </a:cubicBezTo>
                      <a:cubicBezTo>
                        <a:pt x="361610" y="300052"/>
                        <a:pt x="364808" y="294438"/>
                        <a:pt x="366407" y="291559"/>
                      </a:cubicBezTo>
                      <a:cubicBezTo>
                        <a:pt x="372555" y="280473"/>
                        <a:pt x="367757" y="272513"/>
                        <a:pt x="358839" y="264980"/>
                      </a:cubicBezTo>
                      <a:cubicBezTo>
                        <a:pt x="353775" y="261096"/>
                        <a:pt x="348470" y="257536"/>
                        <a:pt x="342955" y="254320"/>
                      </a:cubicBezTo>
                      <a:cubicBezTo>
                        <a:pt x="338684" y="250749"/>
                        <a:pt x="335980" y="245646"/>
                        <a:pt x="335422" y="240107"/>
                      </a:cubicBezTo>
                      <a:cubicBezTo>
                        <a:pt x="331868" y="229447"/>
                        <a:pt x="329132" y="224045"/>
                        <a:pt x="331442" y="212710"/>
                      </a:cubicBezTo>
                      <a:cubicBezTo>
                        <a:pt x="335472" y="203475"/>
                        <a:pt x="337248" y="193415"/>
                        <a:pt x="336630" y="183359"/>
                      </a:cubicBezTo>
                      <a:cubicBezTo>
                        <a:pt x="334661" y="175606"/>
                        <a:pt x="330603" y="168538"/>
                        <a:pt x="324904" y="162927"/>
                      </a:cubicBezTo>
                      <a:cubicBezTo>
                        <a:pt x="316376" y="149815"/>
                        <a:pt x="317406" y="137130"/>
                        <a:pt x="319005" y="122988"/>
                      </a:cubicBezTo>
                      <a:cubicBezTo>
                        <a:pt x="319364" y="122906"/>
                        <a:pt x="319712" y="122774"/>
                        <a:pt x="320036" y="122597"/>
                      </a:cubicBezTo>
                      <a:cubicBezTo>
                        <a:pt x="337803" y="114957"/>
                        <a:pt x="347574" y="97155"/>
                        <a:pt x="364737" y="88342"/>
                      </a:cubicBezTo>
                      <a:cubicBezTo>
                        <a:pt x="377423" y="81502"/>
                        <a:pt x="390606" y="75635"/>
                        <a:pt x="404179" y="70789"/>
                      </a:cubicBezTo>
                      <a:cubicBezTo>
                        <a:pt x="414182" y="67619"/>
                        <a:pt x="423794" y="63316"/>
                        <a:pt x="432820" y="57961"/>
                      </a:cubicBezTo>
                      <a:cubicBezTo>
                        <a:pt x="440957" y="53093"/>
                        <a:pt x="447744" y="46448"/>
                        <a:pt x="455668" y="41331"/>
                      </a:cubicBezTo>
                      <a:cubicBezTo>
                        <a:pt x="464587" y="35504"/>
                        <a:pt x="477770" y="32803"/>
                        <a:pt x="488146" y="30671"/>
                      </a:cubicBezTo>
                      <a:cubicBezTo>
                        <a:pt x="499044" y="28923"/>
                        <a:pt x="510109" y="28436"/>
                        <a:pt x="521121" y="29214"/>
                      </a:cubicBezTo>
                      <a:cubicBezTo>
                        <a:pt x="530999" y="29783"/>
                        <a:pt x="538888" y="30671"/>
                        <a:pt x="547132" y="24133"/>
                      </a:cubicBezTo>
                      <a:cubicBezTo>
                        <a:pt x="552856" y="19275"/>
                        <a:pt x="559998" y="16408"/>
                        <a:pt x="567492" y="15960"/>
                      </a:cubicBezTo>
                      <a:cubicBezTo>
                        <a:pt x="578330" y="15178"/>
                        <a:pt x="588813" y="19087"/>
                        <a:pt x="599828" y="17737"/>
                      </a:cubicBezTo>
                      <a:cubicBezTo>
                        <a:pt x="609706" y="16529"/>
                        <a:pt x="619052" y="12158"/>
                        <a:pt x="628788" y="10133"/>
                      </a:cubicBezTo>
                      <a:cubicBezTo>
                        <a:pt x="636534" y="8569"/>
                        <a:pt x="646555" y="7432"/>
                        <a:pt x="653662" y="11838"/>
                      </a:cubicBezTo>
                      <a:cubicBezTo>
                        <a:pt x="659631" y="15392"/>
                        <a:pt x="661799" y="21148"/>
                        <a:pt x="665317" y="26762"/>
                      </a:cubicBezTo>
                      <a:cubicBezTo>
                        <a:pt x="667278" y="30038"/>
                        <a:pt x="671336" y="31396"/>
                        <a:pt x="674875" y="29960"/>
                      </a:cubicBezTo>
                      <a:cubicBezTo>
                        <a:pt x="681662" y="28255"/>
                        <a:pt x="681982" y="20757"/>
                        <a:pt x="687667" y="18448"/>
                      </a:cubicBezTo>
                      <a:cubicBezTo>
                        <a:pt x="691505" y="16848"/>
                        <a:pt x="695414" y="20686"/>
                        <a:pt x="699074" y="20118"/>
                      </a:cubicBezTo>
                      <a:cubicBezTo>
                        <a:pt x="704333" y="19265"/>
                        <a:pt x="706429" y="9031"/>
                        <a:pt x="708668" y="4945"/>
                      </a:cubicBezTo>
                      <a:cubicBezTo>
                        <a:pt x="710906" y="858"/>
                        <a:pt x="712896" y="-456"/>
                        <a:pt x="717658" y="77"/>
                      </a:cubicBezTo>
                      <a:cubicBezTo>
                        <a:pt x="722419" y="610"/>
                        <a:pt x="727891" y="77"/>
                        <a:pt x="733008" y="396"/>
                      </a:cubicBezTo>
                      <a:cubicBezTo>
                        <a:pt x="739873" y="1004"/>
                        <a:pt x="746586" y="2756"/>
                        <a:pt x="752872" y="5584"/>
                      </a:cubicBezTo>
                      <a:cubicBezTo>
                        <a:pt x="762608" y="9600"/>
                        <a:pt x="773161" y="9671"/>
                        <a:pt x="783359" y="11909"/>
                      </a:cubicBezTo>
                      <a:cubicBezTo>
                        <a:pt x="790992" y="13697"/>
                        <a:pt x="798838" y="14425"/>
                        <a:pt x="806670" y="14077"/>
                      </a:cubicBezTo>
                      <a:cubicBezTo>
                        <a:pt x="814277" y="14166"/>
                        <a:pt x="821871" y="14723"/>
                        <a:pt x="829411" y="15747"/>
                      </a:cubicBezTo>
                      <a:cubicBezTo>
                        <a:pt x="823690" y="24026"/>
                        <a:pt x="817294" y="32661"/>
                        <a:pt x="816477" y="42895"/>
                      </a:cubicBezTo>
                      <a:cubicBezTo>
                        <a:pt x="815766" y="51743"/>
                        <a:pt x="820563" y="60058"/>
                        <a:pt x="822553" y="68514"/>
                      </a:cubicBezTo>
                      <a:cubicBezTo>
                        <a:pt x="824180" y="76819"/>
                        <a:pt x="824589" y="85318"/>
                        <a:pt x="823761" y="93743"/>
                      </a:cubicBezTo>
                      <a:cubicBezTo>
                        <a:pt x="823193" y="104404"/>
                        <a:pt x="819924" y="115845"/>
                        <a:pt x="821203" y="126363"/>
                      </a:cubicBezTo>
                      <a:cubicBezTo>
                        <a:pt x="822056" y="129490"/>
                        <a:pt x="822486" y="132717"/>
                        <a:pt x="822482" y="135957"/>
                      </a:cubicBezTo>
                      <a:cubicBezTo>
                        <a:pt x="821523" y="141714"/>
                        <a:pt x="817863" y="146902"/>
                        <a:pt x="815375" y="152090"/>
                      </a:cubicBezTo>
                      <a:cubicBezTo>
                        <a:pt x="810998" y="161474"/>
                        <a:pt x="804843" y="169920"/>
                        <a:pt x="797253" y="176963"/>
                      </a:cubicBezTo>
                      <a:cubicBezTo>
                        <a:pt x="791667" y="181323"/>
                        <a:pt x="787339" y="187087"/>
                        <a:pt x="784710" y="193664"/>
                      </a:cubicBezTo>
                      <a:cubicBezTo>
                        <a:pt x="783836" y="196258"/>
                        <a:pt x="783590" y="199023"/>
                        <a:pt x="783999" y="201730"/>
                      </a:cubicBezTo>
                      <a:cubicBezTo>
                        <a:pt x="785030" y="206101"/>
                        <a:pt x="788618" y="207380"/>
                        <a:pt x="791106" y="210969"/>
                      </a:cubicBezTo>
                      <a:cubicBezTo>
                        <a:pt x="797004" y="219284"/>
                        <a:pt x="794943" y="229802"/>
                        <a:pt x="798390" y="239076"/>
                      </a:cubicBezTo>
                      <a:cubicBezTo>
                        <a:pt x="802299" y="249736"/>
                        <a:pt x="814736" y="247782"/>
                        <a:pt x="822411" y="254178"/>
                      </a:cubicBezTo>
                      <a:cubicBezTo>
                        <a:pt x="831970" y="261995"/>
                        <a:pt x="827421" y="273011"/>
                        <a:pt x="831330" y="282996"/>
                      </a:cubicBezTo>
                      <a:cubicBezTo>
                        <a:pt x="834883" y="292306"/>
                        <a:pt x="844655" y="290565"/>
                        <a:pt x="852010" y="294864"/>
                      </a:cubicBezTo>
                      <a:cubicBezTo>
                        <a:pt x="858797" y="298950"/>
                        <a:pt x="864376" y="309077"/>
                        <a:pt x="866935" y="316682"/>
                      </a:cubicBezTo>
                      <a:cubicBezTo>
                        <a:pt x="870204" y="325920"/>
                        <a:pt x="869493" y="334804"/>
                        <a:pt x="869742" y="344433"/>
                      </a:cubicBezTo>
                      <a:cubicBezTo>
                        <a:pt x="870062" y="355378"/>
                        <a:pt x="874859" y="363444"/>
                        <a:pt x="880402" y="372470"/>
                      </a:cubicBezTo>
                      <a:cubicBezTo>
                        <a:pt x="884950" y="379896"/>
                        <a:pt x="883209" y="388744"/>
                        <a:pt x="885590" y="396668"/>
                      </a:cubicBezTo>
                      <a:lnTo>
                        <a:pt x="884097" y="397130"/>
                      </a:lnTo>
                      <a:cubicBezTo>
                        <a:pt x="881539" y="397912"/>
                        <a:pt x="877772" y="398018"/>
                        <a:pt x="875783" y="400008"/>
                      </a:cubicBezTo>
                      <a:cubicBezTo>
                        <a:pt x="870666" y="405267"/>
                        <a:pt x="876351" y="417562"/>
                        <a:pt x="878661" y="422501"/>
                      </a:cubicBezTo>
                      <a:cubicBezTo>
                        <a:pt x="881859" y="429288"/>
                        <a:pt x="885767" y="436181"/>
                        <a:pt x="889321" y="442791"/>
                      </a:cubicBezTo>
                      <a:cubicBezTo>
                        <a:pt x="892711" y="447730"/>
                        <a:pt x="895525" y="453024"/>
                        <a:pt x="897707" y="458603"/>
                      </a:cubicBezTo>
                      <a:cubicBezTo>
                        <a:pt x="898567" y="463472"/>
                        <a:pt x="898261" y="468481"/>
                        <a:pt x="896819" y="473208"/>
                      </a:cubicBezTo>
                      <a:cubicBezTo>
                        <a:pt x="895077" y="480883"/>
                        <a:pt x="887331" y="487883"/>
                        <a:pt x="889463" y="496127"/>
                      </a:cubicBezTo>
                      <a:cubicBezTo>
                        <a:pt x="890422" y="499680"/>
                        <a:pt x="892519" y="502487"/>
                        <a:pt x="893230" y="506076"/>
                      </a:cubicBezTo>
                      <a:cubicBezTo>
                        <a:pt x="893940" y="509665"/>
                        <a:pt x="894509" y="512081"/>
                        <a:pt x="895219" y="515102"/>
                      </a:cubicBezTo>
                      <a:cubicBezTo>
                        <a:pt x="896079" y="518940"/>
                        <a:pt x="895895" y="522955"/>
                        <a:pt x="894686" y="526686"/>
                      </a:cubicBezTo>
                      <a:cubicBezTo>
                        <a:pt x="893159" y="533082"/>
                        <a:pt x="892590" y="535960"/>
                        <a:pt x="894971" y="542107"/>
                      </a:cubicBezTo>
                      <a:cubicBezTo>
                        <a:pt x="897351" y="548255"/>
                        <a:pt x="896108" y="552235"/>
                        <a:pt x="891950" y="557174"/>
                      </a:cubicBezTo>
                      <a:cubicBezTo>
                        <a:pt x="890032" y="559412"/>
                        <a:pt x="884062" y="563321"/>
                        <a:pt x="883422" y="567301"/>
                      </a:cubicBezTo>
                      <a:cubicBezTo>
                        <a:pt x="882783" y="571281"/>
                        <a:pt x="886762" y="576326"/>
                        <a:pt x="888930" y="579595"/>
                      </a:cubicBezTo>
                      <a:cubicBezTo>
                        <a:pt x="892210" y="583717"/>
                        <a:pt x="895067" y="588159"/>
                        <a:pt x="897458" y="592849"/>
                      </a:cubicBezTo>
                      <a:cubicBezTo>
                        <a:pt x="900265" y="600525"/>
                        <a:pt x="893905" y="604043"/>
                        <a:pt x="888042" y="605784"/>
                      </a:cubicBezTo>
                      <a:cubicBezTo>
                        <a:pt x="882527" y="606814"/>
                        <a:pt x="877236" y="608840"/>
                        <a:pt x="872407" y="611682"/>
                      </a:cubicBezTo>
                      <a:cubicBezTo>
                        <a:pt x="868001" y="615236"/>
                        <a:pt x="868640" y="620246"/>
                        <a:pt x="869458" y="624936"/>
                      </a:cubicBezTo>
                      <a:cubicBezTo>
                        <a:pt x="871909" y="639967"/>
                        <a:pt x="889001" y="647216"/>
                        <a:pt x="894580" y="660470"/>
                      </a:cubicBezTo>
                      <a:cubicBezTo>
                        <a:pt x="898417" y="669318"/>
                        <a:pt x="896819" y="677384"/>
                        <a:pt x="906803" y="682074"/>
                      </a:cubicBezTo>
                      <a:cubicBezTo>
                        <a:pt x="909433" y="683354"/>
                        <a:pt x="914941" y="683851"/>
                        <a:pt x="916788" y="687120"/>
                      </a:cubicBezTo>
                      <a:cubicBezTo>
                        <a:pt x="918636" y="690390"/>
                        <a:pt x="916788" y="694618"/>
                        <a:pt x="915758" y="697780"/>
                      </a:cubicBezTo>
                      <a:cubicBezTo>
                        <a:pt x="913900" y="703288"/>
                        <a:pt x="915573" y="709364"/>
                        <a:pt x="919986" y="713131"/>
                      </a:cubicBezTo>
                      <a:cubicBezTo>
                        <a:pt x="926667" y="718461"/>
                        <a:pt x="937753" y="715512"/>
                        <a:pt x="945606" y="717821"/>
                      </a:cubicBezTo>
                      <a:cubicBezTo>
                        <a:pt x="953459" y="720131"/>
                        <a:pt x="964581" y="721588"/>
                        <a:pt x="971866" y="726456"/>
                      </a:cubicBezTo>
                      <a:cubicBezTo>
                        <a:pt x="980891" y="732532"/>
                        <a:pt x="979186" y="742979"/>
                        <a:pt x="982810" y="752076"/>
                      </a:cubicBezTo>
                      <a:cubicBezTo>
                        <a:pt x="985440" y="758614"/>
                        <a:pt x="991267" y="761421"/>
                        <a:pt x="997308" y="763553"/>
                      </a:cubicBezTo>
                      <a:lnTo>
                        <a:pt x="997095" y="764193"/>
                      </a:lnTo>
                      <a:cubicBezTo>
                        <a:pt x="981851" y="775315"/>
                        <a:pt x="967388" y="787503"/>
                        <a:pt x="951967" y="798305"/>
                      </a:cubicBezTo>
                      <a:cubicBezTo>
                        <a:pt x="928443" y="814828"/>
                        <a:pt x="903676" y="829646"/>
                        <a:pt x="880047" y="846169"/>
                      </a:cubicBezTo>
                      <a:cubicBezTo>
                        <a:pt x="849168" y="867667"/>
                        <a:pt x="819071" y="890728"/>
                        <a:pt x="787481" y="911160"/>
                      </a:cubicBezTo>
                      <a:cubicBezTo>
                        <a:pt x="769181" y="922993"/>
                        <a:pt x="750349" y="934008"/>
                        <a:pt x="731658" y="945166"/>
                      </a:cubicBezTo>
                      <a:cubicBezTo>
                        <a:pt x="719072" y="952983"/>
                        <a:pt x="707658" y="962577"/>
                        <a:pt x="697759" y="973593"/>
                      </a:cubicBezTo>
                      <a:cubicBezTo>
                        <a:pt x="687721" y="984537"/>
                        <a:pt x="675085" y="992817"/>
                        <a:pt x="661017" y="997614"/>
                      </a:cubicBezTo>
                      <a:cubicBezTo>
                        <a:pt x="647692" y="1002268"/>
                        <a:pt x="634615" y="1001771"/>
                        <a:pt x="620935" y="1001700"/>
                      </a:cubicBezTo>
                      <a:lnTo>
                        <a:pt x="614184" y="1001700"/>
                      </a:lnTo>
                      <a:cubicBezTo>
                        <a:pt x="604771" y="1001700"/>
                        <a:pt x="595376" y="1002411"/>
                        <a:pt x="586076" y="1003868"/>
                      </a:cubicBezTo>
                      <a:cubicBezTo>
                        <a:pt x="581944" y="1006319"/>
                        <a:pt x="576642" y="1005218"/>
                        <a:pt x="573782" y="1001380"/>
                      </a:cubicBezTo>
                      <a:cubicBezTo>
                        <a:pt x="576340" y="988695"/>
                        <a:pt x="586538" y="970004"/>
                        <a:pt x="580889" y="957070"/>
                      </a:cubicBezTo>
                      <a:cubicBezTo>
                        <a:pt x="576553" y="947191"/>
                        <a:pt x="566497" y="949750"/>
                        <a:pt x="557969" y="948293"/>
                      </a:cubicBezTo>
                      <a:cubicBezTo>
                        <a:pt x="550777" y="946694"/>
                        <a:pt x="543866" y="944065"/>
                        <a:pt x="537466" y="940404"/>
                      </a:cubicBezTo>
                      <a:cubicBezTo>
                        <a:pt x="531070" y="938237"/>
                        <a:pt x="524674" y="936069"/>
                        <a:pt x="518385" y="933866"/>
                      </a:cubicBezTo>
                      <a:cubicBezTo>
                        <a:pt x="511800" y="932125"/>
                        <a:pt x="505717" y="928856"/>
                        <a:pt x="500618" y="924343"/>
                      </a:cubicBezTo>
                      <a:cubicBezTo>
                        <a:pt x="492477" y="918906"/>
                        <a:pt x="483935" y="914074"/>
                        <a:pt x="475069" y="909916"/>
                      </a:cubicBezTo>
                      <a:cubicBezTo>
                        <a:pt x="463592" y="902561"/>
                        <a:pt x="458226" y="892434"/>
                        <a:pt x="450409" y="881951"/>
                      </a:cubicBezTo>
                      <a:cubicBezTo>
                        <a:pt x="438114" y="865535"/>
                        <a:pt x="421200" y="857789"/>
                        <a:pt x="403647" y="848514"/>
                      </a:cubicBezTo>
                      <a:cubicBezTo>
                        <a:pt x="370174" y="830748"/>
                        <a:pt x="347930" y="799265"/>
                        <a:pt x="316696" y="778122"/>
                      </a:cubicBezTo>
                      <a:cubicBezTo>
                        <a:pt x="300990" y="767462"/>
                        <a:pt x="283187" y="761031"/>
                        <a:pt x="267624" y="749695"/>
                      </a:cubicBezTo>
                      <a:cubicBezTo>
                        <a:pt x="253019" y="739035"/>
                        <a:pt x="239019" y="726598"/>
                        <a:pt x="225374" y="714801"/>
                      </a:cubicBezTo>
                      <a:cubicBezTo>
                        <a:pt x="216668" y="706735"/>
                        <a:pt x="207607" y="699166"/>
                        <a:pt x="198404" y="691882"/>
                      </a:cubicBezTo>
                      <a:lnTo>
                        <a:pt x="195526" y="689963"/>
                      </a:lnTo>
                      <a:cubicBezTo>
                        <a:pt x="186429" y="683887"/>
                        <a:pt x="177084" y="678308"/>
                        <a:pt x="167525" y="673120"/>
                      </a:cubicBezTo>
                      <a:cubicBezTo>
                        <a:pt x="152818" y="664414"/>
                        <a:pt x="138587" y="654927"/>
                        <a:pt x="124885" y="644693"/>
                      </a:cubicBezTo>
                      <a:cubicBezTo>
                        <a:pt x="111489" y="634886"/>
                        <a:pt x="97275" y="626500"/>
                        <a:pt x="83950" y="616586"/>
                      </a:cubicBezTo>
                      <a:cubicBezTo>
                        <a:pt x="68457" y="604931"/>
                        <a:pt x="52645" y="592423"/>
                        <a:pt x="36051" y="582332"/>
                      </a:cubicBezTo>
                      <a:cubicBezTo>
                        <a:pt x="27274" y="577073"/>
                        <a:pt x="18888" y="574194"/>
                        <a:pt x="11177" y="567336"/>
                      </a:cubicBezTo>
                      <a:cubicBezTo>
                        <a:pt x="8046" y="564209"/>
                        <a:pt x="4170" y="561935"/>
                        <a:pt x="-87" y="560727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03" name="Freeform: Shape 502">
                  <a:extLst>
                    <a:ext uri="{FF2B5EF4-FFF2-40B4-BE49-F238E27FC236}">
                      <a16:creationId xmlns:a16="http://schemas.microsoft.com/office/drawing/2014/main" id="{C09056F9-A685-6628-FA3B-4789DCEEE640}"/>
                    </a:ext>
                  </a:extLst>
                </p:cNvPr>
                <p:cNvSpPr/>
                <p:nvPr/>
              </p:nvSpPr>
              <p:spPr>
                <a:xfrm>
                  <a:off x="-10833094" y="6458284"/>
                  <a:ext cx="941847" cy="744799"/>
                </a:xfrm>
                <a:custGeom>
                  <a:avLst/>
                  <a:gdLst>
                    <a:gd name="connsiteX0" fmla="*/ 42624 w 588154"/>
                    <a:gd name="connsiteY0" fmla="*/ 357824 h 465104"/>
                    <a:gd name="connsiteX1" fmla="*/ 11177 w 588154"/>
                    <a:gd name="connsiteY1" fmla="*/ 362052 h 465104"/>
                    <a:gd name="connsiteX2" fmla="*/ 6309 w 588154"/>
                    <a:gd name="connsiteY2" fmla="*/ 361412 h 465104"/>
                    <a:gd name="connsiteX3" fmla="*/ 4532 w 588154"/>
                    <a:gd name="connsiteY3" fmla="*/ 321437 h 465104"/>
                    <a:gd name="connsiteX4" fmla="*/ 2400 w 588154"/>
                    <a:gd name="connsiteY4" fmla="*/ 288391 h 465104"/>
                    <a:gd name="connsiteX5" fmla="*/ -87 w 588154"/>
                    <a:gd name="connsiteY5" fmla="*/ 260461 h 465104"/>
                    <a:gd name="connsiteX6" fmla="*/ 9400 w 588154"/>
                    <a:gd name="connsiteY6" fmla="*/ 236511 h 465104"/>
                    <a:gd name="connsiteX7" fmla="*/ 27700 w 588154"/>
                    <a:gd name="connsiteY7" fmla="*/ 219171 h 465104"/>
                    <a:gd name="connsiteX8" fmla="*/ 40066 w 588154"/>
                    <a:gd name="connsiteY8" fmla="*/ 190744 h 465104"/>
                    <a:gd name="connsiteX9" fmla="*/ 57229 w 588154"/>
                    <a:gd name="connsiteY9" fmla="*/ 165693 h 465104"/>
                    <a:gd name="connsiteX10" fmla="*/ 62807 w 588154"/>
                    <a:gd name="connsiteY10" fmla="*/ 139753 h 465104"/>
                    <a:gd name="connsiteX11" fmla="*/ 53000 w 588154"/>
                    <a:gd name="connsiteY11" fmla="*/ 107773 h 465104"/>
                    <a:gd name="connsiteX12" fmla="*/ 51970 w 588154"/>
                    <a:gd name="connsiteY12" fmla="*/ 104220 h 465104"/>
                    <a:gd name="connsiteX13" fmla="*/ 53071 w 588154"/>
                    <a:gd name="connsiteY13" fmla="*/ 73519 h 465104"/>
                    <a:gd name="connsiteX14" fmla="*/ 69204 w 588154"/>
                    <a:gd name="connsiteY14" fmla="*/ 50990 h 465104"/>
                    <a:gd name="connsiteX15" fmla="*/ 73290 w 588154"/>
                    <a:gd name="connsiteY15" fmla="*/ 23842 h 465104"/>
                    <a:gd name="connsiteX16" fmla="*/ 83346 w 588154"/>
                    <a:gd name="connsiteY16" fmla="*/ 7959 h 465104"/>
                    <a:gd name="connsiteX17" fmla="*/ 115504 w 588154"/>
                    <a:gd name="connsiteY17" fmla="*/ 141 h 465104"/>
                    <a:gd name="connsiteX18" fmla="*/ 135687 w 588154"/>
                    <a:gd name="connsiteY18" fmla="*/ 2949 h 465104"/>
                    <a:gd name="connsiteX19" fmla="*/ 168591 w 588154"/>
                    <a:gd name="connsiteY19" fmla="*/ 1670 h 465104"/>
                    <a:gd name="connsiteX20" fmla="*/ 187673 w 588154"/>
                    <a:gd name="connsiteY20" fmla="*/ 12330 h 465104"/>
                    <a:gd name="connsiteX21" fmla="*/ 235323 w 588154"/>
                    <a:gd name="connsiteY21" fmla="*/ 24304 h 465104"/>
                    <a:gd name="connsiteX22" fmla="*/ 251349 w 588154"/>
                    <a:gd name="connsiteY22" fmla="*/ 18939 h 465104"/>
                    <a:gd name="connsiteX23" fmla="*/ 271959 w 588154"/>
                    <a:gd name="connsiteY23" fmla="*/ 31482 h 465104"/>
                    <a:gd name="connsiteX24" fmla="*/ 296832 w 588154"/>
                    <a:gd name="connsiteY24" fmla="*/ 47366 h 465104"/>
                    <a:gd name="connsiteX25" fmla="*/ 323660 w 588154"/>
                    <a:gd name="connsiteY25" fmla="*/ 43528 h 465104"/>
                    <a:gd name="connsiteX26" fmla="*/ 350879 w 588154"/>
                    <a:gd name="connsiteY26" fmla="*/ 35569 h 465104"/>
                    <a:gd name="connsiteX27" fmla="*/ 381367 w 588154"/>
                    <a:gd name="connsiteY27" fmla="*/ 20858 h 465104"/>
                    <a:gd name="connsiteX28" fmla="*/ 413063 w 588154"/>
                    <a:gd name="connsiteY28" fmla="*/ 23487 h 465104"/>
                    <a:gd name="connsiteX29" fmla="*/ 441099 w 588154"/>
                    <a:gd name="connsiteY29" fmla="*/ 34609 h 465104"/>
                    <a:gd name="connsiteX30" fmla="*/ 463521 w 588154"/>
                    <a:gd name="connsiteY30" fmla="*/ 34041 h 465104"/>
                    <a:gd name="connsiteX31" fmla="*/ 484663 w 588154"/>
                    <a:gd name="connsiteY31" fmla="*/ 27325 h 465104"/>
                    <a:gd name="connsiteX32" fmla="*/ 502430 w 588154"/>
                    <a:gd name="connsiteY32" fmla="*/ 24944 h 465104"/>
                    <a:gd name="connsiteX33" fmla="*/ 512308 w 588154"/>
                    <a:gd name="connsiteY33" fmla="*/ 18725 h 465104"/>
                    <a:gd name="connsiteX34" fmla="*/ 529009 w 588154"/>
                    <a:gd name="connsiteY34" fmla="*/ 5933 h 465104"/>
                    <a:gd name="connsiteX35" fmla="*/ 547842 w 588154"/>
                    <a:gd name="connsiteY35" fmla="*/ -36 h 465104"/>
                    <a:gd name="connsiteX36" fmla="*/ 557188 w 588154"/>
                    <a:gd name="connsiteY36" fmla="*/ 12720 h 465104"/>
                    <a:gd name="connsiteX37" fmla="*/ 566213 w 588154"/>
                    <a:gd name="connsiteY37" fmla="*/ 35569 h 465104"/>
                    <a:gd name="connsiteX38" fmla="*/ 566213 w 588154"/>
                    <a:gd name="connsiteY38" fmla="*/ 35569 h 465104"/>
                    <a:gd name="connsiteX39" fmla="*/ 565325 w 588154"/>
                    <a:gd name="connsiteY39" fmla="*/ 48965 h 465104"/>
                    <a:gd name="connsiteX40" fmla="*/ 582168 w 588154"/>
                    <a:gd name="connsiteY40" fmla="*/ 74691 h 465104"/>
                    <a:gd name="connsiteX41" fmla="*/ 587675 w 588154"/>
                    <a:gd name="connsiteY41" fmla="*/ 101590 h 465104"/>
                    <a:gd name="connsiteX42" fmla="*/ 576163 w 588154"/>
                    <a:gd name="connsiteY42" fmla="*/ 121773 h 465104"/>
                    <a:gd name="connsiteX43" fmla="*/ 554061 w 588154"/>
                    <a:gd name="connsiteY43" fmla="*/ 131580 h 465104"/>
                    <a:gd name="connsiteX44" fmla="*/ 545142 w 588154"/>
                    <a:gd name="connsiteY44" fmla="*/ 151160 h 465104"/>
                    <a:gd name="connsiteX45" fmla="*/ 539847 w 588154"/>
                    <a:gd name="connsiteY45" fmla="*/ 160647 h 465104"/>
                    <a:gd name="connsiteX46" fmla="*/ 528192 w 588154"/>
                    <a:gd name="connsiteY46" fmla="*/ 171094 h 465104"/>
                    <a:gd name="connsiteX47" fmla="*/ 519167 w 588154"/>
                    <a:gd name="connsiteY47" fmla="*/ 200551 h 465104"/>
                    <a:gd name="connsiteX48" fmla="*/ 511207 w 588154"/>
                    <a:gd name="connsiteY48" fmla="*/ 229298 h 465104"/>
                    <a:gd name="connsiteX49" fmla="*/ 489105 w 588154"/>
                    <a:gd name="connsiteY49" fmla="*/ 241593 h 465104"/>
                    <a:gd name="connsiteX50" fmla="*/ 479262 w 588154"/>
                    <a:gd name="connsiteY50" fmla="*/ 270020 h 465104"/>
                    <a:gd name="connsiteX51" fmla="*/ 467074 w 588154"/>
                    <a:gd name="connsiteY51" fmla="*/ 280396 h 465104"/>
                    <a:gd name="connsiteX52" fmla="*/ 463876 w 588154"/>
                    <a:gd name="connsiteY52" fmla="*/ 290594 h 465104"/>
                    <a:gd name="connsiteX53" fmla="*/ 455810 w 588154"/>
                    <a:gd name="connsiteY53" fmla="*/ 323498 h 465104"/>
                    <a:gd name="connsiteX54" fmla="*/ 437688 w 588154"/>
                    <a:gd name="connsiteY54" fmla="*/ 349189 h 465104"/>
                    <a:gd name="connsiteX55" fmla="*/ 427028 w 588154"/>
                    <a:gd name="connsiteY55" fmla="*/ 356544 h 465104"/>
                    <a:gd name="connsiteX56" fmla="*/ 419921 w 588154"/>
                    <a:gd name="connsiteY56" fmla="*/ 360702 h 465104"/>
                    <a:gd name="connsiteX57" fmla="*/ 402758 w 588154"/>
                    <a:gd name="connsiteY57" fmla="*/ 330107 h 465104"/>
                    <a:gd name="connsiteX58" fmla="*/ 390144 w 588154"/>
                    <a:gd name="connsiteY58" fmla="*/ 329325 h 465104"/>
                    <a:gd name="connsiteX59" fmla="*/ 375468 w 588154"/>
                    <a:gd name="connsiteY59" fmla="*/ 329325 h 465104"/>
                    <a:gd name="connsiteX60" fmla="*/ 351128 w 588154"/>
                    <a:gd name="connsiteY60" fmla="*/ 349224 h 465104"/>
                    <a:gd name="connsiteX61" fmla="*/ 331335 w 588154"/>
                    <a:gd name="connsiteY61" fmla="*/ 366991 h 465104"/>
                    <a:gd name="connsiteX62" fmla="*/ 312325 w 588154"/>
                    <a:gd name="connsiteY62" fmla="*/ 392682 h 465104"/>
                    <a:gd name="connsiteX63" fmla="*/ 308772 w 588154"/>
                    <a:gd name="connsiteY63" fmla="*/ 422779 h 465104"/>
                    <a:gd name="connsiteX64" fmla="*/ 302304 w 588154"/>
                    <a:gd name="connsiteY64" fmla="*/ 445769 h 465104"/>
                    <a:gd name="connsiteX65" fmla="*/ 301096 w 588154"/>
                    <a:gd name="connsiteY65" fmla="*/ 449323 h 465104"/>
                    <a:gd name="connsiteX66" fmla="*/ 300705 w 588154"/>
                    <a:gd name="connsiteY66" fmla="*/ 452876 h 465104"/>
                    <a:gd name="connsiteX67" fmla="*/ 284822 w 588154"/>
                    <a:gd name="connsiteY67" fmla="*/ 442962 h 465104"/>
                    <a:gd name="connsiteX68" fmla="*/ 279492 w 588154"/>
                    <a:gd name="connsiteY68" fmla="*/ 429246 h 465104"/>
                    <a:gd name="connsiteX69" fmla="*/ 266131 w 588154"/>
                    <a:gd name="connsiteY69" fmla="*/ 408246 h 465104"/>
                    <a:gd name="connsiteX70" fmla="*/ 257283 w 588154"/>
                    <a:gd name="connsiteY70" fmla="*/ 453338 h 465104"/>
                    <a:gd name="connsiteX71" fmla="*/ 239516 w 588154"/>
                    <a:gd name="connsiteY71" fmla="*/ 450886 h 465104"/>
                    <a:gd name="connsiteX72" fmla="*/ 216704 w 588154"/>
                    <a:gd name="connsiteY72" fmla="*/ 448719 h 465104"/>
                    <a:gd name="connsiteX73" fmla="*/ 203912 w 588154"/>
                    <a:gd name="connsiteY73" fmla="*/ 449927 h 465104"/>
                    <a:gd name="connsiteX74" fmla="*/ 193536 w 588154"/>
                    <a:gd name="connsiteY74" fmla="*/ 464922 h 465104"/>
                    <a:gd name="connsiteX75" fmla="*/ 177652 w 588154"/>
                    <a:gd name="connsiteY75" fmla="*/ 456074 h 465104"/>
                    <a:gd name="connsiteX76" fmla="*/ 181810 w 588154"/>
                    <a:gd name="connsiteY76" fmla="*/ 438307 h 465104"/>
                    <a:gd name="connsiteX77" fmla="*/ 188028 w 588154"/>
                    <a:gd name="connsiteY77" fmla="*/ 421642 h 465104"/>
                    <a:gd name="connsiteX78" fmla="*/ 177368 w 588154"/>
                    <a:gd name="connsiteY78" fmla="*/ 417662 h 465104"/>
                    <a:gd name="connsiteX79" fmla="*/ 161733 w 588154"/>
                    <a:gd name="connsiteY79" fmla="*/ 419972 h 465104"/>
                    <a:gd name="connsiteX80" fmla="*/ 153098 w 588154"/>
                    <a:gd name="connsiteY80" fmla="*/ 399860 h 465104"/>
                    <a:gd name="connsiteX81" fmla="*/ 138352 w 588154"/>
                    <a:gd name="connsiteY81" fmla="*/ 391865 h 465104"/>
                    <a:gd name="connsiteX82" fmla="*/ 132027 w 588154"/>
                    <a:gd name="connsiteY82" fmla="*/ 380352 h 465104"/>
                    <a:gd name="connsiteX83" fmla="*/ 117281 w 588154"/>
                    <a:gd name="connsiteY83" fmla="*/ 378149 h 465104"/>
                    <a:gd name="connsiteX84" fmla="*/ 105768 w 588154"/>
                    <a:gd name="connsiteY84" fmla="*/ 378540 h 465104"/>
                    <a:gd name="connsiteX85" fmla="*/ 97062 w 588154"/>
                    <a:gd name="connsiteY85" fmla="*/ 370616 h 465104"/>
                    <a:gd name="connsiteX86" fmla="*/ 82635 w 588154"/>
                    <a:gd name="connsiteY86" fmla="*/ 358108 h 465104"/>
                    <a:gd name="connsiteX87" fmla="*/ 73929 w 588154"/>
                    <a:gd name="connsiteY87" fmla="*/ 359138 h 465104"/>
                    <a:gd name="connsiteX88" fmla="*/ 61457 w 588154"/>
                    <a:gd name="connsiteY88" fmla="*/ 360560 h 465104"/>
                    <a:gd name="connsiteX89" fmla="*/ 42624 w 588154"/>
                    <a:gd name="connsiteY89" fmla="*/ 357824 h 465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588154" h="465104">
                      <a:moveTo>
                        <a:pt x="42624" y="357824"/>
                      </a:moveTo>
                      <a:cubicBezTo>
                        <a:pt x="31751" y="356295"/>
                        <a:pt x="21873" y="361377"/>
                        <a:pt x="11177" y="362052"/>
                      </a:cubicBezTo>
                      <a:cubicBezTo>
                        <a:pt x="9532" y="362123"/>
                        <a:pt x="7887" y="361910"/>
                        <a:pt x="6309" y="361412"/>
                      </a:cubicBezTo>
                      <a:cubicBezTo>
                        <a:pt x="8938" y="348727"/>
                        <a:pt x="5421" y="334194"/>
                        <a:pt x="4532" y="321437"/>
                      </a:cubicBezTo>
                      <a:cubicBezTo>
                        <a:pt x="3750" y="310493"/>
                        <a:pt x="3431" y="299335"/>
                        <a:pt x="2400" y="288391"/>
                      </a:cubicBezTo>
                      <a:cubicBezTo>
                        <a:pt x="865" y="279152"/>
                        <a:pt x="34" y="269807"/>
                        <a:pt x="-87" y="260461"/>
                      </a:cubicBezTo>
                      <a:cubicBezTo>
                        <a:pt x="51" y="251578"/>
                        <a:pt x="3427" y="243085"/>
                        <a:pt x="9400" y="236511"/>
                      </a:cubicBezTo>
                      <a:cubicBezTo>
                        <a:pt x="15086" y="230364"/>
                        <a:pt x="22761" y="226207"/>
                        <a:pt x="27700" y="219171"/>
                      </a:cubicBezTo>
                      <a:cubicBezTo>
                        <a:pt x="33599" y="210963"/>
                        <a:pt x="34807" y="199379"/>
                        <a:pt x="40066" y="190744"/>
                      </a:cubicBezTo>
                      <a:cubicBezTo>
                        <a:pt x="45325" y="182110"/>
                        <a:pt x="52432" y="174718"/>
                        <a:pt x="57229" y="165693"/>
                      </a:cubicBezTo>
                      <a:cubicBezTo>
                        <a:pt x="61365" y="157698"/>
                        <a:pt x="63291" y="148743"/>
                        <a:pt x="62807" y="139753"/>
                      </a:cubicBezTo>
                      <a:cubicBezTo>
                        <a:pt x="62345" y="128418"/>
                        <a:pt x="56447" y="118433"/>
                        <a:pt x="53000" y="107773"/>
                      </a:cubicBezTo>
                      <a:cubicBezTo>
                        <a:pt x="52609" y="106565"/>
                        <a:pt x="52289" y="105357"/>
                        <a:pt x="51970" y="104220"/>
                      </a:cubicBezTo>
                      <a:cubicBezTo>
                        <a:pt x="49340" y="94341"/>
                        <a:pt x="48416" y="82686"/>
                        <a:pt x="53071" y="73519"/>
                      </a:cubicBezTo>
                      <a:cubicBezTo>
                        <a:pt x="57300" y="65204"/>
                        <a:pt x="63731" y="58488"/>
                        <a:pt x="69204" y="50990"/>
                      </a:cubicBezTo>
                      <a:cubicBezTo>
                        <a:pt x="75671" y="41893"/>
                        <a:pt x="74001" y="34325"/>
                        <a:pt x="73290" y="23842"/>
                      </a:cubicBezTo>
                      <a:cubicBezTo>
                        <a:pt x="72721" y="16025"/>
                        <a:pt x="77199" y="11974"/>
                        <a:pt x="83346" y="7959"/>
                      </a:cubicBezTo>
                      <a:cubicBezTo>
                        <a:pt x="93100" y="2344"/>
                        <a:pt x="104257" y="-356"/>
                        <a:pt x="115504" y="141"/>
                      </a:cubicBezTo>
                      <a:cubicBezTo>
                        <a:pt x="122291" y="852"/>
                        <a:pt x="128758" y="3020"/>
                        <a:pt x="135687" y="2949"/>
                      </a:cubicBezTo>
                      <a:cubicBezTo>
                        <a:pt x="146880" y="2949"/>
                        <a:pt x="157327" y="0"/>
                        <a:pt x="168591" y="1670"/>
                      </a:cubicBezTo>
                      <a:cubicBezTo>
                        <a:pt x="176096" y="2593"/>
                        <a:pt x="182940" y="6431"/>
                        <a:pt x="187673" y="12330"/>
                      </a:cubicBezTo>
                      <a:cubicBezTo>
                        <a:pt x="199431" y="25974"/>
                        <a:pt x="218505" y="30771"/>
                        <a:pt x="235323" y="24304"/>
                      </a:cubicBezTo>
                      <a:cubicBezTo>
                        <a:pt x="240760" y="22314"/>
                        <a:pt x="245522" y="19187"/>
                        <a:pt x="251349" y="18939"/>
                      </a:cubicBezTo>
                      <a:cubicBezTo>
                        <a:pt x="260375" y="18548"/>
                        <a:pt x="266202" y="25584"/>
                        <a:pt x="271959" y="31482"/>
                      </a:cubicBezTo>
                      <a:cubicBezTo>
                        <a:pt x="279527" y="39228"/>
                        <a:pt x="285142" y="46158"/>
                        <a:pt x="296832" y="47366"/>
                      </a:cubicBezTo>
                      <a:cubicBezTo>
                        <a:pt x="305538" y="48325"/>
                        <a:pt x="315061" y="44558"/>
                        <a:pt x="323660" y="43528"/>
                      </a:cubicBezTo>
                      <a:cubicBezTo>
                        <a:pt x="333144" y="42569"/>
                        <a:pt x="342369" y="39868"/>
                        <a:pt x="350879" y="35569"/>
                      </a:cubicBezTo>
                      <a:cubicBezTo>
                        <a:pt x="360864" y="30452"/>
                        <a:pt x="370600" y="24127"/>
                        <a:pt x="381367" y="20858"/>
                      </a:cubicBezTo>
                      <a:cubicBezTo>
                        <a:pt x="391601" y="17766"/>
                        <a:pt x="403256" y="20396"/>
                        <a:pt x="413063" y="23487"/>
                      </a:cubicBezTo>
                      <a:cubicBezTo>
                        <a:pt x="422870" y="26579"/>
                        <a:pt x="431505" y="32584"/>
                        <a:pt x="441099" y="34609"/>
                      </a:cubicBezTo>
                      <a:cubicBezTo>
                        <a:pt x="448511" y="36208"/>
                        <a:pt x="456197" y="35995"/>
                        <a:pt x="463521" y="34041"/>
                      </a:cubicBezTo>
                      <a:cubicBezTo>
                        <a:pt x="470628" y="32051"/>
                        <a:pt x="477343" y="28782"/>
                        <a:pt x="484663" y="27325"/>
                      </a:cubicBezTo>
                      <a:cubicBezTo>
                        <a:pt x="490661" y="27254"/>
                        <a:pt x="496627" y="26436"/>
                        <a:pt x="502430" y="24944"/>
                      </a:cubicBezTo>
                      <a:cubicBezTo>
                        <a:pt x="505699" y="22847"/>
                        <a:pt x="508968" y="20787"/>
                        <a:pt x="512308" y="18725"/>
                      </a:cubicBezTo>
                      <a:cubicBezTo>
                        <a:pt x="516825" y="13254"/>
                        <a:pt x="522539" y="8847"/>
                        <a:pt x="529009" y="5933"/>
                      </a:cubicBezTo>
                      <a:cubicBezTo>
                        <a:pt x="534531" y="2060"/>
                        <a:pt x="541102" y="0"/>
                        <a:pt x="547842" y="-36"/>
                      </a:cubicBezTo>
                      <a:cubicBezTo>
                        <a:pt x="550863" y="4335"/>
                        <a:pt x="554132" y="8492"/>
                        <a:pt x="557188" y="12720"/>
                      </a:cubicBezTo>
                      <a:cubicBezTo>
                        <a:pt x="562376" y="20147"/>
                        <a:pt x="567244" y="26934"/>
                        <a:pt x="566213" y="35569"/>
                      </a:cubicBezTo>
                      <a:lnTo>
                        <a:pt x="566213" y="35569"/>
                      </a:lnTo>
                      <a:cubicBezTo>
                        <a:pt x="563569" y="39549"/>
                        <a:pt x="563228" y="44665"/>
                        <a:pt x="565325" y="48965"/>
                      </a:cubicBezTo>
                      <a:cubicBezTo>
                        <a:pt x="569162" y="58381"/>
                        <a:pt x="578010" y="65239"/>
                        <a:pt x="582168" y="74691"/>
                      </a:cubicBezTo>
                      <a:cubicBezTo>
                        <a:pt x="585721" y="82722"/>
                        <a:pt x="586396" y="92884"/>
                        <a:pt x="587675" y="101590"/>
                      </a:cubicBezTo>
                      <a:cubicBezTo>
                        <a:pt x="589026" y="111646"/>
                        <a:pt x="587285" y="119855"/>
                        <a:pt x="576163" y="121773"/>
                      </a:cubicBezTo>
                      <a:cubicBezTo>
                        <a:pt x="567172" y="123372"/>
                        <a:pt x="559817" y="123621"/>
                        <a:pt x="554061" y="131580"/>
                      </a:cubicBezTo>
                      <a:cubicBezTo>
                        <a:pt x="550205" y="137657"/>
                        <a:pt x="547203" y="144266"/>
                        <a:pt x="545142" y="151160"/>
                      </a:cubicBezTo>
                      <a:cubicBezTo>
                        <a:pt x="544083" y="154677"/>
                        <a:pt x="542278" y="157911"/>
                        <a:pt x="539847" y="160647"/>
                      </a:cubicBezTo>
                      <a:cubicBezTo>
                        <a:pt x="536009" y="164201"/>
                        <a:pt x="532207" y="167754"/>
                        <a:pt x="528192" y="171094"/>
                      </a:cubicBezTo>
                      <a:cubicBezTo>
                        <a:pt x="521832" y="179658"/>
                        <a:pt x="520872" y="190353"/>
                        <a:pt x="519167" y="200551"/>
                      </a:cubicBezTo>
                      <a:cubicBezTo>
                        <a:pt x="517745" y="209435"/>
                        <a:pt x="517674" y="222582"/>
                        <a:pt x="511207" y="229298"/>
                      </a:cubicBezTo>
                      <a:cubicBezTo>
                        <a:pt x="504740" y="236014"/>
                        <a:pt x="495217" y="233598"/>
                        <a:pt x="489105" y="241593"/>
                      </a:cubicBezTo>
                      <a:cubicBezTo>
                        <a:pt x="482993" y="249588"/>
                        <a:pt x="486120" y="261847"/>
                        <a:pt x="479262" y="270020"/>
                      </a:cubicBezTo>
                      <a:cubicBezTo>
                        <a:pt x="474888" y="273111"/>
                        <a:pt x="470809" y="276558"/>
                        <a:pt x="467074" y="280396"/>
                      </a:cubicBezTo>
                      <a:cubicBezTo>
                        <a:pt x="466008" y="283949"/>
                        <a:pt x="464978" y="287183"/>
                        <a:pt x="463876" y="290594"/>
                      </a:cubicBezTo>
                      <a:cubicBezTo>
                        <a:pt x="460820" y="301467"/>
                        <a:pt x="459079" y="312625"/>
                        <a:pt x="455810" y="323498"/>
                      </a:cubicBezTo>
                      <a:cubicBezTo>
                        <a:pt x="452942" y="333909"/>
                        <a:pt x="446532" y="343006"/>
                        <a:pt x="437688" y="349189"/>
                      </a:cubicBezTo>
                      <a:cubicBezTo>
                        <a:pt x="434277" y="351854"/>
                        <a:pt x="430716" y="354306"/>
                        <a:pt x="427028" y="356544"/>
                      </a:cubicBezTo>
                      <a:cubicBezTo>
                        <a:pt x="425333" y="358854"/>
                        <a:pt x="422760" y="360346"/>
                        <a:pt x="419921" y="360702"/>
                      </a:cubicBezTo>
                      <a:cubicBezTo>
                        <a:pt x="414662" y="351357"/>
                        <a:pt x="413560" y="335224"/>
                        <a:pt x="402758" y="330107"/>
                      </a:cubicBezTo>
                      <a:cubicBezTo>
                        <a:pt x="398753" y="328473"/>
                        <a:pt x="394319" y="328189"/>
                        <a:pt x="390144" y="329325"/>
                      </a:cubicBezTo>
                      <a:cubicBezTo>
                        <a:pt x="385276" y="329325"/>
                        <a:pt x="380407" y="329325"/>
                        <a:pt x="375468" y="329325"/>
                      </a:cubicBezTo>
                      <a:cubicBezTo>
                        <a:pt x="364630" y="331493"/>
                        <a:pt x="358305" y="341940"/>
                        <a:pt x="351128" y="349224"/>
                      </a:cubicBezTo>
                      <a:cubicBezTo>
                        <a:pt x="344803" y="355514"/>
                        <a:pt x="337625" y="360631"/>
                        <a:pt x="331335" y="366991"/>
                      </a:cubicBezTo>
                      <a:cubicBezTo>
                        <a:pt x="324229" y="374098"/>
                        <a:pt x="315061" y="382413"/>
                        <a:pt x="312325" y="392682"/>
                      </a:cubicBezTo>
                      <a:cubicBezTo>
                        <a:pt x="309944" y="402098"/>
                        <a:pt x="309944" y="413043"/>
                        <a:pt x="308772" y="422779"/>
                      </a:cubicBezTo>
                      <a:cubicBezTo>
                        <a:pt x="307659" y="430703"/>
                        <a:pt x="305485" y="438449"/>
                        <a:pt x="302304" y="445769"/>
                      </a:cubicBezTo>
                      <a:cubicBezTo>
                        <a:pt x="301828" y="446942"/>
                        <a:pt x="301427" y="448115"/>
                        <a:pt x="301096" y="449323"/>
                      </a:cubicBezTo>
                      <a:cubicBezTo>
                        <a:pt x="300766" y="450460"/>
                        <a:pt x="300634" y="451668"/>
                        <a:pt x="300705" y="452876"/>
                      </a:cubicBezTo>
                      <a:cubicBezTo>
                        <a:pt x="294533" y="451242"/>
                        <a:pt x="288997" y="447795"/>
                        <a:pt x="284822" y="442962"/>
                      </a:cubicBezTo>
                      <a:cubicBezTo>
                        <a:pt x="283152" y="438343"/>
                        <a:pt x="281269" y="433795"/>
                        <a:pt x="279492" y="429246"/>
                      </a:cubicBezTo>
                      <a:cubicBezTo>
                        <a:pt x="276933" y="422921"/>
                        <a:pt x="273806" y="409916"/>
                        <a:pt x="266131" y="408246"/>
                      </a:cubicBezTo>
                      <a:cubicBezTo>
                        <a:pt x="248364" y="419652"/>
                        <a:pt x="280345" y="447333"/>
                        <a:pt x="257283" y="453338"/>
                      </a:cubicBezTo>
                      <a:cubicBezTo>
                        <a:pt x="252095" y="454617"/>
                        <a:pt x="244846" y="451917"/>
                        <a:pt x="239516" y="450886"/>
                      </a:cubicBezTo>
                      <a:cubicBezTo>
                        <a:pt x="232019" y="449358"/>
                        <a:pt x="224130" y="450318"/>
                        <a:pt x="216704" y="448719"/>
                      </a:cubicBezTo>
                      <a:cubicBezTo>
                        <a:pt x="211836" y="447582"/>
                        <a:pt x="208318" y="445379"/>
                        <a:pt x="203912" y="449927"/>
                      </a:cubicBezTo>
                      <a:cubicBezTo>
                        <a:pt x="198511" y="455506"/>
                        <a:pt x="202739" y="463465"/>
                        <a:pt x="193536" y="464922"/>
                      </a:cubicBezTo>
                      <a:cubicBezTo>
                        <a:pt x="186429" y="465953"/>
                        <a:pt x="182058" y="461369"/>
                        <a:pt x="177652" y="456074"/>
                      </a:cubicBezTo>
                      <a:cubicBezTo>
                        <a:pt x="171185" y="448328"/>
                        <a:pt x="176231" y="444739"/>
                        <a:pt x="181810" y="438307"/>
                      </a:cubicBezTo>
                      <a:cubicBezTo>
                        <a:pt x="186678" y="432658"/>
                        <a:pt x="189414" y="428820"/>
                        <a:pt x="188028" y="421642"/>
                      </a:cubicBezTo>
                      <a:cubicBezTo>
                        <a:pt x="186287" y="412687"/>
                        <a:pt x="184475" y="411728"/>
                        <a:pt x="177368" y="417662"/>
                      </a:cubicBezTo>
                      <a:cubicBezTo>
                        <a:pt x="172109" y="422033"/>
                        <a:pt x="168769" y="424769"/>
                        <a:pt x="161733" y="419972"/>
                      </a:cubicBezTo>
                      <a:cubicBezTo>
                        <a:pt x="155515" y="415814"/>
                        <a:pt x="153170" y="406718"/>
                        <a:pt x="153098" y="399860"/>
                      </a:cubicBezTo>
                      <a:cubicBezTo>
                        <a:pt x="153098" y="387565"/>
                        <a:pt x="146880" y="394032"/>
                        <a:pt x="138352" y="391865"/>
                      </a:cubicBezTo>
                      <a:cubicBezTo>
                        <a:pt x="132098" y="390337"/>
                        <a:pt x="133946" y="385469"/>
                        <a:pt x="132027" y="380352"/>
                      </a:cubicBezTo>
                      <a:cubicBezTo>
                        <a:pt x="129255" y="372712"/>
                        <a:pt x="124529" y="377260"/>
                        <a:pt x="117281" y="378149"/>
                      </a:cubicBezTo>
                      <a:cubicBezTo>
                        <a:pt x="113478" y="378788"/>
                        <a:pt x="109605" y="378930"/>
                        <a:pt x="105768" y="378540"/>
                      </a:cubicBezTo>
                      <a:cubicBezTo>
                        <a:pt x="100509" y="377509"/>
                        <a:pt x="99869" y="374986"/>
                        <a:pt x="97062" y="370616"/>
                      </a:cubicBezTo>
                      <a:cubicBezTo>
                        <a:pt x="93153" y="364326"/>
                        <a:pt x="89955" y="359955"/>
                        <a:pt x="82635" y="358108"/>
                      </a:cubicBezTo>
                      <a:cubicBezTo>
                        <a:pt x="78727" y="357149"/>
                        <a:pt x="77980" y="357930"/>
                        <a:pt x="73929" y="359138"/>
                      </a:cubicBezTo>
                      <a:cubicBezTo>
                        <a:pt x="69864" y="360204"/>
                        <a:pt x="65661" y="360702"/>
                        <a:pt x="61457" y="360560"/>
                      </a:cubicBezTo>
                      <a:cubicBezTo>
                        <a:pt x="55111" y="360204"/>
                        <a:pt x="48807" y="359316"/>
                        <a:pt x="42624" y="357824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04" name="Freeform: Shape 503">
                  <a:extLst>
                    <a:ext uri="{FF2B5EF4-FFF2-40B4-BE49-F238E27FC236}">
                      <a16:creationId xmlns:a16="http://schemas.microsoft.com/office/drawing/2014/main" id="{C106FD9E-3292-1620-A564-BB9454F5D208}"/>
                    </a:ext>
                  </a:extLst>
                </p:cNvPr>
                <p:cNvSpPr/>
                <p:nvPr/>
              </p:nvSpPr>
              <p:spPr>
                <a:xfrm>
                  <a:off x="-10965807" y="6550964"/>
                  <a:ext cx="233546" cy="508491"/>
                </a:xfrm>
                <a:custGeom>
                  <a:avLst/>
                  <a:gdLst>
                    <a:gd name="connsiteX0" fmla="*/ 1771 w 145842"/>
                    <a:gd name="connsiteY0" fmla="*/ 102309 h 317537"/>
                    <a:gd name="connsiteX1" fmla="*/ 2091 w 145842"/>
                    <a:gd name="connsiteY1" fmla="*/ 89411 h 317537"/>
                    <a:gd name="connsiteX2" fmla="*/ 18117 w 145842"/>
                    <a:gd name="connsiteY2" fmla="*/ 76228 h 317537"/>
                    <a:gd name="connsiteX3" fmla="*/ 48640 w 145842"/>
                    <a:gd name="connsiteY3" fmla="*/ 61765 h 317537"/>
                    <a:gd name="connsiteX4" fmla="*/ 73514 w 145842"/>
                    <a:gd name="connsiteY4" fmla="*/ 39415 h 317537"/>
                    <a:gd name="connsiteX5" fmla="*/ 77067 w 145842"/>
                    <a:gd name="connsiteY5" fmla="*/ 23780 h 317537"/>
                    <a:gd name="connsiteX6" fmla="*/ 77565 w 145842"/>
                    <a:gd name="connsiteY6" fmla="*/ 22252 h 317537"/>
                    <a:gd name="connsiteX7" fmla="*/ 81935 w 145842"/>
                    <a:gd name="connsiteY7" fmla="*/ 11592 h 317537"/>
                    <a:gd name="connsiteX8" fmla="*/ 81615 w 145842"/>
                    <a:gd name="connsiteY8" fmla="*/ 6013 h 317537"/>
                    <a:gd name="connsiteX9" fmla="*/ 91671 w 145842"/>
                    <a:gd name="connsiteY9" fmla="*/ 8 h 317537"/>
                    <a:gd name="connsiteX10" fmla="*/ 109438 w 145842"/>
                    <a:gd name="connsiteY10" fmla="*/ 13902 h 317537"/>
                    <a:gd name="connsiteX11" fmla="*/ 123083 w 145842"/>
                    <a:gd name="connsiteY11" fmla="*/ 26658 h 317537"/>
                    <a:gd name="connsiteX12" fmla="*/ 131292 w 145842"/>
                    <a:gd name="connsiteY12" fmla="*/ 47090 h 317537"/>
                    <a:gd name="connsiteX13" fmla="*/ 134845 w 145842"/>
                    <a:gd name="connsiteY13" fmla="*/ 46130 h 317537"/>
                    <a:gd name="connsiteX14" fmla="*/ 135875 w 145842"/>
                    <a:gd name="connsiteY14" fmla="*/ 49684 h 317537"/>
                    <a:gd name="connsiteX15" fmla="*/ 145683 w 145842"/>
                    <a:gd name="connsiteY15" fmla="*/ 81664 h 317537"/>
                    <a:gd name="connsiteX16" fmla="*/ 140104 w 145842"/>
                    <a:gd name="connsiteY16" fmla="*/ 107604 h 317537"/>
                    <a:gd name="connsiteX17" fmla="*/ 122941 w 145842"/>
                    <a:gd name="connsiteY17" fmla="*/ 132655 h 317537"/>
                    <a:gd name="connsiteX18" fmla="*/ 110575 w 145842"/>
                    <a:gd name="connsiteY18" fmla="*/ 161082 h 317537"/>
                    <a:gd name="connsiteX19" fmla="*/ 92275 w 145842"/>
                    <a:gd name="connsiteY19" fmla="*/ 178423 h 317537"/>
                    <a:gd name="connsiteX20" fmla="*/ 82788 w 145842"/>
                    <a:gd name="connsiteY20" fmla="*/ 202372 h 317537"/>
                    <a:gd name="connsiteX21" fmla="*/ 85275 w 145842"/>
                    <a:gd name="connsiteY21" fmla="*/ 230302 h 317537"/>
                    <a:gd name="connsiteX22" fmla="*/ 87407 w 145842"/>
                    <a:gd name="connsiteY22" fmla="*/ 263348 h 317537"/>
                    <a:gd name="connsiteX23" fmla="*/ 89184 w 145842"/>
                    <a:gd name="connsiteY23" fmla="*/ 303323 h 317537"/>
                    <a:gd name="connsiteX24" fmla="*/ 84778 w 145842"/>
                    <a:gd name="connsiteY24" fmla="*/ 302470 h 317537"/>
                    <a:gd name="connsiteX25" fmla="*/ 72732 w 145842"/>
                    <a:gd name="connsiteY25" fmla="*/ 303963 h 317537"/>
                    <a:gd name="connsiteX26" fmla="*/ 64737 w 145842"/>
                    <a:gd name="connsiteY26" fmla="*/ 304922 h 317537"/>
                    <a:gd name="connsiteX27" fmla="*/ 59336 w 145842"/>
                    <a:gd name="connsiteY27" fmla="*/ 313948 h 317537"/>
                    <a:gd name="connsiteX28" fmla="*/ 52051 w 145842"/>
                    <a:gd name="connsiteY28" fmla="*/ 317501 h 317537"/>
                    <a:gd name="connsiteX29" fmla="*/ 52442 w 145842"/>
                    <a:gd name="connsiteY29" fmla="*/ 314481 h 317537"/>
                    <a:gd name="connsiteX30" fmla="*/ 47823 w 145842"/>
                    <a:gd name="connsiteY30" fmla="*/ 304816 h 317537"/>
                    <a:gd name="connsiteX31" fmla="*/ 39366 w 145842"/>
                    <a:gd name="connsiteY31" fmla="*/ 294440 h 317537"/>
                    <a:gd name="connsiteX32" fmla="*/ 36026 w 145842"/>
                    <a:gd name="connsiteY32" fmla="*/ 284846 h 317537"/>
                    <a:gd name="connsiteX33" fmla="*/ 38335 w 145842"/>
                    <a:gd name="connsiteY33" fmla="*/ 272089 h 317537"/>
                    <a:gd name="connsiteX34" fmla="*/ 38726 w 145842"/>
                    <a:gd name="connsiteY34" fmla="*/ 256526 h 317537"/>
                    <a:gd name="connsiteX35" fmla="*/ 42280 w 145842"/>
                    <a:gd name="connsiteY35" fmla="*/ 214453 h 317537"/>
                    <a:gd name="connsiteX36" fmla="*/ 31620 w 145842"/>
                    <a:gd name="connsiteY36" fmla="*/ 178920 h 317537"/>
                    <a:gd name="connsiteX37" fmla="*/ 29949 w 145842"/>
                    <a:gd name="connsiteY37" fmla="*/ 161650 h 317537"/>
                    <a:gd name="connsiteX38" fmla="*/ 34000 w 145842"/>
                    <a:gd name="connsiteY38" fmla="*/ 142747 h 317537"/>
                    <a:gd name="connsiteX39" fmla="*/ 29701 w 145842"/>
                    <a:gd name="connsiteY39" fmla="*/ 131482 h 317537"/>
                    <a:gd name="connsiteX40" fmla="*/ 12716 w 145842"/>
                    <a:gd name="connsiteY40" fmla="*/ 120325 h 317537"/>
                    <a:gd name="connsiteX41" fmla="*/ 7848 w 145842"/>
                    <a:gd name="connsiteY41" fmla="*/ 111228 h 317537"/>
                    <a:gd name="connsiteX42" fmla="*/ 1771 w 145842"/>
                    <a:gd name="connsiteY42" fmla="*/ 102309 h 31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45842" h="317537">
                      <a:moveTo>
                        <a:pt x="1771" y="102309"/>
                      </a:moveTo>
                      <a:cubicBezTo>
                        <a:pt x="-819" y="98365"/>
                        <a:pt x="-691" y="93213"/>
                        <a:pt x="2091" y="89411"/>
                      </a:cubicBezTo>
                      <a:cubicBezTo>
                        <a:pt x="6121" y="83619"/>
                        <a:pt x="11667" y="79070"/>
                        <a:pt x="18117" y="76228"/>
                      </a:cubicBezTo>
                      <a:cubicBezTo>
                        <a:pt x="28421" y="71608"/>
                        <a:pt x="38264" y="66243"/>
                        <a:pt x="48640" y="61765"/>
                      </a:cubicBezTo>
                      <a:cubicBezTo>
                        <a:pt x="59286" y="57466"/>
                        <a:pt x="68088" y="49542"/>
                        <a:pt x="73514" y="39415"/>
                      </a:cubicBezTo>
                      <a:cubicBezTo>
                        <a:pt x="76214" y="34085"/>
                        <a:pt x="75823" y="29359"/>
                        <a:pt x="77067" y="23780"/>
                      </a:cubicBezTo>
                      <a:cubicBezTo>
                        <a:pt x="77245" y="23282"/>
                        <a:pt x="77387" y="22749"/>
                        <a:pt x="77565" y="22252"/>
                      </a:cubicBezTo>
                      <a:cubicBezTo>
                        <a:pt x="78986" y="18699"/>
                        <a:pt x="82006" y="15145"/>
                        <a:pt x="81935" y="11592"/>
                      </a:cubicBezTo>
                      <a:cubicBezTo>
                        <a:pt x="81935" y="9673"/>
                        <a:pt x="80834" y="8038"/>
                        <a:pt x="81615" y="6013"/>
                      </a:cubicBezTo>
                      <a:cubicBezTo>
                        <a:pt x="83918" y="2637"/>
                        <a:pt x="87599" y="434"/>
                        <a:pt x="91671" y="8"/>
                      </a:cubicBezTo>
                      <a:cubicBezTo>
                        <a:pt x="99986" y="-774"/>
                        <a:pt x="103824" y="9105"/>
                        <a:pt x="109438" y="13902"/>
                      </a:cubicBezTo>
                      <a:cubicBezTo>
                        <a:pt x="114306" y="18201"/>
                        <a:pt x="119494" y="21008"/>
                        <a:pt x="123083" y="26658"/>
                      </a:cubicBezTo>
                      <a:cubicBezTo>
                        <a:pt x="126615" y="33125"/>
                        <a:pt x="129369" y="39983"/>
                        <a:pt x="131292" y="47090"/>
                      </a:cubicBezTo>
                      <a:lnTo>
                        <a:pt x="134845" y="46130"/>
                      </a:lnTo>
                      <a:cubicBezTo>
                        <a:pt x="135165" y="47410"/>
                        <a:pt x="135484" y="48618"/>
                        <a:pt x="135875" y="49684"/>
                      </a:cubicBezTo>
                      <a:cubicBezTo>
                        <a:pt x="139429" y="60344"/>
                        <a:pt x="145221" y="70365"/>
                        <a:pt x="145683" y="81664"/>
                      </a:cubicBezTo>
                      <a:cubicBezTo>
                        <a:pt x="146166" y="90654"/>
                        <a:pt x="144240" y="99609"/>
                        <a:pt x="140104" y="107604"/>
                      </a:cubicBezTo>
                      <a:cubicBezTo>
                        <a:pt x="135307" y="116630"/>
                        <a:pt x="128307" y="124056"/>
                        <a:pt x="122941" y="132655"/>
                      </a:cubicBezTo>
                      <a:cubicBezTo>
                        <a:pt x="117575" y="141254"/>
                        <a:pt x="116474" y="152945"/>
                        <a:pt x="110575" y="161082"/>
                      </a:cubicBezTo>
                      <a:cubicBezTo>
                        <a:pt x="105636" y="168189"/>
                        <a:pt x="97961" y="172275"/>
                        <a:pt x="92275" y="178423"/>
                      </a:cubicBezTo>
                      <a:cubicBezTo>
                        <a:pt x="86302" y="184996"/>
                        <a:pt x="82927" y="193489"/>
                        <a:pt x="82788" y="202372"/>
                      </a:cubicBezTo>
                      <a:cubicBezTo>
                        <a:pt x="82909" y="211718"/>
                        <a:pt x="83740" y="221063"/>
                        <a:pt x="85275" y="230302"/>
                      </a:cubicBezTo>
                      <a:cubicBezTo>
                        <a:pt x="86306" y="241246"/>
                        <a:pt x="86626" y="252404"/>
                        <a:pt x="87407" y="263348"/>
                      </a:cubicBezTo>
                      <a:cubicBezTo>
                        <a:pt x="88296" y="276105"/>
                        <a:pt x="91814" y="290638"/>
                        <a:pt x="89184" y="303323"/>
                      </a:cubicBezTo>
                      <a:cubicBezTo>
                        <a:pt x="87741" y="302932"/>
                        <a:pt x="86267" y="302648"/>
                        <a:pt x="84778" y="302470"/>
                      </a:cubicBezTo>
                      <a:cubicBezTo>
                        <a:pt x="80301" y="301973"/>
                        <a:pt x="76960" y="303643"/>
                        <a:pt x="72732" y="303963"/>
                      </a:cubicBezTo>
                      <a:cubicBezTo>
                        <a:pt x="70028" y="303679"/>
                        <a:pt x="67299" y="303999"/>
                        <a:pt x="64737" y="304922"/>
                      </a:cubicBezTo>
                      <a:cubicBezTo>
                        <a:pt x="62107" y="306450"/>
                        <a:pt x="61539" y="311780"/>
                        <a:pt x="59336" y="313948"/>
                      </a:cubicBezTo>
                      <a:cubicBezTo>
                        <a:pt x="57325" y="315831"/>
                        <a:pt x="54784" y="317075"/>
                        <a:pt x="52051" y="317501"/>
                      </a:cubicBezTo>
                      <a:cubicBezTo>
                        <a:pt x="52371" y="316542"/>
                        <a:pt x="52503" y="315511"/>
                        <a:pt x="52442" y="314481"/>
                      </a:cubicBezTo>
                      <a:cubicBezTo>
                        <a:pt x="51611" y="310963"/>
                        <a:pt x="50033" y="307659"/>
                        <a:pt x="47823" y="304816"/>
                      </a:cubicBezTo>
                      <a:cubicBezTo>
                        <a:pt x="45712" y="300836"/>
                        <a:pt x="42837" y="297318"/>
                        <a:pt x="39366" y="294440"/>
                      </a:cubicBezTo>
                      <a:cubicBezTo>
                        <a:pt x="36420" y="292201"/>
                        <a:pt x="35102" y="288435"/>
                        <a:pt x="36026" y="284846"/>
                      </a:cubicBezTo>
                      <a:cubicBezTo>
                        <a:pt x="36548" y="280546"/>
                        <a:pt x="37319" y="276282"/>
                        <a:pt x="38335" y="272089"/>
                      </a:cubicBezTo>
                      <a:cubicBezTo>
                        <a:pt x="39227" y="266937"/>
                        <a:pt x="39359" y="261713"/>
                        <a:pt x="38726" y="256526"/>
                      </a:cubicBezTo>
                      <a:cubicBezTo>
                        <a:pt x="37198" y="242063"/>
                        <a:pt x="42066" y="228809"/>
                        <a:pt x="42280" y="214453"/>
                      </a:cubicBezTo>
                      <a:cubicBezTo>
                        <a:pt x="42280" y="201910"/>
                        <a:pt x="35386" y="190575"/>
                        <a:pt x="31620" y="178920"/>
                      </a:cubicBezTo>
                      <a:cubicBezTo>
                        <a:pt x="29509" y="173412"/>
                        <a:pt x="28933" y="167442"/>
                        <a:pt x="29949" y="161650"/>
                      </a:cubicBezTo>
                      <a:cubicBezTo>
                        <a:pt x="31158" y="155610"/>
                        <a:pt x="33929" y="148894"/>
                        <a:pt x="34000" y="142747"/>
                      </a:cubicBezTo>
                      <a:cubicBezTo>
                        <a:pt x="34423" y="138518"/>
                        <a:pt x="32828" y="134361"/>
                        <a:pt x="29701" y="131482"/>
                      </a:cubicBezTo>
                      <a:cubicBezTo>
                        <a:pt x="25223" y="126792"/>
                        <a:pt x="17584" y="124766"/>
                        <a:pt x="12716" y="120325"/>
                      </a:cubicBezTo>
                      <a:cubicBezTo>
                        <a:pt x="9162" y="117127"/>
                        <a:pt x="9518" y="115279"/>
                        <a:pt x="7848" y="111228"/>
                      </a:cubicBezTo>
                      <a:cubicBezTo>
                        <a:pt x="6103" y="108066"/>
                        <a:pt x="4070" y="105081"/>
                        <a:pt x="1771" y="102309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05" name="Freeform: Shape 504">
                  <a:extLst>
                    <a:ext uri="{FF2B5EF4-FFF2-40B4-BE49-F238E27FC236}">
                      <a16:creationId xmlns:a16="http://schemas.microsoft.com/office/drawing/2014/main" id="{2A13FBE8-9559-77B0-8B53-EDFCC5009596}"/>
                    </a:ext>
                  </a:extLst>
                </p:cNvPr>
                <p:cNvSpPr/>
                <p:nvPr/>
              </p:nvSpPr>
              <p:spPr>
                <a:xfrm>
                  <a:off x="-11016149" y="5647598"/>
                  <a:ext cx="1240954" cy="978491"/>
                </a:xfrm>
                <a:custGeom>
                  <a:avLst/>
                  <a:gdLst>
                    <a:gd name="connsiteX0" fmla="*/ 59609 w 774937"/>
                    <a:gd name="connsiteY0" fmla="*/ 543203 h 611037"/>
                    <a:gd name="connsiteX1" fmla="*/ 43015 w 774937"/>
                    <a:gd name="connsiteY1" fmla="*/ 542244 h 611037"/>
                    <a:gd name="connsiteX2" fmla="*/ 33030 w 774937"/>
                    <a:gd name="connsiteY2" fmla="*/ 538975 h 611037"/>
                    <a:gd name="connsiteX3" fmla="*/ 33030 w 774937"/>
                    <a:gd name="connsiteY3" fmla="*/ 535066 h 611037"/>
                    <a:gd name="connsiteX4" fmla="*/ 47883 w 774937"/>
                    <a:gd name="connsiteY4" fmla="*/ 528919 h 611037"/>
                    <a:gd name="connsiteX5" fmla="*/ 58259 w 774937"/>
                    <a:gd name="connsiteY5" fmla="*/ 524051 h 611037"/>
                    <a:gd name="connsiteX6" fmla="*/ 50513 w 774937"/>
                    <a:gd name="connsiteY6" fmla="*/ 515487 h 611037"/>
                    <a:gd name="connsiteX7" fmla="*/ 43726 w 774937"/>
                    <a:gd name="connsiteY7" fmla="*/ 512467 h 611037"/>
                    <a:gd name="connsiteX8" fmla="*/ 33528 w 774937"/>
                    <a:gd name="connsiteY8" fmla="*/ 511045 h 611037"/>
                    <a:gd name="connsiteX9" fmla="*/ 27451 w 774937"/>
                    <a:gd name="connsiteY9" fmla="*/ 506070 h 611037"/>
                    <a:gd name="connsiteX10" fmla="*/ 20913 w 774937"/>
                    <a:gd name="connsiteY10" fmla="*/ 494664 h 611037"/>
                    <a:gd name="connsiteX11" fmla="*/ 9578 w 774937"/>
                    <a:gd name="connsiteY11" fmla="*/ 486527 h 611037"/>
                    <a:gd name="connsiteX12" fmla="*/ 5492 w 774937"/>
                    <a:gd name="connsiteY12" fmla="*/ 471603 h 611037"/>
                    <a:gd name="connsiteX13" fmla="*/ 2329 w 774937"/>
                    <a:gd name="connsiteY13" fmla="*/ 456678 h 611037"/>
                    <a:gd name="connsiteX14" fmla="*/ -87 w 774937"/>
                    <a:gd name="connsiteY14" fmla="*/ 454120 h 611037"/>
                    <a:gd name="connsiteX15" fmla="*/ 13487 w 774937"/>
                    <a:gd name="connsiteY15" fmla="*/ 452521 h 611037"/>
                    <a:gd name="connsiteX16" fmla="*/ 31538 w 774937"/>
                    <a:gd name="connsiteY16" fmla="*/ 444704 h 611037"/>
                    <a:gd name="connsiteX17" fmla="*/ 46853 w 774937"/>
                    <a:gd name="connsiteY17" fmla="*/ 439978 h 611037"/>
                    <a:gd name="connsiteX18" fmla="*/ 79117 w 774937"/>
                    <a:gd name="connsiteY18" fmla="*/ 426510 h 611037"/>
                    <a:gd name="connsiteX19" fmla="*/ 112306 w 774937"/>
                    <a:gd name="connsiteY19" fmla="*/ 425374 h 611037"/>
                    <a:gd name="connsiteX20" fmla="*/ 130073 w 774937"/>
                    <a:gd name="connsiteY20" fmla="*/ 423455 h 611037"/>
                    <a:gd name="connsiteX21" fmla="*/ 141408 w 774937"/>
                    <a:gd name="connsiteY21" fmla="*/ 425622 h 611037"/>
                    <a:gd name="connsiteX22" fmla="*/ 151215 w 774937"/>
                    <a:gd name="connsiteY22" fmla="*/ 427790 h 611037"/>
                    <a:gd name="connsiteX23" fmla="*/ 159033 w 774937"/>
                    <a:gd name="connsiteY23" fmla="*/ 423881 h 611037"/>
                    <a:gd name="connsiteX24" fmla="*/ 175094 w 774937"/>
                    <a:gd name="connsiteY24" fmla="*/ 402063 h 611037"/>
                    <a:gd name="connsiteX25" fmla="*/ 176693 w 774937"/>
                    <a:gd name="connsiteY25" fmla="*/ 392398 h 611037"/>
                    <a:gd name="connsiteX26" fmla="*/ 181561 w 774937"/>
                    <a:gd name="connsiteY26" fmla="*/ 386997 h 611037"/>
                    <a:gd name="connsiteX27" fmla="*/ 195028 w 774937"/>
                    <a:gd name="connsiteY27" fmla="*/ 376692 h 611037"/>
                    <a:gd name="connsiteX28" fmla="*/ 195028 w 774937"/>
                    <a:gd name="connsiteY28" fmla="*/ 238111 h 611037"/>
                    <a:gd name="connsiteX29" fmla="*/ 235110 w 774937"/>
                    <a:gd name="connsiteY29" fmla="*/ 234024 h 611037"/>
                    <a:gd name="connsiteX30" fmla="*/ 271852 w 774937"/>
                    <a:gd name="connsiteY30" fmla="*/ 210004 h 611037"/>
                    <a:gd name="connsiteX31" fmla="*/ 305751 w 774937"/>
                    <a:gd name="connsiteY31" fmla="*/ 181577 h 611037"/>
                    <a:gd name="connsiteX32" fmla="*/ 361575 w 774937"/>
                    <a:gd name="connsiteY32" fmla="*/ 147571 h 611037"/>
                    <a:gd name="connsiteX33" fmla="*/ 454140 w 774937"/>
                    <a:gd name="connsiteY33" fmla="*/ 82580 h 611037"/>
                    <a:gd name="connsiteX34" fmla="*/ 526060 w 774937"/>
                    <a:gd name="connsiteY34" fmla="*/ 34716 h 611037"/>
                    <a:gd name="connsiteX35" fmla="*/ 571188 w 774937"/>
                    <a:gd name="connsiteY35" fmla="*/ 604 h 611037"/>
                    <a:gd name="connsiteX36" fmla="*/ 571401 w 774937"/>
                    <a:gd name="connsiteY36" fmla="*/ -36 h 611037"/>
                    <a:gd name="connsiteX37" fmla="*/ 578685 w 774937"/>
                    <a:gd name="connsiteY37" fmla="*/ 2700 h 611037"/>
                    <a:gd name="connsiteX38" fmla="*/ 588031 w 774937"/>
                    <a:gd name="connsiteY38" fmla="*/ 8208 h 611037"/>
                    <a:gd name="connsiteX39" fmla="*/ 594960 w 774937"/>
                    <a:gd name="connsiteY39" fmla="*/ 14675 h 611037"/>
                    <a:gd name="connsiteX40" fmla="*/ 608782 w 774937"/>
                    <a:gd name="connsiteY40" fmla="*/ 17447 h 611037"/>
                    <a:gd name="connsiteX41" fmla="*/ 624986 w 774937"/>
                    <a:gd name="connsiteY41" fmla="*/ 17447 h 611037"/>
                    <a:gd name="connsiteX42" fmla="*/ 639199 w 774937"/>
                    <a:gd name="connsiteY42" fmla="*/ 20645 h 611037"/>
                    <a:gd name="connsiteX43" fmla="*/ 659809 w 774937"/>
                    <a:gd name="connsiteY43" fmla="*/ 27112 h 611037"/>
                    <a:gd name="connsiteX44" fmla="*/ 663007 w 774937"/>
                    <a:gd name="connsiteY44" fmla="*/ 39407 h 611037"/>
                    <a:gd name="connsiteX45" fmla="*/ 667555 w 774937"/>
                    <a:gd name="connsiteY45" fmla="*/ 51772 h 611037"/>
                    <a:gd name="connsiteX46" fmla="*/ 692429 w 774937"/>
                    <a:gd name="connsiteY46" fmla="*/ 50422 h 611037"/>
                    <a:gd name="connsiteX47" fmla="*/ 718866 w 774937"/>
                    <a:gd name="connsiteY47" fmla="*/ 33757 h 611037"/>
                    <a:gd name="connsiteX48" fmla="*/ 728105 w 774937"/>
                    <a:gd name="connsiteY48" fmla="*/ 59909 h 611037"/>
                    <a:gd name="connsiteX49" fmla="*/ 728105 w 774937"/>
                    <a:gd name="connsiteY49" fmla="*/ 85956 h 611037"/>
                    <a:gd name="connsiteX50" fmla="*/ 732333 w 774937"/>
                    <a:gd name="connsiteY50" fmla="*/ 129840 h 611037"/>
                    <a:gd name="connsiteX51" fmla="*/ 751735 w 774937"/>
                    <a:gd name="connsiteY51" fmla="*/ 152617 h 611037"/>
                    <a:gd name="connsiteX52" fmla="*/ 759552 w 774937"/>
                    <a:gd name="connsiteY52" fmla="*/ 166830 h 611037"/>
                    <a:gd name="connsiteX53" fmla="*/ 774796 w 774937"/>
                    <a:gd name="connsiteY53" fmla="*/ 177491 h 611037"/>
                    <a:gd name="connsiteX54" fmla="*/ 764989 w 774937"/>
                    <a:gd name="connsiteY54" fmla="*/ 190034 h 611037"/>
                    <a:gd name="connsiteX55" fmla="*/ 750775 w 774937"/>
                    <a:gd name="connsiteY55" fmla="*/ 210395 h 611037"/>
                    <a:gd name="connsiteX56" fmla="*/ 747222 w 774937"/>
                    <a:gd name="connsiteY56" fmla="*/ 218745 h 611037"/>
                    <a:gd name="connsiteX57" fmla="*/ 750242 w 774937"/>
                    <a:gd name="connsiteY57" fmla="*/ 234167 h 611037"/>
                    <a:gd name="connsiteX58" fmla="*/ 752978 w 774937"/>
                    <a:gd name="connsiteY58" fmla="*/ 279188 h 611037"/>
                    <a:gd name="connsiteX59" fmla="*/ 744983 w 774937"/>
                    <a:gd name="connsiteY59" fmla="*/ 329326 h 611037"/>
                    <a:gd name="connsiteX60" fmla="*/ 730770 w 774937"/>
                    <a:gd name="connsiteY60" fmla="*/ 362621 h 611037"/>
                    <a:gd name="connsiteX61" fmla="*/ 718226 w 774937"/>
                    <a:gd name="connsiteY61" fmla="*/ 382626 h 611037"/>
                    <a:gd name="connsiteX62" fmla="*/ 700459 w 774937"/>
                    <a:gd name="connsiteY62" fmla="*/ 400038 h 611037"/>
                    <a:gd name="connsiteX63" fmla="*/ 669900 w 774937"/>
                    <a:gd name="connsiteY63" fmla="*/ 439125 h 611037"/>
                    <a:gd name="connsiteX64" fmla="*/ 656895 w 774937"/>
                    <a:gd name="connsiteY64" fmla="*/ 465953 h 611037"/>
                    <a:gd name="connsiteX65" fmla="*/ 652738 w 774937"/>
                    <a:gd name="connsiteY65" fmla="*/ 486065 h 611037"/>
                    <a:gd name="connsiteX66" fmla="*/ 661763 w 774937"/>
                    <a:gd name="connsiteY66" fmla="*/ 505786 h 611037"/>
                    <a:gd name="connsiteX67" fmla="*/ 642930 w 774937"/>
                    <a:gd name="connsiteY67" fmla="*/ 511756 h 611037"/>
                    <a:gd name="connsiteX68" fmla="*/ 626230 w 774937"/>
                    <a:gd name="connsiteY68" fmla="*/ 524548 h 611037"/>
                    <a:gd name="connsiteX69" fmla="*/ 616351 w 774937"/>
                    <a:gd name="connsiteY69" fmla="*/ 530766 h 611037"/>
                    <a:gd name="connsiteX70" fmla="*/ 598584 w 774937"/>
                    <a:gd name="connsiteY70" fmla="*/ 533147 h 611037"/>
                    <a:gd name="connsiteX71" fmla="*/ 577442 w 774937"/>
                    <a:gd name="connsiteY71" fmla="*/ 539863 h 611037"/>
                    <a:gd name="connsiteX72" fmla="*/ 555020 w 774937"/>
                    <a:gd name="connsiteY72" fmla="*/ 540432 h 611037"/>
                    <a:gd name="connsiteX73" fmla="*/ 526984 w 774937"/>
                    <a:gd name="connsiteY73" fmla="*/ 529310 h 611037"/>
                    <a:gd name="connsiteX74" fmla="*/ 495288 w 774937"/>
                    <a:gd name="connsiteY74" fmla="*/ 526680 h 611037"/>
                    <a:gd name="connsiteX75" fmla="*/ 464800 w 774937"/>
                    <a:gd name="connsiteY75" fmla="*/ 541391 h 611037"/>
                    <a:gd name="connsiteX76" fmla="*/ 437581 w 774937"/>
                    <a:gd name="connsiteY76" fmla="*/ 549351 h 611037"/>
                    <a:gd name="connsiteX77" fmla="*/ 410753 w 774937"/>
                    <a:gd name="connsiteY77" fmla="*/ 553188 h 611037"/>
                    <a:gd name="connsiteX78" fmla="*/ 385880 w 774937"/>
                    <a:gd name="connsiteY78" fmla="*/ 537305 h 611037"/>
                    <a:gd name="connsiteX79" fmla="*/ 365270 w 774937"/>
                    <a:gd name="connsiteY79" fmla="*/ 524761 h 611037"/>
                    <a:gd name="connsiteX80" fmla="*/ 349244 w 774937"/>
                    <a:gd name="connsiteY80" fmla="*/ 530127 h 611037"/>
                    <a:gd name="connsiteX81" fmla="*/ 301594 w 774937"/>
                    <a:gd name="connsiteY81" fmla="*/ 518152 h 611037"/>
                    <a:gd name="connsiteX82" fmla="*/ 282512 w 774937"/>
                    <a:gd name="connsiteY82" fmla="*/ 507492 h 611037"/>
                    <a:gd name="connsiteX83" fmla="*/ 249608 w 774937"/>
                    <a:gd name="connsiteY83" fmla="*/ 508771 h 611037"/>
                    <a:gd name="connsiteX84" fmla="*/ 229425 w 774937"/>
                    <a:gd name="connsiteY84" fmla="*/ 505964 h 611037"/>
                    <a:gd name="connsiteX85" fmla="*/ 197267 w 774937"/>
                    <a:gd name="connsiteY85" fmla="*/ 513781 h 611037"/>
                    <a:gd name="connsiteX86" fmla="*/ 187211 w 774937"/>
                    <a:gd name="connsiteY86" fmla="*/ 529665 h 611037"/>
                    <a:gd name="connsiteX87" fmla="*/ 183124 w 774937"/>
                    <a:gd name="connsiteY87" fmla="*/ 556813 h 611037"/>
                    <a:gd name="connsiteX88" fmla="*/ 166992 w 774937"/>
                    <a:gd name="connsiteY88" fmla="*/ 579341 h 611037"/>
                    <a:gd name="connsiteX89" fmla="*/ 165891 w 774937"/>
                    <a:gd name="connsiteY89" fmla="*/ 610042 h 611037"/>
                    <a:gd name="connsiteX90" fmla="*/ 162337 w 774937"/>
                    <a:gd name="connsiteY90" fmla="*/ 611001 h 611037"/>
                    <a:gd name="connsiteX91" fmla="*/ 154129 w 774937"/>
                    <a:gd name="connsiteY91" fmla="*/ 590570 h 611037"/>
                    <a:gd name="connsiteX92" fmla="*/ 140484 w 774937"/>
                    <a:gd name="connsiteY92" fmla="*/ 577813 h 611037"/>
                    <a:gd name="connsiteX93" fmla="*/ 122717 w 774937"/>
                    <a:gd name="connsiteY93" fmla="*/ 563919 h 611037"/>
                    <a:gd name="connsiteX94" fmla="*/ 112661 w 774937"/>
                    <a:gd name="connsiteY94" fmla="*/ 569924 h 611037"/>
                    <a:gd name="connsiteX95" fmla="*/ 112981 w 774937"/>
                    <a:gd name="connsiteY95" fmla="*/ 575503 h 611037"/>
                    <a:gd name="connsiteX96" fmla="*/ 108610 w 774937"/>
                    <a:gd name="connsiteY96" fmla="*/ 586163 h 611037"/>
                    <a:gd name="connsiteX97" fmla="*/ 101006 w 774937"/>
                    <a:gd name="connsiteY97" fmla="*/ 586341 h 611037"/>
                    <a:gd name="connsiteX98" fmla="*/ 92912 w 774937"/>
                    <a:gd name="connsiteY98" fmla="*/ 585488 h 611037"/>
                    <a:gd name="connsiteX99" fmla="*/ 92549 w 774937"/>
                    <a:gd name="connsiteY99" fmla="*/ 584991 h 611037"/>
                    <a:gd name="connsiteX100" fmla="*/ 92087 w 774937"/>
                    <a:gd name="connsiteY100" fmla="*/ 575716 h 611037"/>
                    <a:gd name="connsiteX101" fmla="*/ 97666 w 774937"/>
                    <a:gd name="connsiteY101" fmla="*/ 564843 h 611037"/>
                    <a:gd name="connsiteX102" fmla="*/ 87006 w 774937"/>
                    <a:gd name="connsiteY102" fmla="*/ 547396 h 611037"/>
                    <a:gd name="connsiteX103" fmla="*/ 76346 w 774937"/>
                    <a:gd name="connsiteY103" fmla="*/ 538761 h 611037"/>
                    <a:gd name="connsiteX104" fmla="*/ 59609 w 774937"/>
                    <a:gd name="connsiteY104" fmla="*/ 543203 h 61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774937" h="611037">
                      <a:moveTo>
                        <a:pt x="59609" y="543203"/>
                      </a:moveTo>
                      <a:cubicBezTo>
                        <a:pt x="54073" y="544056"/>
                        <a:pt x="48420" y="543700"/>
                        <a:pt x="43015" y="542244"/>
                      </a:cubicBezTo>
                      <a:cubicBezTo>
                        <a:pt x="40386" y="541533"/>
                        <a:pt x="34949" y="540822"/>
                        <a:pt x="33030" y="538975"/>
                      </a:cubicBezTo>
                      <a:cubicBezTo>
                        <a:pt x="31111" y="537127"/>
                        <a:pt x="31751" y="537127"/>
                        <a:pt x="33030" y="535066"/>
                      </a:cubicBezTo>
                      <a:cubicBezTo>
                        <a:pt x="36335" y="530127"/>
                        <a:pt x="42766" y="530198"/>
                        <a:pt x="47883" y="528919"/>
                      </a:cubicBezTo>
                      <a:cubicBezTo>
                        <a:pt x="50833" y="528208"/>
                        <a:pt x="56838" y="527319"/>
                        <a:pt x="58259" y="524051"/>
                      </a:cubicBezTo>
                      <a:cubicBezTo>
                        <a:pt x="60178" y="519644"/>
                        <a:pt x="53249" y="516944"/>
                        <a:pt x="50513" y="515487"/>
                      </a:cubicBezTo>
                      <a:cubicBezTo>
                        <a:pt x="48558" y="513888"/>
                        <a:pt x="46217" y="512857"/>
                        <a:pt x="43726" y="512467"/>
                      </a:cubicBezTo>
                      <a:cubicBezTo>
                        <a:pt x="40279" y="512431"/>
                        <a:pt x="36854" y="511934"/>
                        <a:pt x="33528" y="511045"/>
                      </a:cubicBezTo>
                      <a:cubicBezTo>
                        <a:pt x="31069" y="510015"/>
                        <a:pt x="28962" y="508273"/>
                        <a:pt x="27451" y="506070"/>
                      </a:cubicBezTo>
                      <a:cubicBezTo>
                        <a:pt x="25071" y="502268"/>
                        <a:pt x="24893" y="497542"/>
                        <a:pt x="20913" y="494664"/>
                      </a:cubicBezTo>
                      <a:cubicBezTo>
                        <a:pt x="16933" y="491786"/>
                        <a:pt x="13167" y="489547"/>
                        <a:pt x="9578" y="486527"/>
                      </a:cubicBezTo>
                      <a:cubicBezTo>
                        <a:pt x="5172" y="482973"/>
                        <a:pt x="5172" y="476933"/>
                        <a:pt x="5492" y="471603"/>
                      </a:cubicBezTo>
                      <a:cubicBezTo>
                        <a:pt x="6121" y="466415"/>
                        <a:pt x="5008" y="461156"/>
                        <a:pt x="2329" y="456678"/>
                      </a:cubicBezTo>
                      <a:cubicBezTo>
                        <a:pt x="1626" y="455719"/>
                        <a:pt x="815" y="454866"/>
                        <a:pt x="-87" y="454120"/>
                      </a:cubicBezTo>
                      <a:cubicBezTo>
                        <a:pt x="4500" y="454547"/>
                        <a:pt x="9127" y="454013"/>
                        <a:pt x="13487" y="452521"/>
                      </a:cubicBezTo>
                      <a:cubicBezTo>
                        <a:pt x="19645" y="450247"/>
                        <a:pt x="25671" y="447653"/>
                        <a:pt x="31538" y="444704"/>
                      </a:cubicBezTo>
                      <a:cubicBezTo>
                        <a:pt x="36530" y="442785"/>
                        <a:pt x="41647" y="441221"/>
                        <a:pt x="46853" y="439978"/>
                      </a:cubicBezTo>
                      <a:cubicBezTo>
                        <a:pt x="58366" y="437028"/>
                        <a:pt x="67676" y="429318"/>
                        <a:pt x="79117" y="426510"/>
                      </a:cubicBezTo>
                      <a:cubicBezTo>
                        <a:pt x="90559" y="423703"/>
                        <a:pt x="101219" y="426830"/>
                        <a:pt x="112306" y="425374"/>
                      </a:cubicBezTo>
                      <a:cubicBezTo>
                        <a:pt x="118169" y="424272"/>
                        <a:pt x="124110" y="423632"/>
                        <a:pt x="130073" y="423455"/>
                      </a:cubicBezTo>
                      <a:cubicBezTo>
                        <a:pt x="133903" y="423845"/>
                        <a:pt x="137695" y="424591"/>
                        <a:pt x="141408" y="425622"/>
                      </a:cubicBezTo>
                      <a:cubicBezTo>
                        <a:pt x="144677" y="426262"/>
                        <a:pt x="147875" y="427292"/>
                        <a:pt x="151215" y="427790"/>
                      </a:cubicBezTo>
                      <a:cubicBezTo>
                        <a:pt x="154374" y="428180"/>
                        <a:pt x="157459" y="426653"/>
                        <a:pt x="159033" y="423881"/>
                      </a:cubicBezTo>
                      <a:cubicBezTo>
                        <a:pt x="164647" y="416774"/>
                        <a:pt x="172358" y="411160"/>
                        <a:pt x="175094" y="402063"/>
                      </a:cubicBezTo>
                      <a:cubicBezTo>
                        <a:pt x="175453" y="398830"/>
                        <a:pt x="175986" y="395596"/>
                        <a:pt x="176693" y="392398"/>
                      </a:cubicBezTo>
                      <a:cubicBezTo>
                        <a:pt x="178363" y="390586"/>
                        <a:pt x="179962" y="388845"/>
                        <a:pt x="181561" y="386997"/>
                      </a:cubicBezTo>
                      <a:cubicBezTo>
                        <a:pt x="186038" y="383444"/>
                        <a:pt x="190587" y="380104"/>
                        <a:pt x="195028" y="376692"/>
                      </a:cubicBezTo>
                      <a:lnTo>
                        <a:pt x="195028" y="238111"/>
                      </a:lnTo>
                      <a:cubicBezTo>
                        <a:pt x="208709" y="238111"/>
                        <a:pt x="221785" y="238679"/>
                        <a:pt x="235110" y="234024"/>
                      </a:cubicBezTo>
                      <a:cubicBezTo>
                        <a:pt x="249178" y="229227"/>
                        <a:pt x="261814" y="220948"/>
                        <a:pt x="271852" y="210004"/>
                      </a:cubicBezTo>
                      <a:cubicBezTo>
                        <a:pt x="281752" y="198988"/>
                        <a:pt x="293165" y="189394"/>
                        <a:pt x="305751" y="181577"/>
                      </a:cubicBezTo>
                      <a:cubicBezTo>
                        <a:pt x="324442" y="170419"/>
                        <a:pt x="343275" y="159404"/>
                        <a:pt x="361575" y="147571"/>
                      </a:cubicBezTo>
                      <a:cubicBezTo>
                        <a:pt x="393164" y="127139"/>
                        <a:pt x="423261" y="104078"/>
                        <a:pt x="454140" y="82580"/>
                      </a:cubicBezTo>
                      <a:cubicBezTo>
                        <a:pt x="477770" y="66057"/>
                        <a:pt x="502537" y="51239"/>
                        <a:pt x="526060" y="34716"/>
                      </a:cubicBezTo>
                      <a:cubicBezTo>
                        <a:pt x="541482" y="24056"/>
                        <a:pt x="555944" y="11726"/>
                        <a:pt x="571188" y="604"/>
                      </a:cubicBezTo>
                      <a:lnTo>
                        <a:pt x="571401" y="-36"/>
                      </a:lnTo>
                      <a:cubicBezTo>
                        <a:pt x="573817" y="923"/>
                        <a:pt x="576376" y="1741"/>
                        <a:pt x="578685" y="2700"/>
                      </a:cubicBezTo>
                      <a:cubicBezTo>
                        <a:pt x="582228" y="3695"/>
                        <a:pt x="585451" y="5579"/>
                        <a:pt x="588031" y="8208"/>
                      </a:cubicBezTo>
                      <a:cubicBezTo>
                        <a:pt x="590483" y="10198"/>
                        <a:pt x="592799" y="12366"/>
                        <a:pt x="594960" y="14675"/>
                      </a:cubicBezTo>
                      <a:cubicBezTo>
                        <a:pt x="599103" y="17198"/>
                        <a:pt x="603993" y="18157"/>
                        <a:pt x="608782" y="17447"/>
                      </a:cubicBezTo>
                      <a:cubicBezTo>
                        <a:pt x="614159" y="16736"/>
                        <a:pt x="619610" y="16736"/>
                        <a:pt x="624986" y="17447"/>
                      </a:cubicBezTo>
                      <a:cubicBezTo>
                        <a:pt x="629676" y="18335"/>
                        <a:pt x="634331" y="19792"/>
                        <a:pt x="639199" y="20645"/>
                      </a:cubicBezTo>
                      <a:cubicBezTo>
                        <a:pt x="645276" y="21782"/>
                        <a:pt x="655403" y="21853"/>
                        <a:pt x="659809" y="27112"/>
                      </a:cubicBezTo>
                      <a:cubicBezTo>
                        <a:pt x="662048" y="29919"/>
                        <a:pt x="662438" y="36706"/>
                        <a:pt x="663007" y="39407"/>
                      </a:cubicBezTo>
                      <a:cubicBezTo>
                        <a:pt x="663686" y="43777"/>
                        <a:pt x="665231" y="48006"/>
                        <a:pt x="667555" y="51772"/>
                      </a:cubicBezTo>
                      <a:cubicBezTo>
                        <a:pt x="674342" y="61366"/>
                        <a:pt x="684931" y="54188"/>
                        <a:pt x="692429" y="50422"/>
                      </a:cubicBezTo>
                      <a:cubicBezTo>
                        <a:pt x="701543" y="45376"/>
                        <a:pt x="710370" y="39798"/>
                        <a:pt x="718866" y="33757"/>
                      </a:cubicBezTo>
                      <a:cubicBezTo>
                        <a:pt x="722583" y="42249"/>
                        <a:pt x="725671" y="50991"/>
                        <a:pt x="728105" y="59909"/>
                      </a:cubicBezTo>
                      <a:cubicBezTo>
                        <a:pt x="728105" y="68544"/>
                        <a:pt x="728105" y="77250"/>
                        <a:pt x="728105" y="85956"/>
                      </a:cubicBezTo>
                      <a:cubicBezTo>
                        <a:pt x="728105" y="99423"/>
                        <a:pt x="724125" y="117936"/>
                        <a:pt x="732333" y="129840"/>
                      </a:cubicBezTo>
                      <a:cubicBezTo>
                        <a:pt x="738019" y="138155"/>
                        <a:pt x="747186" y="143520"/>
                        <a:pt x="751735" y="152617"/>
                      </a:cubicBezTo>
                      <a:cubicBezTo>
                        <a:pt x="754364" y="157805"/>
                        <a:pt x="754044" y="163703"/>
                        <a:pt x="759552" y="166830"/>
                      </a:cubicBezTo>
                      <a:cubicBezTo>
                        <a:pt x="763709" y="169175"/>
                        <a:pt x="775755" y="170384"/>
                        <a:pt x="774796" y="177491"/>
                      </a:cubicBezTo>
                      <a:cubicBezTo>
                        <a:pt x="771598" y="181719"/>
                        <a:pt x="768329" y="185876"/>
                        <a:pt x="764989" y="190034"/>
                      </a:cubicBezTo>
                      <a:cubicBezTo>
                        <a:pt x="760049" y="196643"/>
                        <a:pt x="755252" y="203430"/>
                        <a:pt x="750775" y="210395"/>
                      </a:cubicBezTo>
                      <a:cubicBezTo>
                        <a:pt x="749567" y="213166"/>
                        <a:pt x="748465" y="215973"/>
                        <a:pt x="747222" y="218745"/>
                      </a:cubicBezTo>
                      <a:cubicBezTo>
                        <a:pt x="746735" y="224075"/>
                        <a:pt x="747783" y="229405"/>
                        <a:pt x="750242" y="234167"/>
                      </a:cubicBezTo>
                      <a:cubicBezTo>
                        <a:pt x="754719" y="248842"/>
                        <a:pt x="753796" y="264015"/>
                        <a:pt x="752978" y="279188"/>
                      </a:cubicBezTo>
                      <a:cubicBezTo>
                        <a:pt x="752708" y="296208"/>
                        <a:pt x="750018" y="313087"/>
                        <a:pt x="744983" y="329326"/>
                      </a:cubicBezTo>
                      <a:cubicBezTo>
                        <a:pt x="741071" y="340768"/>
                        <a:pt x="736320" y="351890"/>
                        <a:pt x="730770" y="362621"/>
                      </a:cubicBezTo>
                      <a:cubicBezTo>
                        <a:pt x="727596" y="369870"/>
                        <a:pt x="723372" y="376621"/>
                        <a:pt x="718226" y="382626"/>
                      </a:cubicBezTo>
                      <a:cubicBezTo>
                        <a:pt x="712541" y="388631"/>
                        <a:pt x="706642" y="394459"/>
                        <a:pt x="700459" y="400038"/>
                      </a:cubicBezTo>
                      <a:cubicBezTo>
                        <a:pt x="688172" y="411266"/>
                        <a:pt x="677842" y="424485"/>
                        <a:pt x="669900" y="439125"/>
                      </a:cubicBezTo>
                      <a:cubicBezTo>
                        <a:pt x="664997" y="447795"/>
                        <a:pt x="660655" y="456750"/>
                        <a:pt x="656895" y="465953"/>
                      </a:cubicBezTo>
                      <a:cubicBezTo>
                        <a:pt x="654728" y="471923"/>
                        <a:pt x="651636" y="479669"/>
                        <a:pt x="652738" y="486065"/>
                      </a:cubicBezTo>
                      <a:cubicBezTo>
                        <a:pt x="654187" y="493243"/>
                        <a:pt x="657279" y="499994"/>
                        <a:pt x="661763" y="505786"/>
                      </a:cubicBezTo>
                      <a:cubicBezTo>
                        <a:pt x="655022" y="505822"/>
                        <a:pt x="648452" y="507883"/>
                        <a:pt x="642930" y="511756"/>
                      </a:cubicBezTo>
                      <a:cubicBezTo>
                        <a:pt x="636460" y="514670"/>
                        <a:pt x="630746" y="519076"/>
                        <a:pt x="626230" y="524548"/>
                      </a:cubicBezTo>
                      <a:cubicBezTo>
                        <a:pt x="622889" y="526609"/>
                        <a:pt x="619620" y="528670"/>
                        <a:pt x="616351" y="530766"/>
                      </a:cubicBezTo>
                      <a:cubicBezTo>
                        <a:pt x="610549" y="532259"/>
                        <a:pt x="604582" y="533076"/>
                        <a:pt x="598584" y="533147"/>
                      </a:cubicBezTo>
                      <a:cubicBezTo>
                        <a:pt x="591264" y="534604"/>
                        <a:pt x="584549" y="537873"/>
                        <a:pt x="577442" y="539863"/>
                      </a:cubicBezTo>
                      <a:cubicBezTo>
                        <a:pt x="570118" y="541817"/>
                        <a:pt x="562432" y="542030"/>
                        <a:pt x="555020" y="540432"/>
                      </a:cubicBezTo>
                      <a:cubicBezTo>
                        <a:pt x="545426" y="538406"/>
                        <a:pt x="536258" y="532259"/>
                        <a:pt x="526984" y="529310"/>
                      </a:cubicBezTo>
                      <a:cubicBezTo>
                        <a:pt x="517710" y="526360"/>
                        <a:pt x="505664" y="523589"/>
                        <a:pt x="495288" y="526680"/>
                      </a:cubicBezTo>
                      <a:cubicBezTo>
                        <a:pt x="484628" y="529949"/>
                        <a:pt x="474785" y="536274"/>
                        <a:pt x="464800" y="541391"/>
                      </a:cubicBezTo>
                      <a:cubicBezTo>
                        <a:pt x="456290" y="545691"/>
                        <a:pt x="447065" y="548391"/>
                        <a:pt x="437581" y="549351"/>
                      </a:cubicBezTo>
                      <a:cubicBezTo>
                        <a:pt x="428982" y="550381"/>
                        <a:pt x="419459" y="554148"/>
                        <a:pt x="410753" y="553188"/>
                      </a:cubicBezTo>
                      <a:cubicBezTo>
                        <a:pt x="399205" y="551980"/>
                        <a:pt x="393591" y="545051"/>
                        <a:pt x="385880" y="537305"/>
                      </a:cubicBezTo>
                      <a:cubicBezTo>
                        <a:pt x="380123" y="531406"/>
                        <a:pt x="374296" y="524370"/>
                        <a:pt x="365270" y="524761"/>
                      </a:cubicBezTo>
                      <a:cubicBezTo>
                        <a:pt x="359443" y="525010"/>
                        <a:pt x="354610" y="528314"/>
                        <a:pt x="349244" y="530127"/>
                      </a:cubicBezTo>
                      <a:cubicBezTo>
                        <a:pt x="332426" y="536594"/>
                        <a:pt x="313352" y="531797"/>
                        <a:pt x="301594" y="518152"/>
                      </a:cubicBezTo>
                      <a:cubicBezTo>
                        <a:pt x="296861" y="512253"/>
                        <a:pt x="290017" y="508416"/>
                        <a:pt x="282512" y="507492"/>
                      </a:cubicBezTo>
                      <a:cubicBezTo>
                        <a:pt x="271248" y="505822"/>
                        <a:pt x="260801" y="508700"/>
                        <a:pt x="249608" y="508771"/>
                      </a:cubicBezTo>
                      <a:cubicBezTo>
                        <a:pt x="242679" y="508771"/>
                        <a:pt x="236212" y="506675"/>
                        <a:pt x="229425" y="505964"/>
                      </a:cubicBezTo>
                      <a:cubicBezTo>
                        <a:pt x="218179" y="505466"/>
                        <a:pt x="207021" y="508167"/>
                        <a:pt x="197267" y="513781"/>
                      </a:cubicBezTo>
                      <a:cubicBezTo>
                        <a:pt x="191120" y="517797"/>
                        <a:pt x="186607" y="521847"/>
                        <a:pt x="187211" y="529665"/>
                      </a:cubicBezTo>
                      <a:cubicBezTo>
                        <a:pt x="187922" y="540147"/>
                        <a:pt x="189592" y="547716"/>
                        <a:pt x="183124" y="556813"/>
                      </a:cubicBezTo>
                      <a:cubicBezTo>
                        <a:pt x="177759" y="564310"/>
                        <a:pt x="171221" y="571026"/>
                        <a:pt x="166992" y="579341"/>
                      </a:cubicBezTo>
                      <a:cubicBezTo>
                        <a:pt x="162302" y="588508"/>
                        <a:pt x="163261" y="600163"/>
                        <a:pt x="165891" y="610042"/>
                      </a:cubicBezTo>
                      <a:lnTo>
                        <a:pt x="162337" y="611001"/>
                      </a:lnTo>
                      <a:cubicBezTo>
                        <a:pt x="160415" y="603895"/>
                        <a:pt x="157661" y="597037"/>
                        <a:pt x="154129" y="590570"/>
                      </a:cubicBezTo>
                      <a:cubicBezTo>
                        <a:pt x="150576" y="585062"/>
                        <a:pt x="145352" y="582113"/>
                        <a:pt x="140484" y="577813"/>
                      </a:cubicBezTo>
                      <a:cubicBezTo>
                        <a:pt x="134976" y="573016"/>
                        <a:pt x="131139" y="563138"/>
                        <a:pt x="122717" y="563919"/>
                      </a:cubicBezTo>
                      <a:cubicBezTo>
                        <a:pt x="118645" y="564346"/>
                        <a:pt x="114964" y="566549"/>
                        <a:pt x="112661" y="569924"/>
                      </a:cubicBezTo>
                      <a:cubicBezTo>
                        <a:pt x="111879" y="571914"/>
                        <a:pt x="112910" y="573478"/>
                        <a:pt x="112981" y="575503"/>
                      </a:cubicBezTo>
                      <a:cubicBezTo>
                        <a:pt x="112981" y="579057"/>
                        <a:pt x="110032" y="582610"/>
                        <a:pt x="108610" y="586163"/>
                      </a:cubicBezTo>
                      <a:lnTo>
                        <a:pt x="101006" y="586341"/>
                      </a:lnTo>
                      <a:cubicBezTo>
                        <a:pt x="98537" y="588331"/>
                        <a:pt x="94912" y="587976"/>
                        <a:pt x="92912" y="585488"/>
                      </a:cubicBezTo>
                      <a:cubicBezTo>
                        <a:pt x="92780" y="585346"/>
                        <a:pt x="92659" y="585168"/>
                        <a:pt x="92549" y="584991"/>
                      </a:cubicBezTo>
                      <a:cubicBezTo>
                        <a:pt x="91600" y="582006"/>
                        <a:pt x="91440" y="578808"/>
                        <a:pt x="92087" y="575716"/>
                      </a:cubicBezTo>
                      <a:cubicBezTo>
                        <a:pt x="93438" y="571879"/>
                        <a:pt x="96707" y="569000"/>
                        <a:pt x="97666" y="564843"/>
                      </a:cubicBezTo>
                      <a:cubicBezTo>
                        <a:pt x="99158" y="558411"/>
                        <a:pt x="94290" y="547538"/>
                        <a:pt x="87006" y="547396"/>
                      </a:cubicBezTo>
                      <a:cubicBezTo>
                        <a:pt x="86046" y="541391"/>
                        <a:pt x="83168" y="538122"/>
                        <a:pt x="76346" y="538761"/>
                      </a:cubicBezTo>
                      <a:cubicBezTo>
                        <a:pt x="71122" y="539614"/>
                        <a:pt x="65437" y="542315"/>
                        <a:pt x="59609" y="543203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06" name="Freeform: Shape 505">
                  <a:extLst>
                    <a:ext uri="{FF2B5EF4-FFF2-40B4-BE49-F238E27FC236}">
                      <a16:creationId xmlns:a16="http://schemas.microsoft.com/office/drawing/2014/main" id="{1997D69B-CF54-DD40-BE5D-C95E710C4E24}"/>
                    </a:ext>
                  </a:extLst>
                </p:cNvPr>
                <p:cNvSpPr/>
                <p:nvPr/>
              </p:nvSpPr>
              <p:spPr>
                <a:xfrm>
                  <a:off x="-11023146" y="6666944"/>
                  <a:ext cx="141424" cy="400251"/>
                </a:xfrm>
                <a:custGeom>
                  <a:avLst/>
                  <a:gdLst>
                    <a:gd name="connsiteX0" fmla="*/ 7624 w 88315"/>
                    <a:gd name="connsiteY0" fmla="*/ 37417 h 249944"/>
                    <a:gd name="connsiteX1" fmla="*/ 2755 w 88315"/>
                    <a:gd name="connsiteY1" fmla="*/ -36 h 249944"/>
                    <a:gd name="connsiteX2" fmla="*/ 11959 w 88315"/>
                    <a:gd name="connsiteY2" fmla="*/ 4264 h 249944"/>
                    <a:gd name="connsiteX3" fmla="*/ 19598 w 88315"/>
                    <a:gd name="connsiteY3" fmla="*/ 12117 h 249944"/>
                    <a:gd name="connsiteX4" fmla="*/ 37365 w 88315"/>
                    <a:gd name="connsiteY4" fmla="*/ 16665 h 249944"/>
                    <a:gd name="connsiteX5" fmla="*/ 37863 w 88315"/>
                    <a:gd name="connsiteY5" fmla="*/ 16985 h 249944"/>
                    <a:gd name="connsiteX6" fmla="*/ 37543 w 88315"/>
                    <a:gd name="connsiteY6" fmla="*/ 29883 h 249944"/>
                    <a:gd name="connsiteX7" fmla="*/ 43619 w 88315"/>
                    <a:gd name="connsiteY7" fmla="*/ 38696 h 249944"/>
                    <a:gd name="connsiteX8" fmla="*/ 48487 w 88315"/>
                    <a:gd name="connsiteY8" fmla="*/ 47793 h 249944"/>
                    <a:gd name="connsiteX9" fmla="*/ 65472 w 88315"/>
                    <a:gd name="connsiteY9" fmla="*/ 58950 h 249944"/>
                    <a:gd name="connsiteX10" fmla="*/ 69772 w 88315"/>
                    <a:gd name="connsiteY10" fmla="*/ 70214 h 249944"/>
                    <a:gd name="connsiteX11" fmla="*/ 65721 w 88315"/>
                    <a:gd name="connsiteY11" fmla="*/ 89118 h 249944"/>
                    <a:gd name="connsiteX12" fmla="*/ 67391 w 88315"/>
                    <a:gd name="connsiteY12" fmla="*/ 106388 h 249944"/>
                    <a:gd name="connsiteX13" fmla="*/ 78051 w 88315"/>
                    <a:gd name="connsiteY13" fmla="*/ 141921 h 249944"/>
                    <a:gd name="connsiteX14" fmla="*/ 74498 w 88315"/>
                    <a:gd name="connsiteY14" fmla="*/ 183993 h 249944"/>
                    <a:gd name="connsiteX15" fmla="*/ 74107 w 88315"/>
                    <a:gd name="connsiteY15" fmla="*/ 199557 h 249944"/>
                    <a:gd name="connsiteX16" fmla="*/ 71797 w 88315"/>
                    <a:gd name="connsiteY16" fmla="*/ 212313 h 249944"/>
                    <a:gd name="connsiteX17" fmla="*/ 75138 w 88315"/>
                    <a:gd name="connsiteY17" fmla="*/ 221908 h 249944"/>
                    <a:gd name="connsiteX18" fmla="*/ 83595 w 88315"/>
                    <a:gd name="connsiteY18" fmla="*/ 232283 h 249944"/>
                    <a:gd name="connsiteX19" fmla="*/ 88214 w 88315"/>
                    <a:gd name="connsiteY19" fmla="*/ 241949 h 249944"/>
                    <a:gd name="connsiteX20" fmla="*/ 87823 w 88315"/>
                    <a:gd name="connsiteY20" fmla="*/ 244969 h 249944"/>
                    <a:gd name="connsiteX21" fmla="*/ 80468 w 88315"/>
                    <a:gd name="connsiteY21" fmla="*/ 244649 h 249944"/>
                    <a:gd name="connsiteX22" fmla="*/ 72259 w 88315"/>
                    <a:gd name="connsiteY22" fmla="*/ 243299 h 249944"/>
                    <a:gd name="connsiteX23" fmla="*/ 62914 w 88315"/>
                    <a:gd name="connsiteY23" fmla="*/ 247349 h 249944"/>
                    <a:gd name="connsiteX24" fmla="*/ 51046 w 88315"/>
                    <a:gd name="connsiteY24" fmla="*/ 249908 h 249944"/>
                    <a:gd name="connsiteX25" fmla="*/ 49589 w 88315"/>
                    <a:gd name="connsiteY25" fmla="*/ 242801 h 249944"/>
                    <a:gd name="connsiteX26" fmla="*/ 45431 w 88315"/>
                    <a:gd name="connsiteY26" fmla="*/ 227024 h 249944"/>
                    <a:gd name="connsiteX27" fmla="*/ 31218 w 88315"/>
                    <a:gd name="connsiteY27" fmla="*/ 213202 h 249944"/>
                    <a:gd name="connsiteX28" fmla="*/ 25142 w 88315"/>
                    <a:gd name="connsiteY28" fmla="*/ 202826 h 249944"/>
                    <a:gd name="connsiteX29" fmla="*/ 30081 w 88315"/>
                    <a:gd name="connsiteY29" fmla="*/ 188364 h 249944"/>
                    <a:gd name="connsiteX30" fmla="*/ 33634 w 88315"/>
                    <a:gd name="connsiteY30" fmla="*/ 169780 h 249944"/>
                    <a:gd name="connsiteX31" fmla="*/ 29725 w 88315"/>
                    <a:gd name="connsiteY31" fmla="*/ 152226 h 249944"/>
                    <a:gd name="connsiteX32" fmla="*/ 28517 w 88315"/>
                    <a:gd name="connsiteY32" fmla="*/ 129164 h 249944"/>
                    <a:gd name="connsiteX33" fmla="*/ 33954 w 88315"/>
                    <a:gd name="connsiteY33" fmla="*/ 127566 h 249944"/>
                    <a:gd name="connsiteX34" fmla="*/ 21979 w 88315"/>
                    <a:gd name="connsiteY34" fmla="*/ 108235 h 249944"/>
                    <a:gd name="connsiteX35" fmla="*/ 20771 w 88315"/>
                    <a:gd name="connsiteY35" fmla="*/ 101520 h 249944"/>
                    <a:gd name="connsiteX36" fmla="*/ 23258 w 88315"/>
                    <a:gd name="connsiteY36" fmla="*/ 95301 h 249944"/>
                    <a:gd name="connsiteX37" fmla="*/ 22867 w 88315"/>
                    <a:gd name="connsiteY37" fmla="*/ 79026 h 249944"/>
                    <a:gd name="connsiteX38" fmla="*/ 15015 w 88315"/>
                    <a:gd name="connsiteY38" fmla="*/ 66980 h 249944"/>
                    <a:gd name="connsiteX39" fmla="*/ 14375 w 88315"/>
                    <a:gd name="connsiteY39" fmla="*/ 61935 h 249944"/>
                    <a:gd name="connsiteX40" fmla="*/ 17502 w 88315"/>
                    <a:gd name="connsiteY40" fmla="*/ 55468 h 249944"/>
                    <a:gd name="connsiteX41" fmla="*/ 7624 w 88315"/>
                    <a:gd name="connsiteY41" fmla="*/ 37417 h 24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88315" h="249944">
                      <a:moveTo>
                        <a:pt x="7624" y="37417"/>
                      </a:moveTo>
                      <a:cubicBezTo>
                        <a:pt x="-2823" y="26401"/>
                        <a:pt x="-727" y="13289"/>
                        <a:pt x="2755" y="-36"/>
                      </a:cubicBezTo>
                      <a:cubicBezTo>
                        <a:pt x="6092" y="746"/>
                        <a:pt x="9226" y="2203"/>
                        <a:pt x="11959" y="4264"/>
                      </a:cubicBezTo>
                      <a:cubicBezTo>
                        <a:pt x="14666" y="6715"/>
                        <a:pt x="17218" y="9345"/>
                        <a:pt x="19598" y="12117"/>
                      </a:cubicBezTo>
                      <a:cubicBezTo>
                        <a:pt x="23933" y="15919"/>
                        <a:pt x="31893" y="15670"/>
                        <a:pt x="37365" y="16665"/>
                      </a:cubicBezTo>
                      <a:lnTo>
                        <a:pt x="37863" y="16985"/>
                      </a:lnTo>
                      <a:cubicBezTo>
                        <a:pt x="35080" y="20787"/>
                        <a:pt x="34953" y="25939"/>
                        <a:pt x="37543" y="29883"/>
                      </a:cubicBezTo>
                      <a:cubicBezTo>
                        <a:pt x="39835" y="32620"/>
                        <a:pt x="41871" y="35569"/>
                        <a:pt x="43619" y="38696"/>
                      </a:cubicBezTo>
                      <a:cubicBezTo>
                        <a:pt x="45289" y="42747"/>
                        <a:pt x="45040" y="44594"/>
                        <a:pt x="48487" y="47793"/>
                      </a:cubicBezTo>
                      <a:cubicBezTo>
                        <a:pt x="53355" y="52234"/>
                        <a:pt x="60995" y="54260"/>
                        <a:pt x="65472" y="58950"/>
                      </a:cubicBezTo>
                      <a:cubicBezTo>
                        <a:pt x="68599" y="61828"/>
                        <a:pt x="70195" y="65986"/>
                        <a:pt x="69772" y="70214"/>
                      </a:cubicBezTo>
                      <a:cubicBezTo>
                        <a:pt x="69772" y="76361"/>
                        <a:pt x="66929" y="83077"/>
                        <a:pt x="65721" y="89118"/>
                      </a:cubicBezTo>
                      <a:cubicBezTo>
                        <a:pt x="64705" y="94910"/>
                        <a:pt x="65281" y="100880"/>
                        <a:pt x="67391" y="106388"/>
                      </a:cubicBezTo>
                      <a:cubicBezTo>
                        <a:pt x="70945" y="118185"/>
                        <a:pt x="78051" y="129520"/>
                        <a:pt x="78051" y="141921"/>
                      </a:cubicBezTo>
                      <a:cubicBezTo>
                        <a:pt x="78051" y="156135"/>
                        <a:pt x="73077" y="169531"/>
                        <a:pt x="74498" y="183993"/>
                      </a:cubicBezTo>
                      <a:cubicBezTo>
                        <a:pt x="75130" y="189181"/>
                        <a:pt x="74999" y="194405"/>
                        <a:pt x="74107" y="199557"/>
                      </a:cubicBezTo>
                      <a:cubicBezTo>
                        <a:pt x="73091" y="203750"/>
                        <a:pt x="72320" y="208014"/>
                        <a:pt x="71797" y="212313"/>
                      </a:cubicBezTo>
                      <a:cubicBezTo>
                        <a:pt x="70873" y="215902"/>
                        <a:pt x="72192" y="219669"/>
                        <a:pt x="75138" y="221908"/>
                      </a:cubicBezTo>
                      <a:cubicBezTo>
                        <a:pt x="78609" y="224786"/>
                        <a:pt x="81484" y="228303"/>
                        <a:pt x="83595" y="232283"/>
                      </a:cubicBezTo>
                      <a:cubicBezTo>
                        <a:pt x="85805" y="235126"/>
                        <a:pt x="87382" y="238430"/>
                        <a:pt x="88214" y="241949"/>
                      </a:cubicBezTo>
                      <a:cubicBezTo>
                        <a:pt x="88274" y="242979"/>
                        <a:pt x="88143" y="244009"/>
                        <a:pt x="87823" y="244969"/>
                      </a:cubicBezTo>
                      <a:cubicBezTo>
                        <a:pt x="85375" y="245360"/>
                        <a:pt x="82877" y="245217"/>
                        <a:pt x="80468" y="244649"/>
                      </a:cubicBezTo>
                      <a:cubicBezTo>
                        <a:pt x="76737" y="243760"/>
                        <a:pt x="76737" y="242339"/>
                        <a:pt x="72259" y="243299"/>
                      </a:cubicBezTo>
                      <a:cubicBezTo>
                        <a:pt x="69026" y="244365"/>
                        <a:pt x="65899" y="245715"/>
                        <a:pt x="62914" y="247349"/>
                      </a:cubicBezTo>
                      <a:cubicBezTo>
                        <a:pt x="59066" y="248629"/>
                        <a:pt x="55086" y="249517"/>
                        <a:pt x="51046" y="249908"/>
                      </a:cubicBezTo>
                      <a:lnTo>
                        <a:pt x="49589" y="242801"/>
                      </a:lnTo>
                      <a:cubicBezTo>
                        <a:pt x="49482" y="237294"/>
                        <a:pt x="48057" y="231892"/>
                        <a:pt x="45431" y="227024"/>
                      </a:cubicBezTo>
                      <a:cubicBezTo>
                        <a:pt x="41274" y="221872"/>
                        <a:pt x="36502" y="217217"/>
                        <a:pt x="31218" y="213202"/>
                      </a:cubicBezTo>
                      <a:cubicBezTo>
                        <a:pt x="26961" y="211638"/>
                        <a:pt x="24406" y="207303"/>
                        <a:pt x="25142" y="202826"/>
                      </a:cubicBezTo>
                      <a:cubicBezTo>
                        <a:pt x="26598" y="197958"/>
                        <a:pt x="28269" y="193090"/>
                        <a:pt x="30081" y="188364"/>
                      </a:cubicBezTo>
                      <a:cubicBezTo>
                        <a:pt x="32568" y="182500"/>
                        <a:pt x="33780" y="176140"/>
                        <a:pt x="33634" y="169780"/>
                      </a:cubicBezTo>
                      <a:cubicBezTo>
                        <a:pt x="32881" y="163810"/>
                        <a:pt x="31573" y="157947"/>
                        <a:pt x="29725" y="152226"/>
                      </a:cubicBezTo>
                      <a:cubicBezTo>
                        <a:pt x="28116" y="144657"/>
                        <a:pt x="27711" y="136875"/>
                        <a:pt x="28517" y="129164"/>
                      </a:cubicBezTo>
                      <a:cubicBezTo>
                        <a:pt x="30258" y="128347"/>
                        <a:pt x="32497" y="128987"/>
                        <a:pt x="33954" y="127566"/>
                      </a:cubicBezTo>
                      <a:cubicBezTo>
                        <a:pt x="31005" y="120459"/>
                        <a:pt x="26030" y="114773"/>
                        <a:pt x="21979" y="108235"/>
                      </a:cubicBezTo>
                      <a:cubicBezTo>
                        <a:pt x="19829" y="106707"/>
                        <a:pt x="19296" y="103723"/>
                        <a:pt x="20771" y="101520"/>
                      </a:cubicBezTo>
                      <a:cubicBezTo>
                        <a:pt x="22082" y="99672"/>
                        <a:pt x="22935" y="97540"/>
                        <a:pt x="23258" y="95301"/>
                      </a:cubicBezTo>
                      <a:cubicBezTo>
                        <a:pt x="24928" y="89154"/>
                        <a:pt x="26279" y="84925"/>
                        <a:pt x="22867" y="79026"/>
                      </a:cubicBezTo>
                      <a:cubicBezTo>
                        <a:pt x="20451" y="74940"/>
                        <a:pt x="16543" y="71529"/>
                        <a:pt x="15015" y="66980"/>
                      </a:cubicBezTo>
                      <a:cubicBezTo>
                        <a:pt x="14059" y="65488"/>
                        <a:pt x="13824" y="63640"/>
                        <a:pt x="14375" y="61935"/>
                      </a:cubicBezTo>
                      <a:cubicBezTo>
                        <a:pt x="15512" y="59767"/>
                        <a:pt x="16543" y="57706"/>
                        <a:pt x="17502" y="55468"/>
                      </a:cubicBezTo>
                      <a:cubicBezTo>
                        <a:pt x="19208" y="48112"/>
                        <a:pt x="12101" y="42107"/>
                        <a:pt x="7624" y="37417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07" name="Freeform: Shape 506">
                  <a:extLst>
                    <a:ext uri="{FF2B5EF4-FFF2-40B4-BE49-F238E27FC236}">
                      <a16:creationId xmlns:a16="http://schemas.microsoft.com/office/drawing/2014/main" id="{C92D7753-C3B9-3B0D-A40F-1E9EDF679749}"/>
                    </a:ext>
                  </a:extLst>
                </p:cNvPr>
                <p:cNvSpPr/>
                <p:nvPr/>
              </p:nvSpPr>
              <p:spPr>
                <a:xfrm>
                  <a:off x="-11284048" y="6666754"/>
                  <a:ext cx="342840" cy="504863"/>
                </a:xfrm>
                <a:custGeom>
                  <a:avLst/>
                  <a:gdLst>
                    <a:gd name="connsiteX0" fmla="*/ 165681 w 214093"/>
                    <a:gd name="connsiteY0" fmla="*/ 225 h 315271"/>
                    <a:gd name="connsiteX1" fmla="*/ 170549 w 214093"/>
                    <a:gd name="connsiteY1" fmla="*/ 37678 h 315271"/>
                    <a:gd name="connsiteX2" fmla="*/ 180463 w 214093"/>
                    <a:gd name="connsiteY2" fmla="*/ 55942 h 315271"/>
                    <a:gd name="connsiteX3" fmla="*/ 177336 w 214093"/>
                    <a:gd name="connsiteY3" fmla="*/ 62409 h 315271"/>
                    <a:gd name="connsiteX4" fmla="*/ 177975 w 214093"/>
                    <a:gd name="connsiteY4" fmla="*/ 67455 h 315271"/>
                    <a:gd name="connsiteX5" fmla="*/ 185828 w 214093"/>
                    <a:gd name="connsiteY5" fmla="*/ 79501 h 315271"/>
                    <a:gd name="connsiteX6" fmla="*/ 186219 w 214093"/>
                    <a:gd name="connsiteY6" fmla="*/ 95775 h 315271"/>
                    <a:gd name="connsiteX7" fmla="*/ 183732 w 214093"/>
                    <a:gd name="connsiteY7" fmla="*/ 101994 h 315271"/>
                    <a:gd name="connsiteX8" fmla="*/ 184940 w 214093"/>
                    <a:gd name="connsiteY8" fmla="*/ 108710 h 315271"/>
                    <a:gd name="connsiteX9" fmla="*/ 196915 w 214093"/>
                    <a:gd name="connsiteY9" fmla="*/ 128040 h 315271"/>
                    <a:gd name="connsiteX10" fmla="*/ 191478 w 214093"/>
                    <a:gd name="connsiteY10" fmla="*/ 129639 h 315271"/>
                    <a:gd name="connsiteX11" fmla="*/ 192686 w 214093"/>
                    <a:gd name="connsiteY11" fmla="*/ 152700 h 315271"/>
                    <a:gd name="connsiteX12" fmla="*/ 196595 w 214093"/>
                    <a:gd name="connsiteY12" fmla="*/ 170254 h 315271"/>
                    <a:gd name="connsiteX13" fmla="*/ 193041 w 214093"/>
                    <a:gd name="connsiteY13" fmla="*/ 188838 h 315271"/>
                    <a:gd name="connsiteX14" fmla="*/ 188102 w 214093"/>
                    <a:gd name="connsiteY14" fmla="*/ 203300 h 315271"/>
                    <a:gd name="connsiteX15" fmla="*/ 194178 w 214093"/>
                    <a:gd name="connsiteY15" fmla="*/ 213676 h 315271"/>
                    <a:gd name="connsiteX16" fmla="*/ 208392 w 214093"/>
                    <a:gd name="connsiteY16" fmla="*/ 227498 h 315271"/>
                    <a:gd name="connsiteX17" fmla="*/ 212549 w 214093"/>
                    <a:gd name="connsiteY17" fmla="*/ 243276 h 315271"/>
                    <a:gd name="connsiteX18" fmla="*/ 214006 w 214093"/>
                    <a:gd name="connsiteY18" fmla="*/ 250382 h 315271"/>
                    <a:gd name="connsiteX19" fmla="*/ 206722 w 214093"/>
                    <a:gd name="connsiteY19" fmla="*/ 252230 h 315271"/>
                    <a:gd name="connsiteX20" fmla="*/ 192508 w 214093"/>
                    <a:gd name="connsiteY20" fmla="*/ 255179 h 315271"/>
                    <a:gd name="connsiteX21" fmla="*/ 179254 w 214093"/>
                    <a:gd name="connsiteY21" fmla="*/ 252052 h 315271"/>
                    <a:gd name="connsiteX22" fmla="*/ 163300 w 214093"/>
                    <a:gd name="connsiteY22" fmla="*/ 263885 h 315271"/>
                    <a:gd name="connsiteX23" fmla="*/ 139670 w 214093"/>
                    <a:gd name="connsiteY23" fmla="*/ 274971 h 315271"/>
                    <a:gd name="connsiteX24" fmla="*/ 115969 w 214093"/>
                    <a:gd name="connsiteY24" fmla="*/ 288794 h 315271"/>
                    <a:gd name="connsiteX25" fmla="*/ 104314 w 214093"/>
                    <a:gd name="connsiteY25" fmla="*/ 292063 h 315271"/>
                    <a:gd name="connsiteX26" fmla="*/ 95359 w 214093"/>
                    <a:gd name="connsiteY26" fmla="*/ 296221 h 315271"/>
                    <a:gd name="connsiteX27" fmla="*/ 76704 w 214093"/>
                    <a:gd name="connsiteY27" fmla="*/ 303328 h 315271"/>
                    <a:gd name="connsiteX28" fmla="*/ 63912 w 214093"/>
                    <a:gd name="connsiteY28" fmla="*/ 314734 h 315271"/>
                    <a:gd name="connsiteX29" fmla="*/ 48206 w 214093"/>
                    <a:gd name="connsiteY29" fmla="*/ 311962 h 315271"/>
                    <a:gd name="connsiteX30" fmla="*/ 43658 w 214093"/>
                    <a:gd name="connsiteY30" fmla="*/ 305708 h 315271"/>
                    <a:gd name="connsiteX31" fmla="*/ 30297 w 214093"/>
                    <a:gd name="connsiteY31" fmla="*/ 294231 h 315271"/>
                    <a:gd name="connsiteX32" fmla="*/ 27455 w 214093"/>
                    <a:gd name="connsiteY32" fmla="*/ 292383 h 315271"/>
                    <a:gd name="connsiteX33" fmla="*/ 25855 w 214093"/>
                    <a:gd name="connsiteY33" fmla="*/ 280586 h 315271"/>
                    <a:gd name="connsiteX34" fmla="*/ 20170 w 214093"/>
                    <a:gd name="connsiteY34" fmla="*/ 264844 h 315271"/>
                    <a:gd name="connsiteX35" fmla="*/ 16439 w 214093"/>
                    <a:gd name="connsiteY35" fmla="*/ 249920 h 315271"/>
                    <a:gd name="connsiteX36" fmla="*/ 3896 w 214093"/>
                    <a:gd name="connsiteY36" fmla="*/ 227641 h 315271"/>
                    <a:gd name="connsiteX37" fmla="*/ 7023 w 214093"/>
                    <a:gd name="connsiteY37" fmla="*/ 197792 h 315271"/>
                    <a:gd name="connsiteX38" fmla="*/ 18180 w 214093"/>
                    <a:gd name="connsiteY38" fmla="*/ 185284 h 315271"/>
                    <a:gd name="connsiteX39" fmla="*/ 22728 w 214093"/>
                    <a:gd name="connsiteY39" fmla="*/ 172812 h 315271"/>
                    <a:gd name="connsiteX40" fmla="*/ 26566 w 214093"/>
                    <a:gd name="connsiteY40" fmla="*/ 162508 h 315271"/>
                    <a:gd name="connsiteX41" fmla="*/ 34455 w 214093"/>
                    <a:gd name="connsiteY41" fmla="*/ 152771 h 315271"/>
                    <a:gd name="connsiteX42" fmla="*/ 33744 w 214093"/>
                    <a:gd name="connsiteY42" fmla="*/ 118694 h 315271"/>
                    <a:gd name="connsiteX43" fmla="*/ 20241 w 214093"/>
                    <a:gd name="connsiteY43" fmla="*/ 77831 h 315271"/>
                    <a:gd name="connsiteX44" fmla="*/ 24399 w 214093"/>
                    <a:gd name="connsiteY44" fmla="*/ 73851 h 315271"/>
                    <a:gd name="connsiteX45" fmla="*/ 24967 w 214093"/>
                    <a:gd name="connsiteY45" fmla="*/ 51323 h 315271"/>
                    <a:gd name="connsiteX46" fmla="*/ 20561 w 214093"/>
                    <a:gd name="connsiteY46" fmla="*/ 29789 h 315271"/>
                    <a:gd name="connsiteX47" fmla="*/ 19282 w 214093"/>
                    <a:gd name="connsiteY47" fmla="*/ 18134 h 315271"/>
                    <a:gd name="connsiteX48" fmla="*/ 19601 w 214093"/>
                    <a:gd name="connsiteY48" fmla="*/ 14048 h 315271"/>
                    <a:gd name="connsiteX49" fmla="*/ 29267 w 214093"/>
                    <a:gd name="connsiteY49" fmla="*/ 11099 h 315271"/>
                    <a:gd name="connsiteX50" fmla="*/ 41028 w 214093"/>
                    <a:gd name="connsiteY50" fmla="*/ 9499 h 315271"/>
                    <a:gd name="connsiteX51" fmla="*/ 56166 w 214093"/>
                    <a:gd name="connsiteY51" fmla="*/ 11027 h 315271"/>
                    <a:gd name="connsiteX52" fmla="*/ 95679 w 214093"/>
                    <a:gd name="connsiteY52" fmla="*/ 9642 h 315271"/>
                    <a:gd name="connsiteX53" fmla="*/ 112131 w 214093"/>
                    <a:gd name="connsiteY53" fmla="*/ 8611 h 315271"/>
                    <a:gd name="connsiteX54" fmla="*/ 128512 w 214093"/>
                    <a:gd name="connsiteY54" fmla="*/ 7190 h 315271"/>
                    <a:gd name="connsiteX55" fmla="*/ 141908 w 214093"/>
                    <a:gd name="connsiteY55" fmla="*/ 5982 h 315271"/>
                    <a:gd name="connsiteX56" fmla="*/ 155944 w 214093"/>
                    <a:gd name="connsiteY56" fmla="*/ 865 h 315271"/>
                    <a:gd name="connsiteX57" fmla="*/ 165681 w 214093"/>
                    <a:gd name="connsiteY57" fmla="*/ 225 h 315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214093" h="315271">
                      <a:moveTo>
                        <a:pt x="165681" y="225"/>
                      </a:moveTo>
                      <a:cubicBezTo>
                        <a:pt x="162127" y="13550"/>
                        <a:pt x="160102" y="26662"/>
                        <a:pt x="170549" y="37678"/>
                      </a:cubicBezTo>
                      <a:cubicBezTo>
                        <a:pt x="175026" y="42368"/>
                        <a:pt x="182133" y="48338"/>
                        <a:pt x="180463" y="55942"/>
                      </a:cubicBezTo>
                      <a:cubicBezTo>
                        <a:pt x="179503" y="58181"/>
                        <a:pt x="178473" y="60242"/>
                        <a:pt x="177336" y="62409"/>
                      </a:cubicBezTo>
                      <a:cubicBezTo>
                        <a:pt x="176785" y="64115"/>
                        <a:pt x="177019" y="65962"/>
                        <a:pt x="177975" y="67455"/>
                      </a:cubicBezTo>
                      <a:cubicBezTo>
                        <a:pt x="179503" y="72003"/>
                        <a:pt x="183412" y="75415"/>
                        <a:pt x="185828" y="79501"/>
                      </a:cubicBezTo>
                      <a:cubicBezTo>
                        <a:pt x="189381" y="85399"/>
                        <a:pt x="187889" y="89628"/>
                        <a:pt x="186219" y="95775"/>
                      </a:cubicBezTo>
                      <a:cubicBezTo>
                        <a:pt x="185896" y="98014"/>
                        <a:pt x="185043" y="100146"/>
                        <a:pt x="183732" y="101994"/>
                      </a:cubicBezTo>
                      <a:cubicBezTo>
                        <a:pt x="182257" y="104197"/>
                        <a:pt x="182790" y="107181"/>
                        <a:pt x="184940" y="108710"/>
                      </a:cubicBezTo>
                      <a:cubicBezTo>
                        <a:pt x="188991" y="115248"/>
                        <a:pt x="193965" y="120826"/>
                        <a:pt x="196915" y="128040"/>
                      </a:cubicBezTo>
                      <a:cubicBezTo>
                        <a:pt x="195458" y="129461"/>
                        <a:pt x="193361" y="128821"/>
                        <a:pt x="191478" y="129639"/>
                      </a:cubicBezTo>
                      <a:cubicBezTo>
                        <a:pt x="190671" y="137349"/>
                        <a:pt x="191076" y="145132"/>
                        <a:pt x="192686" y="152700"/>
                      </a:cubicBezTo>
                      <a:cubicBezTo>
                        <a:pt x="194534" y="158421"/>
                        <a:pt x="195842" y="164284"/>
                        <a:pt x="196595" y="170254"/>
                      </a:cubicBezTo>
                      <a:cubicBezTo>
                        <a:pt x="196740" y="176614"/>
                        <a:pt x="195529" y="182975"/>
                        <a:pt x="193041" y="188838"/>
                      </a:cubicBezTo>
                      <a:cubicBezTo>
                        <a:pt x="191229" y="193564"/>
                        <a:pt x="189488" y="198432"/>
                        <a:pt x="188102" y="203300"/>
                      </a:cubicBezTo>
                      <a:cubicBezTo>
                        <a:pt x="187367" y="207777"/>
                        <a:pt x="189922" y="212112"/>
                        <a:pt x="194178" y="213676"/>
                      </a:cubicBezTo>
                      <a:cubicBezTo>
                        <a:pt x="199462" y="217691"/>
                        <a:pt x="204235" y="222346"/>
                        <a:pt x="208392" y="227498"/>
                      </a:cubicBezTo>
                      <a:cubicBezTo>
                        <a:pt x="211018" y="232366"/>
                        <a:pt x="212443" y="237768"/>
                        <a:pt x="212549" y="243276"/>
                      </a:cubicBezTo>
                      <a:lnTo>
                        <a:pt x="214006" y="250382"/>
                      </a:lnTo>
                      <a:cubicBezTo>
                        <a:pt x="211519" y="250738"/>
                        <a:pt x="209078" y="251342"/>
                        <a:pt x="206722" y="252230"/>
                      </a:cubicBezTo>
                      <a:cubicBezTo>
                        <a:pt x="202032" y="254078"/>
                        <a:pt x="197803" y="256458"/>
                        <a:pt x="192508" y="255179"/>
                      </a:cubicBezTo>
                      <a:cubicBezTo>
                        <a:pt x="187818" y="253971"/>
                        <a:pt x="184762" y="251200"/>
                        <a:pt x="179254" y="252052"/>
                      </a:cubicBezTo>
                      <a:cubicBezTo>
                        <a:pt x="172467" y="253118"/>
                        <a:pt x="168594" y="260047"/>
                        <a:pt x="163300" y="263885"/>
                      </a:cubicBezTo>
                      <a:cubicBezTo>
                        <a:pt x="156005" y="268718"/>
                        <a:pt x="148045" y="272449"/>
                        <a:pt x="139670" y="274971"/>
                      </a:cubicBezTo>
                      <a:cubicBezTo>
                        <a:pt x="130573" y="278098"/>
                        <a:pt x="124604" y="285099"/>
                        <a:pt x="115969" y="288794"/>
                      </a:cubicBezTo>
                      <a:cubicBezTo>
                        <a:pt x="112202" y="290393"/>
                        <a:pt x="108151" y="290606"/>
                        <a:pt x="104314" y="292063"/>
                      </a:cubicBezTo>
                      <a:cubicBezTo>
                        <a:pt x="101613" y="293094"/>
                        <a:pt x="98309" y="295403"/>
                        <a:pt x="95359" y="296221"/>
                      </a:cubicBezTo>
                      <a:cubicBezTo>
                        <a:pt x="87791" y="298282"/>
                        <a:pt x="82994" y="298211"/>
                        <a:pt x="76704" y="303328"/>
                      </a:cubicBezTo>
                      <a:cubicBezTo>
                        <a:pt x="72867" y="306277"/>
                        <a:pt x="68389" y="313632"/>
                        <a:pt x="63912" y="314734"/>
                      </a:cubicBezTo>
                      <a:cubicBezTo>
                        <a:pt x="58518" y="315942"/>
                        <a:pt x="52861" y="314947"/>
                        <a:pt x="48206" y="311962"/>
                      </a:cubicBezTo>
                      <a:cubicBezTo>
                        <a:pt x="46607" y="310434"/>
                        <a:pt x="45470" y="307485"/>
                        <a:pt x="43658" y="305708"/>
                      </a:cubicBezTo>
                      <a:cubicBezTo>
                        <a:pt x="39572" y="302155"/>
                        <a:pt x="34703" y="297677"/>
                        <a:pt x="30297" y="294231"/>
                      </a:cubicBezTo>
                      <a:cubicBezTo>
                        <a:pt x="29405" y="293520"/>
                        <a:pt x="28453" y="292916"/>
                        <a:pt x="27455" y="292383"/>
                      </a:cubicBezTo>
                      <a:cubicBezTo>
                        <a:pt x="28673" y="288403"/>
                        <a:pt x="28091" y="284104"/>
                        <a:pt x="25855" y="280586"/>
                      </a:cubicBezTo>
                      <a:cubicBezTo>
                        <a:pt x="23368" y="275576"/>
                        <a:pt x="21464" y="270281"/>
                        <a:pt x="20170" y="264844"/>
                      </a:cubicBezTo>
                      <a:cubicBezTo>
                        <a:pt x="19140" y="259834"/>
                        <a:pt x="17860" y="254860"/>
                        <a:pt x="16439" y="249920"/>
                      </a:cubicBezTo>
                      <a:cubicBezTo>
                        <a:pt x="13102" y="242032"/>
                        <a:pt x="8895" y="234570"/>
                        <a:pt x="3896" y="227641"/>
                      </a:cubicBezTo>
                      <a:cubicBezTo>
                        <a:pt x="-2749" y="216981"/>
                        <a:pt x="-653" y="207387"/>
                        <a:pt x="7023" y="197792"/>
                      </a:cubicBezTo>
                      <a:cubicBezTo>
                        <a:pt x="10825" y="193635"/>
                        <a:pt x="14520" y="189513"/>
                        <a:pt x="18180" y="185284"/>
                      </a:cubicBezTo>
                      <a:cubicBezTo>
                        <a:pt x="21026" y="181731"/>
                        <a:pt x="22625" y="177360"/>
                        <a:pt x="22728" y="172812"/>
                      </a:cubicBezTo>
                      <a:cubicBezTo>
                        <a:pt x="22718" y="169010"/>
                        <a:pt x="24082" y="165350"/>
                        <a:pt x="26566" y="162508"/>
                      </a:cubicBezTo>
                      <a:cubicBezTo>
                        <a:pt x="28730" y="158919"/>
                        <a:pt x="31384" y="155649"/>
                        <a:pt x="34455" y="152771"/>
                      </a:cubicBezTo>
                      <a:cubicBezTo>
                        <a:pt x="42379" y="141223"/>
                        <a:pt x="38790" y="130349"/>
                        <a:pt x="33744" y="118694"/>
                      </a:cubicBezTo>
                      <a:cubicBezTo>
                        <a:pt x="28272" y="105405"/>
                        <a:pt x="23759" y="91760"/>
                        <a:pt x="20241" y="77831"/>
                      </a:cubicBezTo>
                      <a:cubicBezTo>
                        <a:pt x="22338" y="78719"/>
                        <a:pt x="23546" y="77511"/>
                        <a:pt x="24399" y="73851"/>
                      </a:cubicBezTo>
                      <a:cubicBezTo>
                        <a:pt x="25990" y="66460"/>
                        <a:pt x="26182" y="58785"/>
                        <a:pt x="24967" y="51323"/>
                      </a:cubicBezTo>
                      <a:cubicBezTo>
                        <a:pt x="23866" y="44216"/>
                        <a:pt x="21769" y="37109"/>
                        <a:pt x="20561" y="29789"/>
                      </a:cubicBezTo>
                      <a:cubicBezTo>
                        <a:pt x="19829" y="25951"/>
                        <a:pt x="19403" y="22043"/>
                        <a:pt x="19282" y="18134"/>
                      </a:cubicBezTo>
                      <a:cubicBezTo>
                        <a:pt x="19282" y="16748"/>
                        <a:pt x="19459" y="15398"/>
                        <a:pt x="19601" y="14048"/>
                      </a:cubicBezTo>
                      <a:cubicBezTo>
                        <a:pt x="21130" y="11169"/>
                        <a:pt x="26317" y="11489"/>
                        <a:pt x="29267" y="11099"/>
                      </a:cubicBezTo>
                      <a:cubicBezTo>
                        <a:pt x="33158" y="10352"/>
                        <a:pt x="37084" y="9819"/>
                        <a:pt x="41028" y="9499"/>
                      </a:cubicBezTo>
                      <a:cubicBezTo>
                        <a:pt x="46110" y="9535"/>
                        <a:pt x="51180" y="10032"/>
                        <a:pt x="56166" y="11027"/>
                      </a:cubicBezTo>
                      <a:cubicBezTo>
                        <a:pt x="69349" y="12520"/>
                        <a:pt x="82603" y="10210"/>
                        <a:pt x="95679" y="9642"/>
                      </a:cubicBezTo>
                      <a:cubicBezTo>
                        <a:pt x="101183" y="9748"/>
                        <a:pt x="106688" y="9428"/>
                        <a:pt x="112131" y="8611"/>
                      </a:cubicBezTo>
                      <a:cubicBezTo>
                        <a:pt x="117486" y="7296"/>
                        <a:pt x="123012" y="6799"/>
                        <a:pt x="128512" y="7190"/>
                      </a:cubicBezTo>
                      <a:cubicBezTo>
                        <a:pt x="133011" y="7794"/>
                        <a:pt x="137588" y="7367"/>
                        <a:pt x="141908" y="5982"/>
                      </a:cubicBezTo>
                      <a:cubicBezTo>
                        <a:pt x="146777" y="4383"/>
                        <a:pt x="150934" y="2073"/>
                        <a:pt x="155944" y="865"/>
                      </a:cubicBezTo>
                      <a:cubicBezTo>
                        <a:pt x="159107" y="-59"/>
                        <a:pt x="162426" y="-272"/>
                        <a:pt x="165681" y="225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08" name="Freeform: Shape 507">
                  <a:extLst>
                    <a:ext uri="{FF2B5EF4-FFF2-40B4-BE49-F238E27FC236}">
                      <a16:creationId xmlns:a16="http://schemas.microsoft.com/office/drawing/2014/main" id="{7D4E29C2-2E21-8E15-4047-71FDAEF0F26C}"/>
                    </a:ext>
                  </a:extLst>
                </p:cNvPr>
                <p:cNvSpPr/>
                <p:nvPr/>
              </p:nvSpPr>
              <p:spPr>
                <a:xfrm>
                  <a:off x="-11466984" y="6345458"/>
                  <a:ext cx="625980" cy="445052"/>
                </a:xfrm>
                <a:custGeom>
                  <a:avLst/>
                  <a:gdLst>
                    <a:gd name="connsiteX0" fmla="*/ 21375 w 390905"/>
                    <a:gd name="connsiteY0" fmla="*/ 162737 h 277921"/>
                    <a:gd name="connsiteX1" fmla="*/ 36086 w 390905"/>
                    <a:gd name="connsiteY1" fmla="*/ 163376 h 277921"/>
                    <a:gd name="connsiteX2" fmla="*/ 40386 w 390905"/>
                    <a:gd name="connsiteY2" fmla="*/ 158650 h 277921"/>
                    <a:gd name="connsiteX3" fmla="*/ 44437 w 390905"/>
                    <a:gd name="connsiteY3" fmla="*/ 148204 h 277921"/>
                    <a:gd name="connsiteX4" fmla="*/ 57548 w 390905"/>
                    <a:gd name="connsiteY4" fmla="*/ 141097 h 277921"/>
                    <a:gd name="connsiteX5" fmla="*/ 61706 w 390905"/>
                    <a:gd name="connsiteY5" fmla="*/ 117396 h 277921"/>
                    <a:gd name="connsiteX6" fmla="*/ 59396 w 390905"/>
                    <a:gd name="connsiteY6" fmla="*/ 99629 h 277921"/>
                    <a:gd name="connsiteX7" fmla="*/ 71513 w 390905"/>
                    <a:gd name="connsiteY7" fmla="*/ 86552 h 277921"/>
                    <a:gd name="connsiteX8" fmla="*/ 86189 w 390905"/>
                    <a:gd name="connsiteY8" fmla="*/ 82644 h 277921"/>
                    <a:gd name="connsiteX9" fmla="*/ 94255 w 390905"/>
                    <a:gd name="connsiteY9" fmla="*/ 91172 h 277921"/>
                    <a:gd name="connsiteX10" fmla="*/ 102570 w 390905"/>
                    <a:gd name="connsiteY10" fmla="*/ 93908 h 277921"/>
                    <a:gd name="connsiteX11" fmla="*/ 111915 w 390905"/>
                    <a:gd name="connsiteY11" fmla="*/ 72588 h 277921"/>
                    <a:gd name="connsiteX12" fmla="*/ 119875 w 390905"/>
                    <a:gd name="connsiteY12" fmla="*/ 76887 h 277921"/>
                    <a:gd name="connsiteX13" fmla="*/ 128189 w 390905"/>
                    <a:gd name="connsiteY13" fmla="*/ 78699 h 277921"/>
                    <a:gd name="connsiteX14" fmla="*/ 129469 w 390905"/>
                    <a:gd name="connsiteY14" fmla="*/ 60187 h 277921"/>
                    <a:gd name="connsiteX15" fmla="*/ 134657 w 390905"/>
                    <a:gd name="connsiteY15" fmla="*/ 57948 h 277921"/>
                    <a:gd name="connsiteX16" fmla="*/ 141372 w 390905"/>
                    <a:gd name="connsiteY16" fmla="*/ 49491 h 277921"/>
                    <a:gd name="connsiteX17" fmla="*/ 158215 w 390905"/>
                    <a:gd name="connsiteY17" fmla="*/ 40714 h 277921"/>
                    <a:gd name="connsiteX18" fmla="*/ 163297 w 390905"/>
                    <a:gd name="connsiteY18" fmla="*/ 46790 h 277921"/>
                    <a:gd name="connsiteX19" fmla="*/ 169231 w 390905"/>
                    <a:gd name="connsiteY19" fmla="*/ 43237 h 277921"/>
                    <a:gd name="connsiteX20" fmla="*/ 183196 w 390905"/>
                    <a:gd name="connsiteY20" fmla="*/ 27602 h 277921"/>
                    <a:gd name="connsiteX21" fmla="*/ 194140 w 390905"/>
                    <a:gd name="connsiteY21" fmla="*/ 29983 h 277921"/>
                    <a:gd name="connsiteX22" fmla="*/ 209135 w 390905"/>
                    <a:gd name="connsiteY22" fmla="*/ 26430 h 277921"/>
                    <a:gd name="connsiteX23" fmla="*/ 220222 w 390905"/>
                    <a:gd name="connsiteY23" fmla="*/ 5109 h 277921"/>
                    <a:gd name="connsiteX24" fmla="*/ 240334 w 390905"/>
                    <a:gd name="connsiteY24" fmla="*/ 952 h 277921"/>
                    <a:gd name="connsiteX25" fmla="*/ 252309 w 390905"/>
                    <a:gd name="connsiteY25" fmla="*/ 135 h 277921"/>
                    <a:gd name="connsiteX26" fmla="*/ 263573 w 390905"/>
                    <a:gd name="connsiteY26" fmla="*/ 6211 h 277921"/>
                    <a:gd name="connsiteX27" fmla="*/ 279137 w 390905"/>
                    <a:gd name="connsiteY27" fmla="*/ 17297 h 277921"/>
                    <a:gd name="connsiteX28" fmla="*/ 281446 w 390905"/>
                    <a:gd name="connsiteY28" fmla="*/ 17866 h 277921"/>
                    <a:gd name="connsiteX29" fmla="*/ 283862 w 390905"/>
                    <a:gd name="connsiteY29" fmla="*/ 20424 h 277921"/>
                    <a:gd name="connsiteX30" fmla="*/ 287025 w 390905"/>
                    <a:gd name="connsiteY30" fmla="*/ 35349 h 277921"/>
                    <a:gd name="connsiteX31" fmla="*/ 291111 w 390905"/>
                    <a:gd name="connsiteY31" fmla="*/ 50273 h 277921"/>
                    <a:gd name="connsiteX32" fmla="*/ 302447 w 390905"/>
                    <a:gd name="connsiteY32" fmla="*/ 58410 h 277921"/>
                    <a:gd name="connsiteX33" fmla="*/ 308985 w 390905"/>
                    <a:gd name="connsiteY33" fmla="*/ 69816 h 277921"/>
                    <a:gd name="connsiteX34" fmla="*/ 315061 w 390905"/>
                    <a:gd name="connsiteY34" fmla="*/ 74791 h 277921"/>
                    <a:gd name="connsiteX35" fmla="*/ 325259 w 390905"/>
                    <a:gd name="connsiteY35" fmla="*/ 76212 h 277921"/>
                    <a:gd name="connsiteX36" fmla="*/ 332046 w 390905"/>
                    <a:gd name="connsiteY36" fmla="*/ 79233 h 277921"/>
                    <a:gd name="connsiteX37" fmla="*/ 339793 w 390905"/>
                    <a:gd name="connsiteY37" fmla="*/ 87796 h 277921"/>
                    <a:gd name="connsiteX38" fmla="*/ 329417 w 390905"/>
                    <a:gd name="connsiteY38" fmla="*/ 92664 h 277921"/>
                    <a:gd name="connsiteX39" fmla="*/ 314564 w 390905"/>
                    <a:gd name="connsiteY39" fmla="*/ 98812 h 277921"/>
                    <a:gd name="connsiteX40" fmla="*/ 314564 w 390905"/>
                    <a:gd name="connsiteY40" fmla="*/ 102720 h 277921"/>
                    <a:gd name="connsiteX41" fmla="*/ 324549 w 390905"/>
                    <a:gd name="connsiteY41" fmla="*/ 105990 h 277921"/>
                    <a:gd name="connsiteX42" fmla="*/ 341143 w 390905"/>
                    <a:gd name="connsiteY42" fmla="*/ 106949 h 277921"/>
                    <a:gd name="connsiteX43" fmla="*/ 358554 w 390905"/>
                    <a:gd name="connsiteY43" fmla="*/ 102720 h 277921"/>
                    <a:gd name="connsiteX44" fmla="*/ 369214 w 390905"/>
                    <a:gd name="connsiteY44" fmla="*/ 111355 h 277921"/>
                    <a:gd name="connsiteX45" fmla="*/ 379875 w 390905"/>
                    <a:gd name="connsiteY45" fmla="*/ 128802 h 277921"/>
                    <a:gd name="connsiteX46" fmla="*/ 374296 w 390905"/>
                    <a:gd name="connsiteY46" fmla="*/ 139675 h 277921"/>
                    <a:gd name="connsiteX47" fmla="*/ 374758 w 390905"/>
                    <a:gd name="connsiteY47" fmla="*/ 148950 h 277921"/>
                    <a:gd name="connsiteX48" fmla="*/ 382717 w 390905"/>
                    <a:gd name="connsiteY48" fmla="*/ 150655 h 277921"/>
                    <a:gd name="connsiteX49" fmla="*/ 383215 w 390905"/>
                    <a:gd name="connsiteY49" fmla="*/ 150300 h 277921"/>
                    <a:gd name="connsiteX50" fmla="*/ 390819 w 390905"/>
                    <a:gd name="connsiteY50" fmla="*/ 150122 h 277921"/>
                    <a:gd name="connsiteX51" fmla="*/ 390321 w 390905"/>
                    <a:gd name="connsiteY51" fmla="*/ 151650 h 277921"/>
                    <a:gd name="connsiteX52" fmla="*/ 386768 w 390905"/>
                    <a:gd name="connsiteY52" fmla="*/ 167285 h 277921"/>
                    <a:gd name="connsiteX53" fmla="*/ 361894 w 390905"/>
                    <a:gd name="connsiteY53" fmla="*/ 189636 h 277921"/>
                    <a:gd name="connsiteX54" fmla="*/ 331371 w 390905"/>
                    <a:gd name="connsiteY54" fmla="*/ 204098 h 277921"/>
                    <a:gd name="connsiteX55" fmla="*/ 315345 w 390905"/>
                    <a:gd name="connsiteY55" fmla="*/ 217281 h 277921"/>
                    <a:gd name="connsiteX56" fmla="*/ 314848 w 390905"/>
                    <a:gd name="connsiteY56" fmla="*/ 216961 h 277921"/>
                    <a:gd name="connsiteX57" fmla="*/ 297081 w 390905"/>
                    <a:gd name="connsiteY57" fmla="*/ 212413 h 277921"/>
                    <a:gd name="connsiteX58" fmla="*/ 289441 w 390905"/>
                    <a:gd name="connsiteY58" fmla="*/ 204560 h 277921"/>
                    <a:gd name="connsiteX59" fmla="*/ 280238 w 390905"/>
                    <a:gd name="connsiteY59" fmla="*/ 200260 h 277921"/>
                    <a:gd name="connsiteX60" fmla="*/ 270502 w 390905"/>
                    <a:gd name="connsiteY60" fmla="*/ 200651 h 277921"/>
                    <a:gd name="connsiteX61" fmla="*/ 256466 w 390905"/>
                    <a:gd name="connsiteY61" fmla="*/ 205768 h 277921"/>
                    <a:gd name="connsiteX62" fmla="*/ 243070 w 390905"/>
                    <a:gd name="connsiteY62" fmla="*/ 206976 h 277921"/>
                    <a:gd name="connsiteX63" fmla="*/ 226689 w 390905"/>
                    <a:gd name="connsiteY63" fmla="*/ 208397 h 277921"/>
                    <a:gd name="connsiteX64" fmla="*/ 210237 w 390905"/>
                    <a:gd name="connsiteY64" fmla="*/ 209428 h 277921"/>
                    <a:gd name="connsiteX65" fmla="*/ 170723 w 390905"/>
                    <a:gd name="connsiteY65" fmla="*/ 210814 h 277921"/>
                    <a:gd name="connsiteX66" fmla="*/ 155586 w 390905"/>
                    <a:gd name="connsiteY66" fmla="*/ 209286 h 277921"/>
                    <a:gd name="connsiteX67" fmla="*/ 143824 w 390905"/>
                    <a:gd name="connsiteY67" fmla="*/ 210885 h 277921"/>
                    <a:gd name="connsiteX68" fmla="*/ 134159 w 390905"/>
                    <a:gd name="connsiteY68" fmla="*/ 213834 h 277921"/>
                    <a:gd name="connsiteX69" fmla="*/ 133839 w 390905"/>
                    <a:gd name="connsiteY69" fmla="*/ 217921 h 277921"/>
                    <a:gd name="connsiteX70" fmla="*/ 135119 w 390905"/>
                    <a:gd name="connsiteY70" fmla="*/ 229575 h 277921"/>
                    <a:gd name="connsiteX71" fmla="*/ 139525 w 390905"/>
                    <a:gd name="connsiteY71" fmla="*/ 251109 h 277921"/>
                    <a:gd name="connsiteX72" fmla="*/ 138956 w 390905"/>
                    <a:gd name="connsiteY72" fmla="*/ 273637 h 277921"/>
                    <a:gd name="connsiteX73" fmla="*/ 134799 w 390905"/>
                    <a:gd name="connsiteY73" fmla="*/ 277617 h 277921"/>
                    <a:gd name="connsiteX74" fmla="*/ 132098 w 390905"/>
                    <a:gd name="connsiteY74" fmla="*/ 275840 h 277921"/>
                    <a:gd name="connsiteX75" fmla="*/ 120052 w 390905"/>
                    <a:gd name="connsiteY75" fmla="*/ 265180 h 277921"/>
                    <a:gd name="connsiteX76" fmla="*/ 107118 w 390905"/>
                    <a:gd name="connsiteY76" fmla="*/ 258073 h 277921"/>
                    <a:gd name="connsiteX77" fmla="*/ 96884 w 390905"/>
                    <a:gd name="connsiteY77" fmla="*/ 259281 h 277921"/>
                    <a:gd name="connsiteX78" fmla="*/ 84128 w 390905"/>
                    <a:gd name="connsiteY78" fmla="*/ 259992 h 277921"/>
                    <a:gd name="connsiteX79" fmla="*/ 70305 w 390905"/>
                    <a:gd name="connsiteY79" fmla="*/ 265429 h 277921"/>
                    <a:gd name="connsiteX80" fmla="*/ 60640 w 390905"/>
                    <a:gd name="connsiteY80" fmla="*/ 275307 h 277921"/>
                    <a:gd name="connsiteX81" fmla="*/ 44685 w 390905"/>
                    <a:gd name="connsiteY81" fmla="*/ 270191 h 277921"/>
                    <a:gd name="connsiteX82" fmla="*/ 36619 w 390905"/>
                    <a:gd name="connsiteY82" fmla="*/ 262480 h 277921"/>
                    <a:gd name="connsiteX83" fmla="*/ 31609 w 390905"/>
                    <a:gd name="connsiteY83" fmla="*/ 249297 h 277921"/>
                    <a:gd name="connsiteX84" fmla="*/ 18604 w 390905"/>
                    <a:gd name="connsiteY84" fmla="*/ 242190 h 277921"/>
                    <a:gd name="connsiteX85" fmla="*/ 8299 w 390905"/>
                    <a:gd name="connsiteY85" fmla="*/ 232845 h 277921"/>
                    <a:gd name="connsiteX86" fmla="*/ -87 w 390905"/>
                    <a:gd name="connsiteY86" fmla="*/ 222469 h 277921"/>
                    <a:gd name="connsiteX87" fmla="*/ 18746 w 390905"/>
                    <a:gd name="connsiteY87" fmla="*/ 212342 h 277921"/>
                    <a:gd name="connsiteX88" fmla="*/ 13735 w 390905"/>
                    <a:gd name="connsiteY88" fmla="*/ 195712 h 277921"/>
                    <a:gd name="connsiteX89" fmla="*/ 13735 w 390905"/>
                    <a:gd name="connsiteY89" fmla="*/ 190382 h 277921"/>
                    <a:gd name="connsiteX90" fmla="*/ 12776 w 390905"/>
                    <a:gd name="connsiteY90" fmla="*/ 179722 h 277921"/>
                    <a:gd name="connsiteX91" fmla="*/ 21375 w 390905"/>
                    <a:gd name="connsiteY91" fmla="*/ 162737 h 277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90905" h="277921">
                      <a:moveTo>
                        <a:pt x="21375" y="162737"/>
                      </a:moveTo>
                      <a:cubicBezTo>
                        <a:pt x="25924" y="162737"/>
                        <a:pt x="31858" y="165437"/>
                        <a:pt x="36086" y="163376"/>
                      </a:cubicBezTo>
                      <a:cubicBezTo>
                        <a:pt x="38186" y="162559"/>
                        <a:pt x="39782" y="160818"/>
                        <a:pt x="40386" y="158650"/>
                      </a:cubicBezTo>
                      <a:cubicBezTo>
                        <a:pt x="42127" y="154599"/>
                        <a:pt x="41594" y="151544"/>
                        <a:pt x="44437" y="148204"/>
                      </a:cubicBezTo>
                      <a:cubicBezTo>
                        <a:pt x="47279" y="144863"/>
                        <a:pt x="54031" y="143584"/>
                        <a:pt x="57548" y="141097"/>
                      </a:cubicBezTo>
                      <a:cubicBezTo>
                        <a:pt x="65366" y="135518"/>
                        <a:pt x="64655" y="125213"/>
                        <a:pt x="61706" y="117396"/>
                      </a:cubicBezTo>
                      <a:cubicBezTo>
                        <a:pt x="59609" y="111817"/>
                        <a:pt x="56411" y="105669"/>
                        <a:pt x="59396" y="99629"/>
                      </a:cubicBezTo>
                      <a:cubicBezTo>
                        <a:pt x="61919" y="94618"/>
                        <a:pt x="67676" y="90710"/>
                        <a:pt x="71513" y="86552"/>
                      </a:cubicBezTo>
                      <a:cubicBezTo>
                        <a:pt x="75351" y="82395"/>
                        <a:pt x="80930" y="78877"/>
                        <a:pt x="86189" y="82644"/>
                      </a:cubicBezTo>
                      <a:cubicBezTo>
                        <a:pt x="89245" y="84776"/>
                        <a:pt x="91377" y="88791"/>
                        <a:pt x="94255" y="91172"/>
                      </a:cubicBezTo>
                      <a:cubicBezTo>
                        <a:pt x="95712" y="92309"/>
                        <a:pt x="100082" y="95009"/>
                        <a:pt x="102570" y="93908"/>
                      </a:cubicBezTo>
                      <a:cubicBezTo>
                        <a:pt x="109108" y="90852"/>
                        <a:pt x="109108" y="78415"/>
                        <a:pt x="111915" y="72588"/>
                      </a:cubicBezTo>
                      <a:cubicBezTo>
                        <a:pt x="115468" y="72588"/>
                        <a:pt x="117174" y="74471"/>
                        <a:pt x="119875" y="76887"/>
                      </a:cubicBezTo>
                      <a:cubicBezTo>
                        <a:pt x="121985" y="79197"/>
                        <a:pt x="125315" y="79907"/>
                        <a:pt x="128189" y="78699"/>
                      </a:cubicBezTo>
                      <a:cubicBezTo>
                        <a:pt x="136078" y="75430"/>
                        <a:pt x="131530" y="66014"/>
                        <a:pt x="129469" y="60187"/>
                      </a:cubicBezTo>
                      <a:cubicBezTo>
                        <a:pt x="130748" y="58907"/>
                        <a:pt x="133022" y="59085"/>
                        <a:pt x="134657" y="57948"/>
                      </a:cubicBezTo>
                      <a:cubicBezTo>
                        <a:pt x="137410" y="55567"/>
                        <a:pt x="139692" y="52725"/>
                        <a:pt x="141372" y="49491"/>
                      </a:cubicBezTo>
                      <a:cubicBezTo>
                        <a:pt x="144926" y="44552"/>
                        <a:pt x="152033" y="33678"/>
                        <a:pt x="158215" y="40714"/>
                      </a:cubicBezTo>
                      <a:cubicBezTo>
                        <a:pt x="159566" y="42242"/>
                        <a:pt x="161307" y="46151"/>
                        <a:pt x="163297" y="46790"/>
                      </a:cubicBezTo>
                      <a:cubicBezTo>
                        <a:pt x="165962" y="47679"/>
                        <a:pt x="167845" y="45014"/>
                        <a:pt x="169231" y="43237"/>
                      </a:cubicBezTo>
                      <a:cubicBezTo>
                        <a:pt x="173459" y="37907"/>
                        <a:pt x="174881" y="28064"/>
                        <a:pt x="183196" y="27602"/>
                      </a:cubicBezTo>
                      <a:cubicBezTo>
                        <a:pt x="186749" y="27353"/>
                        <a:pt x="190622" y="29450"/>
                        <a:pt x="194140" y="29983"/>
                      </a:cubicBezTo>
                      <a:cubicBezTo>
                        <a:pt x="199417" y="31440"/>
                        <a:pt x="205077" y="30125"/>
                        <a:pt x="209135" y="26430"/>
                      </a:cubicBezTo>
                      <a:cubicBezTo>
                        <a:pt x="215105" y="20673"/>
                        <a:pt x="214003" y="11185"/>
                        <a:pt x="220222" y="5109"/>
                      </a:cubicBezTo>
                      <a:cubicBezTo>
                        <a:pt x="225658" y="-8"/>
                        <a:pt x="233405" y="2054"/>
                        <a:pt x="240334" y="952"/>
                      </a:cubicBezTo>
                      <a:cubicBezTo>
                        <a:pt x="244250" y="28"/>
                        <a:pt x="248300" y="-256"/>
                        <a:pt x="252309" y="135"/>
                      </a:cubicBezTo>
                      <a:cubicBezTo>
                        <a:pt x="256455" y="1343"/>
                        <a:pt x="260300" y="3404"/>
                        <a:pt x="263573" y="6211"/>
                      </a:cubicBezTo>
                      <a:cubicBezTo>
                        <a:pt x="268441" y="9764"/>
                        <a:pt x="273309" y="15236"/>
                        <a:pt x="279137" y="17297"/>
                      </a:cubicBezTo>
                      <a:cubicBezTo>
                        <a:pt x="279883" y="17582"/>
                        <a:pt x="280657" y="17759"/>
                        <a:pt x="281446" y="17866"/>
                      </a:cubicBezTo>
                      <a:cubicBezTo>
                        <a:pt x="282349" y="18612"/>
                        <a:pt x="283159" y="19465"/>
                        <a:pt x="283862" y="20424"/>
                      </a:cubicBezTo>
                      <a:cubicBezTo>
                        <a:pt x="286542" y="24901"/>
                        <a:pt x="287654" y="30160"/>
                        <a:pt x="287025" y="35349"/>
                      </a:cubicBezTo>
                      <a:cubicBezTo>
                        <a:pt x="286705" y="40679"/>
                        <a:pt x="286705" y="46684"/>
                        <a:pt x="291111" y="50273"/>
                      </a:cubicBezTo>
                      <a:cubicBezTo>
                        <a:pt x="294665" y="53293"/>
                        <a:pt x="298609" y="55709"/>
                        <a:pt x="302447" y="58410"/>
                      </a:cubicBezTo>
                      <a:cubicBezTo>
                        <a:pt x="306284" y="61110"/>
                        <a:pt x="306604" y="66014"/>
                        <a:pt x="308985" y="69816"/>
                      </a:cubicBezTo>
                      <a:cubicBezTo>
                        <a:pt x="310495" y="72019"/>
                        <a:pt x="312602" y="73760"/>
                        <a:pt x="315061" y="74791"/>
                      </a:cubicBezTo>
                      <a:cubicBezTo>
                        <a:pt x="318387" y="75679"/>
                        <a:pt x="321812" y="76177"/>
                        <a:pt x="325259" y="76212"/>
                      </a:cubicBezTo>
                      <a:cubicBezTo>
                        <a:pt x="327750" y="76603"/>
                        <a:pt x="330092" y="77633"/>
                        <a:pt x="332046" y="79233"/>
                      </a:cubicBezTo>
                      <a:cubicBezTo>
                        <a:pt x="334782" y="80831"/>
                        <a:pt x="341711" y="83390"/>
                        <a:pt x="339793" y="87796"/>
                      </a:cubicBezTo>
                      <a:cubicBezTo>
                        <a:pt x="338371" y="91065"/>
                        <a:pt x="332366" y="91953"/>
                        <a:pt x="329417" y="92664"/>
                      </a:cubicBezTo>
                      <a:cubicBezTo>
                        <a:pt x="324300" y="93944"/>
                        <a:pt x="317868" y="93872"/>
                        <a:pt x="314564" y="98812"/>
                      </a:cubicBezTo>
                      <a:cubicBezTo>
                        <a:pt x="313284" y="100872"/>
                        <a:pt x="312894" y="101121"/>
                        <a:pt x="314564" y="102720"/>
                      </a:cubicBezTo>
                      <a:cubicBezTo>
                        <a:pt x="316234" y="104319"/>
                        <a:pt x="321919" y="105279"/>
                        <a:pt x="324549" y="105990"/>
                      </a:cubicBezTo>
                      <a:cubicBezTo>
                        <a:pt x="329953" y="107446"/>
                        <a:pt x="335607" y="107802"/>
                        <a:pt x="341143" y="106949"/>
                      </a:cubicBezTo>
                      <a:cubicBezTo>
                        <a:pt x="346970" y="106060"/>
                        <a:pt x="352656" y="103395"/>
                        <a:pt x="358554" y="102720"/>
                      </a:cubicBezTo>
                      <a:cubicBezTo>
                        <a:pt x="365270" y="102080"/>
                        <a:pt x="368148" y="105350"/>
                        <a:pt x="369214" y="111355"/>
                      </a:cubicBezTo>
                      <a:cubicBezTo>
                        <a:pt x="376534" y="111355"/>
                        <a:pt x="381402" y="122371"/>
                        <a:pt x="379875" y="128802"/>
                      </a:cubicBezTo>
                      <a:cubicBezTo>
                        <a:pt x="378915" y="132959"/>
                        <a:pt x="375646" y="135909"/>
                        <a:pt x="374296" y="139675"/>
                      </a:cubicBezTo>
                      <a:cubicBezTo>
                        <a:pt x="373649" y="142767"/>
                        <a:pt x="373809" y="145965"/>
                        <a:pt x="374758" y="148950"/>
                      </a:cubicBezTo>
                      <a:cubicBezTo>
                        <a:pt x="376485" y="151615"/>
                        <a:pt x="380045" y="152396"/>
                        <a:pt x="382717" y="150655"/>
                      </a:cubicBezTo>
                      <a:cubicBezTo>
                        <a:pt x="382888" y="150548"/>
                        <a:pt x="383055" y="150442"/>
                        <a:pt x="383215" y="150300"/>
                      </a:cubicBezTo>
                      <a:lnTo>
                        <a:pt x="390819" y="150122"/>
                      </a:lnTo>
                      <a:cubicBezTo>
                        <a:pt x="390641" y="150620"/>
                        <a:pt x="390499" y="151153"/>
                        <a:pt x="390321" y="151650"/>
                      </a:cubicBezTo>
                      <a:cubicBezTo>
                        <a:pt x="388971" y="157229"/>
                        <a:pt x="389362" y="161955"/>
                        <a:pt x="386768" y="167285"/>
                      </a:cubicBezTo>
                      <a:cubicBezTo>
                        <a:pt x="381342" y="177412"/>
                        <a:pt x="372540" y="185336"/>
                        <a:pt x="361894" y="189636"/>
                      </a:cubicBezTo>
                      <a:cubicBezTo>
                        <a:pt x="351519" y="194113"/>
                        <a:pt x="341676" y="199478"/>
                        <a:pt x="331371" y="204098"/>
                      </a:cubicBezTo>
                      <a:cubicBezTo>
                        <a:pt x="324922" y="206940"/>
                        <a:pt x="319375" y="211489"/>
                        <a:pt x="315345" y="217281"/>
                      </a:cubicBezTo>
                      <a:lnTo>
                        <a:pt x="314848" y="216961"/>
                      </a:lnTo>
                      <a:cubicBezTo>
                        <a:pt x="309340" y="216073"/>
                        <a:pt x="301381" y="216215"/>
                        <a:pt x="297081" y="212413"/>
                      </a:cubicBezTo>
                      <a:cubicBezTo>
                        <a:pt x="294700" y="209641"/>
                        <a:pt x="292149" y="207012"/>
                        <a:pt x="289441" y="204560"/>
                      </a:cubicBezTo>
                      <a:cubicBezTo>
                        <a:pt x="286709" y="202499"/>
                        <a:pt x="283575" y="201042"/>
                        <a:pt x="280238" y="200260"/>
                      </a:cubicBezTo>
                      <a:cubicBezTo>
                        <a:pt x="277001" y="199692"/>
                        <a:pt x="273682" y="199834"/>
                        <a:pt x="270502" y="200651"/>
                      </a:cubicBezTo>
                      <a:cubicBezTo>
                        <a:pt x="265492" y="201859"/>
                        <a:pt x="261334" y="204204"/>
                        <a:pt x="256466" y="205768"/>
                      </a:cubicBezTo>
                      <a:cubicBezTo>
                        <a:pt x="252145" y="207154"/>
                        <a:pt x="247568" y="207580"/>
                        <a:pt x="243070" y="206976"/>
                      </a:cubicBezTo>
                      <a:cubicBezTo>
                        <a:pt x="237569" y="206585"/>
                        <a:pt x="232044" y="207083"/>
                        <a:pt x="226689" y="208397"/>
                      </a:cubicBezTo>
                      <a:cubicBezTo>
                        <a:pt x="221245" y="209215"/>
                        <a:pt x="215741" y="209534"/>
                        <a:pt x="210237" y="209428"/>
                      </a:cubicBezTo>
                      <a:cubicBezTo>
                        <a:pt x="197160" y="209996"/>
                        <a:pt x="183906" y="212306"/>
                        <a:pt x="170723" y="210814"/>
                      </a:cubicBezTo>
                      <a:cubicBezTo>
                        <a:pt x="165738" y="209819"/>
                        <a:pt x="160667" y="209321"/>
                        <a:pt x="155586" y="209286"/>
                      </a:cubicBezTo>
                      <a:cubicBezTo>
                        <a:pt x="151642" y="209605"/>
                        <a:pt x="147715" y="210139"/>
                        <a:pt x="143824" y="210885"/>
                      </a:cubicBezTo>
                      <a:cubicBezTo>
                        <a:pt x="140875" y="211276"/>
                        <a:pt x="135687" y="210885"/>
                        <a:pt x="134159" y="213834"/>
                      </a:cubicBezTo>
                      <a:cubicBezTo>
                        <a:pt x="134159" y="215184"/>
                        <a:pt x="133946" y="216535"/>
                        <a:pt x="133839" y="217921"/>
                      </a:cubicBezTo>
                      <a:cubicBezTo>
                        <a:pt x="133960" y="221829"/>
                        <a:pt x="134387" y="225738"/>
                        <a:pt x="135119" y="229575"/>
                      </a:cubicBezTo>
                      <a:cubicBezTo>
                        <a:pt x="136327" y="236682"/>
                        <a:pt x="138423" y="243789"/>
                        <a:pt x="139525" y="251109"/>
                      </a:cubicBezTo>
                      <a:cubicBezTo>
                        <a:pt x="140740" y="258571"/>
                        <a:pt x="140548" y="266246"/>
                        <a:pt x="138956" y="273637"/>
                      </a:cubicBezTo>
                      <a:cubicBezTo>
                        <a:pt x="138103" y="277191"/>
                        <a:pt x="136895" y="278505"/>
                        <a:pt x="134799" y="277617"/>
                      </a:cubicBezTo>
                      <a:cubicBezTo>
                        <a:pt x="133811" y="277155"/>
                        <a:pt x="132898" y="276587"/>
                        <a:pt x="132098" y="275840"/>
                      </a:cubicBezTo>
                      <a:cubicBezTo>
                        <a:pt x="127941" y="272287"/>
                        <a:pt x="124352" y="268449"/>
                        <a:pt x="120052" y="265180"/>
                      </a:cubicBezTo>
                      <a:cubicBezTo>
                        <a:pt x="116286" y="262408"/>
                        <a:pt x="112128" y="258393"/>
                        <a:pt x="107118" y="258073"/>
                      </a:cubicBezTo>
                      <a:cubicBezTo>
                        <a:pt x="103678" y="258180"/>
                        <a:pt x="100253" y="258571"/>
                        <a:pt x="96884" y="259281"/>
                      </a:cubicBezTo>
                      <a:cubicBezTo>
                        <a:pt x="92649" y="259743"/>
                        <a:pt x="88388" y="259992"/>
                        <a:pt x="84128" y="259992"/>
                      </a:cubicBezTo>
                      <a:cubicBezTo>
                        <a:pt x="78997" y="259992"/>
                        <a:pt x="74057" y="261911"/>
                        <a:pt x="70305" y="265429"/>
                      </a:cubicBezTo>
                      <a:cubicBezTo>
                        <a:pt x="66752" y="268627"/>
                        <a:pt x="65615" y="274454"/>
                        <a:pt x="60640" y="275307"/>
                      </a:cubicBezTo>
                      <a:cubicBezTo>
                        <a:pt x="55665" y="276160"/>
                        <a:pt x="48452" y="272607"/>
                        <a:pt x="44685" y="270191"/>
                      </a:cubicBezTo>
                      <a:cubicBezTo>
                        <a:pt x="41263" y="268521"/>
                        <a:pt x="38442" y="265820"/>
                        <a:pt x="36619" y="262480"/>
                      </a:cubicBezTo>
                      <a:cubicBezTo>
                        <a:pt x="34629" y="257683"/>
                        <a:pt x="35908" y="253205"/>
                        <a:pt x="31609" y="249297"/>
                      </a:cubicBezTo>
                      <a:cubicBezTo>
                        <a:pt x="27309" y="245388"/>
                        <a:pt x="22832" y="245210"/>
                        <a:pt x="18604" y="242190"/>
                      </a:cubicBezTo>
                      <a:cubicBezTo>
                        <a:pt x="14887" y="239418"/>
                        <a:pt x="11436" y="236256"/>
                        <a:pt x="8299" y="232845"/>
                      </a:cubicBezTo>
                      <a:cubicBezTo>
                        <a:pt x="4976" y="229860"/>
                        <a:pt x="2148" y="226342"/>
                        <a:pt x="-87" y="222469"/>
                      </a:cubicBezTo>
                      <a:cubicBezTo>
                        <a:pt x="6629" y="219733"/>
                        <a:pt x="15477" y="219271"/>
                        <a:pt x="18746" y="212342"/>
                      </a:cubicBezTo>
                      <a:cubicBezTo>
                        <a:pt x="21055" y="207616"/>
                        <a:pt x="14908" y="200047"/>
                        <a:pt x="13735" y="195712"/>
                      </a:cubicBezTo>
                      <a:cubicBezTo>
                        <a:pt x="13295" y="193971"/>
                        <a:pt x="13295" y="192123"/>
                        <a:pt x="13735" y="190382"/>
                      </a:cubicBezTo>
                      <a:cubicBezTo>
                        <a:pt x="13842" y="186793"/>
                        <a:pt x="13522" y="183240"/>
                        <a:pt x="12776" y="179722"/>
                      </a:cubicBezTo>
                      <a:cubicBezTo>
                        <a:pt x="11568" y="171833"/>
                        <a:pt x="11390" y="162488"/>
                        <a:pt x="21375" y="162737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09" name="Freeform: Shape 508">
                  <a:extLst>
                    <a:ext uri="{FF2B5EF4-FFF2-40B4-BE49-F238E27FC236}">
                      <a16:creationId xmlns:a16="http://schemas.microsoft.com/office/drawing/2014/main" id="{8F2FD18C-A34D-DC15-ED0C-7B362C55E3C2}"/>
                    </a:ext>
                  </a:extLst>
                </p:cNvPr>
                <p:cNvSpPr/>
                <p:nvPr/>
              </p:nvSpPr>
              <p:spPr>
                <a:xfrm>
                  <a:off x="-11695873" y="6690236"/>
                  <a:ext cx="474562" cy="502883"/>
                </a:xfrm>
                <a:custGeom>
                  <a:avLst/>
                  <a:gdLst>
                    <a:gd name="connsiteX0" fmla="*/ 21108 w 296349"/>
                    <a:gd name="connsiteY0" fmla="*/ 115863 h 314035"/>
                    <a:gd name="connsiteX1" fmla="*/ 27010 w 296349"/>
                    <a:gd name="connsiteY1" fmla="*/ 114016 h 314035"/>
                    <a:gd name="connsiteX2" fmla="*/ 27504 w 296349"/>
                    <a:gd name="connsiteY2" fmla="*/ 114335 h 314035"/>
                    <a:gd name="connsiteX3" fmla="*/ 40581 w 296349"/>
                    <a:gd name="connsiteY3" fmla="*/ 125600 h 314035"/>
                    <a:gd name="connsiteX4" fmla="*/ 43210 w 296349"/>
                    <a:gd name="connsiteY4" fmla="*/ 123290 h 314035"/>
                    <a:gd name="connsiteX5" fmla="*/ 45875 w 296349"/>
                    <a:gd name="connsiteY5" fmla="*/ 114975 h 314035"/>
                    <a:gd name="connsiteX6" fmla="*/ 46408 w 296349"/>
                    <a:gd name="connsiteY6" fmla="*/ 99233 h 314035"/>
                    <a:gd name="connsiteX7" fmla="*/ 43956 w 296349"/>
                    <a:gd name="connsiteY7" fmla="*/ 96071 h 314035"/>
                    <a:gd name="connsiteX8" fmla="*/ 38200 w 296349"/>
                    <a:gd name="connsiteY8" fmla="*/ 94543 h 314035"/>
                    <a:gd name="connsiteX9" fmla="*/ 26793 w 296349"/>
                    <a:gd name="connsiteY9" fmla="*/ 89817 h 314035"/>
                    <a:gd name="connsiteX10" fmla="*/ 29743 w 296349"/>
                    <a:gd name="connsiteY10" fmla="*/ 84167 h 314035"/>
                    <a:gd name="connsiteX11" fmla="*/ 34042 w 296349"/>
                    <a:gd name="connsiteY11" fmla="*/ 79441 h 314035"/>
                    <a:gd name="connsiteX12" fmla="*/ 39550 w 296349"/>
                    <a:gd name="connsiteY12" fmla="*/ 70842 h 314035"/>
                    <a:gd name="connsiteX13" fmla="*/ 29814 w 296349"/>
                    <a:gd name="connsiteY13" fmla="*/ 64197 h 314035"/>
                    <a:gd name="connsiteX14" fmla="*/ 22245 w 296349"/>
                    <a:gd name="connsiteY14" fmla="*/ 55349 h 314035"/>
                    <a:gd name="connsiteX15" fmla="*/ 25585 w 296349"/>
                    <a:gd name="connsiteY15" fmla="*/ 45222 h 314035"/>
                    <a:gd name="connsiteX16" fmla="*/ 32124 w 296349"/>
                    <a:gd name="connsiteY16" fmla="*/ 32359 h 314035"/>
                    <a:gd name="connsiteX17" fmla="*/ 39621 w 296349"/>
                    <a:gd name="connsiteY17" fmla="*/ 20953 h 314035"/>
                    <a:gd name="connsiteX18" fmla="*/ 40829 w 296349"/>
                    <a:gd name="connsiteY18" fmla="*/ 13455 h 314035"/>
                    <a:gd name="connsiteX19" fmla="*/ 46977 w 296349"/>
                    <a:gd name="connsiteY19" fmla="*/ 12496 h 314035"/>
                    <a:gd name="connsiteX20" fmla="*/ 57281 w 296349"/>
                    <a:gd name="connsiteY20" fmla="*/ 24364 h 314035"/>
                    <a:gd name="connsiteX21" fmla="*/ 78033 w 296349"/>
                    <a:gd name="connsiteY21" fmla="*/ 22054 h 314035"/>
                    <a:gd name="connsiteX22" fmla="*/ 93846 w 296349"/>
                    <a:gd name="connsiteY22" fmla="*/ 17115 h 314035"/>
                    <a:gd name="connsiteX23" fmla="*/ 101485 w 296349"/>
                    <a:gd name="connsiteY23" fmla="*/ 6455 h 314035"/>
                    <a:gd name="connsiteX24" fmla="*/ 110582 w 296349"/>
                    <a:gd name="connsiteY24" fmla="*/ -12 h 314035"/>
                    <a:gd name="connsiteX25" fmla="*/ 113531 w 296349"/>
                    <a:gd name="connsiteY25" fmla="*/ 6455 h 314035"/>
                    <a:gd name="connsiteX26" fmla="*/ 116658 w 296349"/>
                    <a:gd name="connsiteY26" fmla="*/ 20881 h 314035"/>
                    <a:gd name="connsiteX27" fmla="*/ 122805 w 296349"/>
                    <a:gd name="connsiteY27" fmla="*/ 24648 h 314035"/>
                    <a:gd name="connsiteX28" fmla="*/ 131263 w 296349"/>
                    <a:gd name="connsiteY28" fmla="*/ 23867 h 314035"/>
                    <a:gd name="connsiteX29" fmla="*/ 138796 w 296349"/>
                    <a:gd name="connsiteY29" fmla="*/ 9156 h 314035"/>
                    <a:gd name="connsiteX30" fmla="*/ 142775 w 296349"/>
                    <a:gd name="connsiteY30" fmla="*/ 7095 h 314035"/>
                    <a:gd name="connsiteX31" fmla="*/ 151232 w 296349"/>
                    <a:gd name="connsiteY31" fmla="*/ 17541 h 314035"/>
                    <a:gd name="connsiteX32" fmla="*/ 161217 w 296349"/>
                    <a:gd name="connsiteY32" fmla="*/ 27420 h 314035"/>
                    <a:gd name="connsiteX33" fmla="*/ 174223 w 296349"/>
                    <a:gd name="connsiteY33" fmla="*/ 34527 h 314035"/>
                    <a:gd name="connsiteX34" fmla="*/ 179233 w 296349"/>
                    <a:gd name="connsiteY34" fmla="*/ 47710 h 314035"/>
                    <a:gd name="connsiteX35" fmla="*/ 187299 w 296349"/>
                    <a:gd name="connsiteY35" fmla="*/ 55421 h 314035"/>
                    <a:gd name="connsiteX36" fmla="*/ 203254 w 296349"/>
                    <a:gd name="connsiteY36" fmla="*/ 60537 h 314035"/>
                    <a:gd name="connsiteX37" fmla="*/ 212919 w 296349"/>
                    <a:gd name="connsiteY37" fmla="*/ 50659 h 314035"/>
                    <a:gd name="connsiteX38" fmla="*/ 226742 w 296349"/>
                    <a:gd name="connsiteY38" fmla="*/ 45222 h 314035"/>
                    <a:gd name="connsiteX39" fmla="*/ 239498 w 296349"/>
                    <a:gd name="connsiteY39" fmla="*/ 44511 h 314035"/>
                    <a:gd name="connsiteX40" fmla="*/ 249732 w 296349"/>
                    <a:gd name="connsiteY40" fmla="*/ 43303 h 314035"/>
                    <a:gd name="connsiteX41" fmla="*/ 262666 w 296349"/>
                    <a:gd name="connsiteY41" fmla="*/ 50410 h 314035"/>
                    <a:gd name="connsiteX42" fmla="*/ 274712 w 296349"/>
                    <a:gd name="connsiteY42" fmla="*/ 61070 h 314035"/>
                    <a:gd name="connsiteX43" fmla="*/ 277413 w 296349"/>
                    <a:gd name="connsiteY43" fmla="*/ 62847 h 314035"/>
                    <a:gd name="connsiteX44" fmla="*/ 290915 w 296349"/>
                    <a:gd name="connsiteY44" fmla="*/ 103711 h 314035"/>
                    <a:gd name="connsiteX45" fmla="*/ 291626 w 296349"/>
                    <a:gd name="connsiteY45" fmla="*/ 137787 h 314035"/>
                    <a:gd name="connsiteX46" fmla="*/ 283738 w 296349"/>
                    <a:gd name="connsiteY46" fmla="*/ 147524 h 314035"/>
                    <a:gd name="connsiteX47" fmla="*/ 279900 w 296349"/>
                    <a:gd name="connsiteY47" fmla="*/ 157828 h 314035"/>
                    <a:gd name="connsiteX48" fmla="*/ 275352 w 296349"/>
                    <a:gd name="connsiteY48" fmla="*/ 170301 h 314035"/>
                    <a:gd name="connsiteX49" fmla="*/ 264194 w 296349"/>
                    <a:gd name="connsiteY49" fmla="*/ 182809 h 314035"/>
                    <a:gd name="connsiteX50" fmla="*/ 261067 w 296349"/>
                    <a:gd name="connsiteY50" fmla="*/ 212657 h 314035"/>
                    <a:gd name="connsiteX51" fmla="*/ 273610 w 296349"/>
                    <a:gd name="connsiteY51" fmla="*/ 234937 h 314035"/>
                    <a:gd name="connsiteX52" fmla="*/ 277341 w 296349"/>
                    <a:gd name="connsiteY52" fmla="*/ 249861 h 314035"/>
                    <a:gd name="connsiteX53" fmla="*/ 283027 w 296349"/>
                    <a:gd name="connsiteY53" fmla="*/ 265602 h 314035"/>
                    <a:gd name="connsiteX54" fmla="*/ 284626 w 296349"/>
                    <a:gd name="connsiteY54" fmla="*/ 277399 h 314035"/>
                    <a:gd name="connsiteX55" fmla="*/ 268316 w 296349"/>
                    <a:gd name="connsiteY55" fmla="*/ 276049 h 314035"/>
                    <a:gd name="connsiteX56" fmla="*/ 251331 w 296349"/>
                    <a:gd name="connsiteY56" fmla="*/ 273810 h 314035"/>
                    <a:gd name="connsiteX57" fmla="*/ 245183 w 296349"/>
                    <a:gd name="connsiteY57" fmla="*/ 270257 h 314035"/>
                    <a:gd name="connsiteX58" fmla="*/ 238326 w 296349"/>
                    <a:gd name="connsiteY58" fmla="*/ 272247 h 314035"/>
                    <a:gd name="connsiteX59" fmla="*/ 218356 w 296349"/>
                    <a:gd name="connsiteY59" fmla="*/ 269759 h 314035"/>
                    <a:gd name="connsiteX60" fmla="*/ 191385 w 296349"/>
                    <a:gd name="connsiteY60" fmla="*/ 279674 h 314035"/>
                    <a:gd name="connsiteX61" fmla="*/ 165197 w 296349"/>
                    <a:gd name="connsiteY61" fmla="*/ 281166 h 314035"/>
                    <a:gd name="connsiteX62" fmla="*/ 154963 w 296349"/>
                    <a:gd name="connsiteY62" fmla="*/ 281486 h 314035"/>
                    <a:gd name="connsiteX63" fmla="*/ 142846 w 296349"/>
                    <a:gd name="connsiteY63" fmla="*/ 287491 h 314035"/>
                    <a:gd name="connsiteX64" fmla="*/ 135171 w 296349"/>
                    <a:gd name="connsiteY64" fmla="*/ 286780 h 314035"/>
                    <a:gd name="connsiteX65" fmla="*/ 123303 w 296349"/>
                    <a:gd name="connsiteY65" fmla="*/ 283511 h 314035"/>
                    <a:gd name="connsiteX66" fmla="*/ 111222 w 296349"/>
                    <a:gd name="connsiteY66" fmla="*/ 270470 h 314035"/>
                    <a:gd name="connsiteX67" fmla="*/ 108130 w 296349"/>
                    <a:gd name="connsiteY67" fmla="*/ 291222 h 314035"/>
                    <a:gd name="connsiteX68" fmla="*/ 95267 w 296349"/>
                    <a:gd name="connsiteY68" fmla="*/ 303304 h 314035"/>
                    <a:gd name="connsiteX69" fmla="*/ 68830 w 296349"/>
                    <a:gd name="connsiteY69" fmla="*/ 307674 h 314035"/>
                    <a:gd name="connsiteX70" fmla="*/ 52236 w 296349"/>
                    <a:gd name="connsiteY70" fmla="*/ 313999 h 314035"/>
                    <a:gd name="connsiteX71" fmla="*/ 51774 w 296349"/>
                    <a:gd name="connsiteY71" fmla="*/ 312720 h 314035"/>
                    <a:gd name="connsiteX72" fmla="*/ 48895 w 296349"/>
                    <a:gd name="connsiteY72" fmla="*/ 291399 h 314035"/>
                    <a:gd name="connsiteX73" fmla="*/ 50246 w 296349"/>
                    <a:gd name="connsiteY73" fmla="*/ 289907 h 314035"/>
                    <a:gd name="connsiteX74" fmla="*/ 51454 w 296349"/>
                    <a:gd name="connsiteY74" fmla="*/ 278074 h 314035"/>
                    <a:gd name="connsiteX75" fmla="*/ 52804 w 296349"/>
                    <a:gd name="connsiteY75" fmla="*/ 270968 h 314035"/>
                    <a:gd name="connsiteX76" fmla="*/ 56358 w 296349"/>
                    <a:gd name="connsiteY76" fmla="*/ 257394 h 314035"/>
                    <a:gd name="connsiteX77" fmla="*/ 58028 w 296349"/>
                    <a:gd name="connsiteY77" fmla="*/ 250998 h 314035"/>
                    <a:gd name="connsiteX78" fmla="*/ 58028 w 296349"/>
                    <a:gd name="connsiteY78" fmla="*/ 240693 h 314035"/>
                    <a:gd name="connsiteX79" fmla="*/ 54048 w 296349"/>
                    <a:gd name="connsiteY79" fmla="*/ 237744 h 314035"/>
                    <a:gd name="connsiteX80" fmla="*/ 40048 w 296349"/>
                    <a:gd name="connsiteY80" fmla="*/ 229677 h 314035"/>
                    <a:gd name="connsiteX81" fmla="*/ 35179 w 296349"/>
                    <a:gd name="connsiteY81" fmla="*/ 214363 h 314035"/>
                    <a:gd name="connsiteX82" fmla="*/ 17697 w 296349"/>
                    <a:gd name="connsiteY82" fmla="*/ 215961 h 314035"/>
                    <a:gd name="connsiteX83" fmla="*/ 1742 w 296349"/>
                    <a:gd name="connsiteY83" fmla="*/ 213012 h 314035"/>
                    <a:gd name="connsiteX84" fmla="*/ 13646 w 296349"/>
                    <a:gd name="connsiteY84" fmla="*/ 182027 h 314035"/>
                    <a:gd name="connsiteX85" fmla="*/ 11656 w 296349"/>
                    <a:gd name="connsiteY85" fmla="*/ 167245 h 314035"/>
                    <a:gd name="connsiteX86" fmla="*/ 24661 w 296349"/>
                    <a:gd name="connsiteY86" fmla="*/ 157366 h 314035"/>
                    <a:gd name="connsiteX87" fmla="*/ 31448 w 296349"/>
                    <a:gd name="connsiteY87" fmla="*/ 154098 h 314035"/>
                    <a:gd name="connsiteX88" fmla="*/ 31697 w 296349"/>
                    <a:gd name="connsiteY88" fmla="*/ 154098 h 314035"/>
                    <a:gd name="connsiteX89" fmla="*/ 32017 w 296349"/>
                    <a:gd name="connsiteY89" fmla="*/ 147239 h 314035"/>
                    <a:gd name="connsiteX90" fmla="*/ 22103 w 296349"/>
                    <a:gd name="connsiteY90" fmla="*/ 124178 h 314035"/>
                    <a:gd name="connsiteX91" fmla="*/ 21108 w 296349"/>
                    <a:gd name="connsiteY91" fmla="*/ 115863 h 314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296349" h="314035">
                      <a:moveTo>
                        <a:pt x="21108" y="115863"/>
                      </a:moveTo>
                      <a:cubicBezTo>
                        <a:pt x="22235" y="113731"/>
                        <a:pt x="24875" y="112914"/>
                        <a:pt x="27010" y="114016"/>
                      </a:cubicBezTo>
                      <a:cubicBezTo>
                        <a:pt x="27181" y="114122"/>
                        <a:pt x="27348" y="114228"/>
                        <a:pt x="27504" y="114335"/>
                      </a:cubicBezTo>
                      <a:cubicBezTo>
                        <a:pt x="33545" y="115508"/>
                        <a:pt x="38512" y="119808"/>
                        <a:pt x="40581" y="125600"/>
                      </a:cubicBezTo>
                      <a:cubicBezTo>
                        <a:pt x="42108" y="125600"/>
                        <a:pt x="42997" y="124960"/>
                        <a:pt x="43210" y="123290"/>
                      </a:cubicBezTo>
                      <a:cubicBezTo>
                        <a:pt x="44724" y="120767"/>
                        <a:pt x="45633" y="117924"/>
                        <a:pt x="45875" y="114975"/>
                      </a:cubicBezTo>
                      <a:cubicBezTo>
                        <a:pt x="47343" y="109858"/>
                        <a:pt x="47527" y="104457"/>
                        <a:pt x="46408" y="99233"/>
                      </a:cubicBezTo>
                      <a:cubicBezTo>
                        <a:pt x="46579" y="97706"/>
                        <a:pt x="45491" y="96284"/>
                        <a:pt x="43956" y="96071"/>
                      </a:cubicBezTo>
                      <a:cubicBezTo>
                        <a:pt x="42251" y="94970"/>
                        <a:pt x="40232" y="94436"/>
                        <a:pt x="38200" y="94543"/>
                      </a:cubicBezTo>
                      <a:cubicBezTo>
                        <a:pt x="34035" y="94046"/>
                        <a:pt x="30087" y="92411"/>
                        <a:pt x="26793" y="89817"/>
                      </a:cubicBezTo>
                      <a:cubicBezTo>
                        <a:pt x="27007" y="87614"/>
                        <a:pt x="28062" y="85589"/>
                        <a:pt x="29743" y="84167"/>
                      </a:cubicBezTo>
                      <a:cubicBezTo>
                        <a:pt x="31033" y="82462"/>
                        <a:pt x="32472" y="80898"/>
                        <a:pt x="34042" y="79441"/>
                      </a:cubicBezTo>
                      <a:cubicBezTo>
                        <a:pt x="35712" y="77700"/>
                        <a:pt x="40900" y="73791"/>
                        <a:pt x="39550" y="70842"/>
                      </a:cubicBezTo>
                      <a:cubicBezTo>
                        <a:pt x="38200" y="67893"/>
                        <a:pt x="32443" y="66045"/>
                        <a:pt x="29814" y="64197"/>
                      </a:cubicBezTo>
                      <a:cubicBezTo>
                        <a:pt x="27184" y="62349"/>
                        <a:pt x="22245" y="59436"/>
                        <a:pt x="22245" y="55349"/>
                      </a:cubicBezTo>
                      <a:cubicBezTo>
                        <a:pt x="22675" y="51796"/>
                        <a:pt x="23812" y="48349"/>
                        <a:pt x="25585" y="45222"/>
                      </a:cubicBezTo>
                      <a:cubicBezTo>
                        <a:pt x="27234" y="40674"/>
                        <a:pt x="29427" y="36375"/>
                        <a:pt x="32124" y="32359"/>
                      </a:cubicBezTo>
                      <a:cubicBezTo>
                        <a:pt x="35055" y="28877"/>
                        <a:pt x="37571" y="25039"/>
                        <a:pt x="39621" y="20953"/>
                      </a:cubicBezTo>
                      <a:cubicBezTo>
                        <a:pt x="40581" y="18963"/>
                        <a:pt x="42570" y="15516"/>
                        <a:pt x="40829" y="13455"/>
                      </a:cubicBezTo>
                      <a:cubicBezTo>
                        <a:pt x="42787" y="12709"/>
                        <a:pt x="44884" y="12389"/>
                        <a:pt x="46977" y="12496"/>
                      </a:cubicBezTo>
                      <a:cubicBezTo>
                        <a:pt x="53373" y="13846"/>
                        <a:pt x="51454" y="22303"/>
                        <a:pt x="57281" y="24364"/>
                      </a:cubicBezTo>
                      <a:cubicBezTo>
                        <a:pt x="63749" y="26780"/>
                        <a:pt x="71815" y="23902"/>
                        <a:pt x="78033" y="22054"/>
                      </a:cubicBezTo>
                      <a:cubicBezTo>
                        <a:pt x="83363" y="20526"/>
                        <a:pt x="89688" y="20775"/>
                        <a:pt x="93846" y="17115"/>
                      </a:cubicBezTo>
                      <a:cubicBezTo>
                        <a:pt x="96670" y="13775"/>
                        <a:pt x="99225" y="10221"/>
                        <a:pt x="101485" y="6455"/>
                      </a:cubicBezTo>
                      <a:cubicBezTo>
                        <a:pt x="102622" y="4927"/>
                        <a:pt x="107242" y="-439"/>
                        <a:pt x="110582" y="-12"/>
                      </a:cubicBezTo>
                      <a:cubicBezTo>
                        <a:pt x="113922" y="414"/>
                        <a:pt x="113247" y="4536"/>
                        <a:pt x="113531" y="6455"/>
                      </a:cubicBezTo>
                      <a:cubicBezTo>
                        <a:pt x="114004" y="11359"/>
                        <a:pt x="115052" y="16227"/>
                        <a:pt x="116658" y="20881"/>
                      </a:cubicBezTo>
                      <a:cubicBezTo>
                        <a:pt x="117614" y="23405"/>
                        <a:pt x="120137" y="24932"/>
                        <a:pt x="122805" y="24648"/>
                      </a:cubicBezTo>
                      <a:cubicBezTo>
                        <a:pt x="125645" y="25075"/>
                        <a:pt x="128548" y="24791"/>
                        <a:pt x="131263" y="23867"/>
                      </a:cubicBezTo>
                      <a:cubicBezTo>
                        <a:pt x="135989" y="20740"/>
                        <a:pt x="133821" y="12745"/>
                        <a:pt x="138796" y="9156"/>
                      </a:cubicBezTo>
                      <a:cubicBezTo>
                        <a:pt x="140029" y="8303"/>
                        <a:pt x="141365" y="7592"/>
                        <a:pt x="142775" y="7095"/>
                      </a:cubicBezTo>
                      <a:cubicBezTo>
                        <a:pt x="145025" y="11003"/>
                        <a:pt x="147878" y="14521"/>
                        <a:pt x="151232" y="17541"/>
                      </a:cubicBezTo>
                      <a:cubicBezTo>
                        <a:pt x="154246" y="21130"/>
                        <a:pt x="157586" y="24435"/>
                        <a:pt x="161217" y="27420"/>
                      </a:cubicBezTo>
                      <a:cubicBezTo>
                        <a:pt x="165446" y="30618"/>
                        <a:pt x="170385" y="30973"/>
                        <a:pt x="174223" y="34527"/>
                      </a:cubicBezTo>
                      <a:cubicBezTo>
                        <a:pt x="178060" y="38080"/>
                        <a:pt x="177243" y="42913"/>
                        <a:pt x="179233" y="47710"/>
                      </a:cubicBezTo>
                      <a:cubicBezTo>
                        <a:pt x="181056" y="51050"/>
                        <a:pt x="183877" y="53750"/>
                        <a:pt x="187299" y="55421"/>
                      </a:cubicBezTo>
                      <a:cubicBezTo>
                        <a:pt x="191066" y="57837"/>
                        <a:pt x="198492" y="61426"/>
                        <a:pt x="203254" y="60537"/>
                      </a:cubicBezTo>
                      <a:cubicBezTo>
                        <a:pt x="208015" y="59649"/>
                        <a:pt x="209508" y="53857"/>
                        <a:pt x="212919" y="50659"/>
                      </a:cubicBezTo>
                      <a:cubicBezTo>
                        <a:pt x="216671" y="47141"/>
                        <a:pt x="221610" y="45222"/>
                        <a:pt x="226742" y="45222"/>
                      </a:cubicBezTo>
                      <a:cubicBezTo>
                        <a:pt x="231002" y="45222"/>
                        <a:pt x="235263" y="44973"/>
                        <a:pt x="239498" y="44511"/>
                      </a:cubicBezTo>
                      <a:cubicBezTo>
                        <a:pt x="242867" y="43801"/>
                        <a:pt x="246292" y="43410"/>
                        <a:pt x="249732" y="43303"/>
                      </a:cubicBezTo>
                      <a:cubicBezTo>
                        <a:pt x="254742" y="43303"/>
                        <a:pt x="258899" y="47461"/>
                        <a:pt x="262666" y="50410"/>
                      </a:cubicBezTo>
                      <a:cubicBezTo>
                        <a:pt x="266966" y="53715"/>
                        <a:pt x="270554" y="57517"/>
                        <a:pt x="274712" y="61070"/>
                      </a:cubicBezTo>
                      <a:cubicBezTo>
                        <a:pt x="275512" y="61816"/>
                        <a:pt x="276425" y="62385"/>
                        <a:pt x="277413" y="62847"/>
                      </a:cubicBezTo>
                      <a:cubicBezTo>
                        <a:pt x="280930" y="76776"/>
                        <a:pt x="285443" y="90421"/>
                        <a:pt x="290915" y="103711"/>
                      </a:cubicBezTo>
                      <a:cubicBezTo>
                        <a:pt x="295961" y="115366"/>
                        <a:pt x="299550" y="126239"/>
                        <a:pt x="291626" y="137787"/>
                      </a:cubicBezTo>
                      <a:cubicBezTo>
                        <a:pt x="288556" y="140666"/>
                        <a:pt x="285901" y="143935"/>
                        <a:pt x="283738" y="147524"/>
                      </a:cubicBezTo>
                      <a:cubicBezTo>
                        <a:pt x="281254" y="150366"/>
                        <a:pt x="279889" y="154026"/>
                        <a:pt x="279900" y="157828"/>
                      </a:cubicBezTo>
                      <a:cubicBezTo>
                        <a:pt x="279797" y="162377"/>
                        <a:pt x="278201" y="166747"/>
                        <a:pt x="275352" y="170301"/>
                      </a:cubicBezTo>
                      <a:cubicBezTo>
                        <a:pt x="271798" y="174529"/>
                        <a:pt x="267996" y="178651"/>
                        <a:pt x="264194" y="182809"/>
                      </a:cubicBezTo>
                      <a:cubicBezTo>
                        <a:pt x="256519" y="192403"/>
                        <a:pt x="254422" y="201961"/>
                        <a:pt x="261067" y="212657"/>
                      </a:cubicBezTo>
                      <a:cubicBezTo>
                        <a:pt x="266067" y="219586"/>
                        <a:pt x="270274" y="227048"/>
                        <a:pt x="273610" y="234937"/>
                      </a:cubicBezTo>
                      <a:cubicBezTo>
                        <a:pt x="275032" y="239876"/>
                        <a:pt x="276311" y="244850"/>
                        <a:pt x="277341" y="249861"/>
                      </a:cubicBezTo>
                      <a:cubicBezTo>
                        <a:pt x="278635" y="255297"/>
                        <a:pt x="280540" y="260592"/>
                        <a:pt x="283027" y="265602"/>
                      </a:cubicBezTo>
                      <a:cubicBezTo>
                        <a:pt x="285262" y="269120"/>
                        <a:pt x="285845" y="273420"/>
                        <a:pt x="284626" y="277399"/>
                      </a:cubicBezTo>
                      <a:cubicBezTo>
                        <a:pt x="279431" y="275409"/>
                        <a:pt x="273770" y="274912"/>
                        <a:pt x="268316" y="276049"/>
                      </a:cubicBezTo>
                      <a:cubicBezTo>
                        <a:pt x="262559" y="276582"/>
                        <a:pt x="256750" y="275836"/>
                        <a:pt x="251331" y="273810"/>
                      </a:cubicBezTo>
                      <a:cubicBezTo>
                        <a:pt x="248843" y="272460"/>
                        <a:pt x="248204" y="270719"/>
                        <a:pt x="245183" y="270257"/>
                      </a:cubicBezTo>
                      <a:cubicBezTo>
                        <a:pt x="242163" y="269795"/>
                        <a:pt x="240706" y="271856"/>
                        <a:pt x="238326" y="272247"/>
                      </a:cubicBezTo>
                      <a:cubicBezTo>
                        <a:pt x="230970" y="273668"/>
                        <a:pt x="225462" y="270577"/>
                        <a:pt x="218356" y="269759"/>
                      </a:cubicBezTo>
                      <a:cubicBezTo>
                        <a:pt x="206310" y="268409"/>
                        <a:pt x="202152" y="278714"/>
                        <a:pt x="191385" y="279674"/>
                      </a:cubicBezTo>
                      <a:cubicBezTo>
                        <a:pt x="182289" y="280526"/>
                        <a:pt x="174294" y="279674"/>
                        <a:pt x="165197" y="281166"/>
                      </a:cubicBezTo>
                      <a:cubicBezTo>
                        <a:pt x="162568" y="281592"/>
                        <a:pt x="157700" y="280775"/>
                        <a:pt x="154963" y="281486"/>
                      </a:cubicBezTo>
                      <a:cubicBezTo>
                        <a:pt x="150415" y="282623"/>
                        <a:pt x="147466" y="286212"/>
                        <a:pt x="142846" y="287491"/>
                      </a:cubicBezTo>
                      <a:cubicBezTo>
                        <a:pt x="137410" y="289090"/>
                        <a:pt x="139080" y="287491"/>
                        <a:pt x="135171" y="286780"/>
                      </a:cubicBezTo>
                      <a:cubicBezTo>
                        <a:pt x="131071" y="286318"/>
                        <a:pt x="127070" y="285217"/>
                        <a:pt x="123303" y="283511"/>
                      </a:cubicBezTo>
                      <a:cubicBezTo>
                        <a:pt x="119750" y="280953"/>
                        <a:pt x="116516" y="268338"/>
                        <a:pt x="111222" y="270470"/>
                      </a:cubicBezTo>
                      <a:cubicBezTo>
                        <a:pt x="105074" y="273100"/>
                        <a:pt x="108343" y="285963"/>
                        <a:pt x="108130" y="291222"/>
                      </a:cubicBezTo>
                      <a:cubicBezTo>
                        <a:pt x="107633" y="301065"/>
                        <a:pt x="104292" y="302095"/>
                        <a:pt x="95267" y="303304"/>
                      </a:cubicBezTo>
                      <a:cubicBezTo>
                        <a:pt x="86241" y="304512"/>
                        <a:pt x="77713" y="306004"/>
                        <a:pt x="68830" y="307674"/>
                      </a:cubicBezTo>
                      <a:cubicBezTo>
                        <a:pt x="63166" y="309415"/>
                        <a:pt x="57623" y="311512"/>
                        <a:pt x="52236" y="313999"/>
                      </a:cubicBezTo>
                      <a:lnTo>
                        <a:pt x="51774" y="312720"/>
                      </a:lnTo>
                      <a:cubicBezTo>
                        <a:pt x="50121" y="305720"/>
                        <a:pt x="49158" y="298577"/>
                        <a:pt x="48895" y="291399"/>
                      </a:cubicBezTo>
                      <a:cubicBezTo>
                        <a:pt x="49357" y="290937"/>
                        <a:pt x="49784" y="290369"/>
                        <a:pt x="50246" y="289907"/>
                      </a:cubicBezTo>
                      <a:cubicBezTo>
                        <a:pt x="51376" y="286069"/>
                        <a:pt x="51784" y="282054"/>
                        <a:pt x="51454" y="278074"/>
                      </a:cubicBezTo>
                      <a:cubicBezTo>
                        <a:pt x="51916" y="275765"/>
                        <a:pt x="52307" y="273384"/>
                        <a:pt x="52804" y="270968"/>
                      </a:cubicBezTo>
                      <a:cubicBezTo>
                        <a:pt x="54318" y="266526"/>
                        <a:pt x="55505" y="262013"/>
                        <a:pt x="56358" y="257394"/>
                      </a:cubicBezTo>
                      <a:cubicBezTo>
                        <a:pt x="56926" y="255226"/>
                        <a:pt x="57495" y="253166"/>
                        <a:pt x="58028" y="250998"/>
                      </a:cubicBezTo>
                      <a:cubicBezTo>
                        <a:pt x="59751" y="247764"/>
                        <a:pt x="59751" y="243926"/>
                        <a:pt x="58028" y="240693"/>
                      </a:cubicBezTo>
                      <a:cubicBezTo>
                        <a:pt x="56677" y="239734"/>
                        <a:pt x="55398" y="238703"/>
                        <a:pt x="54048" y="237744"/>
                      </a:cubicBezTo>
                      <a:cubicBezTo>
                        <a:pt x="49571" y="234723"/>
                        <a:pt x="43885" y="233764"/>
                        <a:pt x="40048" y="229677"/>
                      </a:cubicBezTo>
                      <a:cubicBezTo>
                        <a:pt x="36210" y="225591"/>
                        <a:pt x="38377" y="219017"/>
                        <a:pt x="35179" y="214363"/>
                      </a:cubicBezTo>
                      <a:cubicBezTo>
                        <a:pt x="31626" y="209175"/>
                        <a:pt x="22032" y="214363"/>
                        <a:pt x="17697" y="215961"/>
                      </a:cubicBezTo>
                      <a:cubicBezTo>
                        <a:pt x="11407" y="218271"/>
                        <a:pt x="5829" y="219231"/>
                        <a:pt x="1742" y="213012"/>
                      </a:cubicBezTo>
                      <a:cubicBezTo>
                        <a:pt x="-7035" y="199509"/>
                        <a:pt x="18905" y="194570"/>
                        <a:pt x="13646" y="182027"/>
                      </a:cubicBezTo>
                      <a:cubicBezTo>
                        <a:pt x="11407" y="176768"/>
                        <a:pt x="9489" y="172930"/>
                        <a:pt x="11656" y="167245"/>
                      </a:cubicBezTo>
                      <a:cubicBezTo>
                        <a:pt x="13966" y="160884"/>
                        <a:pt x="18514" y="159214"/>
                        <a:pt x="24661" y="157366"/>
                      </a:cubicBezTo>
                      <a:cubicBezTo>
                        <a:pt x="27159" y="156869"/>
                        <a:pt x="29490" y="155732"/>
                        <a:pt x="31448" y="154098"/>
                      </a:cubicBezTo>
                      <a:cubicBezTo>
                        <a:pt x="31448" y="154098"/>
                        <a:pt x="31448" y="154098"/>
                        <a:pt x="31697" y="154098"/>
                      </a:cubicBezTo>
                      <a:cubicBezTo>
                        <a:pt x="33303" y="152143"/>
                        <a:pt x="33435" y="149336"/>
                        <a:pt x="32017" y="147239"/>
                      </a:cubicBezTo>
                      <a:cubicBezTo>
                        <a:pt x="29530" y="139244"/>
                        <a:pt x="24910" y="132066"/>
                        <a:pt x="22103" y="124178"/>
                      </a:cubicBezTo>
                      <a:cubicBezTo>
                        <a:pt x="20838" y="121584"/>
                        <a:pt x="20486" y="118670"/>
                        <a:pt x="21108" y="115863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10" name="Freeform: Shape 509">
                  <a:extLst>
                    <a:ext uri="{FF2B5EF4-FFF2-40B4-BE49-F238E27FC236}">
                      <a16:creationId xmlns:a16="http://schemas.microsoft.com/office/drawing/2014/main" id="{C850E759-E83C-5E3A-44BD-AF1E25FD8C82}"/>
                    </a:ext>
                  </a:extLst>
                </p:cNvPr>
                <p:cNvSpPr/>
                <p:nvPr/>
              </p:nvSpPr>
              <p:spPr>
                <a:xfrm>
                  <a:off x="-11913042" y="6869004"/>
                  <a:ext cx="312869" cy="327286"/>
                </a:xfrm>
                <a:custGeom>
                  <a:avLst/>
                  <a:gdLst>
                    <a:gd name="connsiteX0" fmla="*/ 48772 w 195377"/>
                    <a:gd name="connsiteY0" fmla="*/ 22172 h 204380"/>
                    <a:gd name="connsiteX1" fmla="*/ 49198 w 195377"/>
                    <a:gd name="connsiteY1" fmla="*/ 14746 h 204380"/>
                    <a:gd name="connsiteX2" fmla="*/ 49198 w 195377"/>
                    <a:gd name="connsiteY2" fmla="*/ 14746 h 204380"/>
                    <a:gd name="connsiteX3" fmla="*/ 55274 w 195377"/>
                    <a:gd name="connsiteY3" fmla="*/ 6431 h 204380"/>
                    <a:gd name="connsiteX4" fmla="*/ 62843 w 195377"/>
                    <a:gd name="connsiteY4" fmla="*/ 532 h 204380"/>
                    <a:gd name="connsiteX5" fmla="*/ 72117 w 195377"/>
                    <a:gd name="connsiteY5" fmla="*/ 852 h 204380"/>
                    <a:gd name="connsiteX6" fmla="*/ 89884 w 195377"/>
                    <a:gd name="connsiteY6" fmla="*/ 11512 h 204380"/>
                    <a:gd name="connsiteX7" fmla="*/ 93438 w 195377"/>
                    <a:gd name="connsiteY7" fmla="*/ 29705 h 204380"/>
                    <a:gd name="connsiteX8" fmla="*/ 93864 w 195377"/>
                    <a:gd name="connsiteY8" fmla="*/ 38091 h 204380"/>
                    <a:gd name="connsiteX9" fmla="*/ 98625 w 195377"/>
                    <a:gd name="connsiteY9" fmla="*/ 43208 h 204380"/>
                    <a:gd name="connsiteX10" fmla="*/ 96174 w 195377"/>
                    <a:gd name="connsiteY10" fmla="*/ 52127 h 204380"/>
                    <a:gd name="connsiteX11" fmla="*/ 96636 w 195377"/>
                    <a:gd name="connsiteY11" fmla="*/ 58914 h 204380"/>
                    <a:gd name="connsiteX12" fmla="*/ 107296 w 195377"/>
                    <a:gd name="connsiteY12" fmla="*/ 64671 h 204380"/>
                    <a:gd name="connsiteX13" fmla="*/ 119270 w 195377"/>
                    <a:gd name="connsiteY13" fmla="*/ 64422 h 204380"/>
                    <a:gd name="connsiteX14" fmla="*/ 129433 w 195377"/>
                    <a:gd name="connsiteY14" fmla="*/ 48396 h 204380"/>
                    <a:gd name="connsiteX15" fmla="*/ 134621 w 195377"/>
                    <a:gd name="connsiteY15" fmla="*/ 43813 h 204380"/>
                    <a:gd name="connsiteX16" fmla="*/ 146169 w 195377"/>
                    <a:gd name="connsiteY16" fmla="*/ 43813 h 204380"/>
                    <a:gd name="connsiteX17" fmla="*/ 150647 w 195377"/>
                    <a:gd name="connsiteY17" fmla="*/ 45412 h 204380"/>
                    <a:gd name="connsiteX18" fmla="*/ 167419 w 195377"/>
                    <a:gd name="connsiteY18" fmla="*/ 42782 h 204380"/>
                    <a:gd name="connsiteX19" fmla="*/ 160632 w 195377"/>
                    <a:gd name="connsiteY19" fmla="*/ 46051 h 204380"/>
                    <a:gd name="connsiteX20" fmla="*/ 147626 w 195377"/>
                    <a:gd name="connsiteY20" fmla="*/ 55929 h 204380"/>
                    <a:gd name="connsiteX21" fmla="*/ 149616 w 195377"/>
                    <a:gd name="connsiteY21" fmla="*/ 70711 h 204380"/>
                    <a:gd name="connsiteX22" fmla="*/ 137712 w 195377"/>
                    <a:gd name="connsiteY22" fmla="*/ 101697 h 204380"/>
                    <a:gd name="connsiteX23" fmla="*/ 153667 w 195377"/>
                    <a:gd name="connsiteY23" fmla="*/ 104646 h 204380"/>
                    <a:gd name="connsiteX24" fmla="*/ 171150 w 195377"/>
                    <a:gd name="connsiteY24" fmla="*/ 103047 h 204380"/>
                    <a:gd name="connsiteX25" fmla="*/ 176018 w 195377"/>
                    <a:gd name="connsiteY25" fmla="*/ 118362 h 204380"/>
                    <a:gd name="connsiteX26" fmla="*/ 190018 w 195377"/>
                    <a:gd name="connsiteY26" fmla="*/ 126428 h 204380"/>
                    <a:gd name="connsiteX27" fmla="*/ 193998 w 195377"/>
                    <a:gd name="connsiteY27" fmla="*/ 129378 h 204380"/>
                    <a:gd name="connsiteX28" fmla="*/ 193998 w 195377"/>
                    <a:gd name="connsiteY28" fmla="*/ 139682 h 204380"/>
                    <a:gd name="connsiteX29" fmla="*/ 192328 w 195377"/>
                    <a:gd name="connsiteY29" fmla="*/ 146078 h 204380"/>
                    <a:gd name="connsiteX30" fmla="*/ 188774 w 195377"/>
                    <a:gd name="connsiteY30" fmla="*/ 159652 h 204380"/>
                    <a:gd name="connsiteX31" fmla="*/ 187424 w 195377"/>
                    <a:gd name="connsiteY31" fmla="*/ 166759 h 204380"/>
                    <a:gd name="connsiteX32" fmla="*/ 186216 w 195377"/>
                    <a:gd name="connsiteY32" fmla="*/ 178592 h 204380"/>
                    <a:gd name="connsiteX33" fmla="*/ 184866 w 195377"/>
                    <a:gd name="connsiteY33" fmla="*/ 180084 h 204380"/>
                    <a:gd name="connsiteX34" fmla="*/ 187744 w 195377"/>
                    <a:gd name="connsiteY34" fmla="*/ 201404 h 204380"/>
                    <a:gd name="connsiteX35" fmla="*/ 188206 w 195377"/>
                    <a:gd name="connsiteY35" fmla="*/ 202684 h 204380"/>
                    <a:gd name="connsiteX36" fmla="*/ 184226 w 195377"/>
                    <a:gd name="connsiteY36" fmla="*/ 203785 h 204380"/>
                    <a:gd name="connsiteX37" fmla="*/ 164682 w 195377"/>
                    <a:gd name="connsiteY37" fmla="*/ 201617 h 204380"/>
                    <a:gd name="connsiteX38" fmla="*/ 157967 w 195377"/>
                    <a:gd name="connsiteY38" fmla="*/ 195648 h 204380"/>
                    <a:gd name="connsiteX39" fmla="*/ 147982 w 195377"/>
                    <a:gd name="connsiteY39" fmla="*/ 191562 h 204380"/>
                    <a:gd name="connsiteX40" fmla="*/ 131530 w 195377"/>
                    <a:gd name="connsiteY40" fmla="*/ 177064 h 204380"/>
                    <a:gd name="connsiteX41" fmla="*/ 104950 w 195377"/>
                    <a:gd name="connsiteY41" fmla="*/ 157805 h 204380"/>
                    <a:gd name="connsiteX42" fmla="*/ 62736 w 195377"/>
                    <a:gd name="connsiteY42" fmla="*/ 134032 h 204380"/>
                    <a:gd name="connsiteX43" fmla="*/ 41025 w 195377"/>
                    <a:gd name="connsiteY43" fmla="*/ 112002 h 204380"/>
                    <a:gd name="connsiteX44" fmla="*/ 13558 w 195377"/>
                    <a:gd name="connsiteY44" fmla="*/ 97788 h 204380"/>
                    <a:gd name="connsiteX45" fmla="*/ -87 w 195377"/>
                    <a:gd name="connsiteY45" fmla="*/ 74620 h 204380"/>
                    <a:gd name="connsiteX46" fmla="*/ 3111 w 195377"/>
                    <a:gd name="connsiteY46" fmla="*/ 71848 h 204380"/>
                    <a:gd name="connsiteX47" fmla="*/ 11070 w 195377"/>
                    <a:gd name="connsiteY47" fmla="*/ 63534 h 204380"/>
                    <a:gd name="connsiteX48" fmla="*/ 25284 w 195377"/>
                    <a:gd name="connsiteY48" fmla="*/ 49818 h 204380"/>
                    <a:gd name="connsiteX49" fmla="*/ 43975 w 195377"/>
                    <a:gd name="connsiteY49" fmla="*/ 37203 h 204380"/>
                    <a:gd name="connsiteX50" fmla="*/ 48772 w 195377"/>
                    <a:gd name="connsiteY50" fmla="*/ 22172 h 204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95377" h="204380">
                      <a:moveTo>
                        <a:pt x="48772" y="22172"/>
                      </a:moveTo>
                      <a:cubicBezTo>
                        <a:pt x="48399" y="19685"/>
                        <a:pt x="48544" y="17162"/>
                        <a:pt x="49198" y="14746"/>
                      </a:cubicBezTo>
                      <a:cubicBezTo>
                        <a:pt x="49198" y="14746"/>
                        <a:pt x="49198" y="14746"/>
                        <a:pt x="49198" y="14746"/>
                      </a:cubicBezTo>
                      <a:cubicBezTo>
                        <a:pt x="50623" y="11583"/>
                        <a:pt x="52691" y="8741"/>
                        <a:pt x="55274" y="6431"/>
                      </a:cubicBezTo>
                      <a:cubicBezTo>
                        <a:pt x="57250" y="3837"/>
                        <a:pt x="59858" y="1812"/>
                        <a:pt x="62843" y="532"/>
                      </a:cubicBezTo>
                      <a:cubicBezTo>
                        <a:pt x="65892" y="-320"/>
                        <a:pt x="69132" y="-214"/>
                        <a:pt x="72117" y="852"/>
                      </a:cubicBezTo>
                      <a:cubicBezTo>
                        <a:pt x="79089" y="2238"/>
                        <a:pt x="85368" y="6005"/>
                        <a:pt x="89884" y="11512"/>
                      </a:cubicBezTo>
                      <a:cubicBezTo>
                        <a:pt x="93722" y="16771"/>
                        <a:pt x="93651" y="23487"/>
                        <a:pt x="93438" y="29705"/>
                      </a:cubicBezTo>
                      <a:cubicBezTo>
                        <a:pt x="93331" y="32513"/>
                        <a:pt x="93477" y="35320"/>
                        <a:pt x="93864" y="38091"/>
                      </a:cubicBezTo>
                      <a:cubicBezTo>
                        <a:pt x="94930" y="40224"/>
                        <a:pt x="96582" y="42000"/>
                        <a:pt x="98625" y="43208"/>
                      </a:cubicBezTo>
                      <a:cubicBezTo>
                        <a:pt x="101184" y="47010"/>
                        <a:pt x="98412" y="48858"/>
                        <a:pt x="96174" y="52127"/>
                      </a:cubicBezTo>
                      <a:cubicBezTo>
                        <a:pt x="93935" y="55396"/>
                        <a:pt x="93224" y="56853"/>
                        <a:pt x="96636" y="58914"/>
                      </a:cubicBezTo>
                      <a:cubicBezTo>
                        <a:pt x="100033" y="61118"/>
                        <a:pt x="103597" y="63036"/>
                        <a:pt x="107296" y="64671"/>
                      </a:cubicBezTo>
                      <a:cubicBezTo>
                        <a:pt x="111382" y="66341"/>
                        <a:pt x="115682" y="68224"/>
                        <a:pt x="119270" y="64422"/>
                      </a:cubicBezTo>
                      <a:cubicBezTo>
                        <a:pt x="123677" y="59803"/>
                        <a:pt x="124956" y="52945"/>
                        <a:pt x="129433" y="48396"/>
                      </a:cubicBezTo>
                      <a:cubicBezTo>
                        <a:pt x="131103" y="46869"/>
                        <a:pt x="132986" y="45340"/>
                        <a:pt x="134621" y="43813"/>
                      </a:cubicBezTo>
                      <a:cubicBezTo>
                        <a:pt x="138288" y="42142"/>
                        <a:pt x="142502" y="42142"/>
                        <a:pt x="146169" y="43813"/>
                      </a:cubicBezTo>
                      <a:cubicBezTo>
                        <a:pt x="147697" y="44381"/>
                        <a:pt x="149225" y="44843"/>
                        <a:pt x="150647" y="45412"/>
                      </a:cubicBezTo>
                      <a:cubicBezTo>
                        <a:pt x="156329" y="45269"/>
                        <a:pt x="161964" y="44381"/>
                        <a:pt x="167419" y="42782"/>
                      </a:cubicBezTo>
                      <a:cubicBezTo>
                        <a:pt x="165461" y="44416"/>
                        <a:pt x="163130" y="45554"/>
                        <a:pt x="160632" y="46051"/>
                      </a:cubicBezTo>
                      <a:cubicBezTo>
                        <a:pt x="154484" y="47899"/>
                        <a:pt x="149972" y="49604"/>
                        <a:pt x="147626" y="55929"/>
                      </a:cubicBezTo>
                      <a:cubicBezTo>
                        <a:pt x="145459" y="61615"/>
                        <a:pt x="147378" y="65453"/>
                        <a:pt x="149616" y="70711"/>
                      </a:cubicBezTo>
                      <a:cubicBezTo>
                        <a:pt x="154875" y="83255"/>
                        <a:pt x="128936" y="88194"/>
                        <a:pt x="137712" y="101697"/>
                      </a:cubicBezTo>
                      <a:cubicBezTo>
                        <a:pt x="141799" y="107915"/>
                        <a:pt x="147378" y="106956"/>
                        <a:pt x="153667" y="104646"/>
                      </a:cubicBezTo>
                      <a:cubicBezTo>
                        <a:pt x="158002" y="103118"/>
                        <a:pt x="167419" y="97859"/>
                        <a:pt x="171150" y="103047"/>
                      </a:cubicBezTo>
                      <a:cubicBezTo>
                        <a:pt x="174348" y="107524"/>
                        <a:pt x="172038" y="114134"/>
                        <a:pt x="176018" y="118362"/>
                      </a:cubicBezTo>
                      <a:cubicBezTo>
                        <a:pt x="179998" y="122591"/>
                        <a:pt x="185541" y="123408"/>
                        <a:pt x="190018" y="126428"/>
                      </a:cubicBezTo>
                      <a:cubicBezTo>
                        <a:pt x="191368" y="127388"/>
                        <a:pt x="192648" y="128418"/>
                        <a:pt x="193998" y="129378"/>
                      </a:cubicBezTo>
                      <a:cubicBezTo>
                        <a:pt x="195721" y="132611"/>
                        <a:pt x="195721" y="136449"/>
                        <a:pt x="193998" y="139682"/>
                      </a:cubicBezTo>
                      <a:cubicBezTo>
                        <a:pt x="193465" y="141850"/>
                        <a:pt x="192896" y="143911"/>
                        <a:pt x="192328" y="146078"/>
                      </a:cubicBezTo>
                      <a:cubicBezTo>
                        <a:pt x="191475" y="150698"/>
                        <a:pt x="190288" y="155211"/>
                        <a:pt x="188774" y="159652"/>
                      </a:cubicBezTo>
                      <a:cubicBezTo>
                        <a:pt x="188277" y="161962"/>
                        <a:pt x="187886" y="164343"/>
                        <a:pt x="187424" y="166759"/>
                      </a:cubicBezTo>
                      <a:cubicBezTo>
                        <a:pt x="187755" y="170739"/>
                        <a:pt x="187346" y="174754"/>
                        <a:pt x="186216" y="178592"/>
                      </a:cubicBezTo>
                      <a:cubicBezTo>
                        <a:pt x="185754" y="179054"/>
                        <a:pt x="185328" y="179622"/>
                        <a:pt x="184866" y="180084"/>
                      </a:cubicBezTo>
                      <a:cubicBezTo>
                        <a:pt x="185129" y="187262"/>
                        <a:pt x="186092" y="194404"/>
                        <a:pt x="187744" y="201404"/>
                      </a:cubicBezTo>
                      <a:lnTo>
                        <a:pt x="188206" y="202684"/>
                      </a:lnTo>
                      <a:cubicBezTo>
                        <a:pt x="186909" y="203146"/>
                        <a:pt x="185580" y="203501"/>
                        <a:pt x="184226" y="203785"/>
                      </a:cubicBezTo>
                      <a:cubicBezTo>
                        <a:pt x="178860" y="204816"/>
                        <a:pt x="169124" y="204603"/>
                        <a:pt x="164682" y="201617"/>
                      </a:cubicBezTo>
                      <a:cubicBezTo>
                        <a:pt x="162195" y="199947"/>
                        <a:pt x="160418" y="197247"/>
                        <a:pt x="157967" y="195648"/>
                      </a:cubicBezTo>
                      <a:cubicBezTo>
                        <a:pt x="154840" y="193587"/>
                        <a:pt x="151109" y="193587"/>
                        <a:pt x="147982" y="191562"/>
                      </a:cubicBezTo>
                      <a:cubicBezTo>
                        <a:pt x="142012" y="188008"/>
                        <a:pt x="137108" y="181363"/>
                        <a:pt x="131530" y="177064"/>
                      </a:cubicBezTo>
                      <a:cubicBezTo>
                        <a:pt x="123048" y="170135"/>
                        <a:pt x="114171" y="163703"/>
                        <a:pt x="104950" y="157805"/>
                      </a:cubicBezTo>
                      <a:cubicBezTo>
                        <a:pt x="90986" y="149419"/>
                        <a:pt x="73752" y="147357"/>
                        <a:pt x="62736" y="134032"/>
                      </a:cubicBezTo>
                      <a:cubicBezTo>
                        <a:pt x="55630" y="125575"/>
                        <a:pt x="51081" y="117189"/>
                        <a:pt x="41025" y="112002"/>
                      </a:cubicBezTo>
                      <a:cubicBezTo>
                        <a:pt x="32639" y="107595"/>
                        <a:pt x="20416" y="104895"/>
                        <a:pt x="13558" y="97788"/>
                      </a:cubicBezTo>
                      <a:cubicBezTo>
                        <a:pt x="7339" y="91392"/>
                        <a:pt x="6451" y="80696"/>
                        <a:pt x="-87" y="74620"/>
                      </a:cubicBezTo>
                      <a:cubicBezTo>
                        <a:pt x="1121" y="73874"/>
                        <a:pt x="2201" y="72950"/>
                        <a:pt x="3111" y="71848"/>
                      </a:cubicBezTo>
                      <a:cubicBezTo>
                        <a:pt x="6057" y="69361"/>
                        <a:pt x="8725" y="66589"/>
                        <a:pt x="11070" y="63534"/>
                      </a:cubicBezTo>
                      <a:cubicBezTo>
                        <a:pt x="14876" y="58097"/>
                        <a:pt x="19705" y="53442"/>
                        <a:pt x="25284" y="49818"/>
                      </a:cubicBezTo>
                      <a:cubicBezTo>
                        <a:pt x="32071" y="46051"/>
                        <a:pt x="38680" y="43102"/>
                        <a:pt x="43975" y="37203"/>
                      </a:cubicBezTo>
                      <a:cubicBezTo>
                        <a:pt x="47898" y="33259"/>
                        <a:pt x="49681" y="27680"/>
                        <a:pt x="48772" y="22172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511" name="Freeform: Shape 510">
                  <a:extLst>
                    <a:ext uri="{FF2B5EF4-FFF2-40B4-BE49-F238E27FC236}">
                      <a16:creationId xmlns:a16="http://schemas.microsoft.com/office/drawing/2014/main" id="{0F497488-1C19-F5FA-5C2D-A318E8B81D47}"/>
                    </a:ext>
                  </a:extLst>
                </p:cNvPr>
                <p:cNvSpPr/>
                <p:nvPr/>
              </p:nvSpPr>
              <p:spPr>
                <a:xfrm>
                  <a:off x="-11699374" y="5322459"/>
                  <a:ext cx="1137" cy="910"/>
                </a:xfrm>
                <a:custGeom>
                  <a:avLst/>
                  <a:gdLst>
                    <a:gd name="connsiteX0" fmla="*/ 623 w 710"/>
                    <a:gd name="connsiteY0" fmla="*/ -36 h 568"/>
                    <a:gd name="connsiteX1" fmla="*/ 623 w 710"/>
                    <a:gd name="connsiteY1" fmla="*/ 532 h 568"/>
                    <a:gd name="connsiteX2" fmla="*/ -87 w 710"/>
                    <a:gd name="connsiteY2" fmla="*/ 284 h 568"/>
                    <a:gd name="connsiteX3" fmla="*/ 623 w 710"/>
                    <a:gd name="connsiteY3" fmla="*/ -36 h 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0" h="568">
                      <a:moveTo>
                        <a:pt x="623" y="-36"/>
                      </a:moveTo>
                      <a:lnTo>
                        <a:pt x="623" y="532"/>
                      </a:lnTo>
                      <a:lnTo>
                        <a:pt x="-87" y="284"/>
                      </a:lnTo>
                      <a:cubicBezTo>
                        <a:pt x="233" y="213"/>
                        <a:pt x="623" y="35"/>
                        <a:pt x="623" y="-36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870DD770-D7AE-75FC-7C2B-A77E0062D57A}"/>
                    </a:ext>
                  </a:extLst>
                </p:cNvPr>
                <p:cNvSpPr/>
                <p:nvPr/>
              </p:nvSpPr>
              <p:spPr>
                <a:xfrm>
                  <a:off x="-12386092" y="6218205"/>
                  <a:ext cx="479399" cy="374823"/>
                </a:xfrm>
                <a:custGeom>
                  <a:avLst/>
                  <a:gdLst>
                    <a:gd name="connsiteX0" fmla="*/ 57172 w 299370"/>
                    <a:gd name="connsiteY0" fmla="*/ 227918 h 234065"/>
                    <a:gd name="connsiteX1" fmla="*/ 37841 w 299370"/>
                    <a:gd name="connsiteY1" fmla="*/ 210151 h 234065"/>
                    <a:gd name="connsiteX2" fmla="*/ 39120 w 299370"/>
                    <a:gd name="connsiteY2" fmla="*/ 201374 h 234065"/>
                    <a:gd name="connsiteX3" fmla="*/ 26826 w 299370"/>
                    <a:gd name="connsiteY3" fmla="*/ 192526 h 234065"/>
                    <a:gd name="connsiteX4" fmla="*/ 30806 w 299370"/>
                    <a:gd name="connsiteY4" fmla="*/ 182470 h 234065"/>
                    <a:gd name="connsiteX5" fmla="*/ 35034 w 299370"/>
                    <a:gd name="connsiteY5" fmla="*/ 174404 h 234065"/>
                    <a:gd name="connsiteX6" fmla="*/ 35034 w 299370"/>
                    <a:gd name="connsiteY6" fmla="*/ 167297 h 234065"/>
                    <a:gd name="connsiteX7" fmla="*/ 45978 w 299370"/>
                    <a:gd name="connsiteY7" fmla="*/ 156389 h 234065"/>
                    <a:gd name="connsiteX8" fmla="*/ 47329 w 299370"/>
                    <a:gd name="connsiteY8" fmla="*/ 144947 h 234065"/>
                    <a:gd name="connsiteX9" fmla="*/ 59872 w 299370"/>
                    <a:gd name="connsiteY9" fmla="*/ 135068 h 234065"/>
                    <a:gd name="connsiteX10" fmla="*/ 26577 w 299370"/>
                    <a:gd name="connsiteY10" fmla="*/ 128672 h 234065"/>
                    <a:gd name="connsiteX11" fmla="*/ 11155 w 299370"/>
                    <a:gd name="connsiteY11" fmla="*/ 112078 h 234065"/>
                    <a:gd name="connsiteX12" fmla="*/ 3338 w 299370"/>
                    <a:gd name="connsiteY12" fmla="*/ 94311 h 234065"/>
                    <a:gd name="connsiteX13" fmla="*/ 3338 w 299370"/>
                    <a:gd name="connsiteY13" fmla="*/ 84042 h 234065"/>
                    <a:gd name="connsiteX14" fmla="*/ 24019 w 299370"/>
                    <a:gd name="connsiteY14" fmla="*/ 72387 h 234065"/>
                    <a:gd name="connsiteX15" fmla="*/ 41572 w 299370"/>
                    <a:gd name="connsiteY15" fmla="*/ 48259 h 234065"/>
                    <a:gd name="connsiteX16" fmla="*/ 43811 w 299370"/>
                    <a:gd name="connsiteY16" fmla="*/ 31275 h 234065"/>
                    <a:gd name="connsiteX17" fmla="*/ 50918 w 299370"/>
                    <a:gd name="connsiteY17" fmla="*/ 14325 h 234065"/>
                    <a:gd name="connsiteX18" fmla="*/ 54471 w 299370"/>
                    <a:gd name="connsiteY18" fmla="*/ 3878 h 234065"/>
                    <a:gd name="connsiteX19" fmla="*/ 57669 w 299370"/>
                    <a:gd name="connsiteY19" fmla="*/ 4695 h 234065"/>
                    <a:gd name="connsiteX20" fmla="*/ 71563 w 299370"/>
                    <a:gd name="connsiteY20" fmla="*/ 6685 h 234065"/>
                    <a:gd name="connsiteX21" fmla="*/ 120421 w 299370"/>
                    <a:gd name="connsiteY21" fmla="*/ 4198 h 234065"/>
                    <a:gd name="connsiteX22" fmla="*/ 140214 w 299370"/>
                    <a:gd name="connsiteY22" fmla="*/ -31 h 234065"/>
                    <a:gd name="connsiteX23" fmla="*/ 154001 w 299370"/>
                    <a:gd name="connsiteY23" fmla="*/ 4766 h 234065"/>
                    <a:gd name="connsiteX24" fmla="*/ 160575 w 299370"/>
                    <a:gd name="connsiteY24" fmla="*/ 17381 h 234065"/>
                    <a:gd name="connsiteX25" fmla="*/ 164803 w 299370"/>
                    <a:gd name="connsiteY25" fmla="*/ 23919 h 234065"/>
                    <a:gd name="connsiteX26" fmla="*/ 179798 w 299370"/>
                    <a:gd name="connsiteY26" fmla="*/ 20153 h 234065"/>
                    <a:gd name="connsiteX27" fmla="*/ 189144 w 299370"/>
                    <a:gd name="connsiteY27" fmla="*/ 26726 h 234065"/>
                    <a:gd name="connsiteX28" fmla="*/ 195113 w 299370"/>
                    <a:gd name="connsiteY28" fmla="*/ 41473 h 234065"/>
                    <a:gd name="connsiteX29" fmla="*/ 211814 w 299370"/>
                    <a:gd name="connsiteY29" fmla="*/ 53945 h 234065"/>
                    <a:gd name="connsiteX30" fmla="*/ 223363 w 299370"/>
                    <a:gd name="connsiteY30" fmla="*/ 63575 h 234065"/>
                    <a:gd name="connsiteX31" fmla="*/ 233312 w 299370"/>
                    <a:gd name="connsiteY31" fmla="*/ 79458 h 234065"/>
                    <a:gd name="connsiteX32" fmla="*/ 247916 w 299370"/>
                    <a:gd name="connsiteY32" fmla="*/ 92463 h 234065"/>
                    <a:gd name="connsiteX33" fmla="*/ 260389 w 299370"/>
                    <a:gd name="connsiteY33" fmla="*/ 102590 h 234065"/>
                    <a:gd name="connsiteX34" fmla="*/ 269485 w 299370"/>
                    <a:gd name="connsiteY34" fmla="*/ 125581 h 234065"/>
                    <a:gd name="connsiteX35" fmla="*/ 258825 w 299370"/>
                    <a:gd name="connsiteY35" fmla="*/ 142815 h 234065"/>
                    <a:gd name="connsiteX36" fmla="*/ 269272 w 299370"/>
                    <a:gd name="connsiteY36" fmla="*/ 158165 h 234065"/>
                    <a:gd name="connsiteX37" fmla="*/ 277089 w 299370"/>
                    <a:gd name="connsiteY37" fmla="*/ 170033 h 234065"/>
                    <a:gd name="connsiteX38" fmla="*/ 281318 w 299370"/>
                    <a:gd name="connsiteY38" fmla="*/ 176607 h 234065"/>
                    <a:gd name="connsiteX39" fmla="*/ 291303 w 299370"/>
                    <a:gd name="connsiteY39" fmla="*/ 180516 h 234065"/>
                    <a:gd name="connsiteX40" fmla="*/ 297237 w 299370"/>
                    <a:gd name="connsiteY40" fmla="*/ 189293 h 234065"/>
                    <a:gd name="connsiteX41" fmla="*/ 295638 w 299370"/>
                    <a:gd name="connsiteY41" fmla="*/ 212106 h 234065"/>
                    <a:gd name="connsiteX42" fmla="*/ 291729 w 299370"/>
                    <a:gd name="connsiteY42" fmla="*/ 227136 h 234065"/>
                    <a:gd name="connsiteX43" fmla="*/ 292014 w 299370"/>
                    <a:gd name="connsiteY43" fmla="*/ 227349 h 234065"/>
                    <a:gd name="connsiteX44" fmla="*/ 280785 w 299370"/>
                    <a:gd name="connsiteY44" fmla="*/ 224898 h 234065"/>
                    <a:gd name="connsiteX45" fmla="*/ 275739 w 299370"/>
                    <a:gd name="connsiteY45" fmla="*/ 216974 h 234065"/>
                    <a:gd name="connsiteX46" fmla="*/ 268633 w 299370"/>
                    <a:gd name="connsiteY46" fmla="*/ 211395 h 234065"/>
                    <a:gd name="connsiteX47" fmla="*/ 255769 w 299370"/>
                    <a:gd name="connsiteY47" fmla="*/ 212212 h 234065"/>
                    <a:gd name="connsiteX48" fmla="*/ 228551 w 299370"/>
                    <a:gd name="connsiteY48" fmla="*/ 210933 h 234065"/>
                    <a:gd name="connsiteX49" fmla="*/ 213946 w 299370"/>
                    <a:gd name="connsiteY49" fmla="*/ 205425 h 234065"/>
                    <a:gd name="connsiteX50" fmla="*/ 198240 w 299370"/>
                    <a:gd name="connsiteY50" fmla="*/ 202476 h 234065"/>
                    <a:gd name="connsiteX51" fmla="*/ 180758 w 299370"/>
                    <a:gd name="connsiteY51" fmla="*/ 207735 h 234065"/>
                    <a:gd name="connsiteX52" fmla="*/ 161747 w 299370"/>
                    <a:gd name="connsiteY52" fmla="*/ 206704 h 234065"/>
                    <a:gd name="connsiteX53" fmla="*/ 138188 w 299370"/>
                    <a:gd name="connsiteY53" fmla="*/ 204679 h 234065"/>
                    <a:gd name="connsiteX54" fmla="*/ 115696 w 299370"/>
                    <a:gd name="connsiteY54" fmla="*/ 205638 h 234065"/>
                    <a:gd name="connsiteX55" fmla="*/ 104609 w 299370"/>
                    <a:gd name="connsiteY55" fmla="*/ 213314 h 234065"/>
                    <a:gd name="connsiteX56" fmla="*/ 96045 w 299370"/>
                    <a:gd name="connsiteY56" fmla="*/ 223441 h 234065"/>
                    <a:gd name="connsiteX57" fmla="*/ 80162 w 299370"/>
                    <a:gd name="connsiteY57" fmla="*/ 228238 h 234065"/>
                    <a:gd name="connsiteX58" fmla="*/ 68436 w 299370"/>
                    <a:gd name="connsiteY58" fmla="*/ 230476 h 234065"/>
                    <a:gd name="connsiteX59" fmla="*/ 60938 w 299370"/>
                    <a:gd name="connsiteY59" fmla="*/ 234030 h 234065"/>
                    <a:gd name="connsiteX60" fmla="*/ 57172 w 299370"/>
                    <a:gd name="connsiteY60" fmla="*/ 227918 h 234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299370" h="234065">
                      <a:moveTo>
                        <a:pt x="57172" y="227918"/>
                      </a:moveTo>
                      <a:cubicBezTo>
                        <a:pt x="51237" y="220242"/>
                        <a:pt x="37059" y="221664"/>
                        <a:pt x="37841" y="210151"/>
                      </a:cubicBezTo>
                      <a:cubicBezTo>
                        <a:pt x="38161" y="206171"/>
                        <a:pt x="41395" y="205070"/>
                        <a:pt x="39120" y="201374"/>
                      </a:cubicBezTo>
                      <a:cubicBezTo>
                        <a:pt x="36846" y="197679"/>
                        <a:pt x="29135" y="196506"/>
                        <a:pt x="26826" y="192526"/>
                      </a:cubicBezTo>
                      <a:cubicBezTo>
                        <a:pt x="24516" y="188547"/>
                        <a:pt x="29135" y="185420"/>
                        <a:pt x="30806" y="182470"/>
                      </a:cubicBezTo>
                      <a:cubicBezTo>
                        <a:pt x="32622" y="180019"/>
                        <a:pt x="34049" y="177282"/>
                        <a:pt x="35034" y="174404"/>
                      </a:cubicBezTo>
                      <a:cubicBezTo>
                        <a:pt x="35487" y="172059"/>
                        <a:pt x="35487" y="169643"/>
                        <a:pt x="35034" y="167297"/>
                      </a:cubicBezTo>
                      <a:cubicBezTo>
                        <a:pt x="36313" y="159871"/>
                        <a:pt x="40471" y="160190"/>
                        <a:pt x="45978" y="156389"/>
                      </a:cubicBezTo>
                      <a:cubicBezTo>
                        <a:pt x="44699" y="151982"/>
                        <a:pt x="42425" y="148784"/>
                        <a:pt x="47329" y="144947"/>
                      </a:cubicBezTo>
                      <a:cubicBezTo>
                        <a:pt x="51237" y="141997"/>
                        <a:pt x="60583" y="142388"/>
                        <a:pt x="59872" y="135068"/>
                      </a:cubicBezTo>
                      <a:cubicBezTo>
                        <a:pt x="50136" y="126931"/>
                        <a:pt x="37735" y="132510"/>
                        <a:pt x="26577" y="128672"/>
                      </a:cubicBezTo>
                      <a:cubicBezTo>
                        <a:pt x="18902" y="126043"/>
                        <a:pt x="15064" y="118936"/>
                        <a:pt x="11155" y="112078"/>
                      </a:cubicBezTo>
                      <a:cubicBezTo>
                        <a:pt x="7957" y="106251"/>
                        <a:pt x="7247" y="99854"/>
                        <a:pt x="3338" y="94311"/>
                      </a:cubicBezTo>
                      <a:cubicBezTo>
                        <a:pt x="-2" y="89692"/>
                        <a:pt x="-2312" y="88093"/>
                        <a:pt x="3338" y="84042"/>
                      </a:cubicBezTo>
                      <a:cubicBezTo>
                        <a:pt x="10054" y="79245"/>
                        <a:pt x="17303" y="77895"/>
                        <a:pt x="24019" y="72387"/>
                      </a:cubicBezTo>
                      <a:cubicBezTo>
                        <a:pt x="30734" y="66879"/>
                        <a:pt x="39191" y="57534"/>
                        <a:pt x="41572" y="48259"/>
                      </a:cubicBezTo>
                      <a:cubicBezTo>
                        <a:pt x="42885" y="42681"/>
                        <a:pt x="43635" y="36995"/>
                        <a:pt x="43811" y="31275"/>
                      </a:cubicBezTo>
                      <a:cubicBezTo>
                        <a:pt x="44308" y="23528"/>
                        <a:pt x="46938" y="21218"/>
                        <a:pt x="50918" y="14325"/>
                      </a:cubicBezTo>
                      <a:cubicBezTo>
                        <a:pt x="52876" y="11162"/>
                        <a:pt x="54091" y="7573"/>
                        <a:pt x="54471" y="3878"/>
                      </a:cubicBezTo>
                      <a:cubicBezTo>
                        <a:pt x="55501" y="4127"/>
                        <a:pt x="56639" y="4375"/>
                        <a:pt x="57669" y="4695"/>
                      </a:cubicBezTo>
                      <a:cubicBezTo>
                        <a:pt x="62260" y="5619"/>
                        <a:pt x="66897" y="6294"/>
                        <a:pt x="71563" y="6685"/>
                      </a:cubicBezTo>
                      <a:cubicBezTo>
                        <a:pt x="87876" y="8533"/>
                        <a:pt x="104378" y="7680"/>
                        <a:pt x="120421" y="4198"/>
                      </a:cubicBezTo>
                      <a:cubicBezTo>
                        <a:pt x="126960" y="2599"/>
                        <a:pt x="133356" y="-173"/>
                        <a:pt x="140214" y="-31"/>
                      </a:cubicBezTo>
                      <a:cubicBezTo>
                        <a:pt x="145178" y="183"/>
                        <a:pt x="149971" y="1853"/>
                        <a:pt x="154001" y="4766"/>
                      </a:cubicBezTo>
                      <a:cubicBezTo>
                        <a:pt x="158435" y="7360"/>
                        <a:pt x="160990" y="12264"/>
                        <a:pt x="160575" y="17381"/>
                      </a:cubicBezTo>
                      <a:cubicBezTo>
                        <a:pt x="160575" y="21218"/>
                        <a:pt x="160255" y="23421"/>
                        <a:pt x="164803" y="23919"/>
                      </a:cubicBezTo>
                      <a:cubicBezTo>
                        <a:pt x="169991" y="24488"/>
                        <a:pt x="174859" y="21041"/>
                        <a:pt x="179798" y="20153"/>
                      </a:cubicBezTo>
                      <a:cubicBezTo>
                        <a:pt x="184737" y="19264"/>
                        <a:pt x="187296" y="22640"/>
                        <a:pt x="189144" y="26726"/>
                      </a:cubicBezTo>
                      <a:cubicBezTo>
                        <a:pt x="191382" y="31488"/>
                        <a:pt x="192342" y="36782"/>
                        <a:pt x="195113" y="41473"/>
                      </a:cubicBezTo>
                      <a:cubicBezTo>
                        <a:pt x="198951" y="48011"/>
                        <a:pt x="205987" y="49787"/>
                        <a:pt x="211814" y="53945"/>
                      </a:cubicBezTo>
                      <a:cubicBezTo>
                        <a:pt x="215954" y="56788"/>
                        <a:pt x="219820" y="60021"/>
                        <a:pt x="223363" y="63575"/>
                      </a:cubicBezTo>
                      <a:cubicBezTo>
                        <a:pt x="227662" y="68123"/>
                        <a:pt x="229830" y="74235"/>
                        <a:pt x="233312" y="79458"/>
                      </a:cubicBezTo>
                      <a:cubicBezTo>
                        <a:pt x="236741" y="85179"/>
                        <a:pt x="241837" y="89727"/>
                        <a:pt x="247916" y="92463"/>
                      </a:cubicBezTo>
                      <a:cubicBezTo>
                        <a:pt x="253922" y="94702"/>
                        <a:pt x="255592" y="97260"/>
                        <a:pt x="260389" y="102590"/>
                      </a:cubicBezTo>
                      <a:cubicBezTo>
                        <a:pt x="261917" y="110514"/>
                        <a:pt x="268455" y="117515"/>
                        <a:pt x="269485" y="125581"/>
                      </a:cubicBezTo>
                      <a:cubicBezTo>
                        <a:pt x="270374" y="132936"/>
                        <a:pt x="260460" y="136028"/>
                        <a:pt x="258825" y="142815"/>
                      </a:cubicBezTo>
                      <a:cubicBezTo>
                        <a:pt x="256977" y="150668"/>
                        <a:pt x="264653" y="153190"/>
                        <a:pt x="269272" y="158165"/>
                      </a:cubicBezTo>
                      <a:cubicBezTo>
                        <a:pt x="272562" y="161612"/>
                        <a:pt x="275210" y="165627"/>
                        <a:pt x="277089" y="170033"/>
                      </a:cubicBezTo>
                      <a:cubicBezTo>
                        <a:pt x="277765" y="172627"/>
                        <a:pt x="279246" y="174937"/>
                        <a:pt x="281318" y="176607"/>
                      </a:cubicBezTo>
                      <a:cubicBezTo>
                        <a:pt x="284303" y="178668"/>
                        <a:pt x="288425" y="178349"/>
                        <a:pt x="291303" y="180516"/>
                      </a:cubicBezTo>
                      <a:cubicBezTo>
                        <a:pt x="293918" y="182968"/>
                        <a:pt x="295947" y="185952"/>
                        <a:pt x="297237" y="189293"/>
                      </a:cubicBezTo>
                      <a:cubicBezTo>
                        <a:pt x="300790" y="197181"/>
                        <a:pt x="299369" y="204537"/>
                        <a:pt x="295638" y="212106"/>
                      </a:cubicBezTo>
                      <a:cubicBezTo>
                        <a:pt x="294181" y="214984"/>
                        <a:pt x="287963" y="223760"/>
                        <a:pt x="291729" y="227136"/>
                      </a:cubicBezTo>
                      <a:lnTo>
                        <a:pt x="292014" y="227349"/>
                      </a:lnTo>
                      <a:cubicBezTo>
                        <a:pt x="288169" y="227101"/>
                        <a:pt x="284385" y="226283"/>
                        <a:pt x="280785" y="224898"/>
                      </a:cubicBezTo>
                      <a:cubicBezTo>
                        <a:pt x="278845" y="222446"/>
                        <a:pt x="277153" y="219781"/>
                        <a:pt x="275739" y="216974"/>
                      </a:cubicBezTo>
                      <a:cubicBezTo>
                        <a:pt x="274759" y="213811"/>
                        <a:pt x="271930" y="211608"/>
                        <a:pt x="268633" y="211395"/>
                      </a:cubicBezTo>
                      <a:cubicBezTo>
                        <a:pt x="264333" y="211395"/>
                        <a:pt x="260033" y="211644"/>
                        <a:pt x="255769" y="212212"/>
                      </a:cubicBezTo>
                      <a:cubicBezTo>
                        <a:pt x="246687" y="213278"/>
                        <a:pt x="237491" y="212852"/>
                        <a:pt x="228551" y="210933"/>
                      </a:cubicBezTo>
                      <a:cubicBezTo>
                        <a:pt x="223544" y="209476"/>
                        <a:pt x="218661" y="207664"/>
                        <a:pt x="213946" y="205425"/>
                      </a:cubicBezTo>
                      <a:cubicBezTo>
                        <a:pt x="208861" y="203755"/>
                        <a:pt x="203581" y="202760"/>
                        <a:pt x="198240" y="202476"/>
                      </a:cubicBezTo>
                      <a:cubicBezTo>
                        <a:pt x="191773" y="201978"/>
                        <a:pt x="183778" y="202156"/>
                        <a:pt x="180758" y="207735"/>
                      </a:cubicBezTo>
                      <a:cubicBezTo>
                        <a:pt x="174450" y="206988"/>
                        <a:pt x="168101" y="206633"/>
                        <a:pt x="161747" y="206704"/>
                      </a:cubicBezTo>
                      <a:cubicBezTo>
                        <a:pt x="153859" y="206562"/>
                        <a:pt x="145988" y="205887"/>
                        <a:pt x="138188" y="204679"/>
                      </a:cubicBezTo>
                      <a:cubicBezTo>
                        <a:pt x="130684" y="203933"/>
                        <a:pt x="123111" y="204252"/>
                        <a:pt x="115696" y="205638"/>
                      </a:cubicBezTo>
                      <a:cubicBezTo>
                        <a:pt x="110756" y="206527"/>
                        <a:pt x="105568" y="207806"/>
                        <a:pt x="104609" y="213314"/>
                      </a:cubicBezTo>
                      <a:cubicBezTo>
                        <a:pt x="103749" y="217968"/>
                        <a:pt x="100491" y="221806"/>
                        <a:pt x="96045" y="223441"/>
                      </a:cubicBezTo>
                      <a:cubicBezTo>
                        <a:pt x="90982" y="225715"/>
                        <a:pt x="85641" y="227349"/>
                        <a:pt x="80162" y="228238"/>
                      </a:cubicBezTo>
                      <a:cubicBezTo>
                        <a:pt x="76253" y="229126"/>
                        <a:pt x="72273" y="229446"/>
                        <a:pt x="68436" y="230476"/>
                      </a:cubicBezTo>
                      <a:cubicBezTo>
                        <a:pt x="65746" y="231223"/>
                        <a:pt x="63209" y="232395"/>
                        <a:pt x="60938" y="234030"/>
                      </a:cubicBezTo>
                      <a:cubicBezTo>
                        <a:pt x="59801" y="231933"/>
                        <a:pt x="58543" y="229872"/>
                        <a:pt x="57172" y="227918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1B0B8B10-5BC1-D3EC-A39A-CF54A5FC82FA}"/>
                    </a:ext>
                  </a:extLst>
                </p:cNvPr>
                <p:cNvSpPr/>
                <p:nvPr/>
              </p:nvSpPr>
              <p:spPr>
                <a:xfrm>
                  <a:off x="-11972102" y="5529184"/>
                  <a:ext cx="1268175" cy="1201432"/>
                </a:xfrm>
                <a:custGeom>
                  <a:avLst/>
                  <a:gdLst>
                    <a:gd name="connsiteX0" fmla="*/ 33383 w 791936"/>
                    <a:gd name="connsiteY0" fmla="*/ 657301 h 750257"/>
                    <a:gd name="connsiteX1" fmla="*/ 33099 w 791936"/>
                    <a:gd name="connsiteY1" fmla="*/ 657088 h 750257"/>
                    <a:gd name="connsiteX2" fmla="*/ 37007 w 791936"/>
                    <a:gd name="connsiteY2" fmla="*/ 642057 h 750257"/>
                    <a:gd name="connsiteX3" fmla="*/ 38606 w 791936"/>
                    <a:gd name="connsiteY3" fmla="*/ 619245 h 750257"/>
                    <a:gd name="connsiteX4" fmla="*/ 32672 w 791936"/>
                    <a:gd name="connsiteY4" fmla="*/ 610468 h 750257"/>
                    <a:gd name="connsiteX5" fmla="*/ 22687 w 791936"/>
                    <a:gd name="connsiteY5" fmla="*/ 606559 h 750257"/>
                    <a:gd name="connsiteX6" fmla="*/ 18459 w 791936"/>
                    <a:gd name="connsiteY6" fmla="*/ 599986 h 750257"/>
                    <a:gd name="connsiteX7" fmla="*/ 10641 w 791936"/>
                    <a:gd name="connsiteY7" fmla="*/ 588118 h 750257"/>
                    <a:gd name="connsiteX8" fmla="*/ 194 w 791936"/>
                    <a:gd name="connsiteY8" fmla="*/ 572767 h 750257"/>
                    <a:gd name="connsiteX9" fmla="*/ 10855 w 791936"/>
                    <a:gd name="connsiteY9" fmla="*/ 555533 h 750257"/>
                    <a:gd name="connsiteX10" fmla="*/ 1758 w 791936"/>
                    <a:gd name="connsiteY10" fmla="*/ 532543 h 750257"/>
                    <a:gd name="connsiteX11" fmla="*/ 1438 w 791936"/>
                    <a:gd name="connsiteY11" fmla="*/ 528385 h 750257"/>
                    <a:gd name="connsiteX12" fmla="*/ 14053 w 791936"/>
                    <a:gd name="connsiteY12" fmla="*/ 530482 h 750257"/>
                    <a:gd name="connsiteX13" fmla="*/ 19383 w 791936"/>
                    <a:gd name="connsiteY13" fmla="*/ 530482 h 750257"/>
                    <a:gd name="connsiteX14" fmla="*/ 21941 w 791936"/>
                    <a:gd name="connsiteY14" fmla="*/ 523375 h 750257"/>
                    <a:gd name="connsiteX15" fmla="*/ 22652 w 791936"/>
                    <a:gd name="connsiteY15" fmla="*/ 504684 h 750257"/>
                    <a:gd name="connsiteX16" fmla="*/ 27307 w 791936"/>
                    <a:gd name="connsiteY16" fmla="*/ 486918 h 750257"/>
                    <a:gd name="connsiteX17" fmla="*/ 47810 w 791936"/>
                    <a:gd name="connsiteY17" fmla="*/ 503050 h 750257"/>
                    <a:gd name="connsiteX18" fmla="*/ 55556 w 791936"/>
                    <a:gd name="connsiteY18" fmla="*/ 507029 h 750257"/>
                    <a:gd name="connsiteX19" fmla="*/ 62911 w 791936"/>
                    <a:gd name="connsiteY19" fmla="*/ 506319 h 750257"/>
                    <a:gd name="connsiteX20" fmla="*/ 70871 w 791936"/>
                    <a:gd name="connsiteY20" fmla="*/ 507029 h 750257"/>
                    <a:gd name="connsiteX21" fmla="*/ 81815 w 791936"/>
                    <a:gd name="connsiteY21" fmla="*/ 499105 h 750257"/>
                    <a:gd name="connsiteX22" fmla="*/ 92902 w 791936"/>
                    <a:gd name="connsiteY22" fmla="*/ 491999 h 750257"/>
                    <a:gd name="connsiteX23" fmla="*/ 112872 w 791936"/>
                    <a:gd name="connsiteY23" fmla="*/ 494060 h 750257"/>
                    <a:gd name="connsiteX24" fmla="*/ 126588 w 791936"/>
                    <a:gd name="connsiteY24" fmla="*/ 495907 h 750257"/>
                    <a:gd name="connsiteX25" fmla="*/ 133695 w 791936"/>
                    <a:gd name="connsiteY25" fmla="*/ 487521 h 750257"/>
                    <a:gd name="connsiteX26" fmla="*/ 139380 w 791936"/>
                    <a:gd name="connsiteY26" fmla="*/ 484715 h 750257"/>
                    <a:gd name="connsiteX27" fmla="*/ 139380 w 791936"/>
                    <a:gd name="connsiteY27" fmla="*/ 483755 h 750257"/>
                    <a:gd name="connsiteX28" fmla="*/ 315911 w 791936"/>
                    <a:gd name="connsiteY28" fmla="*/ 483755 h 750257"/>
                    <a:gd name="connsiteX29" fmla="*/ 321241 w 791936"/>
                    <a:gd name="connsiteY29" fmla="*/ 474196 h 750257"/>
                    <a:gd name="connsiteX30" fmla="*/ 328917 w 791936"/>
                    <a:gd name="connsiteY30" fmla="*/ 467480 h 750257"/>
                    <a:gd name="connsiteX31" fmla="*/ 334815 w 791936"/>
                    <a:gd name="connsiteY31" fmla="*/ 463181 h 750257"/>
                    <a:gd name="connsiteX32" fmla="*/ 335089 w 791936"/>
                    <a:gd name="connsiteY32" fmla="*/ 458526 h 750257"/>
                    <a:gd name="connsiteX33" fmla="*/ 334815 w 791936"/>
                    <a:gd name="connsiteY33" fmla="*/ 458242 h 750257"/>
                    <a:gd name="connsiteX34" fmla="*/ 326429 w 791936"/>
                    <a:gd name="connsiteY34" fmla="*/ 448257 h 750257"/>
                    <a:gd name="connsiteX35" fmla="*/ 310297 w 791936"/>
                    <a:gd name="connsiteY35" fmla="*/ 429424 h 750257"/>
                    <a:gd name="connsiteX36" fmla="*/ 308378 w 791936"/>
                    <a:gd name="connsiteY36" fmla="*/ 429424 h 750257"/>
                    <a:gd name="connsiteX37" fmla="*/ 307987 w 791936"/>
                    <a:gd name="connsiteY37" fmla="*/ 424414 h 750257"/>
                    <a:gd name="connsiteX38" fmla="*/ 304434 w 791936"/>
                    <a:gd name="connsiteY38" fmla="*/ 384474 h 750257"/>
                    <a:gd name="connsiteX39" fmla="*/ 290469 w 791936"/>
                    <a:gd name="connsiteY39" fmla="*/ 258365 h 750257"/>
                    <a:gd name="connsiteX40" fmla="*/ 281337 w 791936"/>
                    <a:gd name="connsiteY40" fmla="*/ 94235 h 750257"/>
                    <a:gd name="connsiteX41" fmla="*/ 272240 w 791936"/>
                    <a:gd name="connsiteY41" fmla="*/ 995 h 750257"/>
                    <a:gd name="connsiteX42" fmla="*/ 365801 w 791936"/>
                    <a:gd name="connsiteY42" fmla="*/ 995 h 750257"/>
                    <a:gd name="connsiteX43" fmla="*/ 366440 w 791936"/>
                    <a:gd name="connsiteY43" fmla="*/ -36 h 750257"/>
                    <a:gd name="connsiteX44" fmla="*/ 369318 w 791936"/>
                    <a:gd name="connsiteY44" fmla="*/ 1883 h 750257"/>
                    <a:gd name="connsiteX45" fmla="*/ 396288 w 791936"/>
                    <a:gd name="connsiteY45" fmla="*/ 24802 h 750257"/>
                    <a:gd name="connsiteX46" fmla="*/ 438538 w 791936"/>
                    <a:gd name="connsiteY46" fmla="*/ 59696 h 750257"/>
                    <a:gd name="connsiteX47" fmla="*/ 487610 w 791936"/>
                    <a:gd name="connsiteY47" fmla="*/ 88123 h 750257"/>
                    <a:gd name="connsiteX48" fmla="*/ 574561 w 791936"/>
                    <a:gd name="connsiteY48" fmla="*/ 158515 h 750257"/>
                    <a:gd name="connsiteX49" fmla="*/ 621323 w 791936"/>
                    <a:gd name="connsiteY49" fmla="*/ 191953 h 750257"/>
                    <a:gd name="connsiteX50" fmla="*/ 645984 w 791936"/>
                    <a:gd name="connsiteY50" fmla="*/ 219918 h 750257"/>
                    <a:gd name="connsiteX51" fmla="*/ 671532 w 791936"/>
                    <a:gd name="connsiteY51" fmla="*/ 234344 h 750257"/>
                    <a:gd name="connsiteX52" fmla="*/ 689299 w 791936"/>
                    <a:gd name="connsiteY52" fmla="*/ 243867 h 750257"/>
                    <a:gd name="connsiteX53" fmla="*/ 708381 w 791936"/>
                    <a:gd name="connsiteY53" fmla="*/ 250405 h 750257"/>
                    <a:gd name="connsiteX54" fmla="*/ 728884 w 791936"/>
                    <a:gd name="connsiteY54" fmla="*/ 258294 h 750257"/>
                    <a:gd name="connsiteX55" fmla="*/ 751803 w 791936"/>
                    <a:gd name="connsiteY55" fmla="*/ 267071 h 750257"/>
                    <a:gd name="connsiteX56" fmla="*/ 744696 w 791936"/>
                    <a:gd name="connsiteY56" fmla="*/ 311381 h 750257"/>
                    <a:gd name="connsiteX57" fmla="*/ 756991 w 791936"/>
                    <a:gd name="connsiteY57" fmla="*/ 313868 h 750257"/>
                    <a:gd name="connsiteX58" fmla="*/ 785098 w 791936"/>
                    <a:gd name="connsiteY58" fmla="*/ 311701 h 750257"/>
                    <a:gd name="connsiteX59" fmla="*/ 791849 w 791936"/>
                    <a:gd name="connsiteY59" fmla="*/ 311701 h 750257"/>
                    <a:gd name="connsiteX60" fmla="*/ 791849 w 791936"/>
                    <a:gd name="connsiteY60" fmla="*/ 450282 h 750257"/>
                    <a:gd name="connsiteX61" fmla="*/ 778382 w 791936"/>
                    <a:gd name="connsiteY61" fmla="*/ 460587 h 750257"/>
                    <a:gd name="connsiteX62" fmla="*/ 773514 w 791936"/>
                    <a:gd name="connsiteY62" fmla="*/ 465988 h 750257"/>
                    <a:gd name="connsiteX63" fmla="*/ 771915 w 791936"/>
                    <a:gd name="connsiteY63" fmla="*/ 475653 h 750257"/>
                    <a:gd name="connsiteX64" fmla="*/ 755854 w 791936"/>
                    <a:gd name="connsiteY64" fmla="*/ 497471 h 750257"/>
                    <a:gd name="connsiteX65" fmla="*/ 748036 w 791936"/>
                    <a:gd name="connsiteY65" fmla="*/ 501380 h 750257"/>
                    <a:gd name="connsiteX66" fmla="*/ 738229 w 791936"/>
                    <a:gd name="connsiteY66" fmla="*/ 499212 h 750257"/>
                    <a:gd name="connsiteX67" fmla="*/ 726894 w 791936"/>
                    <a:gd name="connsiteY67" fmla="*/ 497045 h 750257"/>
                    <a:gd name="connsiteX68" fmla="*/ 709127 w 791936"/>
                    <a:gd name="connsiteY68" fmla="*/ 498963 h 750257"/>
                    <a:gd name="connsiteX69" fmla="*/ 675939 w 791936"/>
                    <a:gd name="connsiteY69" fmla="*/ 500101 h 750257"/>
                    <a:gd name="connsiteX70" fmla="*/ 643674 w 791936"/>
                    <a:gd name="connsiteY70" fmla="*/ 513568 h 750257"/>
                    <a:gd name="connsiteX71" fmla="*/ 628359 w 791936"/>
                    <a:gd name="connsiteY71" fmla="*/ 518294 h 750257"/>
                    <a:gd name="connsiteX72" fmla="*/ 610308 w 791936"/>
                    <a:gd name="connsiteY72" fmla="*/ 526111 h 750257"/>
                    <a:gd name="connsiteX73" fmla="*/ 596734 w 791936"/>
                    <a:gd name="connsiteY73" fmla="*/ 527710 h 750257"/>
                    <a:gd name="connsiteX74" fmla="*/ 594424 w 791936"/>
                    <a:gd name="connsiteY74" fmla="*/ 527142 h 750257"/>
                    <a:gd name="connsiteX75" fmla="*/ 578860 w 791936"/>
                    <a:gd name="connsiteY75" fmla="*/ 516055 h 750257"/>
                    <a:gd name="connsiteX76" fmla="*/ 567596 w 791936"/>
                    <a:gd name="connsiteY76" fmla="*/ 509979 h 750257"/>
                    <a:gd name="connsiteX77" fmla="*/ 555622 w 791936"/>
                    <a:gd name="connsiteY77" fmla="*/ 510796 h 750257"/>
                    <a:gd name="connsiteX78" fmla="*/ 535509 w 791936"/>
                    <a:gd name="connsiteY78" fmla="*/ 514953 h 750257"/>
                    <a:gd name="connsiteX79" fmla="*/ 524423 w 791936"/>
                    <a:gd name="connsiteY79" fmla="*/ 536274 h 750257"/>
                    <a:gd name="connsiteX80" fmla="*/ 509428 w 791936"/>
                    <a:gd name="connsiteY80" fmla="*/ 539827 h 750257"/>
                    <a:gd name="connsiteX81" fmla="*/ 498483 w 791936"/>
                    <a:gd name="connsiteY81" fmla="*/ 537446 h 750257"/>
                    <a:gd name="connsiteX82" fmla="*/ 484519 w 791936"/>
                    <a:gd name="connsiteY82" fmla="*/ 553081 h 750257"/>
                    <a:gd name="connsiteX83" fmla="*/ 478584 w 791936"/>
                    <a:gd name="connsiteY83" fmla="*/ 556635 h 750257"/>
                    <a:gd name="connsiteX84" fmla="*/ 473503 w 791936"/>
                    <a:gd name="connsiteY84" fmla="*/ 550558 h 750257"/>
                    <a:gd name="connsiteX85" fmla="*/ 456660 w 791936"/>
                    <a:gd name="connsiteY85" fmla="*/ 559335 h 750257"/>
                    <a:gd name="connsiteX86" fmla="*/ 449944 w 791936"/>
                    <a:gd name="connsiteY86" fmla="*/ 567792 h 750257"/>
                    <a:gd name="connsiteX87" fmla="*/ 444756 w 791936"/>
                    <a:gd name="connsiteY87" fmla="*/ 570031 h 750257"/>
                    <a:gd name="connsiteX88" fmla="*/ 443477 w 791936"/>
                    <a:gd name="connsiteY88" fmla="*/ 588544 h 750257"/>
                    <a:gd name="connsiteX89" fmla="*/ 435162 w 791936"/>
                    <a:gd name="connsiteY89" fmla="*/ 586732 h 750257"/>
                    <a:gd name="connsiteX90" fmla="*/ 427203 w 791936"/>
                    <a:gd name="connsiteY90" fmla="*/ 582432 h 750257"/>
                    <a:gd name="connsiteX91" fmla="*/ 417857 w 791936"/>
                    <a:gd name="connsiteY91" fmla="*/ 603752 h 750257"/>
                    <a:gd name="connsiteX92" fmla="*/ 409542 w 791936"/>
                    <a:gd name="connsiteY92" fmla="*/ 601016 h 750257"/>
                    <a:gd name="connsiteX93" fmla="*/ 401476 w 791936"/>
                    <a:gd name="connsiteY93" fmla="*/ 592488 h 750257"/>
                    <a:gd name="connsiteX94" fmla="*/ 386801 w 791936"/>
                    <a:gd name="connsiteY94" fmla="*/ 596397 h 750257"/>
                    <a:gd name="connsiteX95" fmla="*/ 374684 w 791936"/>
                    <a:gd name="connsiteY95" fmla="*/ 609473 h 750257"/>
                    <a:gd name="connsiteX96" fmla="*/ 376994 w 791936"/>
                    <a:gd name="connsiteY96" fmla="*/ 627240 h 750257"/>
                    <a:gd name="connsiteX97" fmla="*/ 372836 w 791936"/>
                    <a:gd name="connsiteY97" fmla="*/ 650941 h 750257"/>
                    <a:gd name="connsiteX98" fmla="*/ 359724 w 791936"/>
                    <a:gd name="connsiteY98" fmla="*/ 658048 h 750257"/>
                    <a:gd name="connsiteX99" fmla="*/ 355673 w 791936"/>
                    <a:gd name="connsiteY99" fmla="*/ 668495 h 750257"/>
                    <a:gd name="connsiteX100" fmla="*/ 351374 w 791936"/>
                    <a:gd name="connsiteY100" fmla="*/ 673221 h 750257"/>
                    <a:gd name="connsiteX101" fmla="*/ 336663 w 791936"/>
                    <a:gd name="connsiteY101" fmla="*/ 672581 h 750257"/>
                    <a:gd name="connsiteX102" fmla="*/ 327957 w 791936"/>
                    <a:gd name="connsiteY102" fmla="*/ 689353 h 750257"/>
                    <a:gd name="connsiteX103" fmla="*/ 328917 w 791936"/>
                    <a:gd name="connsiteY103" fmla="*/ 700013 h 750257"/>
                    <a:gd name="connsiteX104" fmla="*/ 328917 w 791936"/>
                    <a:gd name="connsiteY104" fmla="*/ 705343 h 750257"/>
                    <a:gd name="connsiteX105" fmla="*/ 333927 w 791936"/>
                    <a:gd name="connsiteY105" fmla="*/ 721973 h 750257"/>
                    <a:gd name="connsiteX106" fmla="*/ 315094 w 791936"/>
                    <a:gd name="connsiteY106" fmla="*/ 732100 h 750257"/>
                    <a:gd name="connsiteX107" fmla="*/ 311114 w 791936"/>
                    <a:gd name="connsiteY107" fmla="*/ 734161 h 750257"/>
                    <a:gd name="connsiteX108" fmla="*/ 303581 w 791936"/>
                    <a:gd name="connsiteY108" fmla="*/ 748872 h 750257"/>
                    <a:gd name="connsiteX109" fmla="*/ 295124 w 791936"/>
                    <a:gd name="connsiteY109" fmla="*/ 749653 h 750257"/>
                    <a:gd name="connsiteX110" fmla="*/ 288906 w 791936"/>
                    <a:gd name="connsiteY110" fmla="*/ 745816 h 750257"/>
                    <a:gd name="connsiteX111" fmla="*/ 285779 w 791936"/>
                    <a:gd name="connsiteY111" fmla="*/ 731389 h 750257"/>
                    <a:gd name="connsiteX112" fmla="*/ 282829 w 791936"/>
                    <a:gd name="connsiteY112" fmla="*/ 724922 h 750257"/>
                    <a:gd name="connsiteX113" fmla="*/ 273733 w 791936"/>
                    <a:gd name="connsiteY113" fmla="*/ 731389 h 750257"/>
                    <a:gd name="connsiteX114" fmla="*/ 266093 w 791936"/>
                    <a:gd name="connsiteY114" fmla="*/ 742049 h 750257"/>
                    <a:gd name="connsiteX115" fmla="*/ 250281 w 791936"/>
                    <a:gd name="connsiteY115" fmla="*/ 746988 h 750257"/>
                    <a:gd name="connsiteX116" fmla="*/ 229529 w 791936"/>
                    <a:gd name="connsiteY116" fmla="*/ 749298 h 750257"/>
                    <a:gd name="connsiteX117" fmla="*/ 219224 w 791936"/>
                    <a:gd name="connsiteY117" fmla="*/ 737430 h 750257"/>
                    <a:gd name="connsiteX118" fmla="*/ 213077 w 791936"/>
                    <a:gd name="connsiteY118" fmla="*/ 738389 h 750257"/>
                    <a:gd name="connsiteX119" fmla="*/ 210127 w 791936"/>
                    <a:gd name="connsiteY119" fmla="*/ 739420 h 750257"/>
                    <a:gd name="connsiteX120" fmla="*/ 197584 w 791936"/>
                    <a:gd name="connsiteY120" fmla="*/ 742618 h 750257"/>
                    <a:gd name="connsiteX121" fmla="*/ 179817 w 791936"/>
                    <a:gd name="connsiteY121" fmla="*/ 731744 h 750257"/>
                    <a:gd name="connsiteX122" fmla="*/ 174061 w 791936"/>
                    <a:gd name="connsiteY122" fmla="*/ 723998 h 750257"/>
                    <a:gd name="connsiteX123" fmla="*/ 177046 w 791936"/>
                    <a:gd name="connsiteY123" fmla="*/ 711633 h 750257"/>
                    <a:gd name="connsiteX124" fmla="*/ 172249 w 791936"/>
                    <a:gd name="connsiteY124" fmla="*/ 696140 h 750257"/>
                    <a:gd name="connsiteX125" fmla="*/ 165781 w 791936"/>
                    <a:gd name="connsiteY125" fmla="*/ 692587 h 750257"/>
                    <a:gd name="connsiteX126" fmla="*/ 163045 w 791936"/>
                    <a:gd name="connsiteY126" fmla="*/ 680434 h 750257"/>
                    <a:gd name="connsiteX127" fmla="*/ 148441 w 791936"/>
                    <a:gd name="connsiteY127" fmla="*/ 644900 h 750257"/>
                    <a:gd name="connsiteX128" fmla="*/ 140943 w 791936"/>
                    <a:gd name="connsiteY128" fmla="*/ 644260 h 750257"/>
                    <a:gd name="connsiteX129" fmla="*/ 135045 w 791936"/>
                    <a:gd name="connsiteY129" fmla="*/ 649058 h 750257"/>
                    <a:gd name="connsiteX130" fmla="*/ 127938 w 791936"/>
                    <a:gd name="connsiteY130" fmla="*/ 653038 h 750257"/>
                    <a:gd name="connsiteX131" fmla="*/ 114933 w 791936"/>
                    <a:gd name="connsiteY131" fmla="*/ 660890 h 750257"/>
                    <a:gd name="connsiteX132" fmla="*/ 97592 w 791936"/>
                    <a:gd name="connsiteY132" fmla="*/ 657124 h 750257"/>
                    <a:gd name="connsiteX133" fmla="*/ 85084 w 791936"/>
                    <a:gd name="connsiteY133" fmla="*/ 652646 h 750257"/>
                    <a:gd name="connsiteX134" fmla="*/ 69663 w 791936"/>
                    <a:gd name="connsiteY134" fmla="*/ 668210 h 750257"/>
                    <a:gd name="connsiteX135" fmla="*/ 59856 w 791936"/>
                    <a:gd name="connsiteY135" fmla="*/ 667109 h 750257"/>
                    <a:gd name="connsiteX136" fmla="*/ 46211 w 791936"/>
                    <a:gd name="connsiteY136" fmla="*/ 660322 h 750257"/>
                    <a:gd name="connsiteX137" fmla="*/ 39104 w 791936"/>
                    <a:gd name="connsiteY137" fmla="*/ 658225 h 750257"/>
                    <a:gd name="connsiteX138" fmla="*/ 33383 w 791936"/>
                    <a:gd name="connsiteY138" fmla="*/ 657301 h 75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</a:cxnLst>
                  <a:rect l="l" t="t" r="r" b="b"/>
                  <a:pathLst>
                    <a:path w="791936" h="750257">
                      <a:moveTo>
                        <a:pt x="33383" y="657301"/>
                      </a:moveTo>
                      <a:lnTo>
                        <a:pt x="33099" y="657088"/>
                      </a:lnTo>
                      <a:cubicBezTo>
                        <a:pt x="29332" y="653535"/>
                        <a:pt x="35550" y="644936"/>
                        <a:pt x="37007" y="642057"/>
                      </a:cubicBezTo>
                      <a:cubicBezTo>
                        <a:pt x="40738" y="634489"/>
                        <a:pt x="42266" y="627133"/>
                        <a:pt x="38606" y="619245"/>
                      </a:cubicBezTo>
                      <a:cubicBezTo>
                        <a:pt x="37317" y="615905"/>
                        <a:pt x="35288" y="612920"/>
                        <a:pt x="32672" y="610468"/>
                      </a:cubicBezTo>
                      <a:cubicBezTo>
                        <a:pt x="29652" y="608300"/>
                        <a:pt x="25566" y="608621"/>
                        <a:pt x="22687" y="606559"/>
                      </a:cubicBezTo>
                      <a:cubicBezTo>
                        <a:pt x="20616" y="604889"/>
                        <a:pt x="19134" y="602580"/>
                        <a:pt x="18459" y="599986"/>
                      </a:cubicBezTo>
                      <a:cubicBezTo>
                        <a:pt x="16579" y="595615"/>
                        <a:pt x="13932" y="591564"/>
                        <a:pt x="10641" y="588118"/>
                      </a:cubicBezTo>
                      <a:cubicBezTo>
                        <a:pt x="6022" y="583143"/>
                        <a:pt x="-1653" y="580620"/>
                        <a:pt x="194" y="572767"/>
                      </a:cubicBezTo>
                      <a:cubicBezTo>
                        <a:pt x="1865" y="565980"/>
                        <a:pt x="11778" y="562889"/>
                        <a:pt x="10855" y="555533"/>
                      </a:cubicBezTo>
                      <a:cubicBezTo>
                        <a:pt x="9824" y="547467"/>
                        <a:pt x="3286" y="540467"/>
                        <a:pt x="1758" y="532543"/>
                      </a:cubicBezTo>
                      <a:cubicBezTo>
                        <a:pt x="1452" y="531192"/>
                        <a:pt x="1346" y="529771"/>
                        <a:pt x="1438" y="528385"/>
                      </a:cubicBezTo>
                      <a:cubicBezTo>
                        <a:pt x="4245" y="525756"/>
                        <a:pt x="11565" y="530233"/>
                        <a:pt x="14053" y="530482"/>
                      </a:cubicBezTo>
                      <a:cubicBezTo>
                        <a:pt x="15900" y="530482"/>
                        <a:pt x="17606" y="530482"/>
                        <a:pt x="19383" y="530482"/>
                      </a:cubicBezTo>
                      <a:cubicBezTo>
                        <a:pt x="21529" y="528812"/>
                        <a:pt x="22520" y="526040"/>
                        <a:pt x="21941" y="523375"/>
                      </a:cubicBezTo>
                      <a:cubicBezTo>
                        <a:pt x="22190" y="517157"/>
                        <a:pt x="22190" y="510903"/>
                        <a:pt x="22652" y="504684"/>
                      </a:cubicBezTo>
                      <a:cubicBezTo>
                        <a:pt x="22972" y="499887"/>
                        <a:pt x="23540" y="490968"/>
                        <a:pt x="27307" y="486918"/>
                      </a:cubicBezTo>
                      <a:cubicBezTo>
                        <a:pt x="35835" y="477892"/>
                        <a:pt x="44469" y="498572"/>
                        <a:pt x="47810" y="503050"/>
                      </a:cubicBezTo>
                      <a:cubicBezTo>
                        <a:pt x="49270" y="505893"/>
                        <a:pt x="52386" y="507491"/>
                        <a:pt x="55556" y="507029"/>
                      </a:cubicBezTo>
                      <a:cubicBezTo>
                        <a:pt x="57951" y="506390"/>
                        <a:pt x="60438" y="506141"/>
                        <a:pt x="62911" y="506319"/>
                      </a:cubicBezTo>
                      <a:cubicBezTo>
                        <a:pt x="65580" y="506319"/>
                        <a:pt x="68245" y="506532"/>
                        <a:pt x="70871" y="507029"/>
                      </a:cubicBezTo>
                      <a:cubicBezTo>
                        <a:pt x="76166" y="506319"/>
                        <a:pt x="78688" y="503263"/>
                        <a:pt x="81815" y="499105"/>
                      </a:cubicBezTo>
                      <a:cubicBezTo>
                        <a:pt x="84324" y="495268"/>
                        <a:pt x="88361" y="492674"/>
                        <a:pt x="92902" y="491999"/>
                      </a:cubicBezTo>
                      <a:cubicBezTo>
                        <a:pt x="98339" y="491182"/>
                        <a:pt x="107435" y="493172"/>
                        <a:pt x="112872" y="494060"/>
                      </a:cubicBezTo>
                      <a:cubicBezTo>
                        <a:pt x="117171" y="494699"/>
                        <a:pt x="122217" y="496796"/>
                        <a:pt x="126588" y="495907"/>
                      </a:cubicBezTo>
                      <a:cubicBezTo>
                        <a:pt x="130958" y="495019"/>
                        <a:pt x="131314" y="490471"/>
                        <a:pt x="133695" y="487521"/>
                      </a:cubicBezTo>
                      <a:cubicBezTo>
                        <a:pt x="134991" y="485674"/>
                        <a:pt x="137131" y="484643"/>
                        <a:pt x="139380" y="484715"/>
                      </a:cubicBezTo>
                      <a:lnTo>
                        <a:pt x="139380" y="483755"/>
                      </a:lnTo>
                      <a:lnTo>
                        <a:pt x="315911" y="483755"/>
                      </a:lnTo>
                      <a:cubicBezTo>
                        <a:pt x="317244" y="480344"/>
                        <a:pt x="319038" y="477110"/>
                        <a:pt x="321241" y="474196"/>
                      </a:cubicBezTo>
                      <a:cubicBezTo>
                        <a:pt x="323160" y="471318"/>
                        <a:pt x="325807" y="469009"/>
                        <a:pt x="328917" y="467480"/>
                      </a:cubicBezTo>
                      <a:cubicBezTo>
                        <a:pt x="331379" y="466877"/>
                        <a:pt x="333500" y="465348"/>
                        <a:pt x="334815" y="463181"/>
                      </a:cubicBezTo>
                      <a:cubicBezTo>
                        <a:pt x="336180" y="461973"/>
                        <a:pt x="336300" y="459876"/>
                        <a:pt x="335089" y="458526"/>
                      </a:cubicBezTo>
                      <a:cubicBezTo>
                        <a:pt x="335004" y="458420"/>
                        <a:pt x="334911" y="458313"/>
                        <a:pt x="334815" y="458242"/>
                      </a:cubicBezTo>
                      <a:cubicBezTo>
                        <a:pt x="332445" y="454582"/>
                        <a:pt x="329627" y="451242"/>
                        <a:pt x="326429" y="448257"/>
                      </a:cubicBezTo>
                      <a:cubicBezTo>
                        <a:pt x="320413" y="442571"/>
                        <a:pt x="315009" y="436247"/>
                        <a:pt x="310297" y="429424"/>
                      </a:cubicBezTo>
                      <a:lnTo>
                        <a:pt x="308378" y="429424"/>
                      </a:lnTo>
                      <a:cubicBezTo>
                        <a:pt x="308378" y="427434"/>
                        <a:pt x="308129" y="425586"/>
                        <a:pt x="307987" y="424414"/>
                      </a:cubicBezTo>
                      <a:cubicBezTo>
                        <a:pt x="306317" y="411053"/>
                        <a:pt x="305571" y="397728"/>
                        <a:pt x="304434" y="384474"/>
                      </a:cubicBezTo>
                      <a:cubicBezTo>
                        <a:pt x="300525" y="342331"/>
                        <a:pt x="294200" y="300508"/>
                        <a:pt x="290469" y="258365"/>
                      </a:cubicBezTo>
                      <a:cubicBezTo>
                        <a:pt x="285494" y="203856"/>
                        <a:pt x="285743" y="148921"/>
                        <a:pt x="281337" y="94235"/>
                      </a:cubicBezTo>
                      <a:cubicBezTo>
                        <a:pt x="278885" y="63179"/>
                        <a:pt x="275438" y="32051"/>
                        <a:pt x="272240" y="995"/>
                      </a:cubicBezTo>
                      <a:lnTo>
                        <a:pt x="365801" y="995"/>
                      </a:lnTo>
                      <a:lnTo>
                        <a:pt x="366440" y="-36"/>
                      </a:lnTo>
                      <a:lnTo>
                        <a:pt x="369318" y="1883"/>
                      </a:lnTo>
                      <a:cubicBezTo>
                        <a:pt x="378664" y="8990"/>
                        <a:pt x="387583" y="16736"/>
                        <a:pt x="396288" y="24802"/>
                      </a:cubicBezTo>
                      <a:cubicBezTo>
                        <a:pt x="409933" y="36599"/>
                        <a:pt x="423934" y="49142"/>
                        <a:pt x="438538" y="59696"/>
                      </a:cubicBezTo>
                      <a:cubicBezTo>
                        <a:pt x="454102" y="70853"/>
                        <a:pt x="471904" y="77463"/>
                        <a:pt x="487610" y="88123"/>
                      </a:cubicBezTo>
                      <a:cubicBezTo>
                        <a:pt x="518844" y="109266"/>
                        <a:pt x="540911" y="140891"/>
                        <a:pt x="574561" y="158515"/>
                      </a:cubicBezTo>
                      <a:cubicBezTo>
                        <a:pt x="592115" y="167789"/>
                        <a:pt x="609029" y="175536"/>
                        <a:pt x="621323" y="191953"/>
                      </a:cubicBezTo>
                      <a:cubicBezTo>
                        <a:pt x="629141" y="202435"/>
                        <a:pt x="634506" y="212562"/>
                        <a:pt x="645984" y="219918"/>
                      </a:cubicBezTo>
                      <a:cubicBezTo>
                        <a:pt x="654849" y="224075"/>
                        <a:pt x="663392" y="228907"/>
                        <a:pt x="671532" y="234344"/>
                      </a:cubicBezTo>
                      <a:cubicBezTo>
                        <a:pt x="676631" y="238857"/>
                        <a:pt x="682715" y="242126"/>
                        <a:pt x="689299" y="243867"/>
                      </a:cubicBezTo>
                      <a:cubicBezTo>
                        <a:pt x="695589" y="246070"/>
                        <a:pt x="701985" y="248238"/>
                        <a:pt x="708381" y="250405"/>
                      </a:cubicBezTo>
                      <a:cubicBezTo>
                        <a:pt x="714780" y="254065"/>
                        <a:pt x="721692" y="256695"/>
                        <a:pt x="728884" y="258294"/>
                      </a:cubicBezTo>
                      <a:cubicBezTo>
                        <a:pt x="737412" y="259751"/>
                        <a:pt x="747468" y="257192"/>
                        <a:pt x="751803" y="267071"/>
                      </a:cubicBezTo>
                      <a:cubicBezTo>
                        <a:pt x="757453" y="280005"/>
                        <a:pt x="747255" y="298695"/>
                        <a:pt x="744696" y="311381"/>
                      </a:cubicBezTo>
                      <a:cubicBezTo>
                        <a:pt x="747557" y="315219"/>
                        <a:pt x="752858" y="316320"/>
                        <a:pt x="756991" y="313868"/>
                      </a:cubicBezTo>
                      <a:cubicBezTo>
                        <a:pt x="766290" y="312411"/>
                        <a:pt x="775685" y="311701"/>
                        <a:pt x="785098" y="311701"/>
                      </a:cubicBezTo>
                      <a:lnTo>
                        <a:pt x="791849" y="311701"/>
                      </a:lnTo>
                      <a:lnTo>
                        <a:pt x="791849" y="450282"/>
                      </a:lnTo>
                      <a:cubicBezTo>
                        <a:pt x="787408" y="453836"/>
                        <a:pt x="782859" y="457389"/>
                        <a:pt x="778382" y="460587"/>
                      </a:cubicBezTo>
                      <a:cubicBezTo>
                        <a:pt x="776783" y="462399"/>
                        <a:pt x="775184" y="464140"/>
                        <a:pt x="773514" y="465988"/>
                      </a:cubicBezTo>
                      <a:cubicBezTo>
                        <a:pt x="772807" y="469186"/>
                        <a:pt x="772274" y="472420"/>
                        <a:pt x="771915" y="475653"/>
                      </a:cubicBezTo>
                      <a:cubicBezTo>
                        <a:pt x="769179" y="484750"/>
                        <a:pt x="761468" y="490186"/>
                        <a:pt x="755854" y="497471"/>
                      </a:cubicBezTo>
                      <a:cubicBezTo>
                        <a:pt x="754280" y="500243"/>
                        <a:pt x="751192" y="501770"/>
                        <a:pt x="748036" y="501380"/>
                      </a:cubicBezTo>
                      <a:cubicBezTo>
                        <a:pt x="744696" y="500882"/>
                        <a:pt x="741498" y="499852"/>
                        <a:pt x="738229" y="499212"/>
                      </a:cubicBezTo>
                      <a:cubicBezTo>
                        <a:pt x="734516" y="498182"/>
                        <a:pt x="730724" y="497435"/>
                        <a:pt x="726894" y="497045"/>
                      </a:cubicBezTo>
                      <a:cubicBezTo>
                        <a:pt x="720931" y="497222"/>
                        <a:pt x="714990" y="497862"/>
                        <a:pt x="709127" y="498963"/>
                      </a:cubicBezTo>
                      <a:cubicBezTo>
                        <a:pt x="698040" y="500420"/>
                        <a:pt x="686954" y="497364"/>
                        <a:pt x="675939" y="500101"/>
                      </a:cubicBezTo>
                      <a:cubicBezTo>
                        <a:pt x="664923" y="502837"/>
                        <a:pt x="655187" y="510761"/>
                        <a:pt x="643674" y="513568"/>
                      </a:cubicBezTo>
                      <a:cubicBezTo>
                        <a:pt x="638468" y="514812"/>
                        <a:pt x="633351" y="516375"/>
                        <a:pt x="628359" y="518294"/>
                      </a:cubicBezTo>
                      <a:cubicBezTo>
                        <a:pt x="622492" y="521243"/>
                        <a:pt x="616466" y="523837"/>
                        <a:pt x="610308" y="526111"/>
                      </a:cubicBezTo>
                      <a:cubicBezTo>
                        <a:pt x="605948" y="527604"/>
                        <a:pt x="601321" y="528137"/>
                        <a:pt x="596734" y="527710"/>
                      </a:cubicBezTo>
                      <a:cubicBezTo>
                        <a:pt x="595945" y="527604"/>
                        <a:pt x="595171" y="527426"/>
                        <a:pt x="594424" y="527142"/>
                      </a:cubicBezTo>
                      <a:cubicBezTo>
                        <a:pt x="588597" y="525081"/>
                        <a:pt x="583764" y="519644"/>
                        <a:pt x="578860" y="516055"/>
                      </a:cubicBezTo>
                      <a:cubicBezTo>
                        <a:pt x="575588" y="513248"/>
                        <a:pt x="571743" y="511187"/>
                        <a:pt x="567596" y="509979"/>
                      </a:cubicBezTo>
                      <a:cubicBezTo>
                        <a:pt x="563588" y="509588"/>
                        <a:pt x="559537" y="509872"/>
                        <a:pt x="555622" y="510796"/>
                      </a:cubicBezTo>
                      <a:cubicBezTo>
                        <a:pt x="548692" y="511898"/>
                        <a:pt x="540946" y="509837"/>
                        <a:pt x="535509" y="514953"/>
                      </a:cubicBezTo>
                      <a:cubicBezTo>
                        <a:pt x="529291" y="520852"/>
                        <a:pt x="530393" y="530340"/>
                        <a:pt x="524423" y="536274"/>
                      </a:cubicBezTo>
                      <a:cubicBezTo>
                        <a:pt x="520365" y="539969"/>
                        <a:pt x="514704" y="541284"/>
                        <a:pt x="509428" y="539827"/>
                      </a:cubicBezTo>
                      <a:cubicBezTo>
                        <a:pt x="505874" y="539294"/>
                        <a:pt x="502072" y="537197"/>
                        <a:pt x="498483" y="537446"/>
                      </a:cubicBezTo>
                      <a:cubicBezTo>
                        <a:pt x="490168" y="537908"/>
                        <a:pt x="488747" y="547751"/>
                        <a:pt x="484519" y="553081"/>
                      </a:cubicBezTo>
                      <a:cubicBezTo>
                        <a:pt x="483133" y="554751"/>
                        <a:pt x="481249" y="557416"/>
                        <a:pt x="478584" y="556635"/>
                      </a:cubicBezTo>
                      <a:cubicBezTo>
                        <a:pt x="476595" y="555995"/>
                        <a:pt x="474853" y="552086"/>
                        <a:pt x="473503" y="550558"/>
                      </a:cubicBezTo>
                      <a:cubicBezTo>
                        <a:pt x="467249" y="543451"/>
                        <a:pt x="460071" y="554396"/>
                        <a:pt x="456660" y="559335"/>
                      </a:cubicBezTo>
                      <a:cubicBezTo>
                        <a:pt x="454979" y="562569"/>
                        <a:pt x="452698" y="565411"/>
                        <a:pt x="449944" y="567792"/>
                      </a:cubicBezTo>
                      <a:cubicBezTo>
                        <a:pt x="448345" y="568929"/>
                        <a:pt x="446036" y="568751"/>
                        <a:pt x="444756" y="570031"/>
                      </a:cubicBezTo>
                      <a:cubicBezTo>
                        <a:pt x="446817" y="575858"/>
                        <a:pt x="451366" y="585275"/>
                        <a:pt x="443477" y="588544"/>
                      </a:cubicBezTo>
                      <a:cubicBezTo>
                        <a:pt x="440602" y="589752"/>
                        <a:pt x="437273" y="589041"/>
                        <a:pt x="435162" y="586732"/>
                      </a:cubicBezTo>
                      <a:cubicBezTo>
                        <a:pt x="432462" y="584315"/>
                        <a:pt x="430934" y="582326"/>
                        <a:pt x="427203" y="582432"/>
                      </a:cubicBezTo>
                      <a:cubicBezTo>
                        <a:pt x="424396" y="588330"/>
                        <a:pt x="424396" y="600767"/>
                        <a:pt x="417857" y="603752"/>
                      </a:cubicBezTo>
                      <a:cubicBezTo>
                        <a:pt x="415370" y="604854"/>
                        <a:pt x="410999" y="602153"/>
                        <a:pt x="409542" y="601016"/>
                      </a:cubicBezTo>
                      <a:cubicBezTo>
                        <a:pt x="406664" y="598635"/>
                        <a:pt x="404532" y="594620"/>
                        <a:pt x="401476" y="592488"/>
                      </a:cubicBezTo>
                      <a:cubicBezTo>
                        <a:pt x="396217" y="588721"/>
                        <a:pt x="390568" y="592488"/>
                        <a:pt x="386801" y="596397"/>
                      </a:cubicBezTo>
                      <a:cubicBezTo>
                        <a:pt x="383034" y="600305"/>
                        <a:pt x="377207" y="604463"/>
                        <a:pt x="374684" y="609473"/>
                      </a:cubicBezTo>
                      <a:cubicBezTo>
                        <a:pt x="371699" y="615407"/>
                        <a:pt x="374897" y="621554"/>
                        <a:pt x="376994" y="627240"/>
                      </a:cubicBezTo>
                      <a:cubicBezTo>
                        <a:pt x="379872" y="635057"/>
                        <a:pt x="380547" y="645362"/>
                        <a:pt x="372836" y="650941"/>
                      </a:cubicBezTo>
                      <a:cubicBezTo>
                        <a:pt x="369283" y="653428"/>
                        <a:pt x="362389" y="654779"/>
                        <a:pt x="359724" y="658048"/>
                      </a:cubicBezTo>
                      <a:cubicBezTo>
                        <a:pt x="357059" y="661317"/>
                        <a:pt x="357415" y="664444"/>
                        <a:pt x="355673" y="668495"/>
                      </a:cubicBezTo>
                      <a:cubicBezTo>
                        <a:pt x="355069" y="670662"/>
                        <a:pt x="353474" y="672403"/>
                        <a:pt x="351374" y="673221"/>
                      </a:cubicBezTo>
                      <a:cubicBezTo>
                        <a:pt x="347145" y="675282"/>
                        <a:pt x="341211" y="672652"/>
                        <a:pt x="336663" y="672581"/>
                      </a:cubicBezTo>
                      <a:cubicBezTo>
                        <a:pt x="326678" y="672332"/>
                        <a:pt x="326856" y="681678"/>
                        <a:pt x="327957" y="689353"/>
                      </a:cubicBezTo>
                      <a:cubicBezTo>
                        <a:pt x="328703" y="692871"/>
                        <a:pt x="329023" y="696424"/>
                        <a:pt x="328917" y="700013"/>
                      </a:cubicBezTo>
                      <a:cubicBezTo>
                        <a:pt x="328476" y="701754"/>
                        <a:pt x="328476" y="703602"/>
                        <a:pt x="328917" y="705343"/>
                      </a:cubicBezTo>
                      <a:cubicBezTo>
                        <a:pt x="330089" y="709678"/>
                        <a:pt x="336237" y="717247"/>
                        <a:pt x="333927" y="721973"/>
                      </a:cubicBezTo>
                      <a:cubicBezTo>
                        <a:pt x="330658" y="729079"/>
                        <a:pt x="321810" y="729364"/>
                        <a:pt x="315094" y="732100"/>
                      </a:cubicBezTo>
                      <a:cubicBezTo>
                        <a:pt x="313683" y="732597"/>
                        <a:pt x="312347" y="733308"/>
                        <a:pt x="311114" y="734161"/>
                      </a:cubicBezTo>
                      <a:cubicBezTo>
                        <a:pt x="306140" y="737714"/>
                        <a:pt x="308307" y="745745"/>
                        <a:pt x="303581" y="748872"/>
                      </a:cubicBezTo>
                      <a:cubicBezTo>
                        <a:pt x="300866" y="749796"/>
                        <a:pt x="297963" y="750080"/>
                        <a:pt x="295124" y="749653"/>
                      </a:cubicBezTo>
                      <a:cubicBezTo>
                        <a:pt x="292413" y="749973"/>
                        <a:pt x="289840" y="748374"/>
                        <a:pt x="288906" y="745816"/>
                      </a:cubicBezTo>
                      <a:cubicBezTo>
                        <a:pt x="287300" y="741161"/>
                        <a:pt x="286251" y="736293"/>
                        <a:pt x="285779" y="731389"/>
                      </a:cubicBezTo>
                      <a:cubicBezTo>
                        <a:pt x="285494" y="729471"/>
                        <a:pt x="285779" y="725242"/>
                        <a:pt x="282829" y="724922"/>
                      </a:cubicBezTo>
                      <a:cubicBezTo>
                        <a:pt x="279880" y="724602"/>
                        <a:pt x="274870" y="729861"/>
                        <a:pt x="273733" y="731389"/>
                      </a:cubicBezTo>
                      <a:cubicBezTo>
                        <a:pt x="271473" y="735156"/>
                        <a:pt x="268918" y="738709"/>
                        <a:pt x="266093" y="742049"/>
                      </a:cubicBezTo>
                      <a:cubicBezTo>
                        <a:pt x="261936" y="745603"/>
                        <a:pt x="255611" y="745603"/>
                        <a:pt x="250281" y="746988"/>
                      </a:cubicBezTo>
                      <a:cubicBezTo>
                        <a:pt x="244062" y="748836"/>
                        <a:pt x="236067" y="751714"/>
                        <a:pt x="229529" y="749298"/>
                      </a:cubicBezTo>
                      <a:cubicBezTo>
                        <a:pt x="223701" y="747237"/>
                        <a:pt x="225620" y="738638"/>
                        <a:pt x="219224" y="737430"/>
                      </a:cubicBezTo>
                      <a:cubicBezTo>
                        <a:pt x="217131" y="737323"/>
                        <a:pt x="215035" y="737643"/>
                        <a:pt x="213077" y="738389"/>
                      </a:cubicBezTo>
                      <a:lnTo>
                        <a:pt x="210127" y="739420"/>
                      </a:lnTo>
                      <a:cubicBezTo>
                        <a:pt x="206190" y="741268"/>
                        <a:pt x="201933" y="742369"/>
                        <a:pt x="197584" y="742618"/>
                      </a:cubicBezTo>
                      <a:cubicBezTo>
                        <a:pt x="190975" y="742369"/>
                        <a:pt x="184721" y="735831"/>
                        <a:pt x="179817" y="731744"/>
                      </a:cubicBezTo>
                      <a:cubicBezTo>
                        <a:pt x="177010" y="729968"/>
                        <a:pt x="174960" y="727196"/>
                        <a:pt x="174061" y="723998"/>
                      </a:cubicBezTo>
                      <a:cubicBezTo>
                        <a:pt x="173528" y="720160"/>
                        <a:pt x="176086" y="715292"/>
                        <a:pt x="177046" y="711633"/>
                      </a:cubicBezTo>
                      <a:cubicBezTo>
                        <a:pt x="178645" y="705343"/>
                        <a:pt x="177827" y="700049"/>
                        <a:pt x="172249" y="696140"/>
                      </a:cubicBezTo>
                      <a:cubicBezTo>
                        <a:pt x="170259" y="694790"/>
                        <a:pt x="167523" y="694398"/>
                        <a:pt x="165781" y="692587"/>
                      </a:cubicBezTo>
                      <a:cubicBezTo>
                        <a:pt x="162228" y="689033"/>
                        <a:pt x="162512" y="685160"/>
                        <a:pt x="163045" y="680434"/>
                      </a:cubicBezTo>
                      <a:cubicBezTo>
                        <a:pt x="164893" y="666931"/>
                        <a:pt x="165391" y="648205"/>
                        <a:pt x="148441" y="644900"/>
                      </a:cubicBezTo>
                      <a:cubicBezTo>
                        <a:pt x="145993" y="644296"/>
                        <a:pt x="143459" y="644083"/>
                        <a:pt x="140943" y="644260"/>
                      </a:cubicBezTo>
                      <a:cubicBezTo>
                        <a:pt x="138243" y="644971"/>
                        <a:pt x="136964" y="647387"/>
                        <a:pt x="135045" y="649058"/>
                      </a:cubicBezTo>
                      <a:cubicBezTo>
                        <a:pt x="132792" y="650586"/>
                        <a:pt x="130415" y="651900"/>
                        <a:pt x="127938" y="653038"/>
                      </a:cubicBezTo>
                      <a:cubicBezTo>
                        <a:pt x="123461" y="655454"/>
                        <a:pt x="119552" y="658723"/>
                        <a:pt x="114933" y="660890"/>
                      </a:cubicBezTo>
                      <a:cubicBezTo>
                        <a:pt x="107506" y="664444"/>
                        <a:pt x="103669" y="661103"/>
                        <a:pt x="97592" y="657124"/>
                      </a:cubicBezTo>
                      <a:cubicBezTo>
                        <a:pt x="94039" y="654814"/>
                        <a:pt x="89526" y="651758"/>
                        <a:pt x="85084" y="652646"/>
                      </a:cubicBezTo>
                      <a:cubicBezTo>
                        <a:pt x="76947" y="654246"/>
                        <a:pt x="75490" y="664053"/>
                        <a:pt x="69663" y="668210"/>
                      </a:cubicBezTo>
                      <a:cubicBezTo>
                        <a:pt x="66785" y="670307"/>
                        <a:pt x="62556" y="668210"/>
                        <a:pt x="59856" y="667109"/>
                      </a:cubicBezTo>
                      <a:cubicBezTo>
                        <a:pt x="55236" y="665012"/>
                        <a:pt x="50972" y="662241"/>
                        <a:pt x="46211" y="660322"/>
                      </a:cubicBezTo>
                      <a:cubicBezTo>
                        <a:pt x="43940" y="659327"/>
                        <a:pt x="41552" y="658616"/>
                        <a:pt x="39104" y="658225"/>
                      </a:cubicBezTo>
                      <a:cubicBezTo>
                        <a:pt x="37647" y="658083"/>
                        <a:pt x="35089" y="658652"/>
                        <a:pt x="33383" y="657301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CCA045F2-FC44-C277-B58D-93E8F0434D59}"/>
                    </a:ext>
                  </a:extLst>
                </p:cNvPr>
                <p:cNvSpPr/>
                <p:nvPr/>
              </p:nvSpPr>
              <p:spPr>
                <a:xfrm>
                  <a:off x="-12358302" y="5323540"/>
                  <a:ext cx="973312" cy="1059803"/>
                </a:xfrm>
                <a:custGeom>
                  <a:avLst/>
                  <a:gdLst>
                    <a:gd name="connsiteX0" fmla="*/ -87 w 607803"/>
                    <a:gd name="connsiteY0" fmla="*/ 318595 h 661814"/>
                    <a:gd name="connsiteX1" fmla="*/ 200110 w 607803"/>
                    <a:gd name="connsiteY1" fmla="*/ 318595 h 661814"/>
                    <a:gd name="connsiteX2" fmla="*/ 200110 w 607803"/>
                    <a:gd name="connsiteY2" fmla="*/ 237258 h 661814"/>
                    <a:gd name="connsiteX3" fmla="*/ 209704 w 607803"/>
                    <a:gd name="connsiteY3" fmla="*/ 232603 h 661814"/>
                    <a:gd name="connsiteX4" fmla="*/ 225978 w 607803"/>
                    <a:gd name="connsiteY4" fmla="*/ 224146 h 661814"/>
                    <a:gd name="connsiteX5" fmla="*/ 233085 w 607803"/>
                    <a:gd name="connsiteY5" fmla="*/ 219029 h 661814"/>
                    <a:gd name="connsiteX6" fmla="*/ 254405 w 607803"/>
                    <a:gd name="connsiteY6" fmla="*/ 208369 h 661814"/>
                    <a:gd name="connsiteX7" fmla="*/ 254405 w 607803"/>
                    <a:gd name="connsiteY7" fmla="*/ 64920 h 661814"/>
                    <a:gd name="connsiteX8" fmla="*/ 412104 w 607803"/>
                    <a:gd name="connsiteY8" fmla="*/ 64920 h 661814"/>
                    <a:gd name="connsiteX9" fmla="*/ 412104 w 607803"/>
                    <a:gd name="connsiteY9" fmla="*/ -36 h 661814"/>
                    <a:gd name="connsiteX10" fmla="*/ 423368 w 607803"/>
                    <a:gd name="connsiteY10" fmla="*/ 6573 h 661814"/>
                    <a:gd name="connsiteX11" fmla="*/ 448241 w 607803"/>
                    <a:gd name="connsiteY11" fmla="*/ 21568 h 661814"/>
                    <a:gd name="connsiteX12" fmla="*/ 496141 w 607803"/>
                    <a:gd name="connsiteY12" fmla="*/ 55823 h 661814"/>
                    <a:gd name="connsiteX13" fmla="*/ 537076 w 607803"/>
                    <a:gd name="connsiteY13" fmla="*/ 83930 h 661814"/>
                    <a:gd name="connsiteX14" fmla="*/ 579716 w 607803"/>
                    <a:gd name="connsiteY14" fmla="*/ 112357 h 661814"/>
                    <a:gd name="connsiteX15" fmla="*/ 607716 w 607803"/>
                    <a:gd name="connsiteY15" fmla="*/ 129200 h 661814"/>
                    <a:gd name="connsiteX16" fmla="*/ 607077 w 607803"/>
                    <a:gd name="connsiteY16" fmla="*/ 130231 h 661814"/>
                    <a:gd name="connsiteX17" fmla="*/ 513552 w 607803"/>
                    <a:gd name="connsiteY17" fmla="*/ 130231 h 661814"/>
                    <a:gd name="connsiteX18" fmla="*/ 522649 w 607803"/>
                    <a:gd name="connsiteY18" fmla="*/ 223471 h 661814"/>
                    <a:gd name="connsiteX19" fmla="*/ 531781 w 607803"/>
                    <a:gd name="connsiteY19" fmla="*/ 387601 h 661814"/>
                    <a:gd name="connsiteX20" fmla="*/ 545746 w 607803"/>
                    <a:gd name="connsiteY20" fmla="*/ 513710 h 661814"/>
                    <a:gd name="connsiteX21" fmla="*/ 549299 w 607803"/>
                    <a:gd name="connsiteY21" fmla="*/ 553650 h 661814"/>
                    <a:gd name="connsiteX22" fmla="*/ 549690 w 607803"/>
                    <a:gd name="connsiteY22" fmla="*/ 558660 h 661814"/>
                    <a:gd name="connsiteX23" fmla="*/ 551609 w 607803"/>
                    <a:gd name="connsiteY23" fmla="*/ 558660 h 661814"/>
                    <a:gd name="connsiteX24" fmla="*/ 567741 w 607803"/>
                    <a:gd name="connsiteY24" fmla="*/ 577493 h 661814"/>
                    <a:gd name="connsiteX25" fmla="*/ 576127 w 607803"/>
                    <a:gd name="connsiteY25" fmla="*/ 587478 h 661814"/>
                    <a:gd name="connsiteX26" fmla="*/ 576401 w 607803"/>
                    <a:gd name="connsiteY26" fmla="*/ 592133 h 661814"/>
                    <a:gd name="connsiteX27" fmla="*/ 576127 w 607803"/>
                    <a:gd name="connsiteY27" fmla="*/ 592417 h 661814"/>
                    <a:gd name="connsiteX28" fmla="*/ 570228 w 607803"/>
                    <a:gd name="connsiteY28" fmla="*/ 596717 h 661814"/>
                    <a:gd name="connsiteX29" fmla="*/ 562553 w 607803"/>
                    <a:gd name="connsiteY29" fmla="*/ 603432 h 661814"/>
                    <a:gd name="connsiteX30" fmla="*/ 557223 w 607803"/>
                    <a:gd name="connsiteY30" fmla="*/ 612991 h 661814"/>
                    <a:gd name="connsiteX31" fmla="*/ 380585 w 607803"/>
                    <a:gd name="connsiteY31" fmla="*/ 612991 h 661814"/>
                    <a:gd name="connsiteX32" fmla="*/ 380585 w 607803"/>
                    <a:gd name="connsiteY32" fmla="*/ 613951 h 661814"/>
                    <a:gd name="connsiteX33" fmla="*/ 374900 w 607803"/>
                    <a:gd name="connsiteY33" fmla="*/ 616757 h 661814"/>
                    <a:gd name="connsiteX34" fmla="*/ 367793 w 607803"/>
                    <a:gd name="connsiteY34" fmla="*/ 625144 h 661814"/>
                    <a:gd name="connsiteX35" fmla="*/ 354077 w 607803"/>
                    <a:gd name="connsiteY35" fmla="*/ 623296 h 661814"/>
                    <a:gd name="connsiteX36" fmla="*/ 334107 w 607803"/>
                    <a:gd name="connsiteY36" fmla="*/ 621235 h 661814"/>
                    <a:gd name="connsiteX37" fmla="*/ 323021 w 607803"/>
                    <a:gd name="connsiteY37" fmla="*/ 628341 h 661814"/>
                    <a:gd name="connsiteX38" fmla="*/ 312076 w 607803"/>
                    <a:gd name="connsiteY38" fmla="*/ 636265 h 661814"/>
                    <a:gd name="connsiteX39" fmla="*/ 304117 w 607803"/>
                    <a:gd name="connsiteY39" fmla="*/ 635555 h 661814"/>
                    <a:gd name="connsiteX40" fmla="*/ 296761 w 607803"/>
                    <a:gd name="connsiteY40" fmla="*/ 636265 h 661814"/>
                    <a:gd name="connsiteX41" fmla="*/ 289015 w 607803"/>
                    <a:gd name="connsiteY41" fmla="*/ 632286 h 661814"/>
                    <a:gd name="connsiteX42" fmla="*/ 268512 w 607803"/>
                    <a:gd name="connsiteY42" fmla="*/ 616154 h 661814"/>
                    <a:gd name="connsiteX43" fmla="*/ 263857 w 607803"/>
                    <a:gd name="connsiteY43" fmla="*/ 633920 h 661814"/>
                    <a:gd name="connsiteX44" fmla="*/ 263146 w 607803"/>
                    <a:gd name="connsiteY44" fmla="*/ 652611 h 661814"/>
                    <a:gd name="connsiteX45" fmla="*/ 260588 w 607803"/>
                    <a:gd name="connsiteY45" fmla="*/ 659718 h 661814"/>
                    <a:gd name="connsiteX46" fmla="*/ 255258 w 607803"/>
                    <a:gd name="connsiteY46" fmla="*/ 659718 h 661814"/>
                    <a:gd name="connsiteX47" fmla="*/ 242643 w 607803"/>
                    <a:gd name="connsiteY47" fmla="*/ 657621 h 661814"/>
                    <a:gd name="connsiteX48" fmla="*/ 242963 w 607803"/>
                    <a:gd name="connsiteY48" fmla="*/ 661779 h 661814"/>
                    <a:gd name="connsiteX49" fmla="*/ 230491 w 607803"/>
                    <a:gd name="connsiteY49" fmla="*/ 651652 h 661814"/>
                    <a:gd name="connsiteX50" fmla="*/ 215887 w 607803"/>
                    <a:gd name="connsiteY50" fmla="*/ 638646 h 661814"/>
                    <a:gd name="connsiteX51" fmla="*/ 205937 w 607803"/>
                    <a:gd name="connsiteY51" fmla="*/ 622763 h 661814"/>
                    <a:gd name="connsiteX52" fmla="*/ 194673 w 607803"/>
                    <a:gd name="connsiteY52" fmla="*/ 613666 h 661814"/>
                    <a:gd name="connsiteX53" fmla="*/ 177972 w 607803"/>
                    <a:gd name="connsiteY53" fmla="*/ 601194 h 661814"/>
                    <a:gd name="connsiteX54" fmla="*/ 172002 w 607803"/>
                    <a:gd name="connsiteY54" fmla="*/ 586448 h 661814"/>
                    <a:gd name="connsiteX55" fmla="*/ 162657 w 607803"/>
                    <a:gd name="connsiteY55" fmla="*/ 579873 h 661814"/>
                    <a:gd name="connsiteX56" fmla="*/ 147662 w 607803"/>
                    <a:gd name="connsiteY56" fmla="*/ 583640 h 661814"/>
                    <a:gd name="connsiteX57" fmla="*/ 143433 w 607803"/>
                    <a:gd name="connsiteY57" fmla="*/ 577102 h 661814"/>
                    <a:gd name="connsiteX58" fmla="*/ 136860 w 607803"/>
                    <a:gd name="connsiteY58" fmla="*/ 564488 h 661814"/>
                    <a:gd name="connsiteX59" fmla="*/ 123073 w 607803"/>
                    <a:gd name="connsiteY59" fmla="*/ 559691 h 661814"/>
                    <a:gd name="connsiteX60" fmla="*/ 103280 w 607803"/>
                    <a:gd name="connsiteY60" fmla="*/ 563919 h 661814"/>
                    <a:gd name="connsiteX61" fmla="*/ 54421 w 607803"/>
                    <a:gd name="connsiteY61" fmla="*/ 566406 h 661814"/>
                    <a:gd name="connsiteX62" fmla="*/ 40528 w 607803"/>
                    <a:gd name="connsiteY62" fmla="*/ 564416 h 661814"/>
                    <a:gd name="connsiteX63" fmla="*/ 37330 w 607803"/>
                    <a:gd name="connsiteY63" fmla="*/ 563599 h 661814"/>
                    <a:gd name="connsiteX64" fmla="*/ 35660 w 607803"/>
                    <a:gd name="connsiteY64" fmla="*/ 551873 h 661814"/>
                    <a:gd name="connsiteX65" fmla="*/ 35340 w 607803"/>
                    <a:gd name="connsiteY65" fmla="*/ 543096 h 661814"/>
                    <a:gd name="connsiteX66" fmla="*/ 47066 w 607803"/>
                    <a:gd name="connsiteY66" fmla="*/ 500847 h 661814"/>
                    <a:gd name="connsiteX67" fmla="*/ 41416 w 607803"/>
                    <a:gd name="connsiteY67" fmla="*/ 475334 h 661814"/>
                    <a:gd name="connsiteX68" fmla="*/ 45787 w 607803"/>
                    <a:gd name="connsiteY68" fmla="*/ 456963 h 661814"/>
                    <a:gd name="connsiteX69" fmla="*/ 46746 w 607803"/>
                    <a:gd name="connsiteY69" fmla="*/ 434861 h 661814"/>
                    <a:gd name="connsiteX70" fmla="*/ 33492 w 607803"/>
                    <a:gd name="connsiteY70" fmla="*/ 420967 h 661814"/>
                    <a:gd name="connsiteX71" fmla="*/ 38218 w 607803"/>
                    <a:gd name="connsiteY71" fmla="*/ 391332 h 661814"/>
                    <a:gd name="connsiteX72" fmla="*/ 21837 w 607803"/>
                    <a:gd name="connsiteY72" fmla="*/ 353417 h 661814"/>
                    <a:gd name="connsiteX73" fmla="*/ 517 w 607803"/>
                    <a:gd name="connsiteY73" fmla="*/ 323818 h 661814"/>
                    <a:gd name="connsiteX74" fmla="*/ -87 w 607803"/>
                    <a:gd name="connsiteY74" fmla="*/ 318595 h 661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607803" h="661814">
                      <a:moveTo>
                        <a:pt x="-87" y="318595"/>
                      </a:moveTo>
                      <a:lnTo>
                        <a:pt x="200110" y="318595"/>
                      </a:lnTo>
                      <a:lnTo>
                        <a:pt x="200110" y="237258"/>
                      </a:lnTo>
                      <a:cubicBezTo>
                        <a:pt x="203237" y="235552"/>
                        <a:pt x="206506" y="234060"/>
                        <a:pt x="209704" y="232603"/>
                      </a:cubicBezTo>
                      <a:cubicBezTo>
                        <a:pt x="215453" y="230471"/>
                        <a:pt x="220918" y="227628"/>
                        <a:pt x="225978" y="224146"/>
                      </a:cubicBezTo>
                      <a:cubicBezTo>
                        <a:pt x="228004" y="222014"/>
                        <a:pt x="230416" y="220273"/>
                        <a:pt x="233085" y="219029"/>
                      </a:cubicBezTo>
                      <a:cubicBezTo>
                        <a:pt x="239900" y="214907"/>
                        <a:pt x="247032" y="211354"/>
                        <a:pt x="254405" y="208369"/>
                      </a:cubicBezTo>
                      <a:lnTo>
                        <a:pt x="254405" y="64920"/>
                      </a:lnTo>
                      <a:lnTo>
                        <a:pt x="412104" y="64920"/>
                      </a:lnTo>
                      <a:lnTo>
                        <a:pt x="412104" y="-36"/>
                      </a:lnTo>
                      <a:cubicBezTo>
                        <a:pt x="416360" y="1172"/>
                        <a:pt x="420237" y="3446"/>
                        <a:pt x="423368" y="6573"/>
                      </a:cubicBezTo>
                      <a:cubicBezTo>
                        <a:pt x="431043" y="13431"/>
                        <a:pt x="439429" y="16309"/>
                        <a:pt x="448241" y="21568"/>
                      </a:cubicBezTo>
                      <a:cubicBezTo>
                        <a:pt x="464836" y="31660"/>
                        <a:pt x="480648" y="44168"/>
                        <a:pt x="496141" y="55823"/>
                      </a:cubicBezTo>
                      <a:cubicBezTo>
                        <a:pt x="509466" y="65737"/>
                        <a:pt x="523679" y="74123"/>
                        <a:pt x="537076" y="83930"/>
                      </a:cubicBezTo>
                      <a:cubicBezTo>
                        <a:pt x="550777" y="94164"/>
                        <a:pt x="565009" y="103651"/>
                        <a:pt x="579716" y="112357"/>
                      </a:cubicBezTo>
                      <a:cubicBezTo>
                        <a:pt x="589274" y="117545"/>
                        <a:pt x="598620" y="123017"/>
                        <a:pt x="607716" y="129200"/>
                      </a:cubicBezTo>
                      <a:lnTo>
                        <a:pt x="607077" y="130231"/>
                      </a:lnTo>
                      <a:lnTo>
                        <a:pt x="513552" y="130231"/>
                      </a:lnTo>
                      <a:cubicBezTo>
                        <a:pt x="516750" y="161287"/>
                        <a:pt x="520197" y="192415"/>
                        <a:pt x="522649" y="223471"/>
                      </a:cubicBezTo>
                      <a:cubicBezTo>
                        <a:pt x="527055" y="278157"/>
                        <a:pt x="526806" y="333092"/>
                        <a:pt x="531781" y="387601"/>
                      </a:cubicBezTo>
                      <a:cubicBezTo>
                        <a:pt x="535334" y="429744"/>
                        <a:pt x="541837" y="471567"/>
                        <a:pt x="545746" y="513710"/>
                      </a:cubicBezTo>
                      <a:cubicBezTo>
                        <a:pt x="546918" y="526964"/>
                        <a:pt x="547665" y="540289"/>
                        <a:pt x="549299" y="553650"/>
                      </a:cubicBezTo>
                      <a:cubicBezTo>
                        <a:pt x="549299" y="554822"/>
                        <a:pt x="549512" y="556670"/>
                        <a:pt x="549690" y="558660"/>
                      </a:cubicBezTo>
                      <a:lnTo>
                        <a:pt x="551609" y="558660"/>
                      </a:lnTo>
                      <a:cubicBezTo>
                        <a:pt x="556321" y="565483"/>
                        <a:pt x="561725" y="571808"/>
                        <a:pt x="567741" y="577493"/>
                      </a:cubicBezTo>
                      <a:cubicBezTo>
                        <a:pt x="570939" y="580478"/>
                        <a:pt x="573757" y="583818"/>
                        <a:pt x="576127" y="587478"/>
                      </a:cubicBezTo>
                      <a:cubicBezTo>
                        <a:pt x="577492" y="588686"/>
                        <a:pt x="577612" y="590783"/>
                        <a:pt x="576401" y="592133"/>
                      </a:cubicBezTo>
                      <a:cubicBezTo>
                        <a:pt x="576315" y="592240"/>
                        <a:pt x="576223" y="592346"/>
                        <a:pt x="576127" y="592417"/>
                      </a:cubicBezTo>
                      <a:cubicBezTo>
                        <a:pt x="574812" y="594584"/>
                        <a:pt x="572691" y="596113"/>
                        <a:pt x="570228" y="596717"/>
                      </a:cubicBezTo>
                      <a:cubicBezTo>
                        <a:pt x="567119" y="598245"/>
                        <a:pt x="564472" y="600554"/>
                        <a:pt x="562553" y="603432"/>
                      </a:cubicBezTo>
                      <a:cubicBezTo>
                        <a:pt x="560350" y="606346"/>
                        <a:pt x="558556" y="609580"/>
                        <a:pt x="557223" y="612991"/>
                      </a:cubicBezTo>
                      <a:lnTo>
                        <a:pt x="380585" y="612991"/>
                      </a:lnTo>
                      <a:lnTo>
                        <a:pt x="380585" y="613951"/>
                      </a:lnTo>
                      <a:cubicBezTo>
                        <a:pt x="378336" y="613879"/>
                        <a:pt x="376197" y="614910"/>
                        <a:pt x="374900" y="616757"/>
                      </a:cubicBezTo>
                      <a:cubicBezTo>
                        <a:pt x="372519" y="619707"/>
                        <a:pt x="371879" y="624255"/>
                        <a:pt x="367793" y="625144"/>
                      </a:cubicBezTo>
                      <a:cubicBezTo>
                        <a:pt x="363707" y="626032"/>
                        <a:pt x="358377" y="623935"/>
                        <a:pt x="354077" y="623296"/>
                      </a:cubicBezTo>
                      <a:cubicBezTo>
                        <a:pt x="348640" y="622408"/>
                        <a:pt x="339544" y="620418"/>
                        <a:pt x="334107" y="621235"/>
                      </a:cubicBezTo>
                      <a:cubicBezTo>
                        <a:pt x="329566" y="621910"/>
                        <a:pt x="325529" y="624504"/>
                        <a:pt x="323021" y="628341"/>
                      </a:cubicBezTo>
                      <a:cubicBezTo>
                        <a:pt x="319894" y="632499"/>
                        <a:pt x="317371" y="635448"/>
                        <a:pt x="312076" y="636265"/>
                      </a:cubicBezTo>
                      <a:cubicBezTo>
                        <a:pt x="309450" y="635768"/>
                        <a:pt x="306785" y="635555"/>
                        <a:pt x="304117" y="635555"/>
                      </a:cubicBezTo>
                      <a:cubicBezTo>
                        <a:pt x="301644" y="635377"/>
                        <a:pt x="299156" y="635626"/>
                        <a:pt x="296761" y="636265"/>
                      </a:cubicBezTo>
                      <a:cubicBezTo>
                        <a:pt x="293592" y="636727"/>
                        <a:pt x="290475" y="635129"/>
                        <a:pt x="289015" y="632286"/>
                      </a:cubicBezTo>
                      <a:cubicBezTo>
                        <a:pt x="285675" y="627809"/>
                        <a:pt x="277040" y="607128"/>
                        <a:pt x="268512" y="616154"/>
                      </a:cubicBezTo>
                      <a:cubicBezTo>
                        <a:pt x="264745" y="620062"/>
                        <a:pt x="264177" y="628981"/>
                        <a:pt x="263857" y="633920"/>
                      </a:cubicBezTo>
                      <a:cubicBezTo>
                        <a:pt x="263395" y="640139"/>
                        <a:pt x="263395" y="646393"/>
                        <a:pt x="263146" y="652611"/>
                      </a:cubicBezTo>
                      <a:cubicBezTo>
                        <a:pt x="263726" y="655276"/>
                        <a:pt x="262734" y="658048"/>
                        <a:pt x="260588" y="659718"/>
                      </a:cubicBezTo>
                      <a:cubicBezTo>
                        <a:pt x="258847" y="659718"/>
                        <a:pt x="257035" y="659718"/>
                        <a:pt x="255258" y="659718"/>
                      </a:cubicBezTo>
                      <a:cubicBezTo>
                        <a:pt x="252771" y="659469"/>
                        <a:pt x="245451" y="654992"/>
                        <a:pt x="242643" y="657621"/>
                      </a:cubicBezTo>
                      <a:cubicBezTo>
                        <a:pt x="242551" y="659007"/>
                        <a:pt x="242658" y="660428"/>
                        <a:pt x="242963" y="661779"/>
                      </a:cubicBezTo>
                      <a:cubicBezTo>
                        <a:pt x="238166" y="656449"/>
                        <a:pt x="236496" y="653890"/>
                        <a:pt x="230491" y="651652"/>
                      </a:cubicBezTo>
                      <a:cubicBezTo>
                        <a:pt x="224411" y="648916"/>
                        <a:pt x="219316" y="644367"/>
                        <a:pt x="215887" y="638646"/>
                      </a:cubicBezTo>
                      <a:cubicBezTo>
                        <a:pt x="212333" y="633459"/>
                        <a:pt x="210237" y="627311"/>
                        <a:pt x="205937" y="622763"/>
                      </a:cubicBezTo>
                      <a:cubicBezTo>
                        <a:pt x="202458" y="619387"/>
                        <a:pt x="198692" y="616367"/>
                        <a:pt x="194673" y="613666"/>
                      </a:cubicBezTo>
                      <a:cubicBezTo>
                        <a:pt x="188845" y="609509"/>
                        <a:pt x="181810" y="607732"/>
                        <a:pt x="177972" y="601194"/>
                      </a:cubicBezTo>
                      <a:cubicBezTo>
                        <a:pt x="175200" y="596503"/>
                        <a:pt x="174241" y="591209"/>
                        <a:pt x="172002" y="586448"/>
                      </a:cubicBezTo>
                      <a:cubicBezTo>
                        <a:pt x="170155" y="582361"/>
                        <a:pt x="167774" y="579021"/>
                        <a:pt x="162657" y="579873"/>
                      </a:cubicBezTo>
                      <a:cubicBezTo>
                        <a:pt x="157540" y="580727"/>
                        <a:pt x="152850" y="584209"/>
                        <a:pt x="147662" y="583640"/>
                      </a:cubicBezTo>
                      <a:cubicBezTo>
                        <a:pt x="143114" y="583143"/>
                        <a:pt x="143504" y="580940"/>
                        <a:pt x="143433" y="577102"/>
                      </a:cubicBezTo>
                      <a:cubicBezTo>
                        <a:pt x="143849" y="571985"/>
                        <a:pt x="141294" y="567081"/>
                        <a:pt x="136860" y="564488"/>
                      </a:cubicBezTo>
                      <a:cubicBezTo>
                        <a:pt x="132830" y="561574"/>
                        <a:pt x="128037" y="559904"/>
                        <a:pt x="123073" y="559691"/>
                      </a:cubicBezTo>
                      <a:cubicBezTo>
                        <a:pt x="116215" y="559691"/>
                        <a:pt x="109819" y="562320"/>
                        <a:pt x="103280" y="563919"/>
                      </a:cubicBezTo>
                      <a:cubicBezTo>
                        <a:pt x="87237" y="567402"/>
                        <a:pt x="70735" y="568254"/>
                        <a:pt x="54421" y="566406"/>
                      </a:cubicBezTo>
                      <a:cubicBezTo>
                        <a:pt x="49756" y="566016"/>
                        <a:pt x="45119" y="565340"/>
                        <a:pt x="40528" y="564416"/>
                      </a:cubicBezTo>
                      <a:cubicBezTo>
                        <a:pt x="39497" y="564097"/>
                        <a:pt x="38360" y="563848"/>
                        <a:pt x="37330" y="563599"/>
                      </a:cubicBezTo>
                      <a:cubicBezTo>
                        <a:pt x="37543" y="559619"/>
                        <a:pt x="36974" y="555640"/>
                        <a:pt x="35660" y="551873"/>
                      </a:cubicBezTo>
                      <a:cubicBezTo>
                        <a:pt x="33990" y="546188"/>
                        <a:pt x="34132" y="547325"/>
                        <a:pt x="35340" y="543096"/>
                      </a:cubicBezTo>
                      <a:cubicBezTo>
                        <a:pt x="39249" y="528883"/>
                        <a:pt x="48416" y="516517"/>
                        <a:pt x="47066" y="500847"/>
                      </a:cubicBezTo>
                      <a:cubicBezTo>
                        <a:pt x="46284" y="492177"/>
                        <a:pt x="42589" y="483933"/>
                        <a:pt x="41416" y="475334"/>
                      </a:cubicBezTo>
                      <a:cubicBezTo>
                        <a:pt x="40244" y="466734"/>
                        <a:pt x="42518" y="464922"/>
                        <a:pt x="45787" y="456963"/>
                      </a:cubicBezTo>
                      <a:cubicBezTo>
                        <a:pt x="48416" y="450496"/>
                        <a:pt x="50015" y="441541"/>
                        <a:pt x="46746" y="434861"/>
                      </a:cubicBezTo>
                      <a:cubicBezTo>
                        <a:pt x="43477" y="428180"/>
                        <a:pt x="35908" y="427505"/>
                        <a:pt x="33492" y="420967"/>
                      </a:cubicBezTo>
                      <a:cubicBezTo>
                        <a:pt x="30152" y="411871"/>
                        <a:pt x="37650" y="400606"/>
                        <a:pt x="38218" y="391332"/>
                      </a:cubicBezTo>
                      <a:cubicBezTo>
                        <a:pt x="39000" y="377119"/>
                        <a:pt x="30223" y="364291"/>
                        <a:pt x="21837" y="353417"/>
                      </a:cubicBezTo>
                      <a:cubicBezTo>
                        <a:pt x="14730" y="344321"/>
                        <a:pt x="3004" y="335651"/>
                        <a:pt x="517" y="323818"/>
                      </a:cubicBezTo>
                      <a:cubicBezTo>
                        <a:pt x="170" y="322112"/>
                        <a:pt x="-32" y="320336"/>
                        <a:pt x="-87" y="318595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B35889EA-0315-8D98-07F1-5F727BADA3D6}"/>
                    </a:ext>
                  </a:extLst>
                </p:cNvPr>
                <p:cNvSpPr/>
                <p:nvPr/>
              </p:nvSpPr>
              <p:spPr>
                <a:xfrm>
                  <a:off x="-12358669" y="4527420"/>
                  <a:ext cx="1251922" cy="1306361"/>
                </a:xfrm>
                <a:custGeom>
                  <a:avLst/>
                  <a:gdLst>
                    <a:gd name="connsiteX0" fmla="*/ 200162 w 781786"/>
                    <a:gd name="connsiteY0" fmla="*/ 815746 h 815782"/>
                    <a:gd name="connsiteX1" fmla="*/ 142 w 781786"/>
                    <a:gd name="connsiteY1" fmla="*/ 815746 h 815782"/>
                    <a:gd name="connsiteX2" fmla="*/ 853 w 781786"/>
                    <a:gd name="connsiteY2" fmla="*/ 802421 h 815782"/>
                    <a:gd name="connsiteX3" fmla="*/ 9630 w 781786"/>
                    <a:gd name="connsiteY3" fmla="*/ 784050 h 815782"/>
                    <a:gd name="connsiteX4" fmla="*/ 20290 w 781786"/>
                    <a:gd name="connsiteY4" fmla="*/ 755303 h 815782"/>
                    <a:gd name="connsiteX5" fmla="*/ 33509 w 781786"/>
                    <a:gd name="connsiteY5" fmla="*/ 738780 h 815782"/>
                    <a:gd name="connsiteX6" fmla="*/ 51275 w 781786"/>
                    <a:gd name="connsiteY6" fmla="*/ 718206 h 815782"/>
                    <a:gd name="connsiteX7" fmla="*/ 69042 w 781786"/>
                    <a:gd name="connsiteY7" fmla="*/ 673718 h 815782"/>
                    <a:gd name="connsiteX8" fmla="*/ 89616 w 781786"/>
                    <a:gd name="connsiteY8" fmla="*/ 655951 h 815782"/>
                    <a:gd name="connsiteX9" fmla="*/ 102799 w 781786"/>
                    <a:gd name="connsiteY9" fmla="*/ 633210 h 815782"/>
                    <a:gd name="connsiteX10" fmla="*/ 113459 w 781786"/>
                    <a:gd name="connsiteY10" fmla="*/ 615158 h 815782"/>
                    <a:gd name="connsiteX11" fmla="*/ 113459 w 781786"/>
                    <a:gd name="connsiteY11" fmla="*/ 594407 h 815782"/>
                    <a:gd name="connsiteX12" fmla="*/ 125363 w 781786"/>
                    <a:gd name="connsiteY12" fmla="*/ 581792 h 815782"/>
                    <a:gd name="connsiteX13" fmla="*/ 127602 w 781786"/>
                    <a:gd name="connsiteY13" fmla="*/ 563493 h 815782"/>
                    <a:gd name="connsiteX14" fmla="*/ 137587 w 781786"/>
                    <a:gd name="connsiteY14" fmla="*/ 544660 h 815782"/>
                    <a:gd name="connsiteX15" fmla="*/ 180050 w 781786"/>
                    <a:gd name="connsiteY15" fmla="*/ 528776 h 815782"/>
                    <a:gd name="connsiteX16" fmla="*/ 187156 w 781786"/>
                    <a:gd name="connsiteY16" fmla="*/ 509624 h 815782"/>
                    <a:gd name="connsiteX17" fmla="*/ 190923 w 781786"/>
                    <a:gd name="connsiteY17" fmla="*/ 496121 h 815782"/>
                    <a:gd name="connsiteX18" fmla="*/ 196040 w 781786"/>
                    <a:gd name="connsiteY18" fmla="*/ 477714 h 815782"/>
                    <a:gd name="connsiteX19" fmla="*/ 214162 w 781786"/>
                    <a:gd name="connsiteY19" fmla="*/ 460622 h 815782"/>
                    <a:gd name="connsiteX20" fmla="*/ 231538 w 781786"/>
                    <a:gd name="connsiteY20" fmla="*/ 455825 h 815782"/>
                    <a:gd name="connsiteX21" fmla="*/ 261102 w 781786"/>
                    <a:gd name="connsiteY21" fmla="*/ 445165 h 815782"/>
                    <a:gd name="connsiteX22" fmla="*/ 280183 w 781786"/>
                    <a:gd name="connsiteY22" fmla="*/ 427399 h 815782"/>
                    <a:gd name="connsiteX23" fmla="*/ 298448 w 781786"/>
                    <a:gd name="connsiteY23" fmla="*/ 414855 h 815782"/>
                    <a:gd name="connsiteX24" fmla="*/ 312661 w 781786"/>
                    <a:gd name="connsiteY24" fmla="*/ 404195 h 815782"/>
                    <a:gd name="connsiteX25" fmla="*/ 327479 w 781786"/>
                    <a:gd name="connsiteY25" fmla="*/ 387494 h 815782"/>
                    <a:gd name="connsiteX26" fmla="*/ 340093 w 781786"/>
                    <a:gd name="connsiteY26" fmla="*/ 369230 h 815782"/>
                    <a:gd name="connsiteX27" fmla="*/ 355515 w 781786"/>
                    <a:gd name="connsiteY27" fmla="*/ 350930 h 815782"/>
                    <a:gd name="connsiteX28" fmla="*/ 355515 w 781786"/>
                    <a:gd name="connsiteY28" fmla="*/ 322503 h 815782"/>
                    <a:gd name="connsiteX29" fmla="*/ 353276 w 781786"/>
                    <a:gd name="connsiteY29" fmla="*/ 306300 h 815782"/>
                    <a:gd name="connsiteX30" fmla="*/ 358393 w 781786"/>
                    <a:gd name="connsiteY30" fmla="*/ 278761 h 815782"/>
                    <a:gd name="connsiteX31" fmla="*/ 363688 w 781786"/>
                    <a:gd name="connsiteY31" fmla="*/ 245253 h 815782"/>
                    <a:gd name="connsiteX32" fmla="*/ 380211 w 781786"/>
                    <a:gd name="connsiteY32" fmla="*/ 220664 h 815782"/>
                    <a:gd name="connsiteX33" fmla="*/ 378505 w 781786"/>
                    <a:gd name="connsiteY33" fmla="*/ 203181 h 815782"/>
                    <a:gd name="connsiteX34" fmla="*/ 387779 w 781786"/>
                    <a:gd name="connsiteY34" fmla="*/ 187226 h 815782"/>
                    <a:gd name="connsiteX35" fmla="*/ 400856 w 781786"/>
                    <a:gd name="connsiteY35" fmla="*/ 176566 h 815782"/>
                    <a:gd name="connsiteX36" fmla="*/ 428323 w 781786"/>
                    <a:gd name="connsiteY36" fmla="*/ 167718 h 815782"/>
                    <a:gd name="connsiteX37" fmla="*/ 444385 w 781786"/>
                    <a:gd name="connsiteY37" fmla="*/ 153505 h 815782"/>
                    <a:gd name="connsiteX38" fmla="*/ 459309 w 781786"/>
                    <a:gd name="connsiteY38" fmla="*/ 143591 h 815782"/>
                    <a:gd name="connsiteX39" fmla="*/ 475015 w 781786"/>
                    <a:gd name="connsiteY39" fmla="*/ 134423 h 815782"/>
                    <a:gd name="connsiteX40" fmla="*/ 490756 w 781786"/>
                    <a:gd name="connsiteY40" fmla="*/ 114702 h 815782"/>
                    <a:gd name="connsiteX41" fmla="*/ 506640 w 781786"/>
                    <a:gd name="connsiteY41" fmla="*/ 104042 h 815782"/>
                    <a:gd name="connsiteX42" fmla="*/ 517797 w 781786"/>
                    <a:gd name="connsiteY42" fmla="*/ 85991 h 815782"/>
                    <a:gd name="connsiteX43" fmla="*/ 529061 w 781786"/>
                    <a:gd name="connsiteY43" fmla="*/ 40650 h 815782"/>
                    <a:gd name="connsiteX44" fmla="*/ 549671 w 781786"/>
                    <a:gd name="connsiteY44" fmla="*/ 8243 h 815782"/>
                    <a:gd name="connsiteX45" fmla="*/ 564346 w 781786"/>
                    <a:gd name="connsiteY45" fmla="*/ 1527 h 815782"/>
                    <a:gd name="connsiteX46" fmla="*/ 569463 w 781786"/>
                    <a:gd name="connsiteY46" fmla="*/ -36 h 815782"/>
                    <a:gd name="connsiteX47" fmla="*/ 570565 w 781786"/>
                    <a:gd name="connsiteY47" fmla="*/ 7071 h 815782"/>
                    <a:gd name="connsiteX48" fmla="*/ 569463 w 781786"/>
                    <a:gd name="connsiteY48" fmla="*/ 19756 h 815782"/>
                    <a:gd name="connsiteX49" fmla="*/ 570884 w 781786"/>
                    <a:gd name="connsiteY49" fmla="*/ 29279 h 815782"/>
                    <a:gd name="connsiteX50" fmla="*/ 587017 w 781786"/>
                    <a:gd name="connsiteY50" fmla="*/ 46015 h 815782"/>
                    <a:gd name="connsiteX51" fmla="*/ 607058 w 781786"/>
                    <a:gd name="connsiteY51" fmla="*/ 47366 h 815782"/>
                    <a:gd name="connsiteX52" fmla="*/ 635236 w 781786"/>
                    <a:gd name="connsiteY52" fmla="*/ 46122 h 815782"/>
                    <a:gd name="connsiteX53" fmla="*/ 647673 w 781786"/>
                    <a:gd name="connsiteY53" fmla="*/ 47543 h 815782"/>
                    <a:gd name="connsiteX54" fmla="*/ 655526 w 781786"/>
                    <a:gd name="connsiteY54" fmla="*/ 52731 h 815782"/>
                    <a:gd name="connsiteX55" fmla="*/ 679227 w 781786"/>
                    <a:gd name="connsiteY55" fmla="*/ 50244 h 815782"/>
                    <a:gd name="connsiteX56" fmla="*/ 699658 w 781786"/>
                    <a:gd name="connsiteY56" fmla="*/ 55219 h 815782"/>
                    <a:gd name="connsiteX57" fmla="*/ 711314 w 781786"/>
                    <a:gd name="connsiteY57" fmla="*/ 58310 h 815782"/>
                    <a:gd name="connsiteX58" fmla="*/ 720872 w 781786"/>
                    <a:gd name="connsiteY58" fmla="*/ 61117 h 815782"/>
                    <a:gd name="connsiteX59" fmla="*/ 731532 w 781786"/>
                    <a:gd name="connsiteY59" fmla="*/ 58701 h 815782"/>
                    <a:gd name="connsiteX60" fmla="*/ 737431 w 781786"/>
                    <a:gd name="connsiteY60" fmla="*/ 98641 h 815782"/>
                    <a:gd name="connsiteX61" fmla="*/ 749157 w 781786"/>
                    <a:gd name="connsiteY61" fmla="*/ 119073 h 815782"/>
                    <a:gd name="connsiteX62" fmla="*/ 743969 w 781786"/>
                    <a:gd name="connsiteY62" fmla="*/ 148424 h 815782"/>
                    <a:gd name="connsiteX63" fmla="*/ 747949 w 781786"/>
                    <a:gd name="connsiteY63" fmla="*/ 175820 h 815782"/>
                    <a:gd name="connsiteX64" fmla="*/ 755482 w 781786"/>
                    <a:gd name="connsiteY64" fmla="*/ 190034 h 815782"/>
                    <a:gd name="connsiteX65" fmla="*/ 771366 w 781786"/>
                    <a:gd name="connsiteY65" fmla="*/ 200694 h 815782"/>
                    <a:gd name="connsiteX66" fmla="*/ 778934 w 781786"/>
                    <a:gd name="connsiteY66" fmla="*/ 227273 h 815782"/>
                    <a:gd name="connsiteX67" fmla="*/ 770868 w 781786"/>
                    <a:gd name="connsiteY67" fmla="*/ 236725 h 815782"/>
                    <a:gd name="connsiteX68" fmla="*/ 758751 w 781786"/>
                    <a:gd name="connsiteY68" fmla="*/ 236156 h 815782"/>
                    <a:gd name="connsiteX69" fmla="*/ 748091 w 781786"/>
                    <a:gd name="connsiteY69" fmla="*/ 239177 h 815782"/>
                    <a:gd name="connsiteX70" fmla="*/ 716111 w 781786"/>
                    <a:gd name="connsiteY70" fmla="*/ 240705 h 815782"/>
                    <a:gd name="connsiteX71" fmla="*/ 680577 w 781786"/>
                    <a:gd name="connsiteY71" fmla="*/ 245182 h 815782"/>
                    <a:gd name="connsiteX72" fmla="*/ 662526 w 781786"/>
                    <a:gd name="connsiteY72" fmla="*/ 250192 h 815782"/>
                    <a:gd name="connsiteX73" fmla="*/ 651262 w 781786"/>
                    <a:gd name="connsiteY73" fmla="*/ 256659 h 815782"/>
                    <a:gd name="connsiteX74" fmla="*/ 637688 w 781786"/>
                    <a:gd name="connsiteY74" fmla="*/ 258898 h 815782"/>
                    <a:gd name="connsiteX75" fmla="*/ 640886 w 781786"/>
                    <a:gd name="connsiteY75" fmla="*/ 274781 h 815782"/>
                    <a:gd name="connsiteX76" fmla="*/ 652932 w 781786"/>
                    <a:gd name="connsiteY76" fmla="*/ 284447 h 815782"/>
                    <a:gd name="connsiteX77" fmla="*/ 667145 w 781786"/>
                    <a:gd name="connsiteY77" fmla="*/ 287574 h 815782"/>
                    <a:gd name="connsiteX78" fmla="*/ 664089 w 781786"/>
                    <a:gd name="connsiteY78" fmla="*/ 303777 h 815782"/>
                    <a:gd name="connsiteX79" fmla="*/ 643196 w 781786"/>
                    <a:gd name="connsiteY79" fmla="*/ 313975 h 815782"/>
                    <a:gd name="connsiteX80" fmla="*/ 595189 w 781786"/>
                    <a:gd name="connsiteY80" fmla="*/ 325168 h 815782"/>
                    <a:gd name="connsiteX81" fmla="*/ 595189 w 781786"/>
                    <a:gd name="connsiteY81" fmla="*/ 324848 h 815782"/>
                    <a:gd name="connsiteX82" fmla="*/ 594408 w 781786"/>
                    <a:gd name="connsiteY82" fmla="*/ 325310 h 815782"/>
                    <a:gd name="connsiteX83" fmla="*/ 589362 w 781786"/>
                    <a:gd name="connsiteY83" fmla="*/ 333056 h 815782"/>
                    <a:gd name="connsiteX84" fmla="*/ 583215 w 781786"/>
                    <a:gd name="connsiteY84" fmla="*/ 344783 h 815782"/>
                    <a:gd name="connsiteX85" fmla="*/ 573621 w 781786"/>
                    <a:gd name="connsiteY85" fmla="*/ 352387 h 815782"/>
                    <a:gd name="connsiteX86" fmla="*/ 560722 w 781786"/>
                    <a:gd name="connsiteY86" fmla="*/ 359067 h 815782"/>
                    <a:gd name="connsiteX87" fmla="*/ 544909 w 781786"/>
                    <a:gd name="connsiteY87" fmla="*/ 368590 h 815782"/>
                    <a:gd name="connsiteX88" fmla="*/ 528280 w 781786"/>
                    <a:gd name="connsiteY88" fmla="*/ 376088 h 815782"/>
                    <a:gd name="connsiteX89" fmla="*/ 513675 w 781786"/>
                    <a:gd name="connsiteY89" fmla="*/ 377118 h 815782"/>
                    <a:gd name="connsiteX90" fmla="*/ 496122 w 781786"/>
                    <a:gd name="connsiteY90" fmla="*/ 377118 h 815782"/>
                    <a:gd name="connsiteX91" fmla="*/ 471781 w 781786"/>
                    <a:gd name="connsiteY91" fmla="*/ 379286 h 815782"/>
                    <a:gd name="connsiteX92" fmla="*/ 454014 w 781786"/>
                    <a:gd name="connsiteY92" fmla="*/ 389733 h 815782"/>
                    <a:gd name="connsiteX93" fmla="*/ 442253 w 781786"/>
                    <a:gd name="connsiteY93" fmla="*/ 400748 h 815782"/>
                    <a:gd name="connsiteX94" fmla="*/ 431948 w 781786"/>
                    <a:gd name="connsiteY94" fmla="*/ 406967 h 815782"/>
                    <a:gd name="connsiteX95" fmla="*/ 422993 w 781786"/>
                    <a:gd name="connsiteY95" fmla="*/ 415850 h 815782"/>
                    <a:gd name="connsiteX96" fmla="*/ 412333 w 781786"/>
                    <a:gd name="connsiteY96" fmla="*/ 422957 h 815782"/>
                    <a:gd name="connsiteX97" fmla="*/ 412333 w 781786"/>
                    <a:gd name="connsiteY97" fmla="*/ 496334 h 815782"/>
                    <a:gd name="connsiteX98" fmla="*/ 411622 w 781786"/>
                    <a:gd name="connsiteY98" fmla="*/ 496654 h 815782"/>
                    <a:gd name="connsiteX99" fmla="*/ 412333 w 781786"/>
                    <a:gd name="connsiteY99" fmla="*/ 496903 h 815782"/>
                    <a:gd name="connsiteX100" fmla="*/ 412333 w 781786"/>
                    <a:gd name="connsiteY100" fmla="*/ 561858 h 815782"/>
                    <a:gd name="connsiteX101" fmla="*/ 254137 w 781786"/>
                    <a:gd name="connsiteY101" fmla="*/ 561858 h 815782"/>
                    <a:gd name="connsiteX102" fmla="*/ 254137 w 781786"/>
                    <a:gd name="connsiteY102" fmla="*/ 705307 h 815782"/>
                    <a:gd name="connsiteX103" fmla="*/ 232817 w 781786"/>
                    <a:gd name="connsiteY103" fmla="*/ 715967 h 815782"/>
                    <a:gd name="connsiteX104" fmla="*/ 225710 w 781786"/>
                    <a:gd name="connsiteY104" fmla="*/ 721084 h 815782"/>
                    <a:gd name="connsiteX105" fmla="*/ 209436 w 781786"/>
                    <a:gd name="connsiteY105" fmla="*/ 729542 h 815782"/>
                    <a:gd name="connsiteX106" fmla="*/ 199842 w 781786"/>
                    <a:gd name="connsiteY106" fmla="*/ 734196 h 815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781786" h="815782">
                      <a:moveTo>
                        <a:pt x="200162" y="815746"/>
                      </a:moveTo>
                      <a:lnTo>
                        <a:pt x="142" y="815746"/>
                      </a:lnTo>
                      <a:cubicBezTo>
                        <a:pt x="-321" y="811305"/>
                        <a:pt x="-82" y="806792"/>
                        <a:pt x="853" y="802421"/>
                      </a:cubicBezTo>
                      <a:cubicBezTo>
                        <a:pt x="2523" y="796025"/>
                        <a:pt x="7391" y="790446"/>
                        <a:pt x="9630" y="784050"/>
                      </a:cubicBezTo>
                      <a:cubicBezTo>
                        <a:pt x="13397" y="773390"/>
                        <a:pt x="13539" y="764400"/>
                        <a:pt x="20290" y="755303"/>
                      </a:cubicBezTo>
                      <a:cubicBezTo>
                        <a:pt x="24131" y="749369"/>
                        <a:pt x="28559" y="743826"/>
                        <a:pt x="33509" y="738780"/>
                      </a:cubicBezTo>
                      <a:cubicBezTo>
                        <a:pt x="40296" y="732491"/>
                        <a:pt x="47189" y="726805"/>
                        <a:pt x="51275" y="718206"/>
                      </a:cubicBezTo>
                      <a:cubicBezTo>
                        <a:pt x="58382" y="703424"/>
                        <a:pt x="54580" y="684272"/>
                        <a:pt x="69042" y="673718"/>
                      </a:cubicBezTo>
                      <a:cubicBezTo>
                        <a:pt x="76682" y="667997"/>
                        <a:pt x="84037" y="664231"/>
                        <a:pt x="89616" y="655951"/>
                      </a:cubicBezTo>
                      <a:cubicBezTo>
                        <a:pt x="94662" y="648844"/>
                        <a:pt x="98002" y="640458"/>
                        <a:pt x="102799" y="633210"/>
                      </a:cubicBezTo>
                      <a:cubicBezTo>
                        <a:pt x="106957" y="626956"/>
                        <a:pt x="114135" y="622905"/>
                        <a:pt x="113459" y="615158"/>
                      </a:cubicBezTo>
                      <a:cubicBezTo>
                        <a:pt x="112820" y="608620"/>
                        <a:pt x="109373" y="600945"/>
                        <a:pt x="113459" y="594407"/>
                      </a:cubicBezTo>
                      <a:cubicBezTo>
                        <a:pt x="117013" y="588970"/>
                        <a:pt x="122734" y="588260"/>
                        <a:pt x="125363" y="581792"/>
                      </a:cubicBezTo>
                      <a:cubicBezTo>
                        <a:pt x="127851" y="575894"/>
                        <a:pt x="126323" y="569569"/>
                        <a:pt x="127602" y="563493"/>
                      </a:cubicBezTo>
                      <a:cubicBezTo>
                        <a:pt x="129283" y="556457"/>
                        <a:pt x="132719" y="549990"/>
                        <a:pt x="137587" y="544660"/>
                      </a:cubicBezTo>
                      <a:cubicBezTo>
                        <a:pt x="148602" y="531263"/>
                        <a:pt x="168004" y="540680"/>
                        <a:pt x="180050" y="528776"/>
                      </a:cubicBezTo>
                      <a:cubicBezTo>
                        <a:pt x="185877" y="522949"/>
                        <a:pt x="185628" y="516908"/>
                        <a:pt x="187156" y="509624"/>
                      </a:cubicBezTo>
                      <a:cubicBezTo>
                        <a:pt x="188222" y="505075"/>
                        <a:pt x="189821" y="500705"/>
                        <a:pt x="190923" y="496121"/>
                      </a:cubicBezTo>
                      <a:cubicBezTo>
                        <a:pt x="192451" y="489582"/>
                        <a:pt x="192273" y="483613"/>
                        <a:pt x="196040" y="477714"/>
                      </a:cubicBezTo>
                      <a:cubicBezTo>
                        <a:pt x="200815" y="470821"/>
                        <a:pt x="206991" y="464993"/>
                        <a:pt x="214162" y="460622"/>
                      </a:cubicBezTo>
                      <a:cubicBezTo>
                        <a:pt x="220771" y="456465"/>
                        <a:pt x="224431" y="456607"/>
                        <a:pt x="231538" y="455825"/>
                      </a:cubicBezTo>
                      <a:cubicBezTo>
                        <a:pt x="242127" y="454795"/>
                        <a:pt x="252286" y="451135"/>
                        <a:pt x="261102" y="445165"/>
                      </a:cubicBezTo>
                      <a:cubicBezTo>
                        <a:pt x="268422" y="440084"/>
                        <a:pt x="273148" y="432729"/>
                        <a:pt x="280183" y="427399"/>
                      </a:cubicBezTo>
                      <a:cubicBezTo>
                        <a:pt x="286153" y="422850"/>
                        <a:pt x="292620" y="419723"/>
                        <a:pt x="298448" y="414855"/>
                      </a:cubicBezTo>
                      <a:cubicBezTo>
                        <a:pt x="302957" y="411018"/>
                        <a:pt x="307704" y="407429"/>
                        <a:pt x="312661" y="404195"/>
                      </a:cubicBezTo>
                      <a:cubicBezTo>
                        <a:pt x="320550" y="399149"/>
                        <a:pt x="322859" y="395312"/>
                        <a:pt x="327479" y="387494"/>
                      </a:cubicBezTo>
                      <a:cubicBezTo>
                        <a:pt x="331032" y="381205"/>
                        <a:pt x="335865" y="375200"/>
                        <a:pt x="340093" y="369230"/>
                      </a:cubicBezTo>
                      <a:cubicBezTo>
                        <a:pt x="344641" y="362585"/>
                        <a:pt x="350966" y="357468"/>
                        <a:pt x="355515" y="350930"/>
                      </a:cubicBezTo>
                      <a:cubicBezTo>
                        <a:pt x="362622" y="340483"/>
                        <a:pt x="361911" y="332737"/>
                        <a:pt x="355515" y="322503"/>
                      </a:cubicBezTo>
                      <a:cubicBezTo>
                        <a:pt x="351535" y="316036"/>
                        <a:pt x="350576" y="313193"/>
                        <a:pt x="353276" y="306300"/>
                      </a:cubicBezTo>
                      <a:cubicBezTo>
                        <a:pt x="356830" y="298091"/>
                        <a:pt x="359601" y="287396"/>
                        <a:pt x="358393" y="278761"/>
                      </a:cubicBezTo>
                      <a:cubicBezTo>
                        <a:pt x="356844" y="267319"/>
                        <a:pt x="358684" y="255664"/>
                        <a:pt x="363688" y="245253"/>
                      </a:cubicBezTo>
                      <a:cubicBezTo>
                        <a:pt x="369018" y="235907"/>
                        <a:pt x="379465" y="232780"/>
                        <a:pt x="380211" y="220664"/>
                      </a:cubicBezTo>
                      <a:cubicBezTo>
                        <a:pt x="380531" y="214765"/>
                        <a:pt x="378185" y="208938"/>
                        <a:pt x="378505" y="203181"/>
                      </a:cubicBezTo>
                      <a:cubicBezTo>
                        <a:pt x="378932" y="196785"/>
                        <a:pt x="383800" y="191775"/>
                        <a:pt x="387779" y="187226"/>
                      </a:cubicBezTo>
                      <a:cubicBezTo>
                        <a:pt x="391411" y="182866"/>
                        <a:pt x="395853" y="179246"/>
                        <a:pt x="400856" y="176566"/>
                      </a:cubicBezTo>
                      <a:cubicBezTo>
                        <a:pt x="409739" y="172124"/>
                        <a:pt x="420115" y="173724"/>
                        <a:pt x="428323" y="167718"/>
                      </a:cubicBezTo>
                      <a:cubicBezTo>
                        <a:pt x="434080" y="163561"/>
                        <a:pt x="438699" y="157733"/>
                        <a:pt x="444385" y="153505"/>
                      </a:cubicBezTo>
                      <a:cubicBezTo>
                        <a:pt x="449142" y="149884"/>
                        <a:pt x="454128" y="146572"/>
                        <a:pt x="459309" y="143591"/>
                      </a:cubicBezTo>
                      <a:cubicBezTo>
                        <a:pt x="464827" y="141050"/>
                        <a:pt x="470090" y="137980"/>
                        <a:pt x="475015" y="134423"/>
                      </a:cubicBezTo>
                      <a:cubicBezTo>
                        <a:pt x="481588" y="128916"/>
                        <a:pt x="484928" y="120849"/>
                        <a:pt x="490756" y="114702"/>
                      </a:cubicBezTo>
                      <a:cubicBezTo>
                        <a:pt x="495446" y="109763"/>
                        <a:pt x="501203" y="107844"/>
                        <a:pt x="506640" y="104042"/>
                      </a:cubicBezTo>
                      <a:cubicBezTo>
                        <a:pt x="513036" y="99565"/>
                        <a:pt x="515487" y="93382"/>
                        <a:pt x="517797" y="85991"/>
                      </a:cubicBezTo>
                      <a:cubicBezTo>
                        <a:pt x="522669" y="71177"/>
                        <a:pt x="526432" y="56022"/>
                        <a:pt x="529061" y="40650"/>
                      </a:cubicBezTo>
                      <a:cubicBezTo>
                        <a:pt x="531158" y="27716"/>
                        <a:pt x="536666" y="13111"/>
                        <a:pt x="549671" y="8243"/>
                      </a:cubicBezTo>
                      <a:cubicBezTo>
                        <a:pt x="554859" y="6431"/>
                        <a:pt x="559229" y="3446"/>
                        <a:pt x="564346" y="1527"/>
                      </a:cubicBezTo>
                      <a:cubicBezTo>
                        <a:pt x="566123" y="923"/>
                        <a:pt x="567900" y="497"/>
                        <a:pt x="569463" y="-36"/>
                      </a:cubicBezTo>
                      <a:cubicBezTo>
                        <a:pt x="569712" y="2274"/>
                        <a:pt x="570245" y="4512"/>
                        <a:pt x="570565" y="7071"/>
                      </a:cubicBezTo>
                      <a:cubicBezTo>
                        <a:pt x="570550" y="11324"/>
                        <a:pt x="570181" y="15567"/>
                        <a:pt x="569463" y="19756"/>
                      </a:cubicBezTo>
                      <a:cubicBezTo>
                        <a:pt x="569346" y="22990"/>
                        <a:pt x="569829" y="26220"/>
                        <a:pt x="570884" y="29279"/>
                      </a:cubicBezTo>
                      <a:cubicBezTo>
                        <a:pt x="573670" y="36880"/>
                        <a:pt x="579526" y="42952"/>
                        <a:pt x="587017" y="46015"/>
                      </a:cubicBezTo>
                      <a:cubicBezTo>
                        <a:pt x="594124" y="49214"/>
                        <a:pt x="599489" y="47863"/>
                        <a:pt x="607058" y="47366"/>
                      </a:cubicBezTo>
                      <a:cubicBezTo>
                        <a:pt x="616474" y="46726"/>
                        <a:pt x="625891" y="46904"/>
                        <a:pt x="635236" y="46122"/>
                      </a:cubicBezTo>
                      <a:cubicBezTo>
                        <a:pt x="639433" y="45383"/>
                        <a:pt x="643753" y="45877"/>
                        <a:pt x="647673" y="47543"/>
                      </a:cubicBezTo>
                      <a:cubicBezTo>
                        <a:pt x="650551" y="48965"/>
                        <a:pt x="652719" y="51097"/>
                        <a:pt x="655526" y="52731"/>
                      </a:cubicBezTo>
                      <a:cubicBezTo>
                        <a:pt x="662917" y="56818"/>
                        <a:pt x="671551" y="50990"/>
                        <a:pt x="679227" y="50244"/>
                      </a:cubicBezTo>
                      <a:cubicBezTo>
                        <a:pt x="686902" y="49498"/>
                        <a:pt x="692623" y="52731"/>
                        <a:pt x="699658" y="55219"/>
                      </a:cubicBezTo>
                      <a:cubicBezTo>
                        <a:pt x="703496" y="56569"/>
                        <a:pt x="707405" y="57280"/>
                        <a:pt x="711314" y="58310"/>
                      </a:cubicBezTo>
                      <a:cubicBezTo>
                        <a:pt x="714416" y="59515"/>
                        <a:pt x="717614" y="60456"/>
                        <a:pt x="720872" y="61117"/>
                      </a:cubicBezTo>
                      <a:cubicBezTo>
                        <a:pt x="724575" y="61252"/>
                        <a:pt x="728249" y="60421"/>
                        <a:pt x="731532" y="58701"/>
                      </a:cubicBezTo>
                      <a:cubicBezTo>
                        <a:pt x="729933" y="72915"/>
                        <a:pt x="728903" y="85529"/>
                        <a:pt x="737431" y="98641"/>
                      </a:cubicBezTo>
                      <a:cubicBezTo>
                        <a:pt x="743130" y="104252"/>
                        <a:pt x="747188" y="111319"/>
                        <a:pt x="749157" y="119073"/>
                      </a:cubicBezTo>
                      <a:cubicBezTo>
                        <a:pt x="749775" y="129129"/>
                        <a:pt x="747998" y="139188"/>
                        <a:pt x="743969" y="148424"/>
                      </a:cubicBezTo>
                      <a:cubicBezTo>
                        <a:pt x="741659" y="159759"/>
                        <a:pt x="744538" y="165196"/>
                        <a:pt x="747949" y="175820"/>
                      </a:cubicBezTo>
                      <a:cubicBezTo>
                        <a:pt x="748507" y="181360"/>
                        <a:pt x="751211" y="186462"/>
                        <a:pt x="755482" y="190034"/>
                      </a:cubicBezTo>
                      <a:cubicBezTo>
                        <a:pt x="760997" y="193249"/>
                        <a:pt x="766302" y="196810"/>
                        <a:pt x="771366" y="200694"/>
                      </a:cubicBezTo>
                      <a:cubicBezTo>
                        <a:pt x="780284" y="208227"/>
                        <a:pt x="785081" y="216186"/>
                        <a:pt x="778934" y="227273"/>
                      </a:cubicBezTo>
                      <a:cubicBezTo>
                        <a:pt x="777335" y="230151"/>
                        <a:pt x="774137" y="235765"/>
                        <a:pt x="770868" y="236725"/>
                      </a:cubicBezTo>
                      <a:cubicBezTo>
                        <a:pt x="766817" y="236476"/>
                        <a:pt x="762802" y="236227"/>
                        <a:pt x="758751" y="236156"/>
                      </a:cubicBezTo>
                      <a:cubicBezTo>
                        <a:pt x="754935" y="235680"/>
                        <a:pt x="751090" y="236771"/>
                        <a:pt x="748091" y="239177"/>
                      </a:cubicBezTo>
                      <a:cubicBezTo>
                        <a:pt x="737893" y="243903"/>
                        <a:pt x="726948" y="240847"/>
                        <a:pt x="716111" y="240705"/>
                      </a:cubicBezTo>
                      <a:cubicBezTo>
                        <a:pt x="704132" y="240832"/>
                        <a:pt x="692211" y="242332"/>
                        <a:pt x="680577" y="245182"/>
                      </a:cubicBezTo>
                      <a:cubicBezTo>
                        <a:pt x="674362" y="246035"/>
                        <a:pt x="668289" y="247705"/>
                        <a:pt x="662526" y="250192"/>
                      </a:cubicBezTo>
                      <a:cubicBezTo>
                        <a:pt x="658972" y="252502"/>
                        <a:pt x="655099" y="254669"/>
                        <a:pt x="651262" y="256659"/>
                      </a:cubicBezTo>
                      <a:cubicBezTo>
                        <a:pt x="648383" y="257796"/>
                        <a:pt x="640175" y="257157"/>
                        <a:pt x="637688" y="258898"/>
                      </a:cubicBezTo>
                      <a:cubicBezTo>
                        <a:pt x="631398" y="263055"/>
                        <a:pt x="638008" y="271512"/>
                        <a:pt x="640886" y="274781"/>
                      </a:cubicBezTo>
                      <a:cubicBezTo>
                        <a:pt x="644023" y="278974"/>
                        <a:pt x="648167" y="282279"/>
                        <a:pt x="652932" y="284447"/>
                      </a:cubicBezTo>
                      <a:cubicBezTo>
                        <a:pt x="657761" y="285015"/>
                        <a:pt x="662522" y="286081"/>
                        <a:pt x="667145" y="287574"/>
                      </a:cubicBezTo>
                      <a:cubicBezTo>
                        <a:pt x="671125" y="291553"/>
                        <a:pt x="665617" y="299939"/>
                        <a:pt x="664089" y="303777"/>
                      </a:cubicBezTo>
                      <a:cubicBezTo>
                        <a:pt x="659790" y="314153"/>
                        <a:pt x="653962" y="313584"/>
                        <a:pt x="643196" y="313975"/>
                      </a:cubicBezTo>
                      <a:cubicBezTo>
                        <a:pt x="626669" y="314934"/>
                        <a:pt x="610430" y="318701"/>
                        <a:pt x="595189" y="325168"/>
                      </a:cubicBezTo>
                      <a:lnTo>
                        <a:pt x="595189" y="324848"/>
                      </a:lnTo>
                      <a:cubicBezTo>
                        <a:pt x="594916" y="324990"/>
                        <a:pt x="594653" y="325132"/>
                        <a:pt x="594408" y="325310"/>
                      </a:cubicBezTo>
                      <a:cubicBezTo>
                        <a:pt x="592581" y="327798"/>
                        <a:pt x="590897" y="330392"/>
                        <a:pt x="589362" y="333056"/>
                      </a:cubicBezTo>
                      <a:cubicBezTo>
                        <a:pt x="587443" y="337036"/>
                        <a:pt x="585382" y="340945"/>
                        <a:pt x="583215" y="344783"/>
                      </a:cubicBezTo>
                      <a:cubicBezTo>
                        <a:pt x="580784" y="348158"/>
                        <a:pt x="577462" y="350788"/>
                        <a:pt x="573621" y="352387"/>
                      </a:cubicBezTo>
                      <a:cubicBezTo>
                        <a:pt x="569250" y="354448"/>
                        <a:pt x="564950" y="356686"/>
                        <a:pt x="560722" y="359067"/>
                      </a:cubicBezTo>
                      <a:lnTo>
                        <a:pt x="544909" y="368590"/>
                      </a:lnTo>
                      <a:cubicBezTo>
                        <a:pt x="539693" y="371753"/>
                        <a:pt x="534107" y="374276"/>
                        <a:pt x="528280" y="376088"/>
                      </a:cubicBezTo>
                      <a:cubicBezTo>
                        <a:pt x="523472" y="377047"/>
                        <a:pt x="518568" y="377367"/>
                        <a:pt x="513675" y="377118"/>
                      </a:cubicBezTo>
                      <a:cubicBezTo>
                        <a:pt x="507848" y="377118"/>
                        <a:pt x="501949" y="377118"/>
                        <a:pt x="496122" y="377118"/>
                      </a:cubicBezTo>
                      <a:cubicBezTo>
                        <a:pt x="487956" y="377047"/>
                        <a:pt x="479805" y="377758"/>
                        <a:pt x="471781" y="379286"/>
                      </a:cubicBezTo>
                      <a:cubicBezTo>
                        <a:pt x="465015" y="381062"/>
                        <a:pt x="458868" y="384687"/>
                        <a:pt x="454014" y="389733"/>
                      </a:cubicBezTo>
                      <a:cubicBezTo>
                        <a:pt x="450319" y="393642"/>
                        <a:pt x="446392" y="397302"/>
                        <a:pt x="442253" y="400748"/>
                      </a:cubicBezTo>
                      <a:cubicBezTo>
                        <a:pt x="438699" y="402916"/>
                        <a:pt x="435466" y="404977"/>
                        <a:pt x="431948" y="406967"/>
                      </a:cubicBezTo>
                      <a:cubicBezTo>
                        <a:pt x="428693" y="409632"/>
                        <a:pt x="425694" y="412616"/>
                        <a:pt x="422993" y="415850"/>
                      </a:cubicBezTo>
                      <a:cubicBezTo>
                        <a:pt x="419849" y="418764"/>
                        <a:pt x="416245" y="421180"/>
                        <a:pt x="412333" y="422957"/>
                      </a:cubicBezTo>
                      <a:lnTo>
                        <a:pt x="412333" y="496334"/>
                      </a:lnTo>
                      <a:cubicBezTo>
                        <a:pt x="412120" y="496334"/>
                        <a:pt x="411871" y="496582"/>
                        <a:pt x="411622" y="496654"/>
                      </a:cubicBezTo>
                      <a:lnTo>
                        <a:pt x="412333" y="496903"/>
                      </a:lnTo>
                      <a:lnTo>
                        <a:pt x="412333" y="561858"/>
                      </a:lnTo>
                      <a:lnTo>
                        <a:pt x="254137" y="561858"/>
                      </a:lnTo>
                      <a:lnTo>
                        <a:pt x="254137" y="705307"/>
                      </a:lnTo>
                      <a:cubicBezTo>
                        <a:pt x="246764" y="708292"/>
                        <a:pt x="239632" y="711846"/>
                        <a:pt x="232817" y="715967"/>
                      </a:cubicBezTo>
                      <a:cubicBezTo>
                        <a:pt x="230148" y="717211"/>
                        <a:pt x="227736" y="718953"/>
                        <a:pt x="225710" y="721084"/>
                      </a:cubicBezTo>
                      <a:cubicBezTo>
                        <a:pt x="220650" y="724567"/>
                        <a:pt x="215185" y="727410"/>
                        <a:pt x="209436" y="729542"/>
                      </a:cubicBezTo>
                      <a:cubicBezTo>
                        <a:pt x="206238" y="730998"/>
                        <a:pt x="202969" y="732491"/>
                        <a:pt x="199842" y="734196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76C26195-BD06-65F9-25A1-FD049C753209}"/>
                    </a:ext>
                  </a:extLst>
                </p:cNvPr>
                <p:cNvSpPr/>
                <p:nvPr/>
              </p:nvSpPr>
              <p:spPr>
                <a:xfrm>
                  <a:off x="-12058087" y="6740408"/>
                  <a:ext cx="223683" cy="247750"/>
                </a:xfrm>
                <a:custGeom>
                  <a:avLst/>
                  <a:gdLst>
                    <a:gd name="connsiteX0" fmla="*/ 5990 w 139683"/>
                    <a:gd name="connsiteY0" fmla="*/ 69679 h 154712"/>
                    <a:gd name="connsiteX1" fmla="*/ 13274 w 139683"/>
                    <a:gd name="connsiteY1" fmla="*/ 57705 h 154712"/>
                    <a:gd name="connsiteX2" fmla="*/ 25071 w 139683"/>
                    <a:gd name="connsiteY2" fmla="*/ 50989 h 154712"/>
                    <a:gd name="connsiteX3" fmla="*/ 36265 w 139683"/>
                    <a:gd name="connsiteY3" fmla="*/ 39902 h 154712"/>
                    <a:gd name="connsiteX4" fmla="*/ 41523 w 139683"/>
                    <a:gd name="connsiteY4" fmla="*/ 28318 h 154712"/>
                    <a:gd name="connsiteX5" fmla="*/ 48630 w 139683"/>
                    <a:gd name="connsiteY5" fmla="*/ 18191 h 154712"/>
                    <a:gd name="connsiteX6" fmla="*/ 66397 w 139683"/>
                    <a:gd name="connsiteY6" fmla="*/ 5115 h 154712"/>
                    <a:gd name="connsiteX7" fmla="*/ 76844 w 139683"/>
                    <a:gd name="connsiteY7" fmla="*/ 1028 h 154712"/>
                    <a:gd name="connsiteX8" fmla="*/ 85301 w 139683"/>
                    <a:gd name="connsiteY8" fmla="*/ 1597 h 154712"/>
                    <a:gd name="connsiteX9" fmla="*/ 95286 w 139683"/>
                    <a:gd name="connsiteY9" fmla="*/ 9165 h 154712"/>
                    <a:gd name="connsiteX10" fmla="*/ 99905 w 139683"/>
                    <a:gd name="connsiteY10" fmla="*/ 15633 h 154712"/>
                    <a:gd name="connsiteX11" fmla="*/ 104383 w 139683"/>
                    <a:gd name="connsiteY11" fmla="*/ 21211 h 154712"/>
                    <a:gd name="connsiteX12" fmla="*/ 110281 w 139683"/>
                    <a:gd name="connsiteY12" fmla="*/ 25689 h 154712"/>
                    <a:gd name="connsiteX13" fmla="*/ 115860 w 139683"/>
                    <a:gd name="connsiteY13" fmla="*/ 30166 h 154712"/>
                    <a:gd name="connsiteX14" fmla="*/ 119626 w 139683"/>
                    <a:gd name="connsiteY14" fmla="*/ 35993 h 154712"/>
                    <a:gd name="connsiteX15" fmla="*/ 124424 w 139683"/>
                    <a:gd name="connsiteY15" fmla="*/ 47151 h 154712"/>
                    <a:gd name="connsiteX16" fmla="*/ 126413 w 139683"/>
                    <a:gd name="connsiteY16" fmla="*/ 58735 h 154712"/>
                    <a:gd name="connsiteX17" fmla="*/ 133271 w 139683"/>
                    <a:gd name="connsiteY17" fmla="*/ 70461 h 154712"/>
                    <a:gd name="connsiteX18" fmla="*/ 139596 w 139683"/>
                    <a:gd name="connsiteY18" fmla="*/ 95050 h 154712"/>
                    <a:gd name="connsiteX19" fmla="*/ 139170 w 139683"/>
                    <a:gd name="connsiteY19" fmla="*/ 102477 h 154712"/>
                    <a:gd name="connsiteX20" fmla="*/ 134089 w 139683"/>
                    <a:gd name="connsiteY20" fmla="*/ 117259 h 154712"/>
                    <a:gd name="connsiteX21" fmla="*/ 115398 w 139683"/>
                    <a:gd name="connsiteY21" fmla="*/ 129874 h 154712"/>
                    <a:gd name="connsiteX22" fmla="*/ 101185 w 139683"/>
                    <a:gd name="connsiteY22" fmla="*/ 143590 h 154712"/>
                    <a:gd name="connsiteX23" fmla="*/ 93225 w 139683"/>
                    <a:gd name="connsiteY23" fmla="*/ 151904 h 154712"/>
                    <a:gd name="connsiteX24" fmla="*/ 90027 w 139683"/>
                    <a:gd name="connsiteY24" fmla="*/ 154676 h 154712"/>
                    <a:gd name="connsiteX25" fmla="*/ 88357 w 139683"/>
                    <a:gd name="connsiteY25" fmla="*/ 153326 h 154712"/>
                    <a:gd name="connsiteX26" fmla="*/ 70128 w 139683"/>
                    <a:gd name="connsiteY26" fmla="*/ 146219 h 154712"/>
                    <a:gd name="connsiteX27" fmla="*/ 52752 w 139683"/>
                    <a:gd name="connsiteY27" fmla="*/ 134564 h 154712"/>
                    <a:gd name="connsiteX28" fmla="*/ 47884 w 139683"/>
                    <a:gd name="connsiteY28" fmla="*/ 128203 h 154712"/>
                    <a:gd name="connsiteX29" fmla="*/ 35092 w 139683"/>
                    <a:gd name="connsiteY29" fmla="*/ 121096 h 154712"/>
                    <a:gd name="connsiteX30" fmla="*/ 13772 w 139683"/>
                    <a:gd name="connsiteY30" fmla="*/ 106883 h 154712"/>
                    <a:gd name="connsiteX31" fmla="*/ 12102 w 139683"/>
                    <a:gd name="connsiteY31" fmla="*/ 92670 h 154712"/>
                    <a:gd name="connsiteX32" fmla="*/ 7553 w 139683"/>
                    <a:gd name="connsiteY32" fmla="*/ 90502 h 154712"/>
                    <a:gd name="connsiteX33" fmla="*/ 695 w 139683"/>
                    <a:gd name="connsiteY33" fmla="*/ 77248 h 154712"/>
                    <a:gd name="connsiteX34" fmla="*/ 2756 w 139683"/>
                    <a:gd name="connsiteY34" fmla="*/ 68933 h 154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39683" h="154712">
                      <a:moveTo>
                        <a:pt x="5990" y="69679"/>
                      </a:moveTo>
                      <a:cubicBezTo>
                        <a:pt x="6935" y="64954"/>
                        <a:pt x="9515" y="60725"/>
                        <a:pt x="13274" y="57705"/>
                      </a:cubicBezTo>
                      <a:cubicBezTo>
                        <a:pt x="17076" y="55217"/>
                        <a:pt x="21234" y="53476"/>
                        <a:pt x="25071" y="50989"/>
                      </a:cubicBezTo>
                      <a:cubicBezTo>
                        <a:pt x="29641" y="48252"/>
                        <a:pt x="33482" y="44451"/>
                        <a:pt x="36265" y="39902"/>
                      </a:cubicBezTo>
                      <a:cubicBezTo>
                        <a:pt x="38283" y="36171"/>
                        <a:pt x="40042" y="32298"/>
                        <a:pt x="41523" y="28318"/>
                      </a:cubicBezTo>
                      <a:cubicBezTo>
                        <a:pt x="43236" y="24516"/>
                        <a:pt x="45645" y="21105"/>
                        <a:pt x="48630" y="18191"/>
                      </a:cubicBezTo>
                      <a:cubicBezTo>
                        <a:pt x="53779" y="12861"/>
                        <a:pt x="59784" y="8455"/>
                        <a:pt x="66397" y="5115"/>
                      </a:cubicBezTo>
                      <a:cubicBezTo>
                        <a:pt x="69432" y="2805"/>
                        <a:pt x="73049" y="1384"/>
                        <a:pt x="76844" y="1028"/>
                      </a:cubicBezTo>
                      <a:cubicBezTo>
                        <a:pt x="79505" y="-571"/>
                        <a:pt x="82878" y="-357"/>
                        <a:pt x="85301" y="1597"/>
                      </a:cubicBezTo>
                      <a:cubicBezTo>
                        <a:pt x="89469" y="2770"/>
                        <a:pt x="93037" y="5470"/>
                        <a:pt x="95286" y="9165"/>
                      </a:cubicBezTo>
                      <a:cubicBezTo>
                        <a:pt x="96885" y="11333"/>
                        <a:pt x="98377" y="13465"/>
                        <a:pt x="99905" y="15633"/>
                      </a:cubicBezTo>
                      <a:cubicBezTo>
                        <a:pt x="101433" y="17800"/>
                        <a:pt x="102855" y="19399"/>
                        <a:pt x="104383" y="21211"/>
                      </a:cubicBezTo>
                      <a:lnTo>
                        <a:pt x="110281" y="25689"/>
                      </a:lnTo>
                      <a:cubicBezTo>
                        <a:pt x="112129" y="27217"/>
                        <a:pt x="113835" y="28638"/>
                        <a:pt x="115860" y="30166"/>
                      </a:cubicBezTo>
                      <a:cubicBezTo>
                        <a:pt x="117068" y="32085"/>
                        <a:pt x="118347" y="34075"/>
                        <a:pt x="119626" y="35993"/>
                      </a:cubicBezTo>
                      <a:cubicBezTo>
                        <a:pt x="121677" y="39511"/>
                        <a:pt x="123290" y="43243"/>
                        <a:pt x="124424" y="47151"/>
                      </a:cubicBezTo>
                      <a:cubicBezTo>
                        <a:pt x="124889" y="51060"/>
                        <a:pt x="125554" y="54897"/>
                        <a:pt x="126413" y="58735"/>
                      </a:cubicBezTo>
                      <a:cubicBezTo>
                        <a:pt x="128428" y="62786"/>
                        <a:pt x="130720" y="66730"/>
                        <a:pt x="133271" y="70461"/>
                      </a:cubicBezTo>
                      <a:cubicBezTo>
                        <a:pt x="136782" y="78243"/>
                        <a:pt x="138921" y="86558"/>
                        <a:pt x="139596" y="95050"/>
                      </a:cubicBezTo>
                      <a:cubicBezTo>
                        <a:pt x="138943" y="97467"/>
                        <a:pt x="138797" y="99990"/>
                        <a:pt x="139170" y="102477"/>
                      </a:cubicBezTo>
                      <a:cubicBezTo>
                        <a:pt x="139923" y="107949"/>
                        <a:pt x="138036" y="113422"/>
                        <a:pt x="134089" y="117259"/>
                      </a:cubicBezTo>
                      <a:cubicBezTo>
                        <a:pt x="128794" y="123158"/>
                        <a:pt x="122185" y="126107"/>
                        <a:pt x="115398" y="129874"/>
                      </a:cubicBezTo>
                      <a:cubicBezTo>
                        <a:pt x="109819" y="133498"/>
                        <a:pt x="104990" y="138153"/>
                        <a:pt x="101185" y="143590"/>
                      </a:cubicBezTo>
                      <a:cubicBezTo>
                        <a:pt x="98839" y="146645"/>
                        <a:pt x="96171" y="149417"/>
                        <a:pt x="93225" y="151904"/>
                      </a:cubicBezTo>
                      <a:cubicBezTo>
                        <a:pt x="92315" y="153006"/>
                        <a:pt x="91235" y="153930"/>
                        <a:pt x="90027" y="154676"/>
                      </a:cubicBezTo>
                      <a:cubicBezTo>
                        <a:pt x="89519" y="154179"/>
                        <a:pt x="88957" y="153717"/>
                        <a:pt x="88357" y="153326"/>
                      </a:cubicBezTo>
                      <a:cubicBezTo>
                        <a:pt x="82991" y="149772"/>
                        <a:pt x="75494" y="150057"/>
                        <a:pt x="70128" y="146219"/>
                      </a:cubicBezTo>
                      <a:cubicBezTo>
                        <a:pt x="64762" y="142381"/>
                        <a:pt x="57549" y="139112"/>
                        <a:pt x="52752" y="134564"/>
                      </a:cubicBezTo>
                      <a:cubicBezTo>
                        <a:pt x="50904" y="132645"/>
                        <a:pt x="49696" y="130087"/>
                        <a:pt x="47884" y="128203"/>
                      </a:cubicBezTo>
                      <a:cubicBezTo>
                        <a:pt x="44331" y="124437"/>
                        <a:pt x="39818" y="123406"/>
                        <a:pt x="35092" y="121096"/>
                      </a:cubicBezTo>
                      <a:cubicBezTo>
                        <a:pt x="28802" y="118147"/>
                        <a:pt x="17325" y="113279"/>
                        <a:pt x="13772" y="106883"/>
                      </a:cubicBezTo>
                      <a:cubicBezTo>
                        <a:pt x="11711" y="103330"/>
                        <a:pt x="14660" y="95690"/>
                        <a:pt x="12102" y="92670"/>
                      </a:cubicBezTo>
                      <a:cubicBezTo>
                        <a:pt x="10694" y="91746"/>
                        <a:pt x="9163" y="91000"/>
                        <a:pt x="7553" y="90502"/>
                      </a:cubicBezTo>
                      <a:cubicBezTo>
                        <a:pt x="447" y="86416"/>
                        <a:pt x="-1330" y="84674"/>
                        <a:pt x="695" y="77248"/>
                      </a:cubicBezTo>
                      <a:cubicBezTo>
                        <a:pt x="1406" y="74547"/>
                        <a:pt x="2188" y="71740"/>
                        <a:pt x="2756" y="68933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251CBC87-0226-C28A-7F96-CA9F98BD00C5}"/>
                    </a:ext>
                  </a:extLst>
                </p:cNvPr>
                <p:cNvSpPr/>
                <p:nvPr/>
              </p:nvSpPr>
              <p:spPr>
                <a:xfrm>
                  <a:off x="-12177864" y="6541471"/>
                  <a:ext cx="557261" cy="433194"/>
                </a:xfrm>
                <a:custGeom>
                  <a:avLst/>
                  <a:gdLst>
                    <a:gd name="connsiteX0" fmla="*/ 88072 w 347992"/>
                    <a:gd name="connsiteY0" fmla="*/ 181935 h 270516"/>
                    <a:gd name="connsiteX1" fmla="*/ 80787 w 347992"/>
                    <a:gd name="connsiteY1" fmla="*/ 193910 h 270516"/>
                    <a:gd name="connsiteX2" fmla="*/ 77518 w 347992"/>
                    <a:gd name="connsiteY2" fmla="*/ 193412 h 270516"/>
                    <a:gd name="connsiteX3" fmla="*/ 73965 w 347992"/>
                    <a:gd name="connsiteY3" fmla="*/ 170742 h 270516"/>
                    <a:gd name="connsiteX4" fmla="*/ 58259 w 347992"/>
                    <a:gd name="connsiteY4" fmla="*/ 157985 h 270516"/>
                    <a:gd name="connsiteX5" fmla="*/ 46107 w 347992"/>
                    <a:gd name="connsiteY5" fmla="*/ 130518 h 270516"/>
                    <a:gd name="connsiteX6" fmla="*/ 37756 w 347992"/>
                    <a:gd name="connsiteY6" fmla="*/ 127248 h 270516"/>
                    <a:gd name="connsiteX7" fmla="*/ 29512 w 347992"/>
                    <a:gd name="connsiteY7" fmla="*/ 121670 h 270516"/>
                    <a:gd name="connsiteX8" fmla="*/ 21766 w 347992"/>
                    <a:gd name="connsiteY8" fmla="*/ 116162 h 270516"/>
                    <a:gd name="connsiteX9" fmla="*/ 6593 w 347992"/>
                    <a:gd name="connsiteY9" fmla="*/ 114634 h 270516"/>
                    <a:gd name="connsiteX10" fmla="*/ -87 w 347992"/>
                    <a:gd name="connsiteY10" fmla="*/ 111934 h 270516"/>
                    <a:gd name="connsiteX11" fmla="*/ 2862 w 347992"/>
                    <a:gd name="connsiteY11" fmla="*/ 104827 h 270516"/>
                    <a:gd name="connsiteX12" fmla="*/ 10502 w 347992"/>
                    <a:gd name="connsiteY12" fmla="*/ 97720 h 270516"/>
                    <a:gd name="connsiteX13" fmla="*/ 15157 w 347992"/>
                    <a:gd name="connsiteY13" fmla="*/ 91359 h 270516"/>
                    <a:gd name="connsiteX14" fmla="*/ 10608 w 347992"/>
                    <a:gd name="connsiteY14" fmla="*/ 84253 h 270516"/>
                    <a:gd name="connsiteX15" fmla="*/ 5954 w 347992"/>
                    <a:gd name="connsiteY15" fmla="*/ 79242 h 270516"/>
                    <a:gd name="connsiteX16" fmla="*/ 4283 w 347992"/>
                    <a:gd name="connsiteY16" fmla="*/ 76933 h 270516"/>
                    <a:gd name="connsiteX17" fmla="*/ 7837 w 347992"/>
                    <a:gd name="connsiteY17" fmla="*/ 71816 h 270516"/>
                    <a:gd name="connsiteX18" fmla="*/ 9258 w 347992"/>
                    <a:gd name="connsiteY18" fmla="*/ 67729 h 270516"/>
                    <a:gd name="connsiteX19" fmla="*/ 13807 w 347992"/>
                    <a:gd name="connsiteY19" fmla="*/ 60303 h 270516"/>
                    <a:gd name="connsiteX20" fmla="*/ 34416 w 347992"/>
                    <a:gd name="connsiteY20" fmla="*/ 53836 h 270516"/>
                    <a:gd name="connsiteX21" fmla="*/ 44863 w 347992"/>
                    <a:gd name="connsiteY21" fmla="*/ 51384 h 270516"/>
                    <a:gd name="connsiteX22" fmla="*/ 48701 w 347992"/>
                    <a:gd name="connsiteY22" fmla="*/ 47369 h 270516"/>
                    <a:gd name="connsiteX23" fmla="*/ 53569 w 347992"/>
                    <a:gd name="connsiteY23" fmla="*/ 27434 h 270516"/>
                    <a:gd name="connsiteX24" fmla="*/ 49091 w 347992"/>
                    <a:gd name="connsiteY24" fmla="*/ 10982 h 270516"/>
                    <a:gd name="connsiteX25" fmla="*/ 50300 w 347992"/>
                    <a:gd name="connsiteY25" fmla="*/ 5403 h 270516"/>
                    <a:gd name="connsiteX26" fmla="*/ 67782 w 347992"/>
                    <a:gd name="connsiteY26" fmla="*/ 144 h 270516"/>
                    <a:gd name="connsiteX27" fmla="*/ 83488 w 347992"/>
                    <a:gd name="connsiteY27" fmla="*/ 3094 h 270516"/>
                    <a:gd name="connsiteX28" fmla="*/ 98092 w 347992"/>
                    <a:gd name="connsiteY28" fmla="*/ 8601 h 270516"/>
                    <a:gd name="connsiteX29" fmla="*/ 125311 w 347992"/>
                    <a:gd name="connsiteY29" fmla="*/ 9881 h 270516"/>
                    <a:gd name="connsiteX30" fmla="*/ 138174 w 347992"/>
                    <a:gd name="connsiteY30" fmla="*/ 9063 h 270516"/>
                    <a:gd name="connsiteX31" fmla="*/ 145281 w 347992"/>
                    <a:gd name="connsiteY31" fmla="*/ 14642 h 270516"/>
                    <a:gd name="connsiteX32" fmla="*/ 150327 w 347992"/>
                    <a:gd name="connsiteY32" fmla="*/ 22566 h 270516"/>
                    <a:gd name="connsiteX33" fmla="*/ 161556 w 347992"/>
                    <a:gd name="connsiteY33" fmla="*/ 25018 h 270516"/>
                    <a:gd name="connsiteX34" fmla="*/ 167632 w 347992"/>
                    <a:gd name="connsiteY34" fmla="*/ 25977 h 270516"/>
                    <a:gd name="connsiteX35" fmla="*/ 174739 w 347992"/>
                    <a:gd name="connsiteY35" fmla="*/ 28074 h 270516"/>
                    <a:gd name="connsiteX36" fmla="*/ 188383 w 347992"/>
                    <a:gd name="connsiteY36" fmla="*/ 34861 h 270516"/>
                    <a:gd name="connsiteX37" fmla="*/ 198191 w 347992"/>
                    <a:gd name="connsiteY37" fmla="*/ 35963 h 270516"/>
                    <a:gd name="connsiteX38" fmla="*/ 213612 w 347992"/>
                    <a:gd name="connsiteY38" fmla="*/ 20399 h 270516"/>
                    <a:gd name="connsiteX39" fmla="*/ 226120 w 347992"/>
                    <a:gd name="connsiteY39" fmla="*/ 24876 h 270516"/>
                    <a:gd name="connsiteX40" fmla="*/ 243461 w 347992"/>
                    <a:gd name="connsiteY40" fmla="*/ 28642 h 270516"/>
                    <a:gd name="connsiteX41" fmla="*/ 256466 w 347992"/>
                    <a:gd name="connsiteY41" fmla="*/ 20790 h 270516"/>
                    <a:gd name="connsiteX42" fmla="*/ 263573 w 347992"/>
                    <a:gd name="connsiteY42" fmla="*/ 16810 h 270516"/>
                    <a:gd name="connsiteX43" fmla="*/ 269471 w 347992"/>
                    <a:gd name="connsiteY43" fmla="*/ 12013 h 270516"/>
                    <a:gd name="connsiteX44" fmla="*/ 276969 w 347992"/>
                    <a:gd name="connsiteY44" fmla="*/ 12652 h 270516"/>
                    <a:gd name="connsiteX45" fmla="*/ 291573 w 347992"/>
                    <a:gd name="connsiteY45" fmla="*/ 48186 h 270516"/>
                    <a:gd name="connsiteX46" fmla="*/ 294309 w 347992"/>
                    <a:gd name="connsiteY46" fmla="*/ 60339 h 270516"/>
                    <a:gd name="connsiteX47" fmla="*/ 300777 w 347992"/>
                    <a:gd name="connsiteY47" fmla="*/ 63892 h 270516"/>
                    <a:gd name="connsiteX48" fmla="*/ 305574 w 347992"/>
                    <a:gd name="connsiteY48" fmla="*/ 79385 h 270516"/>
                    <a:gd name="connsiteX49" fmla="*/ 302589 w 347992"/>
                    <a:gd name="connsiteY49" fmla="*/ 91750 h 270516"/>
                    <a:gd name="connsiteX50" fmla="*/ 308345 w 347992"/>
                    <a:gd name="connsiteY50" fmla="*/ 99497 h 270516"/>
                    <a:gd name="connsiteX51" fmla="*/ 326112 w 347992"/>
                    <a:gd name="connsiteY51" fmla="*/ 110370 h 270516"/>
                    <a:gd name="connsiteX52" fmla="*/ 338655 w 347992"/>
                    <a:gd name="connsiteY52" fmla="*/ 107172 h 270516"/>
                    <a:gd name="connsiteX53" fmla="*/ 341605 w 347992"/>
                    <a:gd name="connsiteY53" fmla="*/ 106142 h 270516"/>
                    <a:gd name="connsiteX54" fmla="*/ 340397 w 347992"/>
                    <a:gd name="connsiteY54" fmla="*/ 113639 h 270516"/>
                    <a:gd name="connsiteX55" fmla="*/ 332899 w 347992"/>
                    <a:gd name="connsiteY55" fmla="*/ 125045 h 270516"/>
                    <a:gd name="connsiteX56" fmla="*/ 326361 w 347992"/>
                    <a:gd name="connsiteY56" fmla="*/ 137908 h 270516"/>
                    <a:gd name="connsiteX57" fmla="*/ 323021 w 347992"/>
                    <a:gd name="connsiteY57" fmla="*/ 148035 h 270516"/>
                    <a:gd name="connsiteX58" fmla="*/ 330589 w 347992"/>
                    <a:gd name="connsiteY58" fmla="*/ 156883 h 270516"/>
                    <a:gd name="connsiteX59" fmla="*/ 340325 w 347992"/>
                    <a:gd name="connsiteY59" fmla="*/ 163528 h 270516"/>
                    <a:gd name="connsiteX60" fmla="*/ 334818 w 347992"/>
                    <a:gd name="connsiteY60" fmla="*/ 172127 h 270516"/>
                    <a:gd name="connsiteX61" fmla="*/ 330518 w 347992"/>
                    <a:gd name="connsiteY61" fmla="*/ 176853 h 270516"/>
                    <a:gd name="connsiteX62" fmla="*/ 327569 w 347992"/>
                    <a:gd name="connsiteY62" fmla="*/ 182503 h 270516"/>
                    <a:gd name="connsiteX63" fmla="*/ 338975 w 347992"/>
                    <a:gd name="connsiteY63" fmla="*/ 187229 h 270516"/>
                    <a:gd name="connsiteX64" fmla="*/ 344732 w 347992"/>
                    <a:gd name="connsiteY64" fmla="*/ 188757 h 270516"/>
                    <a:gd name="connsiteX65" fmla="*/ 347184 w 347992"/>
                    <a:gd name="connsiteY65" fmla="*/ 191920 h 270516"/>
                    <a:gd name="connsiteX66" fmla="*/ 346650 w 347992"/>
                    <a:gd name="connsiteY66" fmla="*/ 207661 h 270516"/>
                    <a:gd name="connsiteX67" fmla="*/ 343985 w 347992"/>
                    <a:gd name="connsiteY67" fmla="*/ 215976 h 270516"/>
                    <a:gd name="connsiteX68" fmla="*/ 341356 w 347992"/>
                    <a:gd name="connsiteY68" fmla="*/ 218286 h 270516"/>
                    <a:gd name="connsiteX69" fmla="*/ 328280 w 347992"/>
                    <a:gd name="connsiteY69" fmla="*/ 207022 h 270516"/>
                    <a:gd name="connsiteX70" fmla="*/ 322186 w 347992"/>
                    <a:gd name="connsiteY70" fmla="*/ 208052 h 270516"/>
                    <a:gd name="connsiteX71" fmla="*/ 321884 w 347992"/>
                    <a:gd name="connsiteY71" fmla="*/ 208549 h 270516"/>
                    <a:gd name="connsiteX72" fmla="*/ 323163 w 347992"/>
                    <a:gd name="connsiteY72" fmla="*/ 216687 h 270516"/>
                    <a:gd name="connsiteX73" fmla="*/ 333077 w 347992"/>
                    <a:gd name="connsiteY73" fmla="*/ 239748 h 270516"/>
                    <a:gd name="connsiteX74" fmla="*/ 332757 w 347992"/>
                    <a:gd name="connsiteY74" fmla="*/ 246606 h 270516"/>
                    <a:gd name="connsiteX75" fmla="*/ 332508 w 347992"/>
                    <a:gd name="connsiteY75" fmla="*/ 246606 h 270516"/>
                    <a:gd name="connsiteX76" fmla="*/ 315736 w 347992"/>
                    <a:gd name="connsiteY76" fmla="*/ 249236 h 270516"/>
                    <a:gd name="connsiteX77" fmla="*/ 311259 w 347992"/>
                    <a:gd name="connsiteY77" fmla="*/ 247636 h 270516"/>
                    <a:gd name="connsiteX78" fmla="*/ 299711 w 347992"/>
                    <a:gd name="connsiteY78" fmla="*/ 247636 h 270516"/>
                    <a:gd name="connsiteX79" fmla="*/ 294523 w 347992"/>
                    <a:gd name="connsiteY79" fmla="*/ 252220 h 270516"/>
                    <a:gd name="connsiteX80" fmla="*/ 284360 w 347992"/>
                    <a:gd name="connsiteY80" fmla="*/ 268246 h 270516"/>
                    <a:gd name="connsiteX81" fmla="*/ 272385 w 347992"/>
                    <a:gd name="connsiteY81" fmla="*/ 268495 h 270516"/>
                    <a:gd name="connsiteX82" fmla="*/ 261725 w 347992"/>
                    <a:gd name="connsiteY82" fmla="*/ 262738 h 270516"/>
                    <a:gd name="connsiteX83" fmla="*/ 261263 w 347992"/>
                    <a:gd name="connsiteY83" fmla="*/ 255951 h 270516"/>
                    <a:gd name="connsiteX84" fmla="*/ 263715 w 347992"/>
                    <a:gd name="connsiteY84" fmla="*/ 247032 h 270516"/>
                    <a:gd name="connsiteX85" fmla="*/ 258953 w 347992"/>
                    <a:gd name="connsiteY85" fmla="*/ 241916 h 270516"/>
                    <a:gd name="connsiteX86" fmla="*/ 258527 w 347992"/>
                    <a:gd name="connsiteY86" fmla="*/ 233530 h 270516"/>
                    <a:gd name="connsiteX87" fmla="*/ 254974 w 347992"/>
                    <a:gd name="connsiteY87" fmla="*/ 215336 h 270516"/>
                    <a:gd name="connsiteX88" fmla="*/ 237207 w 347992"/>
                    <a:gd name="connsiteY88" fmla="*/ 204676 h 270516"/>
                    <a:gd name="connsiteX89" fmla="*/ 227932 w 347992"/>
                    <a:gd name="connsiteY89" fmla="*/ 204357 h 270516"/>
                    <a:gd name="connsiteX90" fmla="*/ 220364 w 347992"/>
                    <a:gd name="connsiteY90" fmla="*/ 210255 h 270516"/>
                    <a:gd name="connsiteX91" fmla="*/ 214288 w 347992"/>
                    <a:gd name="connsiteY91" fmla="*/ 218570 h 270516"/>
                    <a:gd name="connsiteX92" fmla="*/ 214288 w 347992"/>
                    <a:gd name="connsiteY92" fmla="*/ 218570 h 270516"/>
                    <a:gd name="connsiteX93" fmla="*/ 207963 w 347992"/>
                    <a:gd name="connsiteY93" fmla="*/ 193981 h 270516"/>
                    <a:gd name="connsiteX94" fmla="*/ 201105 w 347992"/>
                    <a:gd name="connsiteY94" fmla="*/ 182254 h 270516"/>
                    <a:gd name="connsiteX95" fmla="*/ 199115 w 347992"/>
                    <a:gd name="connsiteY95" fmla="*/ 170670 h 270516"/>
                    <a:gd name="connsiteX96" fmla="*/ 194318 w 347992"/>
                    <a:gd name="connsiteY96" fmla="*/ 159513 h 270516"/>
                    <a:gd name="connsiteX97" fmla="*/ 190551 w 347992"/>
                    <a:gd name="connsiteY97" fmla="*/ 153686 h 270516"/>
                    <a:gd name="connsiteX98" fmla="*/ 184972 w 347992"/>
                    <a:gd name="connsiteY98" fmla="*/ 149208 h 270516"/>
                    <a:gd name="connsiteX99" fmla="*/ 179074 w 347992"/>
                    <a:gd name="connsiteY99" fmla="*/ 144731 h 270516"/>
                    <a:gd name="connsiteX100" fmla="*/ 174596 w 347992"/>
                    <a:gd name="connsiteY100" fmla="*/ 139152 h 270516"/>
                    <a:gd name="connsiteX101" fmla="*/ 169977 w 347992"/>
                    <a:gd name="connsiteY101" fmla="*/ 132685 h 270516"/>
                    <a:gd name="connsiteX102" fmla="*/ 159992 w 347992"/>
                    <a:gd name="connsiteY102" fmla="*/ 125116 h 270516"/>
                    <a:gd name="connsiteX103" fmla="*/ 151535 w 347992"/>
                    <a:gd name="connsiteY103" fmla="*/ 124548 h 270516"/>
                    <a:gd name="connsiteX104" fmla="*/ 141088 w 347992"/>
                    <a:gd name="connsiteY104" fmla="*/ 128634 h 270516"/>
                    <a:gd name="connsiteX105" fmla="*/ 123321 w 347992"/>
                    <a:gd name="connsiteY105" fmla="*/ 141711 h 270516"/>
                    <a:gd name="connsiteX106" fmla="*/ 116215 w 347992"/>
                    <a:gd name="connsiteY106" fmla="*/ 151838 h 270516"/>
                    <a:gd name="connsiteX107" fmla="*/ 110956 w 347992"/>
                    <a:gd name="connsiteY107" fmla="*/ 163422 h 270516"/>
                    <a:gd name="connsiteX108" fmla="*/ 99762 w 347992"/>
                    <a:gd name="connsiteY108" fmla="*/ 174508 h 270516"/>
                    <a:gd name="connsiteX109" fmla="*/ 88072 w 347992"/>
                    <a:gd name="connsiteY109" fmla="*/ 181935 h 270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</a:cxnLst>
                  <a:rect l="l" t="t" r="r" b="b"/>
                  <a:pathLst>
                    <a:path w="347992" h="270516">
                      <a:moveTo>
                        <a:pt x="88072" y="181935"/>
                      </a:moveTo>
                      <a:cubicBezTo>
                        <a:pt x="84312" y="184955"/>
                        <a:pt x="81733" y="189184"/>
                        <a:pt x="80787" y="193910"/>
                      </a:cubicBezTo>
                      <a:lnTo>
                        <a:pt x="77518" y="193412"/>
                      </a:lnTo>
                      <a:cubicBezTo>
                        <a:pt x="79544" y="185702"/>
                        <a:pt x="78257" y="177457"/>
                        <a:pt x="73965" y="170742"/>
                      </a:cubicBezTo>
                      <a:cubicBezTo>
                        <a:pt x="69985" y="164914"/>
                        <a:pt x="63056" y="162924"/>
                        <a:pt x="58259" y="157985"/>
                      </a:cubicBezTo>
                      <a:cubicBezTo>
                        <a:pt x="51543" y="150878"/>
                        <a:pt x="53640" y="135812"/>
                        <a:pt x="46107" y="130518"/>
                      </a:cubicBezTo>
                      <a:cubicBezTo>
                        <a:pt x="44117" y="129167"/>
                        <a:pt x="40066" y="128456"/>
                        <a:pt x="37756" y="127248"/>
                      </a:cubicBezTo>
                      <a:cubicBezTo>
                        <a:pt x="34896" y="125543"/>
                        <a:pt x="32145" y="123695"/>
                        <a:pt x="29512" y="121670"/>
                      </a:cubicBezTo>
                      <a:cubicBezTo>
                        <a:pt x="27125" y="119573"/>
                        <a:pt x="24531" y="117726"/>
                        <a:pt x="21766" y="116162"/>
                      </a:cubicBezTo>
                      <a:cubicBezTo>
                        <a:pt x="16756" y="114065"/>
                        <a:pt x="11781" y="115664"/>
                        <a:pt x="6593" y="114634"/>
                      </a:cubicBezTo>
                      <a:cubicBezTo>
                        <a:pt x="4191" y="114243"/>
                        <a:pt x="1906" y="113319"/>
                        <a:pt x="-87" y="111934"/>
                      </a:cubicBezTo>
                      <a:cubicBezTo>
                        <a:pt x="179" y="109339"/>
                        <a:pt x="1203" y="106852"/>
                        <a:pt x="2862" y="104827"/>
                      </a:cubicBezTo>
                      <a:lnTo>
                        <a:pt x="10502" y="97720"/>
                      </a:lnTo>
                      <a:cubicBezTo>
                        <a:pt x="12378" y="95872"/>
                        <a:pt x="13949" y="93705"/>
                        <a:pt x="15157" y="91359"/>
                      </a:cubicBezTo>
                      <a:cubicBezTo>
                        <a:pt x="15939" y="88304"/>
                        <a:pt x="12421" y="86313"/>
                        <a:pt x="10608" y="84253"/>
                      </a:cubicBezTo>
                      <a:lnTo>
                        <a:pt x="5954" y="79242"/>
                      </a:lnTo>
                      <a:cubicBezTo>
                        <a:pt x="5335" y="78532"/>
                        <a:pt x="4777" y="77750"/>
                        <a:pt x="4283" y="76933"/>
                      </a:cubicBezTo>
                      <a:cubicBezTo>
                        <a:pt x="4070" y="74588"/>
                        <a:pt x="6913" y="73379"/>
                        <a:pt x="7837" y="71816"/>
                      </a:cubicBezTo>
                      <a:cubicBezTo>
                        <a:pt x="8796" y="70679"/>
                        <a:pt x="9301" y="69222"/>
                        <a:pt x="9258" y="67729"/>
                      </a:cubicBezTo>
                      <a:cubicBezTo>
                        <a:pt x="9848" y="64780"/>
                        <a:pt x="11458" y="62151"/>
                        <a:pt x="13807" y="60303"/>
                      </a:cubicBezTo>
                      <a:cubicBezTo>
                        <a:pt x="19563" y="55612"/>
                        <a:pt x="27451" y="55222"/>
                        <a:pt x="34416" y="53836"/>
                      </a:cubicBezTo>
                      <a:cubicBezTo>
                        <a:pt x="37969" y="53125"/>
                        <a:pt x="41345" y="52344"/>
                        <a:pt x="44863" y="51384"/>
                      </a:cubicBezTo>
                      <a:cubicBezTo>
                        <a:pt x="46821" y="50922"/>
                        <a:pt x="48324" y="49359"/>
                        <a:pt x="48701" y="47369"/>
                      </a:cubicBezTo>
                      <a:cubicBezTo>
                        <a:pt x="52254" y="40688"/>
                        <a:pt x="55807" y="35180"/>
                        <a:pt x="53569" y="27434"/>
                      </a:cubicBezTo>
                      <a:cubicBezTo>
                        <a:pt x="52041" y="21926"/>
                        <a:pt x="49163" y="16774"/>
                        <a:pt x="49091" y="10982"/>
                      </a:cubicBezTo>
                      <a:cubicBezTo>
                        <a:pt x="48999" y="9063"/>
                        <a:pt x="49418" y="7109"/>
                        <a:pt x="50300" y="5403"/>
                      </a:cubicBezTo>
                      <a:cubicBezTo>
                        <a:pt x="53320" y="-175"/>
                        <a:pt x="61315" y="-353"/>
                        <a:pt x="67782" y="144"/>
                      </a:cubicBezTo>
                      <a:cubicBezTo>
                        <a:pt x="73123" y="429"/>
                        <a:pt x="78403" y="1423"/>
                        <a:pt x="83488" y="3094"/>
                      </a:cubicBezTo>
                      <a:cubicBezTo>
                        <a:pt x="88203" y="5333"/>
                        <a:pt x="93086" y="7145"/>
                        <a:pt x="98092" y="8601"/>
                      </a:cubicBezTo>
                      <a:cubicBezTo>
                        <a:pt x="107033" y="10520"/>
                        <a:pt x="116229" y="10947"/>
                        <a:pt x="125311" y="9881"/>
                      </a:cubicBezTo>
                      <a:cubicBezTo>
                        <a:pt x="129575" y="9312"/>
                        <a:pt x="133875" y="9063"/>
                        <a:pt x="138174" y="9063"/>
                      </a:cubicBezTo>
                      <a:cubicBezTo>
                        <a:pt x="141472" y="9277"/>
                        <a:pt x="144300" y="11480"/>
                        <a:pt x="145281" y="14642"/>
                      </a:cubicBezTo>
                      <a:cubicBezTo>
                        <a:pt x="146695" y="17449"/>
                        <a:pt x="148387" y="20114"/>
                        <a:pt x="150327" y="22566"/>
                      </a:cubicBezTo>
                      <a:cubicBezTo>
                        <a:pt x="153926" y="23952"/>
                        <a:pt x="157711" y="24769"/>
                        <a:pt x="161556" y="25018"/>
                      </a:cubicBezTo>
                      <a:cubicBezTo>
                        <a:pt x="163261" y="26226"/>
                        <a:pt x="165820" y="25658"/>
                        <a:pt x="167632" y="25977"/>
                      </a:cubicBezTo>
                      <a:cubicBezTo>
                        <a:pt x="170080" y="26368"/>
                        <a:pt x="172468" y="27079"/>
                        <a:pt x="174739" y="28074"/>
                      </a:cubicBezTo>
                      <a:cubicBezTo>
                        <a:pt x="179500" y="29993"/>
                        <a:pt x="183764" y="32764"/>
                        <a:pt x="188383" y="34861"/>
                      </a:cubicBezTo>
                      <a:cubicBezTo>
                        <a:pt x="191084" y="35963"/>
                        <a:pt x="195313" y="38059"/>
                        <a:pt x="198191" y="35963"/>
                      </a:cubicBezTo>
                      <a:cubicBezTo>
                        <a:pt x="204018" y="31805"/>
                        <a:pt x="205475" y="21998"/>
                        <a:pt x="213612" y="20399"/>
                      </a:cubicBezTo>
                      <a:cubicBezTo>
                        <a:pt x="218054" y="19510"/>
                        <a:pt x="222531" y="22566"/>
                        <a:pt x="226120" y="24876"/>
                      </a:cubicBezTo>
                      <a:cubicBezTo>
                        <a:pt x="232197" y="28856"/>
                        <a:pt x="236034" y="32302"/>
                        <a:pt x="243461" y="28642"/>
                      </a:cubicBezTo>
                      <a:cubicBezTo>
                        <a:pt x="248080" y="26475"/>
                        <a:pt x="251989" y="23206"/>
                        <a:pt x="256466" y="20790"/>
                      </a:cubicBezTo>
                      <a:cubicBezTo>
                        <a:pt x="258943" y="19652"/>
                        <a:pt x="261320" y="18338"/>
                        <a:pt x="263573" y="16810"/>
                      </a:cubicBezTo>
                      <a:cubicBezTo>
                        <a:pt x="265492" y="15140"/>
                        <a:pt x="266771" y="12723"/>
                        <a:pt x="269471" y="12013"/>
                      </a:cubicBezTo>
                      <a:cubicBezTo>
                        <a:pt x="271987" y="11835"/>
                        <a:pt x="274521" y="12048"/>
                        <a:pt x="276969" y="12652"/>
                      </a:cubicBezTo>
                      <a:cubicBezTo>
                        <a:pt x="293919" y="16206"/>
                        <a:pt x="293421" y="34754"/>
                        <a:pt x="291573" y="48186"/>
                      </a:cubicBezTo>
                      <a:cubicBezTo>
                        <a:pt x="291040" y="52912"/>
                        <a:pt x="290863" y="56892"/>
                        <a:pt x="294309" y="60339"/>
                      </a:cubicBezTo>
                      <a:cubicBezTo>
                        <a:pt x="296051" y="62009"/>
                        <a:pt x="298787" y="62399"/>
                        <a:pt x="300777" y="63892"/>
                      </a:cubicBezTo>
                      <a:cubicBezTo>
                        <a:pt x="306355" y="67801"/>
                        <a:pt x="307173" y="73095"/>
                        <a:pt x="305574" y="79385"/>
                      </a:cubicBezTo>
                      <a:cubicBezTo>
                        <a:pt x="304614" y="82938"/>
                        <a:pt x="302020" y="87913"/>
                        <a:pt x="302589" y="91750"/>
                      </a:cubicBezTo>
                      <a:cubicBezTo>
                        <a:pt x="303488" y="94948"/>
                        <a:pt x="305538" y="97720"/>
                        <a:pt x="308345" y="99497"/>
                      </a:cubicBezTo>
                      <a:cubicBezTo>
                        <a:pt x="313284" y="103583"/>
                        <a:pt x="319538" y="110157"/>
                        <a:pt x="326112" y="110370"/>
                      </a:cubicBezTo>
                      <a:cubicBezTo>
                        <a:pt x="330461" y="110121"/>
                        <a:pt x="334718" y="109020"/>
                        <a:pt x="338655" y="107172"/>
                      </a:cubicBezTo>
                      <a:lnTo>
                        <a:pt x="341605" y="106142"/>
                      </a:lnTo>
                      <a:cubicBezTo>
                        <a:pt x="343346" y="108202"/>
                        <a:pt x="341356" y="111649"/>
                        <a:pt x="340397" y="113639"/>
                      </a:cubicBezTo>
                      <a:cubicBezTo>
                        <a:pt x="338346" y="117726"/>
                        <a:pt x="335830" y="121563"/>
                        <a:pt x="332899" y="125045"/>
                      </a:cubicBezTo>
                      <a:cubicBezTo>
                        <a:pt x="330202" y="129061"/>
                        <a:pt x="328010" y="133360"/>
                        <a:pt x="326361" y="137908"/>
                      </a:cubicBezTo>
                      <a:cubicBezTo>
                        <a:pt x="324588" y="141035"/>
                        <a:pt x="323451" y="144482"/>
                        <a:pt x="323021" y="148035"/>
                      </a:cubicBezTo>
                      <a:cubicBezTo>
                        <a:pt x="323021" y="152122"/>
                        <a:pt x="327640" y="154965"/>
                        <a:pt x="330589" y="156883"/>
                      </a:cubicBezTo>
                      <a:cubicBezTo>
                        <a:pt x="333539" y="158802"/>
                        <a:pt x="338798" y="160437"/>
                        <a:pt x="340325" y="163528"/>
                      </a:cubicBezTo>
                      <a:cubicBezTo>
                        <a:pt x="341853" y="166620"/>
                        <a:pt x="336488" y="170386"/>
                        <a:pt x="334818" y="172127"/>
                      </a:cubicBezTo>
                      <a:cubicBezTo>
                        <a:pt x="333247" y="173584"/>
                        <a:pt x="331808" y="175148"/>
                        <a:pt x="330518" y="176853"/>
                      </a:cubicBezTo>
                      <a:cubicBezTo>
                        <a:pt x="328837" y="178275"/>
                        <a:pt x="327782" y="180300"/>
                        <a:pt x="327569" y="182503"/>
                      </a:cubicBezTo>
                      <a:cubicBezTo>
                        <a:pt x="330863" y="185097"/>
                        <a:pt x="334811" y="186732"/>
                        <a:pt x="338975" y="187229"/>
                      </a:cubicBezTo>
                      <a:cubicBezTo>
                        <a:pt x="341008" y="187123"/>
                        <a:pt x="343026" y="187656"/>
                        <a:pt x="344732" y="188757"/>
                      </a:cubicBezTo>
                      <a:cubicBezTo>
                        <a:pt x="346267" y="188970"/>
                        <a:pt x="347354" y="190392"/>
                        <a:pt x="347184" y="191920"/>
                      </a:cubicBezTo>
                      <a:cubicBezTo>
                        <a:pt x="348303" y="197143"/>
                        <a:pt x="348118" y="202544"/>
                        <a:pt x="346650" y="207661"/>
                      </a:cubicBezTo>
                      <a:cubicBezTo>
                        <a:pt x="346409" y="210610"/>
                        <a:pt x="345499" y="213453"/>
                        <a:pt x="343985" y="215976"/>
                      </a:cubicBezTo>
                      <a:cubicBezTo>
                        <a:pt x="343772" y="217646"/>
                        <a:pt x="342884" y="218428"/>
                        <a:pt x="341356" y="218286"/>
                      </a:cubicBezTo>
                      <a:cubicBezTo>
                        <a:pt x="339288" y="212494"/>
                        <a:pt x="334320" y="208194"/>
                        <a:pt x="328280" y="207022"/>
                      </a:cubicBezTo>
                      <a:cubicBezTo>
                        <a:pt x="326311" y="205636"/>
                        <a:pt x="323582" y="206098"/>
                        <a:pt x="322186" y="208052"/>
                      </a:cubicBezTo>
                      <a:cubicBezTo>
                        <a:pt x="322075" y="208230"/>
                        <a:pt x="321972" y="208372"/>
                        <a:pt x="321884" y="208549"/>
                      </a:cubicBezTo>
                      <a:cubicBezTo>
                        <a:pt x="321390" y="211321"/>
                        <a:pt x="321841" y="214199"/>
                        <a:pt x="323163" y="216687"/>
                      </a:cubicBezTo>
                      <a:cubicBezTo>
                        <a:pt x="326041" y="224575"/>
                        <a:pt x="330589" y="231753"/>
                        <a:pt x="333077" y="239748"/>
                      </a:cubicBezTo>
                      <a:cubicBezTo>
                        <a:pt x="334494" y="241844"/>
                        <a:pt x="334363" y="244652"/>
                        <a:pt x="332757" y="246606"/>
                      </a:cubicBezTo>
                      <a:cubicBezTo>
                        <a:pt x="332757" y="246606"/>
                        <a:pt x="332579" y="246606"/>
                        <a:pt x="332508" y="246606"/>
                      </a:cubicBezTo>
                      <a:cubicBezTo>
                        <a:pt x="327054" y="248205"/>
                        <a:pt x="321418" y="249093"/>
                        <a:pt x="315736" y="249236"/>
                      </a:cubicBezTo>
                      <a:cubicBezTo>
                        <a:pt x="314315" y="248667"/>
                        <a:pt x="312787" y="248205"/>
                        <a:pt x="311259" y="247636"/>
                      </a:cubicBezTo>
                      <a:cubicBezTo>
                        <a:pt x="307592" y="245966"/>
                        <a:pt x="303378" y="245966"/>
                        <a:pt x="299711" y="247636"/>
                      </a:cubicBezTo>
                      <a:cubicBezTo>
                        <a:pt x="297934" y="249165"/>
                        <a:pt x="296157" y="250692"/>
                        <a:pt x="294523" y="252220"/>
                      </a:cubicBezTo>
                      <a:cubicBezTo>
                        <a:pt x="290045" y="256769"/>
                        <a:pt x="288766" y="263627"/>
                        <a:pt x="284360" y="268246"/>
                      </a:cubicBezTo>
                      <a:cubicBezTo>
                        <a:pt x="280807" y="272084"/>
                        <a:pt x="276471" y="270165"/>
                        <a:pt x="272385" y="268495"/>
                      </a:cubicBezTo>
                      <a:cubicBezTo>
                        <a:pt x="268686" y="266860"/>
                        <a:pt x="265122" y="264941"/>
                        <a:pt x="261725" y="262738"/>
                      </a:cubicBezTo>
                      <a:cubicBezTo>
                        <a:pt x="258172" y="260677"/>
                        <a:pt x="259415" y="258830"/>
                        <a:pt x="261263" y="255951"/>
                      </a:cubicBezTo>
                      <a:cubicBezTo>
                        <a:pt x="263111" y="253073"/>
                        <a:pt x="266273" y="250835"/>
                        <a:pt x="263715" y="247032"/>
                      </a:cubicBezTo>
                      <a:cubicBezTo>
                        <a:pt x="261672" y="245824"/>
                        <a:pt x="260019" y="244048"/>
                        <a:pt x="258953" y="241916"/>
                      </a:cubicBezTo>
                      <a:cubicBezTo>
                        <a:pt x="258566" y="239144"/>
                        <a:pt x="258420" y="236337"/>
                        <a:pt x="258527" y="233530"/>
                      </a:cubicBezTo>
                      <a:cubicBezTo>
                        <a:pt x="258527" y="227311"/>
                        <a:pt x="258705" y="220595"/>
                        <a:pt x="254974" y="215336"/>
                      </a:cubicBezTo>
                      <a:cubicBezTo>
                        <a:pt x="250457" y="209829"/>
                        <a:pt x="244178" y="206062"/>
                        <a:pt x="237207" y="204676"/>
                      </a:cubicBezTo>
                      <a:cubicBezTo>
                        <a:pt x="234222" y="203610"/>
                        <a:pt x="230981" y="203503"/>
                        <a:pt x="227932" y="204357"/>
                      </a:cubicBezTo>
                      <a:cubicBezTo>
                        <a:pt x="224948" y="205636"/>
                        <a:pt x="222339" y="207661"/>
                        <a:pt x="220364" y="210255"/>
                      </a:cubicBezTo>
                      <a:cubicBezTo>
                        <a:pt x="217780" y="212565"/>
                        <a:pt x="215712" y="215408"/>
                        <a:pt x="214288" y="218570"/>
                      </a:cubicBezTo>
                      <a:cubicBezTo>
                        <a:pt x="214288" y="218570"/>
                        <a:pt x="214288" y="218570"/>
                        <a:pt x="214288" y="218570"/>
                      </a:cubicBezTo>
                      <a:cubicBezTo>
                        <a:pt x="213612" y="210078"/>
                        <a:pt x="211473" y="201762"/>
                        <a:pt x="207963" y="193981"/>
                      </a:cubicBezTo>
                      <a:cubicBezTo>
                        <a:pt x="205411" y="190249"/>
                        <a:pt x="203119" y="186305"/>
                        <a:pt x="201105" y="182254"/>
                      </a:cubicBezTo>
                      <a:cubicBezTo>
                        <a:pt x="200245" y="178417"/>
                        <a:pt x="199580" y="174579"/>
                        <a:pt x="199115" y="170670"/>
                      </a:cubicBezTo>
                      <a:cubicBezTo>
                        <a:pt x="197981" y="166762"/>
                        <a:pt x="196368" y="163031"/>
                        <a:pt x="194318" y="159513"/>
                      </a:cubicBezTo>
                      <a:cubicBezTo>
                        <a:pt x="193038" y="157594"/>
                        <a:pt x="191759" y="155604"/>
                        <a:pt x="190551" y="153686"/>
                      </a:cubicBezTo>
                      <a:cubicBezTo>
                        <a:pt x="188668" y="152158"/>
                        <a:pt x="186820" y="150736"/>
                        <a:pt x="184972" y="149208"/>
                      </a:cubicBezTo>
                      <a:lnTo>
                        <a:pt x="179074" y="144731"/>
                      </a:lnTo>
                      <a:cubicBezTo>
                        <a:pt x="177546" y="142919"/>
                        <a:pt x="176124" y="141178"/>
                        <a:pt x="174596" y="139152"/>
                      </a:cubicBezTo>
                      <a:cubicBezTo>
                        <a:pt x="173068" y="137127"/>
                        <a:pt x="171576" y="134853"/>
                        <a:pt x="169977" y="132685"/>
                      </a:cubicBezTo>
                      <a:cubicBezTo>
                        <a:pt x="167728" y="128989"/>
                        <a:pt x="164160" y="126289"/>
                        <a:pt x="159992" y="125116"/>
                      </a:cubicBezTo>
                      <a:cubicBezTo>
                        <a:pt x="157569" y="123162"/>
                        <a:pt x="154197" y="122949"/>
                        <a:pt x="151535" y="124548"/>
                      </a:cubicBezTo>
                      <a:cubicBezTo>
                        <a:pt x="147740" y="124903"/>
                        <a:pt x="144123" y="126324"/>
                        <a:pt x="141088" y="128634"/>
                      </a:cubicBezTo>
                      <a:cubicBezTo>
                        <a:pt x="134475" y="131975"/>
                        <a:pt x="128470" y="136381"/>
                        <a:pt x="123321" y="141711"/>
                      </a:cubicBezTo>
                      <a:cubicBezTo>
                        <a:pt x="120337" y="144624"/>
                        <a:pt x="117927" y="148035"/>
                        <a:pt x="116215" y="151838"/>
                      </a:cubicBezTo>
                      <a:cubicBezTo>
                        <a:pt x="114733" y="155818"/>
                        <a:pt x="112974" y="159691"/>
                        <a:pt x="110956" y="163422"/>
                      </a:cubicBezTo>
                      <a:cubicBezTo>
                        <a:pt x="108173" y="167970"/>
                        <a:pt x="104332" y="171772"/>
                        <a:pt x="99762" y="174508"/>
                      </a:cubicBezTo>
                      <a:cubicBezTo>
                        <a:pt x="96031" y="177706"/>
                        <a:pt x="91874" y="179448"/>
                        <a:pt x="88072" y="181935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BDC1470-3057-9DE5-CD38-EDFFFFF11973}"/>
                    </a:ext>
                  </a:extLst>
                </p:cNvPr>
                <p:cNvSpPr/>
                <p:nvPr/>
              </p:nvSpPr>
              <p:spPr>
                <a:xfrm>
                  <a:off x="-12288654" y="6545343"/>
                  <a:ext cx="198108" cy="175658"/>
                </a:xfrm>
                <a:custGeom>
                  <a:avLst/>
                  <a:gdLst>
                    <a:gd name="connsiteX0" fmla="*/ 79793 w 123712"/>
                    <a:gd name="connsiteY0" fmla="*/ 95444 h 109693"/>
                    <a:gd name="connsiteX1" fmla="*/ 72153 w 123712"/>
                    <a:gd name="connsiteY1" fmla="*/ 102551 h 109693"/>
                    <a:gd name="connsiteX2" fmla="*/ 69204 w 123712"/>
                    <a:gd name="connsiteY2" fmla="*/ 109657 h 109693"/>
                    <a:gd name="connsiteX3" fmla="*/ 66574 w 123712"/>
                    <a:gd name="connsiteY3" fmla="*/ 96226 h 109693"/>
                    <a:gd name="connsiteX4" fmla="*/ 67747 w 123712"/>
                    <a:gd name="connsiteY4" fmla="*/ 79383 h 109693"/>
                    <a:gd name="connsiteX5" fmla="*/ 62879 w 123712"/>
                    <a:gd name="connsiteY5" fmla="*/ 63606 h 109693"/>
                    <a:gd name="connsiteX6" fmla="*/ 47883 w 123712"/>
                    <a:gd name="connsiteY6" fmla="*/ 72596 h 109693"/>
                    <a:gd name="connsiteX7" fmla="*/ 38467 w 123712"/>
                    <a:gd name="connsiteY7" fmla="*/ 63499 h 109693"/>
                    <a:gd name="connsiteX8" fmla="*/ 44863 w 123712"/>
                    <a:gd name="connsiteY8" fmla="*/ 36387 h 109693"/>
                    <a:gd name="connsiteX9" fmla="*/ 32462 w 123712"/>
                    <a:gd name="connsiteY9" fmla="*/ 35250 h 109693"/>
                    <a:gd name="connsiteX10" fmla="*/ 12598 w 123712"/>
                    <a:gd name="connsiteY10" fmla="*/ 39976 h 109693"/>
                    <a:gd name="connsiteX11" fmla="*/ 2933 w 123712"/>
                    <a:gd name="connsiteY11" fmla="*/ 33260 h 109693"/>
                    <a:gd name="connsiteX12" fmla="*/ -87 w 123712"/>
                    <a:gd name="connsiteY12" fmla="*/ 29707 h 109693"/>
                    <a:gd name="connsiteX13" fmla="*/ 7410 w 123712"/>
                    <a:gd name="connsiteY13" fmla="*/ 26153 h 109693"/>
                    <a:gd name="connsiteX14" fmla="*/ 19137 w 123712"/>
                    <a:gd name="connsiteY14" fmla="*/ 23915 h 109693"/>
                    <a:gd name="connsiteX15" fmla="*/ 35020 w 123712"/>
                    <a:gd name="connsiteY15" fmla="*/ 19118 h 109693"/>
                    <a:gd name="connsiteX16" fmla="*/ 43584 w 123712"/>
                    <a:gd name="connsiteY16" fmla="*/ 8991 h 109693"/>
                    <a:gd name="connsiteX17" fmla="*/ 54670 w 123712"/>
                    <a:gd name="connsiteY17" fmla="*/ 1315 h 109693"/>
                    <a:gd name="connsiteX18" fmla="*/ 77163 w 123712"/>
                    <a:gd name="connsiteY18" fmla="*/ 356 h 109693"/>
                    <a:gd name="connsiteX19" fmla="*/ 100722 w 123712"/>
                    <a:gd name="connsiteY19" fmla="*/ 2381 h 109693"/>
                    <a:gd name="connsiteX20" fmla="*/ 119732 w 123712"/>
                    <a:gd name="connsiteY20" fmla="*/ 3412 h 109693"/>
                    <a:gd name="connsiteX21" fmla="*/ 118524 w 123712"/>
                    <a:gd name="connsiteY21" fmla="*/ 8991 h 109693"/>
                    <a:gd name="connsiteX22" fmla="*/ 123002 w 123712"/>
                    <a:gd name="connsiteY22" fmla="*/ 25443 h 109693"/>
                    <a:gd name="connsiteX23" fmla="*/ 118133 w 123712"/>
                    <a:gd name="connsiteY23" fmla="*/ 45377 h 109693"/>
                    <a:gd name="connsiteX24" fmla="*/ 114296 w 123712"/>
                    <a:gd name="connsiteY24" fmla="*/ 49392 h 109693"/>
                    <a:gd name="connsiteX25" fmla="*/ 103849 w 123712"/>
                    <a:gd name="connsiteY25" fmla="*/ 51844 h 109693"/>
                    <a:gd name="connsiteX26" fmla="*/ 83239 w 123712"/>
                    <a:gd name="connsiteY26" fmla="*/ 58311 h 109693"/>
                    <a:gd name="connsiteX27" fmla="*/ 78691 w 123712"/>
                    <a:gd name="connsiteY27" fmla="*/ 65738 h 109693"/>
                    <a:gd name="connsiteX28" fmla="*/ 77270 w 123712"/>
                    <a:gd name="connsiteY28" fmla="*/ 69824 h 109693"/>
                    <a:gd name="connsiteX29" fmla="*/ 73716 w 123712"/>
                    <a:gd name="connsiteY29" fmla="*/ 74941 h 109693"/>
                    <a:gd name="connsiteX30" fmla="*/ 75386 w 123712"/>
                    <a:gd name="connsiteY30" fmla="*/ 77251 h 109693"/>
                    <a:gd name="connsiteX31" fmla="*/ 80041 w 123712"/>
                    <a:gd name="connsiteY31" fmla="*/ 82261 h 109693"/>
                    <a:gd name="connsiteX32" fmla="*/ 84590 w 123712"/>
                    <a:gd name="connsiteY32" fmla="*/ 89368 h 109693"/>
                    <a:gd name="connsiteX33" fmla="*/ 79793 w 123712"/>
                    <a:gd name="connsiteY33" fmla="*/ 95444 h 109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23712" h="109693">
                      <a:moveTo>
                        <a:pt x="79793" y="95444"/>
                      </a:moveTo>
                      <a:lnTo>
                        <a:pt x="72153" y="102551"/>
                      </a:lnTo>
                      <a:cubicBezTo>
                        <a:pt x="70493" y="104576"/>
                        <a:pt x="69470" y="107063"/>
                        <a:pt x="69204" y="109657"/>
                      </a:cubicBezTo>
                      <a:cubicBezTo>
                        <a:pt x="65437" y="106921"/>
                        <a:pt x="65117" y="102551"/>
                        <a:pt x="66574" y="96226"/>
                      </a:cubicBezTo>
                      <a:cubicBezTo>
                        <a:pt x="67839" y="90718"/>
                        <a:pt x="68233" y="85033"/>
                        <a:pt x="67747" y="79383"/>
                      </a:cubicBezTo>
                      <a:cubicBezTo>
                        <a:pt x="67356" y="75829"/>
                        <a:pt x="66005" y="65738"/>
                        <a:pt x="62879" y="63606"/>
                      </a:cubicBezTo>
                      <a:cubicBezTo>
                        <a:pt x="54812" y="58240"/>
                        <a:pt x="52574" y="69895"/>
                        <a:pt x="47883" y="72596"/>
                      </a:cubicBezTo>
                      <a:cubicBezTo>
                        <a:pt x="41985" y="75900"/>
                        <a:pt x="36548" y="68616"/>
                        <a:pt x="38467" y="63499"/>
                      </a:cubicBezTo>
                      <a:cubicBezTo>
                        <a:pt x="41167" y="56392"/>
                        <a:pt x="51934" y="44276"/>
                        <a:pt x="44863" y="36387"/>
                      </a:cubicBezTo>
                      <a:cubicBezTo>
                        <a:pt x="41985" y="33082"/>
                        <a:pt x="35980" y="34290"/>
                        <a:pt x="32462" y="35250"/>
                      </a:cubicBezTo>
                      <a:cubicBezTo>
                        <a:pt x="25142" y="37417"/>
                        <a:pt x="21055" y="43316"/>
                        <a:pt x="12598" y="39976"/>
                      </a:cubicBezTo>
                      <a:cubicBezTo>
                        <a:pt x="9063" y="38235"/>
                        <a:pt x="5804" y="35960"/>
                        <a:pt x="2933" y="33260"/>
                      </a:cubicBezTo>
                      <a:cubicBezTo>
                        <a:pt x="1753" y="32230"/>
                        <a:pt x="737" y="31021"/>
                        <a:pt x="-87" y="29707"/>
                      </a:cubicBezTo>
                      <a:cubicBezTo>
                        <a:pt x="2183" y="28072"/>
                        <a:pt x="4721" y="26900"/>
                        <a:pt x="7410" y="26153"/>
                      </a:cubicBezTo>
                      <a:cubicBezTo>
                        <a:pt x="11248" y="25123"/>
                        <a:pt x="15228" y="24803"/>
                        <a:pt x="19137" y="23915"/>
                      </a:cubicBezTo>
                      <a:cubicBezTo>
                        <a:pt x="24616" y="23026"/>
                        <a:pt x="29957" y="21392"/>
                        <a:pt x="35020" y="19118"/>
                      </a:cubicBezTo>
                      <a:cubicBezTo>
                        <a:pt x="39465" y="17483"/>
                        <a:pt x="42724" y="13645"/>
                        <a:pt x="43584" y="8991"/>
                      </a:cubicBezTo>
                      <a:cubicBezTo>
                        <a:pt x="44543" y="3483"/>
                        <a:pt x="49731" y="2203"/>
                        <a:pt x="54670" y="1315"/>
                      </a:cubicBezTo>
                      <a:cubicBezTo>
                        <a:pt x="62086" y="-71"/>
                        <a:pt x="69658" y="-390"/>
                        <a:pt x="77163" y="356"/>
                      </a:cubicBezTo>
                      <a:cubicBezTo>
                        <a:pt x="84963" y="1564"/>
                        <a:pt x="92833" y="2239"/>
                        <a:pt x="100722" y="2381"/>
                      </a:cubicBezTo>
                      <a:cubicBezTo>
                        <a:pt x="107075" y="2310"/>
                        <a:pt x="113425" y="2665"/>
                        <a:pt x="119732" y="3412"/>
                      </a:cubicBezTo>
                      <a:cubicBezTo>
                        <a:pt x="118851" y="5117"/>
                        <a:pt x="118432" y="7072"/>
                        <a:pt x="118524" y="8991"/>
                      </a:cubicBezTo>
                      <a:cubicBezTo>
                        <a:pt x="118524" y="14889"/>
                        <a:pt x="121474" y="19935"/>
                        <a:pt x="123002" y="25443"/>
                      </a:cubicBezTo>
                      <a:cubicBezTo>
                        <a:pt x="125062" y="33189"/>
                        <a:pt x="121651" y="38697"/>
                        <a:pt x="118133" y="45377"/>
                      </a:cubicBezTo>
                      <a:cubicBezTo>
                        <a:pt x="117757" y="47367"/>
                        <a:pt x="116254" y="48930"/>
                        <a:pt x="114296" y="49392"/>
                      </a:cubicBezTo>
                      <a:cubicBezTo>
                        <a:pt x="110742" y="50352"/>
                        <a:pt x="107189" y="51133"/>
                        <a:pt x="103849" y="51844"/>
                      </a:cubicBezTo>
                      <a:cubicBezTo>
                        <a:pt x="96742" y="53230"/>
                        <a:pt x="88996" y="53621"/>
                        <a:pt x="83239" y="58311"/>
                      </a:cubicBezTo>
                      <a:cubicBezTo>
                        <a:pt x="80891" y="60159"/>
                        <a:pt x="79281" y="62789"/>
                        <a:pt x="78691" y="65738"/>
                      </a:cubicBezTo>
                      <a:cubicBezTo>
                        <a:pt x="78734" y="67230"/>
                        <a:pt x="78229" y="68687"/>
                        <a:pt x="77270" y="69824"/>
                      </a:cubicBezTo>
                      <a:cubicBezTo>
                        <a:pt x="76204" y="71352"/>
                        <a:pt x="73361" y="72596"/>
                        <a:pt x="73716" y="74941"/>
                      </a:cubicBezTo>
                      <a:cubicBezTo>
                        <a:pt x="74210" y="75758"/>
                        <a:pt x="74768" y="76540"/>
                        <a:pt x="75386" y="77251"/>
                      </a:cubicBezTo>
                      <a:lnTo>
                        <a:pt x="80041" y="82261"/>
                      </a:lnTo>
                      <a:cubicBezTo>
                        <a:pt x="81854" y="84180"/>
                        <a:pt x="85371" y="86170"/>
                        <a:pt x="84590" y="89368"/>
                      </a:cubicBezTo>
                      <a:cubicBezTo>
                        <a:pt x="83314" y="91642"/>
                        <a:pt x="81694" y="93667"/>
                        <a:pt x="79793" y="95444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3F1B5115-B152-E444-BAE4-2E1367E45FE2}"/>
                    </a:ext>
                  </a:extLst>
                </p:cNvPr>
                <p:cNvSpPr/>
                <p:nvPr/>
              </p:nvSpPr>
              <p:spPr>
                <a:xfrm>
                  <a:off x="-12118304" y="5207886"/>
                  <a:ext cx="18000" cy="18000"/>
                </a:xfrm>
                <a:custGeom>
                  <a:avLst/>
                  <a:gdLst>
                    <a:gd name="connsiteX0" fmla="*/ 13071 w 55059"/>
                    <a:gd name="connsiteY0" fmla="*/ -31 h 37990"/>
                    <a:gd name="connsiteX1" fmla="*/ 1913 w 55059"/>
                    <a:gd name="connsiteY1" fmla="*/ 3273 h 37990"/>
                    <a:gd name="connsiteX2" fmla="*/ 15203 w 55059"/>
                    <a:gd name="connsiteY2" fmla="*/ 19939 h 37990"/>
                    <a:gd name="connsiteX3" fmla="*/ 29025 w 55059"/>
                    <a:gd name="connsiteY3" fmla="*/ 36568 h 37990"/>
                    <a:gd name="connsiteX4" fmla="*/ 41356 w 55059"/>
                    <a:gd name="connsiteY4" fmla="*/ 37954 h 37990"/>
                    <a:gd name="connsiteX5" fmla="*/ 54539 w 55059"/>
                    <a:gd name="connsiteY5" fmla="*/ 26868 h 37990"/>
                    <a:gd name="connsiteX6" fmla="*/ 13071 w 55059"/>
                    <a:gd name="connsiteY6" fmla="*/ -31 h 37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059" h="37990">
                      <a:moveTo>
                        <a:pt x="13071" y="-31"/>
                      </a:moveTo>
                      <a:cubicBezTo>
                        <a:pt x="9098" y="-120"/>
                        <a:pt x="5197" y="1035"/>
                        <a:pt x="1913" y="3273"/>
                      </a:cubicBezTo>
                      <a:cubicBezTo>
                        <a:pt x="-4199" y="9527"/>
                        <a:pt x="4685" y="11944"/>
                        <a:pt x="15203" y="19939"/>
                      </a:cubicBezTo>
                      <a:cubicBezTo>
                        <a:pt x="25721" y="27934"/>
                        <a:pt x="11330" y="33086"/>
                        <a:pt x="29025" y="36568"/>
                      </a:cubicBezTo>
                      <a:cubicBezTo>
                        <a:pt x="33083" y="37407"/>
                        <a:pt x="37212" y="37872"/>
                        <a:pt x="41356" y="37954"/>
                      </a:cubicBezTo>
                      <a:cubicBezTo>
                        <a:pt x="51376" y="37954"/>
                        <a:pt x="56564" y="34401"/>
                        <a:pt x="54539" y="26868"/>
                      </a:cubicBezTo>
                      <a:cubicBezTo>
                        <a:pt x="52264" y="18695"/>
                        <a:pt x="30624" y="-31"/>
                        <a:pt x="13071" y="-31"/>
                      </a:cubicBezTo>
                    </a:path>
                  </a:pathLst>
                </a:custGeom>
                <a:solidFill>
                  <a:schemeClr val="accent4"/>
                </a:solidFill>
                <a:ln w="540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815DF8F3-AC06-01F8-71A1-706614EF01BD}"/>
                    </a:ext>
                  </a:extLst>
                </p:cNvPr>
                <p:cNvSpPr/>
                <p:nvPr/>
              </p:nvSpPr>
              <p:spPr>
                <a:xfrm>
                  <a:off x="-12116017" y="5149005"/>
                  <a:ext cx="10800" cy="10800"/>
                </a:xfrm>
                <a:custGeom>
                  <a:avLst/>
                  <a:gdLst>
                    <a:gd name="connsiteX0" fmla="*/ 13071 w 55059"/>
                    <a:gd name="connsiteY0" fmla="*/ -31 h 37990"/>
                    <a:gd name="connsiteX1" fmla="*/ 1913 w 55059"/>
                    <a:gd name="connsiteY1" fmla="*/ 3273 h 37990"/>
                    <a:gd name="connsiteX2" fmla="*/ 15203 w 55059"/>
                    <a:gd name="connsiteY2" fmla="*/ 19939 h 37990"/>
                    <a:gd name="connsiteX3" fmla="*/ 29025 w 55059"/>
                    <a:gd name="connsiteY3" fmla="*/ 36568 h 37990"/>
                    <a:gd name="connsiteX4" fmla="*/ 41356 w 55059"/>
                    <a:gd name="connsiteY4" fmla="*/ 37954 h 37990"/>
                    <a:gd name="connsiteX5" fmla="*/ 54539 w 55059"/>
                    <a:gd name="connsiteY5" fmla="*/ 26868 h 37990"/>
                    <a:gd name="connsiteX6" fmla="*/ 13071 w 55059"/>
                    <a:gd name="connsiteY6" fmla="*/ -31 h 37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059" h="37990">
                      <a:moveTo>
                        <a:pt x="13071" y="-31"/>
                      </a:moveTo>
                      <a:cubicBezTo>
                        <a:pt x="9098" y="-120"/>
                        <a:pt x="5197" y="1035"/>
                        <a:pt x="1913" y="3273"/>
                      </a:cubicBezTo>
                      <a:cubicBezTo>
                        <a:pt x="-4199" y="9527"/>
                        <a:pt x="4685" y="11944"/>
                        <a:pt x="15203" y="19939"/>
                      </a:cubicBezTo>
                      <a:cubicBezTo>
                        <a:pt x="25721" y="27934"/>
                        <a:pt x="11330" y="33086"/>
                        <a:pt x="29025" y="36568"/>
                      </a:cubicBezTo>
                      <a:cubicBezTo>
                        <a:pt x="33083" y="37407"/>
                        <a:pt x="37212" y="37872"/>
                        <a:pt x="41356" y="37954"/>
                      </a:cubicBezTo>
                      <a:cubicBezTo>
                        <a:pt x="51376" y="37954"/>
                        <a:pt x="56564" y="34401"/>
                        <a:pt x="54539" y="26868"/>
                      </a:cubicBezTo>
                      <a:cubicBezTo>
                        <a:pt x="52264" y="18695"/>
                        <a:pt x="30624" y="-31"/>
                        <a:pt x="13071" y="-31"/>
                      </a:cubicBezTo>
                    </a:path>
                  </a:pathLst>
                </a:custGeom>
                <a:solidFill>
                  <a:schemeClr val="accent4"/>
                </a:solidFill>
                <a:ln w="540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C231FCE-70A1-7F85-1B49-C957E677B3F5}"/>
                </a:ext>
              </a:extLst>
            </p:cNvPr>
            <p:cNvGrpSpPr/>
            <p:nvPr/>
          </p:nvGrpSpPr>
          <p:grpSpPr>
            <a:xfrm>
              <a:off x="6682955" y="-533818"/>
              <a:ext cx="8741087" cy="7204175"/>
              <a:chOff x="1824196" y="11357"/>
              <a:chExt cx="8304905" cy="6844695"/>
            </a:xfrm>
            <a:solidFill>
              <a:schemeClr val="bg2">
                <a:lumMod val="20000"/>
                <a:lumOff val="80000"/>
              </a:schemeClr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9D558417-2F76-0722-C401-64DFB1146FE6}"/>
                  </a:ext>
                </a:extLst>
              </p:cNvPr>
              <p:cNvSpPr/>
              <p:nvPr/>
            </p:nvSpPr>
            <p:spPr>
              <a:xfrm>
                <a:off x="2116090" y="4209448"/>
                <a:ext cx="249465" cy="493040"/>
              </a:xfrm>
              <a:custGeom>
                <a:avLst/>
                <a:gdLst>
                  <a:gd name="connsiteX0" fmla="*/ 100109 w 249465"/>
                  <a:gd name="connsiteY0" fmla="*/ 0 h 493040"/>
                  <a:gd name="connsiteX1" fmla="*/ 99730 w 249465"/>
                  <a:gd name="connsiteY1" fmla="*/ 0 h 493040"/>
                  <a:gd name="connsiteX2" fmla="*/ 81125 w 249465"/>
                  <a:gd name="connsiteY2" fmla="*/ 4597 h 493040"/>
                  <a:gd name="connsiteX3" fmla="*/ 64358 w 249465"/>
                  <a:gd name="connsiteY3" fmla="*/ 15414 h 493040"/>
                  <a:gd name="connsiteX4" fmla="*/ 47105 w 249465"/>
                  <a:gd name="connsiteY4" fmla="*/ 28016 h 493040"/>
                  <a:gd name="connsiteX5" fmla="*/ 48836 w 249465"/>
                  <a:gd name="connsiteY5" fmla="*/ 35588 h 493040"/>
                  <a:gd name="connsiteX6" fmla="*/ 54677 w 249465"/>
                  <a:gd name="connsiteY6" fmla="*/ 55329 h 493040"/>
                  <a:gd name="connsiteX7" fmla="*/ 55326 w 249465"/>
                  <a:gd name="connsiteY7" fmla="*/ 77126 h 493040"/>
                  <a:gd name="connsiteX8" fmla="*/ 64142 w 249465"/>
                  <a:gd name="connsiteY8" fmla="*/ 94433 h 493040"/>
                  <a:gd name="connsiteX9" fmla="*/ 61762 w 249465"/>
                  <a:gd name="connsiteY9" fmla="*/ 113849 h 493040"/>
                  <a:gd name="connsiteX10" fmla="*/ 64142 w 249465"/>
                  <a:gd name="connsiteY10" fmla="*/ 130453 h 493040"/>
                  <a:gd name="connsiteX11" fmla="*/ 56083 w 249465"/>
                  <a:gd name="connsiteY11" fmla="*/ 147869 h 493040"/>
                  <a:gd name="connsiteX12" fmla="*/ 50729 w 249465"/>
                  <a:gd name="connsiteY12" fmla="*/ 166636 h 493040"/>
                  <a:gd name="connsiteX13" fmla="*/ 45915 w 249465"/>
                  <a:gd name="connsiteY13" fmla="*/ 194436 h 493040"/>
                  <a:gd name="connsiteX14" fmla="*/ 37478 w 249465"/>
                  <a:gd name="connsiteY14" fmla="*/ 216557 h 493040"/>
                  <a:gd name="connsiteX15" fmla="*/ 28446 w 249465"/>
                  <a:gd name="connsiteY15" fmla="*/ 246358 h 493040"/>
                  <a:gd name="connsiteX16" fmla="*/ 19089 w 249465"/>
                  <a:gd name="connsiteY16" fmla="*/ 263774 h 493040"/>
                  <a:gd name="connsiteX17" fmla="*/ 5784 w 249465"/>
                  <a:gd name="connsiteY17" fmla="*/ 281892 h 493040"/>
                  <a:gd name="connsiteX18" fmla="*/ 1133 w 249465"/>
                  <a:gd name="connsiteY18" fmla="*/ 313856 h 493040"/>
                  <a:gd name="connsiteX19" fmla="*/ 7569 w 249465"/>
                  <a:gd name="connsiteY19" fmla="*/ 331975 h 493040"/>
                  <a:gd name="connsiteX20" fmla="*/ 10057 w 249465"/>
                  <a:gd name="connsiteY20" fmla="*/ 332029 h 493040"/>
                  <a:gd name="connsiteX21" fmla="*/ 21469 w 249465"/>
                  <a:gd name="connsiteY21" fmla="*/ 325268 h 493040"/>
                  <a:gd name="connsiteX22" fmla="*/ 30826 w 249465"/>
                  <a:gd name="connsiteY22" fmla="*/ 310232 h 493040"/>
                  <a:gd name="connsiteX23" fmla="*/ 35044 w 249465"/>
                  <a:gd name="connsiteY23" fmla="*/ 309746 h 493040"/>
                  <a:gd name="connsiteX24" fmla="*/ 41859 w 249465"/>
                  <a:gd name="connsiteY24" fmla="*/ 314560 h 493040"/>
                  <a:gd name="connsiteX25" fmla="*/ 35693 w 249465"/>
                  <a:gd name="connsiteY25" fmla="*/ 328297 h 493040"/>
                  <a:gd name="connsiteX26" fmla="*/ 20766 w 249465"/>
                  <a:gd name="connsiteY26" fmla="*/ 337329 h 493040"/>
                  <a:gd name="connsiteX27" fmla="*/ 20495 w 249465"/>
                  <a:gd name="connsiteY27" fmla="*/ 351716 h 493040"/>
                  <a:gd name="connsiteX28" fmla="*/ 28338 w 249465"/>
                  <a:gd name="connsiteY28" fmla="*/ 354474 h 493040"/>
                  <a:gd name="connsiteX29" fmla="*/ 32773 w 249465"/>
                  <a:gd name="connsiteY29" fmla="*/ 351067 h 493040"/>
                  <a:gd name="connsiteX30" fmla="*/ 42183 w 249465"/>
                  <a:gd name="connsiteY30" fmla="*/ 341007 h 493040"/>
                  <a:gd name="connsiteX31" fmla="*/ 48944 w 249465"/>
                  <a:gd name="connsiteY31" fmla="*/ 340358 h 493040"/>
                  <a:gd name="connsiteX32" fmla="*/ 54190 w 249465"/>
                  <a:gd name="connsiteY32" fmla="*/ 341981 h 493040"/>
                  <a:gd name="connsiteX33" fmla="*/ 60951 w 249465"/>
                  <a:gd name="connsiteY33" fmla="*/ 348687 h 493040"/>
                  <a:gd name="connsiteX34" fmla="*/ 53541 w 249465"/>
                  <a:gd name="connsiteY34" fmla="*/ 358044 h 493040"/>
                  <a:gd name="connsiteX35" fmla="*/ 49647 w 249465"/>
                  <a:gd name="connsiteY35" fmla="*/ 371132 h 493040"/>
                  <a:gd name="connsiteX36" fmla="*/ 52892 w 249465"/>
                  <a:gd name="connsiteY36" fmla="*/ 386222 h 493040"/>
                  <a:gd name="connsiteX37" fmla="*/ 52243 w 249465"/>
                  <a:gd name="connsiteY37" fmla="*/ 412670 h 493040"/>
                  <a:gd name="connsiteX38" fmla="*/ 55164 w 249465"/>
                  <a:gd name="connsiteY38" fmla="*/ 431438 h 493040"/>
                  <a:gd name="connsiteX39" fmla="*/ 49972 w 249465"/>
                  <a:gd name="connsiteY39" fmla="*/ 450854 h 493040"/>
                  <a:gd name="connsiteX40" fmla="*/ 42832 w 249465"/>
                  <a:gd name="connsiteY40" fmla="*/ 469946 h 493040"/>
                  <a:gd name="connsiteX41" fmla="*/ 41156 w 249465"/>
                  <a:gd name="connsiteY41" fmla="*/ 486767 h 493040"/>
                  <a:gd name="connsiteX42" fmla="*/ 46997 w 249465"/>
                  <a:gd name="connsiteY42" fmla="*/ 489309 h 493040"/>
                  <a:gd name="connsiteX43" fmla="*/ 57976 w 249465"/>
                  <a:gd name="connsiteY43" fmla="*/ 485252 h 493040"/>
                  <a:gd name="connsiteX44" fmla="*/ 71552 w 249465"/>
                  <a:gd name="connsiteY44" fmla="*/ 478870 h 493040"/>
                  <a:gd name="connsiteX45" fmla="*/ 77231 w 249465"/>
                  <a:gd name="connsiteY45" fmla="*/ 479898 h 493040"/>
                  <a:gd name="connsiteX46" fmla="*/ 98757 w 249465"/>
                  <a:gd name="connsiteY46" fmla="*/ 488281 h 493040"/>
                  <a:gd name="connsiteX47" fmla="*/ 122013 w 249465"/>
                  <a:gd name="connsiteY47" fmla="*/ 493041 h 493040"/>
                  <a:gd name="connsiteX48" fmla="*/ 124339 w 249465"/>
                  <a:gd name="connsiteY48" fmla="*/ 492987 h 493040"/>
                  <a:gd name="connsiteX49" fmla="*/ 145702 w 249465"/>
                  <a:gd name="connsiteY49" fmla="*/ 483089 h 493040"/>
                  <a:gd name="connsiteX50" fmla="*/ 156844 w 249465"/>
                  <a:gd name="connsiteY50" fmla="*/ 477897 h 493040"/>
                  <a:gd name="connsiteX51" fmla="*/ 152247 w 249465"/>
                  <a:gd name="connsiteY51" fmla="*/ 425705 h 493040"/>
                  <a:gd name="connsiteX52" fmla="*/ 167228 w 249465"/>
                  <a:gd name="connsiteY52" fmla="*/ 404395 h 493040"/>
                  <a:gd name="connsiteX53" fmla="*/ 181831 w 249465"/>
                  <a:gd name="connsiteY53" fmla="*/ 392496 h 493040"/>
                  <a:gd name="connsiteX54" fmla="*/ 184644 w 249465"/>
                  <a:gd name="connsiteY54" fmla="*/ 390549 h 493040"/>
                  <a:gd name="connsiteX55" fmla="*/ 192540 w 249465"/>
                  <a:gd name="connsiteY55" fmla="*/ 382545 h 493040"/>
                  <a:gd name="connsiteX56" fmla="*/ 192162 w 249465"/>
                  <a:gd name="connsiteY56" fmla="*/ 382274 h 493040"/>
                  <a:gd name="connsiteX57" fmla="*/ 191296 w 249465"/>
                  <a:gd name="connsiteY57" fmla="*/ 382328 h 493040"/>
                  <a:gd name="connsiteX58" fmla="*/ 190160 w 249465"/>
                  <a:gd name="connsiteY58" fmla="*/ 382436 h 493040"/>
                  <a:gd name="connsiteX59" fmla="*/ 188754 w 249465"/>
                  <a:gd name="connsiteY59" fmla="*/ 382274 h 493040"/>
                  <a:gd name="connsiteX60" fmla="*/ 178694 w 249465"/>
                  <a:gd name="connsiteY60" fmla="*/ 378272 h 493040"/>
                  <a:gd name="connsiteX61" fmla="*/ 167174 w 249465"/>
                  <a:gd name="connsiteY61" fmla="*/ 357233 h 493040"/>
                  <a:gd name="connsiteX62" fmla="*/ 165876 w 249465"/>
                  <a:gd name="connsiteY62" fmla="*/ 352690 h 493040"/>
                  <a:gd name="connsiteX63" fmla="*/ 172312 w 249465"/>
                  <a:gd name="connsiteY63" fmla="*/ 325647 h 493040"/>
                  <a:gd name="connsiteX64" fmla="*/ 173719 w 249465"/>
                  <a:gd name="connsiteY64" fmla="*/ 322997 h 493040"/>
                  <a:gd name="connsiteX65" fmla="*/ 180155 w 249465"/>
                  <a:gd name="connsiteY65" fmla="*/ 312883 h 493040"/>
                  <a:gd name="connsiteX66" fmla="*/ 188862 w 249465"/>
                  <a:gd name="connsiteY66" fmla="*/ 296928 h 493040"/>
                  <a:gd name="connsiteX67" fmla="*/ 175720 w 249465"/>
                  <a:gd name="connsiteY67" fmla="*/ 282541 h 493040"/>
                  <a:gd name="connsiteX68" fmla="*/ 160143 w 249465"/>
                  <a:gd name="connsiteY68" fmla="*/ 266694 h 493040"/>
                  <a:gd name="connsiteX69" fmla="*/ 153274 w 249465"/>
                  <a:gd name="connsiteY69" fmla="*/ 257337 h 493040"/>
                  <a:gd name="connsiteX70" fmla="*/ 149380 w 249465"/>
                  <a:gd name="connsiteY70" fmla="*/ 245709 h 493040"/>
                  <a:gd name="connsiteX71" fmla="*/ 152950 w 249465"/>
                  <a:gd name="connsiteY71" fmla="*/ 236190 h 493040"/>
                  <a:gd name="connsiteX72" fmla="*/ 153004 w 249465"/>
                  <a:gd name="connsiteY72" fmla="*/ 236190 h 493040"/>
                  <a:gd name="connsiteX73" fmla="*/ 154572 w 249465"/>
                  <a:gd name="connsiteY73" fmla="*/ 235000 h 493040"/>
                  <a:gd name="connsiteX74" fmla="*/ 174584 w 249465"/>
                  <a:gd name="connsiteY74" fmla="*/ 232620 h 493040"/>
                  <a:gd name="connsiteX75" fmla="*/ 175125 w 249465"/>
                  <a:gd name="connsiteY75" fmla="*/ 232566 h 493040"/>
                  <a:gd name="connsiteX76" fmla="*/ 183129 w 249465"/>
                  <a:gd name="connsiteY76" fmla="*/ 233973 h 493040"/>
                  <a:gd name="connsiteX77" fmla="*/ 188484 w 249465"/>
                  <a:gd name="connsiteY77" fmla="*/ 235379 h 493040"/>
                  <a:gd name="connsiteX78" fmla="*/ 189511 w 249465"/>
                  <a:gd name="connsiteY78" fmla="*/ 234622 h 493040"/>
                  <a:gd name="connsiteX79" fmla="*/ 189836 w 249465"/>
                  <a:gd name="connsiteY79" fmla="*/ 232133 h 493040"/>
                  <a:gd name="connsiteX80" fmla="*/ 189836 w 249465"/>
                  <a:gd name="connsiteY80" fmla="*/ 232080 h 493040"/>
                  <a:gd name="connsiteX81" fmla="*/ 195515 w 249465"/>
                  <a:gd name="connsiteY81" fmla="*/ 188108 h 493040"/>
                  <a:gd name="connsiteX82" fmla="*/ 199301 w 249465"/>
                  <a:gd name="connsiteY82" fmla="*/ 169233 h 493040"/>
                  <a:gd name="connsiteX83" fmla="*/ 203952 w 249465"/>
                  <a:gd name="connsiteY83" fmla="*/ 144137 h 493040"/>
                  <a:gd name="connsiteX84" fmla="*/ 200815 w 249465"/>
                  <a:gd name="connsiteY84" fmla="*/ 125748 h 493040"/>
                  <a:gd name="connsiteX85" fmla="*/ 196813 w 249465"/>
                  <a:gd name="connsiteY85" fmla="*/ 106169 h 493040"/>
                  <a:gd name="connsiteX86" fmla="*/ 221800 w 249465"/>
                  <a:gd name="connsiteY86" fmla="*/ 76639 h 493040"/>
                  <a:gd name="connsiteX87" fmla="*/ 230508 w 249465"/>
                  <a:gd name="connsiteY87" fmla="*/ 72582 h 493040"/>
                  <a:gd name="connsiteX88" fmla="*/ 242515 w 249465"/>
                  <a:gd name="connsiteY88" fmla="*/ 65389 h 493040"/>
                  <a:gd name="connsiteX89" fmla="*/ 249113 w 249465"/>
                  <a:gd name="connsiteY89" fmla="*/ 57547 h 493040"/>
                  <a:gd name="connsiteX90" fmla="*/ 248897 w 249465"/>
                  <a:gd name="connsiteY90" fmla="*/ 53058 h 493040"/>
                  <a:gd name="connsiteX91" fmla="*/ 247978 w 249465"/>
                  <a:gd name="connsiteY91" fmla="*/ 51489 h 493040"/>
                  <a:gd name="connsiteX92" fmla="*/ 240514 w 249465"/>
                  <a:gd name="connsiteY92" fmla="*/ 45432 h 493040"/>
                  <a:gd name="connsiteX93" fmla="*/ 228182 w 249465"/>
                  <a:gd name="connsiteY93" fmla="*/ 34723 h 493040"/>
                  <a:gd name="connsiteX94" fmla="*/ 223801 w 249465"/>
                  <a:gd name="connsiteY94" fmla="*/ 20120 h 493040"/>
                  <a:gd name="connsiteX95" fmla="*/ 222233 w 249465"/>
                  <a:gd name="connsiteY95" fmla="*/ 15036 h 493040"/>
                  <a:gd name="connsiteX96" fmla="*/ 214174 w 249465"/>
                  <a:gd name="connsiteY96" fmla="*/ 14495 h 493040"/>
                  <a:gd name="connsiteX97" fmla="*/ 206386 w 249465"/>
                  <a:gd name="connsiteY97" fmla="*/ 14928 h 493040"/>
                  <a:gd name="connsiteX98" fmla="*/ 194487 w 249465"/>
                  <a:gd name="connsiteY98" fmla="*/ 17848 h 493040"/>
                  <a:gd name="connsiteX99" fmla="*/ 194487 w 249465"/>
                  <a:gd name="connsiteY99" fmla="*/ 17902 h 493040"/>
                  <a:gd name="connsiteX100" fmla="*/ 179830 w 249465"/>
                  <a:gd name="connsiteY100" fmla="*/ 23094 h 493040"/>
                  <a:gd name="connsiteX101" fmla="*/ 164740 w 249465"/>
                  <a:gd name="connsiteY101" fmla="*/ 24663 h 493040"/>
                  <a:gd name="connsiteX102" fmla="*/ 159224 w 249465"/>
                  <a:gd name="connsiteY102" fmla="*/ 24447 h 493040"/>
                  <a:gd name="connsiteX103" fmla="*/ 147379 w 249465"/>
                  <a:gd name="connsiteY103" fmla="*/ 23906 h 493040"/>
                  <a:gd name="connsiteX104" fmla="*/ 142944 w 249465"/>
                  <a:gd name="connsiteY104" fmla="*/ 24122 h 493040"/>
                  <a:gd name="connsiteX105" fmla="*/ 134182 w 249465"/>
                  <a:gd name="connsiteY105" fmla="*/ 27746 h 493040"/>
                  <a:gd name="connsiteX106" fmla="*/ 121472 w 249465"/>
                  <a:gd name="connsiteY106" fmla="*/ 34723 h 493040"/>
                  <a:gd name="connsiteX107" fmla="*/ 115577 w 249465"/>
                  <a:gd name="connsiteY107" fmla="*/ 35534 h 493040"/>
                  <a:gd name="connsiteX108" fmla="*/ 106112 w 249465"/>
                  <a:gd name="connsiteY108" fmla="*/ 33533 h 493040"/>
                  <a:gd name="connsiteX109" fmla="*/ 100541 w 249465"/>
                  <a:gd name="connsiteY109" fmla="*/ 17956 h 493040"/>
                  <a:gd name="connsiteX110" fmla="*/ 102272 w 249465"/>
                  <a:gd name="connsiteY110" fmla="*/ 14116 h 493040"/>
                  <a:gd name="connsiteX111" fmla="*/ 104219 w 249465"/>
                  <a:gd name="connsiteY111" fmla="*/ 9195 h 493040"/>
                  <a:gd name="connsiteX112" fmla="*/ 104273 w 249465"/>
                  <a:gd name="connsiteY112" fmla="*/ 7897 h 493040"/>
                  <a:gd name="connsiteX113" fmla="*/ 103137 w 249465"/>
                  <a:gd name="connsiteY113" fmla="*/ 1947 h 493040"/>
                  <a:gd name="connsiteX114" fmla="*/ 100109 w 249465"/>
                  <a:gd name="connsiteY114" fmla="*/ 0 h 49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249465" h="493040">
                    <a:moveTo>
                      <a:pt x="100109" y="0"/>
                    </a:moveTo>
                    <a:lnTo>
                      <a:pt x="99730" y="0"/>
                    </a:lnTo>
                    <a:cubicBezTo>
                      <a:pt x="95511" y="0"/>
                      <a:pt x="88589" y="1406"/>
                      <a:pt x="81125" y="4597"/>
                    </a:cubicBezTo>
                    <a:cubicBezTo>
                      <a:pt x="75446" y="7085"/>
                      <a:pt x="69496" y="10601"/>
                      <a:pt x="64358" y="15414"/>
                    </a:cubicBezTo>
                    <a:cubicBezTo>
                      <a:pt x="57922" y="21418"/>
                      <a:pt x="52135" y="25204"/>
                      <a:pt x="47105" y="28016"/>
                    </a:cubicBezTo>
                    <a:cubicBezTo>
                      <a:pt x="47376" y="31153"/>
                      <a:pt x="47916" y="33857"/>
                      <a:pt x="48836" y="35588"/>
                    </a:cubicBezTo>
                    <a:cubicBezTo>
                      <a:pt x="51756" y="41267"/>
                      <a:pt x="55921" y="44296"/>
                      <a:pt x="54677" y="55329"/>
                    </a:cubicBezTo>
                    <a:cubicBezTo>
                      <a:pt x="53379" y="66363"/>
                      <a:pt x="51756" y="72096"/>
                      <a:pt x="55326" y="77126"/>
                    </a:cubicBezTo>
                    <a:cubicBezTo>
                      <a:pt x="58896" y="82101"/>
                      <a:pt x="64467" y="85887"/>
                      <a:pt x="64142" y="94433"/>
                    </a:cubicBezTo>
                    <a:cubicBezTo>
                      <a:pt x="63818" y="102978"/>
                      <a:pt x="62195" y="108333"/>
                      <a:pt x="61762" y="113849"/>
                    </a:cubicBezTo>
                    <a:cubicBezTo>
                      <a:pt x="61275" y="119366"/>
                      <a:pt x="64521" y="127100"/>
                      <a:pt x="64142" y="130453"/>
                    </a:cubicBezTo>
                    <a:cubicBezTo>
                      <a:pt x="63818" y="133807"/>
                      <a:pt x="57381" y="142028"/>
                      <a:pt x="56083" y="147869"/>
                    </a:cubicBezTo>
                    <a:cubicBezTo>
                      <a:pt x="54785" y="153710"/>
                      <a:pt x="52351" y="155225"/>
                      <a:pt x="50729" y="166636"/>
                    </a:cubicBezTo>
                    <a:cubicBezTo>
                      <a:pt x="49106" y="178048"/>
                      <a:pt x="46510" y="185729"/>
                      <a:pt x="45915" y="194436"/>
                    </a:cubicBezTo>
                    <a:cubicBezTo>
                      <a:pt x="45266" y="203144"/>
                      <a:pt x="41372" y="207849"/>
                      <a:pt x="37478" y="216557"/>
                    </a:cubicBezTo>
                    <a:cubicBezTo>
                      <a:pt x="33584" y="225265"/>
                      <a:pt x="30393" y="236623"/>
                      <a:pt x="28446" y="246358"/>
                    </a:cubicBezTo>
                    <a:cubicBezTo>
                      <a:pt x="26499" y="256039"/>
                      <a:pt x="23254" y="255715"/>
                      <a:pt x="19089" y="263774"/>
                    </a:cubicBezTo>
                    <a:cubicBezTo>
                      <a:pt x="14870" y="271832"/>
                      <a:pt x="7461" y="274158"/>
                      <a:pt x="5784" y="281892"/>
                    </a:cubicBezTo>
                    <a:cubicBezTo>
                      <a:pt x="4162" y="289572"/>
                      <a:pt x="4324" y="303472"/>
                      <a:pt x="1133" y="313856"/>
                    </a:cubicBezTo>
                    <a:cubicBezTo>
                      <a:pt x="-2112" y="324241"/>
                      <a:pt x="2106" y="331650"/>
                      <a:pt x="7569" y="331975"/>
                    </a:cubicBezTo>
                    <a:cubicBezTo>
                      <a:pt x="8434" y="332029"/>
                      <a:pt x="9246" y="332029"/>
                      <a:pt x="10057" y="332029"/>
                    </a:cubicBezTo>
                    <a:cubicBezTo>
                      <a:pt x="14600" y="332029"/>
                      <a:pt x="18765" y="330947"/>
                      <a:pt x="21469" y="325268"/>
                    </a:cubicBezTo>
                    <a:cubicBezTo>
                      <a:pt x="24714" y="318562"/>
                      <a:pt x="26012" y="311206"/>
                      <a:pt x="30826" y="310232"/>
                    </a:cubicBezTo>
                    <a:cubicBezTo>
                      <a:pt x="32232" y="309962"/>
                      <a:pt x="33638" y="309746"/>
                      <a:pt x="35044" y="309746"/>
                    </a:cubicBezTo>
                    <a:cubicBezTo>
                      <a:pt x="38668" y="309746"/>
                      <a:pt x="41859" y="310936"/>
                      <a:pt x="41859" y="314560"/>
                    </a:cubicBezTo>
                    <a:cubicBezTo>
                      <a:pt x="41859" y="319535"/>
                      <a:pt x="42183" y="323267"/>
                      <a:pt x="35693" y="328297"/>
                    </a:cubicBezTo>
                    <a:cubicBezTo>
                      <a:pt x="29203" y="333273"/>
                      <a:pt x="22767" y="332299"/>
                      <a:pt x="20766" y="337329"/>
                    </a:cubicBezTo>
                    <a:cubicBezTo>
                      <a:pt x="18873" y="342305"/>
                      <a:pt x="13681" y="349715"/>
                      <a:pt x="20495" y="351716"/>
                    </a:cubicBezTo>
                    <a:cubicBezTo>
                      <a:pt x="24389" y="352852"/>
                      <a:pt x="26499" y="354474"/>
                      <a:pt x="28338" y="354474"/>
                    </a:cubicBezTo>
                    <a:cubicBezTo>
                      <a:pt x="29744" y="354474"/>
                      <a:pt x="30988" y="353609"/>
                      <a:pt x="32773" y="351067"/>
                    </a:cubicBezTo>
                    <a:cubicBezTo>
                      <a:pt x="36991" y="345063"/>
                      <a:pt x="36667" y="341386"/>
                      <a:pt x="42183" y="341007"/>
                    </a:cubicBezTo>
                    <a:cubicBezTo>
                      <a:pt x="45104" y="340845"/>
                      <a:pt x="47051" y="340358"/>
                      <a:pt x="48944" y="340358"/>
                    </a:cubicBezTo>
                    <a:cubicBezTo>
                      <a:pt x="50621" y="340358"/>
                      <a:pt x="52189" y="340737"/>
                      <a:pt x="54190" y="341981"/>
                    </a:cubicBezTo>
                    <a:cubicBezTo>
                      <a:pt x="58355" y="344685"/>
                      <a:pt x="60951" y="343982"/>
                      <a:pt x="60951" y="348687"/>
                    </a:cubicBezTo>
                    <a:cubicBezTo>
                      <a:pt x="60951" y="353339"/>
                      <a:pt x="55759" y="356692"/>
                      <a:pt x="53541" y="358044"/>
                    </a:cubicBezTo>
                    <a:cubicBezTo>
                      <a:pt x="51270" y="359396"/>
                      <a:pt x="48025" y="365075"/>
                      <a:pt x="49647" y="371132"/>
                    </a:cubicBezTo>
                    <a:cubicBezTo>
                      <a:pt x="51270" y="377190"/>
                      <a:pt x="51919" y="379137"/>
                      <a:pt x="52892" y="386222"/>
                    </a:cubicBezTo>
                    <a:cubicBezTo>
                      <a:pt x="53866" y="393253"/>
                      <a:pt x="52243" y="406288"/>
                      <a:pt x="52243" y="412670"/>
                    </a:cubicBezTo>
                    <a:cubicBezTo>
                      <a:pt x="52243" y="418998"/>
                      <a:pt x="54839" y="425759"/>
                      <a:pt x="55164" y="431438"/>
                    </a:cubicBezTo>
                    <a:cubicBezTo>
                      <a:pt x="55488" y="437116"/>
                      <a:pt x="51270" y="446527"/>
                      <a:pt x="49972" y="450854"/>
                    </a:cubicBezTo>
                    <a:cubicBezTo>
                      <a:pt x="48674" y="455181"/>
                      <a:pt x="45429" y="465241"/>
                      <a:pt x="42832" y="469946"/>
                    </a:cubicBezTo>
                    <a:cubicBezTo>
                      <a:pt x="40290" y="474597"/>
                      <a:pt x="37748" y="482440"/>
                      <a:pt x="41156" y="486767"/>
                    </a:cubicBezTo>
                    <a:cubicBezTo>
                      <a:pt x="42562" y="488551"/>
                      <a:pt x="44617" y="489309"/>
                      <a:pt x="46997" y="489309"/>
                    </a:cubicBezTo>
                    <a:cubicBezTo>
                      <a:pt x="50404" y="489309"/>
                      <a:pt x="54461" y="487686"/>
                      <a:pt x="57976" y="485252"/>
                    </a:cubicBezTo>
                    <a:cubicBezTo>
                      <a:pt x="62574" y="482061"/>
                      <a:pt x="66197" y="478870"/>
                      <a:pt x="71552" y="478870"/>
                    </a:cubicBezTo>
                    <a:cubicBezTo>
                      <a:pt x="73228" y="478870"/>
                      <a:pt x="75121" y="479195"/>
                      <a:pt x="77231" y="479898"/>
                    </a:cubicBezTo>
                    <a:cubicBezTo>
                      <a:pt x="86101" y="482927"/>
                      <a:pt x="91293" y="484225"/>
                      <a:pt x="98757" y="488281"/>
                    </a:cubicBezTo>
                    <a:cubicBezTo>
                      <a:pt x="105355" y="491851"/>
                      <a:pt x="115577" y="493041"/>
                      <a:pt x="122013" y="493041"/>
                    </a:cubicBezTo>
                    <a:cubicBezTo>
                      <a:pt x="122824" y="493041"/>
                      <a:pt x="123636" y="492987"/>
                      <a:pt x="124339" y="492987"/>
                    </a:cubicBezTo>
                    <a:cubicBezTo>
                      <a:pt x="130342" y="492662"/>
                      <a:pt x="138076" y="485631"/>
                      <a:pt x="145702" y="483089"/>
                    </a:cubicBezTo>
                    <a:cubicBezTo>
                      <a:pt x="149002" y="482007"/>
                      <a:pt x="152896" y="480006"/>
                      <a:pt x="156844" y="477897"/>
                    </a:cubicBezTo>
                    <a:cubicBezTo>
                      <a:pt x="152139" y="462699"/>
                      <a:pt x="146297" y="438360"/>
                      <a:pt x="152247" y="425705"/>
                    </a:cubicBezTo>
                    <a:cubicBezTo>
                      <a:pt x="156574" y="416510"/>
                      <a:pt x="161928" y="409695"/>
                      <a:pt x="167228" y="404395"/>
                    </a:cubicBezTo>
                    <a:cubicBezTo>
                      <a:pt x="172421" y="399203"/>
                      <a:pt x="177559" y="395525"/>
                      <a:pt x="181831" y="392496"/>
                    </a:cubicBezTo>
                    <a:lnTo>
                      <a:pt x="184644" y="390549"/>
                    </a:lnTo>
                    <a:cubicBezTo>
                      <a:pt x="189620" y="387142"/>
                      <a:pt x="192432" y="385195"/>
                      <a:pt x="192540" y="382545"/>
                    </a:cubicBezTo>
                    <a:cubicBezTo>
                      <a:pt x="192540" y="382328"/>
                      <a:pt x="192432" y="382274"/>
                      <a:pt x="192162" y="382274"/>
                    </a:cubicBezTo>
                    <a:cubicBezTo>
                      <a:pt x="191945" y="382274"/>
                      <a:pt x="191675" y="382328"/>
                      <a:pt x="191296" y="382328"/>
                    </a:cubicBezTo>
                    <a:cubicBezTo>
                      <a:pt x="190972" y="382382"/>
                      <a:pt x="190593" y="382436"/>
                      <a:pt x="190160" y="382436"/>
                    </a:cubicBezTo>
                    <a:cubicBezTo>
                      <a:pt x="189674" y="382436"/>
                      <a:pt x="189241" y="382382"/>
                      <a:pt x="188754" y="382274"/>
                    </a:cubicBezTo>
                    <a:cubicBezTo>
                      <a:pt x="185509" y="381409"/>
                      <a:pt x="181940" y="380489"/>
                      <a:pt x="178694" y="378272"/>
                    </a:cubicBezTo>
                    <a:cubicBezTo>
                      <a:pt x="171772" y="373620"/>
                      <a:pt x="169446" y="365291"/>
                      <a:pt x="167174" y="357233"/>
                    </a:cubicBezTo>
                    <a:cubicBezTo>
                      <a:pt x="166687" y="355502"/>
                      <a:pt x="166201" y="353771"/>
                      <a:pt x="165876" y="352690"/>
                    </a:cubicBezTo>
                    <a:cubicBezTo>
                      <a:pt x="162847" y="342900"/>
                      <a:pt x="167337" y="334679"/>
                      <a:pt x="172312" y="325647"/>
                    </a:cubicBezTo>
                    <a:cubicBezTo>
                      <a:pt x="172529" y="325160"/>
                      <a:pt x="172745" y="324836"/>
                      <a:pt x="173719" y="322997"/>
                    </a:cubicBezTo>
                    <a:cubicBezTo>
                      <a:pt x="175395" y="319860"/>
                      <a:pt x="177721" y="316398"/>
                      <a:pt x="180155" y="312883"/>
                    </a:cubicBezTo>
                    <a:cubicBezTo>
                      <a:pt x="184644" y="306339"/>
                      <a:pt x="189349" y="299308"/>
                      <a:pt x="188862" y="296928"/>
                    </a:cubicBezTo>
                    <a:cubicBezTo>
                      <a:pt x="188322" y="294440"/>
                      <a:pt x="182534" y="288923"/>
                      <a:pt x="175720" y="282541"/>
                    </a:cubicBezTo>
                    <a:cubicBezTo>
                      <a:pt x="170582" y="277619"/>
                      <a:pt x="164903" y="272319"/>
                      <a:pt x="160143" y="266694"/>
                    </a:cubicBezTo>
                    <a:cubicBezTo>
                      <a:pt x="157169" y="263232"/>
                      <a:pt x="154951" y="260096"/>
                      <a:pt x="153274" y="257337"/>
                    </a:cubicBezTo>
                    <a:cubicBezTo>
                      <a:pt x="150678" y="252794"/>
                      <a:pt x="149488" y="248900"/>
                      <a:pt x="149380" y="245709"/>
                    </a:cubicBezTo>
                    <a:cubicBezTo>
                      <a:pt x="149218" y="241545"/>
                      <a:pt x="150624" y="238353"/>
                      <a:pt x="152950" y="236190"/>
                    </a:cubicBezTo>
                    <a:lnTo>
                      <a:pt x="153004" y="236190"/>
                    </a:lnTo>
                    <a:lnTo>
                      <a:pt x="154572" y="235000"/>
                    </a:lnTo>
                    <a:cubicBezTo>
                      <a:pt x="157547" y="233161"/>
                      <a:pt x="165930" y="232891"/>
                      <a:pt x="174584" y="232620"/>
                    </a:cubicBezTo>
                    <a:cubicBezTo>
                      <a:pt x="174746" y="232566"/>
                      <a:pt x="174963" y="232566"/>
                      <a:pt x="175125" y="232566"/>
                    </a:cubicBezTo>
                    <a:cubicBezTo>
                      <a:pt x="177991" y="232566"/>
                      <a:pt x="180804" y="233269"/>
                      <a:pt x="183129" y="233973"/>
                    </a:cubicBezTo>
                    <a:cubicBezTo>
                      <a:pt x="185455" y="234676"/>
                      <a:pt x="187348" y="235379"/>
                      <a:pt x="188484" y="235379"/>
                    </a:cubicBezTo>
                    <a:cubicBezTo>
                      <a:pt x="189079" y="235379"/>
                      <a:pt x="189457" y="235163"/>
                      <a:pt x="189511" y="234622"/>
                    </a:cubicBezTo>
                    <a:lnTo>
                      <a:pt x="189836" y="232133"/>
                    </a:lnTo>
                    <a:lnTo>
                      <a:pt x="189836" y="232080"/>
                    </a:lnTo>
                    <a:cubicBezTo>
                      <a:pt x="191080" y="223588"/>
                      <a:pt x="194650" y="198006"/>
                      <a:pt x="195515" y="188108"/>
                    </a:cubicBezTo>
                    <a:cubicBezTo>
                      <a:pt x="196002" y="182700"/>
                      <a:pt x="197570" y="176155"/>
                      <a:pt x="199301" y="169233"/>
                    </a:cubicBezTo>
                    <a:cubicBezTo>
                      <a:pt x="201356" y="160849"/>
                      <a:pt x="203574" y="151817"/>
                      <a:pt x="203952" y="144137"/>
                    </a:cubicBezTo>
                    <a:cubicBezTo>
                      <a:pt x="204223" y="137160"/>
                      <a:pt x="202546" y="131589"/>
                      <a:pt x="200815" y="125748"/>
                    </a:cubicBezTo>
                    <a:cubicBezTo>
                      <a:pt x="199085" y="120069"/>
                      <a:pt x="197300" y="114120"/>
                      <a:pt x="196813" y="106169"/>
                    </a:cubicBezTo>
                    <a:cubicBezTo>
                      <a:pt x="195785" y="88862"/>
                      <a:pt x="202005" y="85941"/>
                      <a:pt x="221800" y="76639"/>
                    </a:cubicBezTo>
                    <a:cubicBezTo>
                      <a:pt x="224883" y="75233"/>
                      <a:pt x="228291" y="73610"/>
                      <a:pt x="230508" y="72582"/>
                    </a:cubicBezTo>
                    <a:cubicBezTo>
                      <a:pt x="235646" y="70095"/>
                      <a:pt x="239540" y="67661"/>
                      <a:pt x="242515" y="65389"/>
                    </a:cubicBezTo>
                    <a:cubicBezTo>
                      <a:pt x="246301" y="62415"/>
                      <a:pt x="248302" y="59818"/>
                      <a:pt x="249113" y="57547"/>
                    </a:cubicBezTo>
                    <a:cubicBezTo>
                      <a:pt x="249708" y="55870"/>
                      <a:pt x="249492" y="54356"/>
                      <a:pt x="248897" y="53058"/>
                    </a:cubicBezTo>
                    <a:lnTo>
                      <a:pt x="247978" y="51489"/>
                    </a:lnTo>
                    <a:cubicBezTo>
                      <a:pt x="246247" y="49109"/>
                      <a:pt x="243488" y="47325"/>
                      <a:pt x="240514" y="45432"/>
                    </a:cubicBezTo>
                    <a:cubicBezTo>
                      <a:pt x="236403" y="42782"/>
                      <a:pt x="232076" y="39969"/>
                      <a:pt x="228182" y="34723"/>
                    </a:cubicBezTo>
                    <a:cubicBezTo>
                      <a:pt x="224613" y="29855"/>
                      <a:pt x="224180" y="24663"/>
                      <a:pt x="223801" y="20120"/>
                    </a:cubicBezTo>
                    <a:cubicBezTo>
                      <a:pt x="223585" y="17416"/>
                      <a:pt x="223423" y="15198"/>
                      <a:pt x="222233" y="15036"/>
                    </a:cubicBezTo>
                    <a:cubicBezTo>
                      <a:pt x="219853" y="14711"/>
                      <a:pt x="217041" y="14495"/>
                      <a:pt x="214174" y="14495"/>
                    </a:cubicBezTo>
                    <a:cubicBezTo>
                      <a:pt x="211632" y="14495"/>
                      <a:pt x="208928" y="14657"/>
                      <a:pt x="206386" y="14928"/>
                    </a:cubicBezTo>
                    <a:cubicBezTo>
                      <a:pt x="201627" y="15468"/>
                      <a:pt x="197246" y="16388"/>
                      <a:pt x="194487" y="17848"/>
                    </a:cubicBezTo>
                    <a:lnTo>
                      <a:pt x="194487" y="17902"/>
                    </a:lnTo>
                    <a:cubicBezTo>
                      <a:pt x="190593" y="19903"/>
                      <a:pt x="185725" y="21796"/>
                      <a:pt x="179830" y="23094"/>
                    </a:cubicBezTo>
                    <a:cubicBezTo>
                      <a:pt x="175395" y="24068"/>
                      <a:pt x="170365" y="24663"/>
                      <a:pt x="164740" y="24663"/>
                    </a:cubicBezTo>
                    <a:cubicBezTo>
                      <a:pt x="162956" y="24663"/>
                      <a:pt x="161117" y="24609"/>
                      <a:pt x="159224" y="24447"/>
                    </a:cubicBezTo>
                    <a:cubicBezTo>
                      <a:pt x="154464" y="24122"/>
                      <a:pt x="150624" y="23906"/>
                      <a:pt x="147379" y="23906"/>
                    </a:cubicBezTo>
                    <a:cubicBezTo>
                      <a:pt x="145757" y="23906"/>
                      <a:pt x="144296" y="23960"/>
                      <a:pt x="142944" y="24122"/>
                    </a:cubicBezTo>
                    <a:cubicBezTo>
                      <a:pt x="139537" y="24501"/>
                      <a:pt x="136941" y="25528"/>
                      <a:pt x="134182" y="27746"/>
                    </a:cubicBezTo>
                    <a:cubicBezTo>
                      <a:pt x="130126" y="30991"/>
                      <a:pt x="126015" y="33479"/>
                      <a:pt x="121472" y="34723"/>
                    </a:cubicBezTo>
                    <a:cubicBezTo>
                      <a:pt x="119525" y="35210"/>
                      <a:pt x="117578" y="35534"/>
                      <a:pt x="115577" y="35534"/>
                    </a:cubicBezTo>
                    <a:cubicBezTo>
                      <a:pt x="112548" y="35534"/>
                      <a:pt x="109411" y="34885"/>
                      <a:pt x="106112" y="33533"/>
                    </a:cubicBezTo>
                    <a:cubicBezTo>
                      <a:pt x="97729" y="29963"/>
                      <a:pt x="98108" y="24230"/>
                      <a:pt x="100541" y="17956"/>
                    </a:cubicBezTo>
                    <a:cubicBezTo>
                      <a:pt x="101082" y="16604"/>
                      <a:pt x="101677" y="15414"/>
                      <a:pt x="102272" y="14116"/>
                    </a:cubicBezTo>
                    <a:cubicBezTo>
                      <a:pt x="103246" y="12169"/>
                      <a:pt x="104165" y="10168"/>
                      <a:pt x="104219" y="9195"/>
                    </a:cubicBezTo>
                    <a:lnTo>
                      <a:pt x="104273" y="7897"/>
                    </a:lnTo>
                    <a:cubicBezTo>
                      <a:pt x="104273" y="5733"/>
                      <a:pt x="104003" y="3462"/>
                      <a:pt x="103137" y="1947"/>
                    </a:cubicBezTo>
                    <a:cubicBezTo>
                      <a:pt x="102542" y="757"/>
                      <a:pt x="101623" y="108"/>
                      <a:pt x="100109" y="0"/>
                    </a:cubicBezTo>
                  </a:path>
                </a:pathLst>
              </a:custGeom>
              <a:grpFill/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1ADFC91-C9E6-1402-3CBC-E6DA293E82B5}"/>
                  </a:ext>
                </a:extLst>
              </p:cNvPr>
              <p:cNvSpPr/>
              <p:nvPr/>
            </p:nvSpPr>
            <p:spPr>
              <a:xfrm>
                <a:off x="2116090" y="4209448"/>
                <a:ext cx="249465" cy="493040"/>
              </a:xfrm>
              <a:custGeom>
                <a:avLst/>
                <a:gdLst>
                  <a:gd name="connsiteX0" fmla="*/ 100109 w 249465"/>
                  <a:gd name="connsiteY0" fmla="*/ 0 h 493040"/>
                  <a:gd name="connsiteX1" fmla="*/ 99730 w 249465"/>
                  <a:gd name="connsiteY1" fmla="*/ 0 h 493040"/>
                  <a:gd name="connsiteX2" fmla="*/ 81125 w 249465"/>
                  <a:gd name="connsiteY2" fmla="*/ 4597 h 493040"/>
                  <a:gd name="connsiteX3" fmla="*/ 64358 w 249465"/>
                  <a:gd name="connsiteY3" fmla="*/ 15414 h 493040"/>
                  <a:gd name="connsiteX4" fmla="*/ 47105 w 249465"/>
                  <a:gd name="connsiteY4" fmla="*/ 28016 h 493040"/>
                  <a:gd name="connsiteX5" fmla="*/ 48836 w 249465"/>
                  <a:gd name="connsiteY5" fmla="*/ 35588 h 493040"/>
                  <a:gd name="connsiteX6" fmla="*/ 54677 w 249465"/>
                  <a:gd name="connsiteY6" fmla="*/ 55329 h 493040"/>
                  <a:gd name="connsiteX7" fmla="*/ 55326 w 249465"/>
                  <a:gd name="connsiteY7" fmla="*/ 77126 h 493040"/>
                  <a:gd name="connsiteX8" fmla="*/ 64142 w 249465"/>
                  <a:gd name="connsiteY8" fmla="*/ 94433 h 493040"/>
                  <a:gd name="connsiteX9" fmla="*/ 61762 w 249465"/>
                  <a:gd name="connsiteY9" fmla="*/ 113849 h 493040"/>
                  <a:gd name="connsiteX10" fmla="*/ 64142 w 249465"/>
                  <a:gd name="connsiteY10" fmla="*/ 130453 h 493040"/>
                  <a:gd name="connsiteX11" fmla="*/ 56083 w 249465"/>
                  <a:gd name="connsiteY11" fmla="*/ 147869 h 493040"/>
                  <a:gd name="connsiteX12" fmla="*/ 50729 w 249465"/>
                  <a:gd name="connsiteY12" fmla="*/ 166636 h 493040"/>
                  <a:gd name="connsiteX13" fmla="*/ 45915 w 249465"/>
                  <a:gd name="connsiteY13" fmla="*/ 194436 h 493040"/>
                  <a:gd name="connsiteX14" fmla="*/ 37478 w 249465"/>
                  <a:gd name="connsiteY14" fmla="*/ 216557 h 493040"/>
                  <a:gd name="connsiteX15" fmla="*/ 28446 w 249465"/>
                  <a:gd name="connsiteY15" fmla="*/ 246358 h 493040"/>
                  <a:gd name="connsiteX16" fmla="*/ 19089 w 249465"/>
                  <a:gd name="connsiteY16" fmla="*/ 263774 h 493040"/>
                  <a:gd name="connsiteX17" fmla="*/ 5784 w 249465"/>
                  <a:gd name="connsiteY17" fmla="*/ 281892 h 493040"/>
                  <a:gd name="connsiteX18" fmla="*/ 1133 w 249465"/>
                  <a:gd name="connsiteY18" fmla="*/ 313856 h 493040"/>
                  <a:gd name="connsiteX19" fmla="*/ 7569 w 249465"/>
                  <a:gd name="connsiteY19" fmla="*/ 331975 h 493040"/>
                  <a:gd name="connsiteX20" fmla="*/ 10057 w 249465"/>
                  <a:gd name="connsiteY20" fmla="*/ 332029 h 493040"/>
                  <a:gd name="connsiteX21" fmla="*/ 21469 w 249465"/>
                  <a:gd name="connsiteY21" fmla="*/ 325268 h 493040"/>
                  <a:gd name="connsiteX22" fmla="*/ 30826 w 249465"/>
                  <a:gd name="connsiteY22" fmla="*/ 310232 h 493040"/>
                  <a:gd name="connsiteX23" fmla="*/ 35044 w 249465"/>
                  <a:gd name="connsiteY23" fmla="*/ 309746 h 493040"/>
                  <a:gd name="connsiteX24" fmla="*/ 41859 w 249465"/>
                  <a:gd name="connsiteY24" fmla="*/ 314560 h 493040"/>
                  <a:gd name="connsiteX25" fmla="*/ 35693 w 249465"/>
                  <a:gd name="connsiteY25" fmla="*/ 328297 h 493040"/>
                  <a:gd name="connsiteX26" fmla="*/ 20766 w 249465"/>
                  <a:gd name="connsiteY26" fmla="*/ 337329 h 493040"/>
                  <a:gd name="connsiteX27" fmla="*/ 20495 w 249465"/>
                  <a:gd name="connsiteY27" fmla="*/ 351716 h 493040"/>
                  <a:gd name="connsiteX28" fmla="*/ 28338 w 249465"/>
                  <a:gd name="connsiteY28" fmla="*/ 354474 h 493040"/>
                  <a:gd name="connsiteX29" fmla="*/ 32773 w 249465"/>
                  <a:gd name="connsiteY29" fmla="*/ 351067 h 493040"/>
                  <a:gd name="connsiteX30" fmla="*/ 42183 w 249465"/>
                  <a:gd name="connsiteY30" fmla="*/ 341007 h 493040"/>
                  <a:gd name="connsiteX31" fmla="*/ 48944 w 249465"/>
                  <a:gd name="connsiteY31" fmla="*/ 340358 h 493040"/>
                  <a:gd name="connsiteX32" fmla="*/ 54190 w 249465"/>
                  <a:gd name="connsiteY32" fmla="*/ 341981 h 493040"/>
                  <a:gd name="connsiteX33" fmla="*/ 60951 w 249465"/>
                  <a:gd name="connsiteY33" fmla="*/ 348687 h 493040"/>
                  <a:gd name="connsiteX34" fmla="*/ 53541 w 249465"/>
                  <a:gd name="connsiteY34" fmla="*/ 358044 h 493040"/>
                  <a:gd name="connsiteX35" fmla="*/ 49647 w 249465"/>
                  <a:gd name="connsiteY35" fmla="*/ 371132 h 493040"/>
                  <a:gd name="connsiteX36" fmla="*/ 52892 w 249465"/>
                  <a:gd name="connsiteY36" fmla="*/ 386222 h 493040"/>
                  <a:gd name="connsiteX37" fmla="*/ 52243 w 249465"/>
                  <a:gd name="connsiteY37" fmla="*/ 412670 h 493040"/>
                  <a:gd name="connsiteX38" fmla="*/ 55164 w 249465"/>
                  <a:gd name="connsiteY38" fmla="*/ 431438 h 493040"/>
                  <a:gd name="connsiteX39" fmla="*/ 49972 w 249465"/>
                  <a:gd name="connsiteY39" fmla="*/ 450854 h 493040"/>
                  <a:gd name="connsiteX40" fmla="*/ 42832 w 249465"/>
                  <a:gd name="connsiteY40" fmla="*/ 469946 h 493040"/>
                  <a:gd name="connsiteX41" fmla="*/ 41156 w 249465"/>
                  <a:gd name="connsiteY41" fmla="*/ 486767 h 493040"/>
                  <a:gd name="connsiteX42" fmla="*/ 46997 w 249465"/>
                  <a:gd name="connsiteY42" fmla="*/ 489309 h 493040"/>
                  <a:gd name="connsiteX43" fmla="*/ 57976 w 249465"/>
                  <a:gd name="connsiteY43" fmla="*/ 485252 h 493040"/>
                  <a:gd name="connsiteX44" fmla="*/ 71552 w 249465"/>
                  <a:gd name="connsiteY44" fmla="*/ 478870 h 493040"/>
                  <a:gd name="connsiteX45" fmla="*/ 77231 w 249465"/>
                  <a:gd name="connsiteY45" fmla="*/ 479898 h 493040"/>
                  <a:gd name="connsiteX46" fmla="*/ 98757 w 249465"/>
                  <a:gd name="connsiteY46" fmla="*/ 488281 h 493040"/>
                  <a:gd name="connsiteX47" fmla="*/ 122013 w 249465"/>
                  <a:gd name="connsiteY47" fmla="*/ 493041 h 493040"/>
                  <a:gd name="connsiteX48" fmla="*/ 124339 w 249465"/>
                  <a:gd name="connsiteY48" fmla="*/ 492987 h 493040"/>
                  <a:gd name="connsiteX49" fmla="*/ 145702 w 249465"/>
                  <a:gd name="connsiteY49" fmla="*/ 483089 h 493040"/>
                  <a:gd name="connsiteX50" fmla="*/ 156844 w 249465"/>
                  <a:gd name="connsiteY50" fmla="*/ 477897 h 493040"/>
                  <a:gd name="connsiteX51" fmla="*/ 152247 w 249465"/>
                  <a:gd name="connsiteY51" fmla="*/ 425705 h 493040"/>
                  <a:gd name="connsiteX52" fmla="*/ 167228 w 249465"/>
                  <a:gd name="connsiteY52" fmla="*/ 404395 h 493040"/>
                  <a:gd name="connsiteX53" fmla="*/ 181831 w 249465"/>
                  <a:gd name="connsiteY53" fmla="*/ 392496 h 493040"/>
                  <a:gd name="connsiteX54" fmla="*/ 184644 w 249465"/>
                  <a:gd name="connsiteY54" fmla="*/ 390549 h 493040"/>
                  <a:gd name="connsiteX55" fmla="*/ 192540 w 249465"/>
                  <a:gd name="connsiteY55" fmla="*/ 382545 h 493040"/>
                  <a:gd name="connsiteX56" fmla="*/ 192162 w 249465"/>
                  <a:gd name="connsiteY56" fmla="*/ 382274 h 493040"/>
                  <a:gd name="connsiteX57" fmla="*/ 191296 w 249465"/>
                  <a:gd name="connsiteY57" fmla="*/ 382328 h 493040"/>
                  <a:gd name="connsiteX58" fmla="*/ 190160 w 249465"/>
                  <a:gd name="connsiteY58" fmla="*/ 382436 h 493040"/>
                  <a:gd name="connsiteX59" fmla="*/ 188754 w 249465"/>
                  <a:gd name="connsiteY59" fmla="*/ 382274 h 493040"/>
                  <a:gd name="connsiteX60" fmla="*/ 178694 w 249465"/>
                  <a:gd name="connsiteY60" fmla="*/ 378272 h 493040"/>
                  <a:gd name="connsiteX61" fmla="*/ 167174 w 249465"/>
                  <a:gd name="connsiteY61" fmla="*/ 357233 h 493040"/>
                  <a:gd name="connsiteX62" fmla="*/ 165876 w 249465"/>
                  <a:gd name="connsiteY62" fmla="*/ 352690 h 493040"/>
                  <a:gd name="connsiteX63" fmla="*/ 172312 w 249465"/>
                  <a:gd name="connsiteY63" fmla="*/ 325647 h 493040"/>
                  <a:gd name="connsiteX64" fmla="*/ 173719 w 249465"/>
                  <a:gd name="connsiteY64" fmla="*/ 322997 h 493040"/>
                  <a:gd name="connsiteX65" fmla="*/ 180155 w 249465"/>
                  <a:gd name="connsiteY65" fmla="*/ 312883 h 493040"/>
                  <a:gd name="connsiteX66" fmla="*/ 188862 w 249465"/>
                  <a:gd name="connsiteY66" fmla="*/ 296928 h 493040"/>
                  <a:gd name="connsiteX67" fmla="*/ 175720 w 249465"/>
                  <a:gd name="connsiteY67" fmla="*/ 282541 h 493040"/>
                  <a:gd name="connsiteX68" fmla="*/ 160143 w 249465"/>
                  <a:gd name="connsiteY68" fmla="*/ 266694 h 493040"/>
                  <a:gd name="connsiteX69" fmla="*/ 153274 w 249465"/>
                  <a:gd name="connsiteY69" fmla="*/ 257337 h 493040"/>
                  <a:gd name="connsiteX70" fmla="*/ 149380 w 249465"/>
                  <a:gd name="connsiteY70" fmla="*/ 245709 h 493040"/>
                  <a:gd name="connsiteX71" fmla="*/ 152950 w 249465"/>
                  <a:gd name="connsiteY71" fmla="*/ 236190 h 493040"/>
                  <a:gd name="connsiteX72" fmla="*/ 153004 w 249465"/>
                  <a:gd name="connsiteY72" fmla="*/ 236190 h 493040"/>
                  <a:gd name="connsiteX73" fmla="*/ 154572 w 249465"/>
                  <a:gd name="connsiteY73" fmla="*/ 235000 h 493040"/>
                  <a:gd name="connsiteX74" fmla="*/ 174584 w 249465"/>
                  <a:gd name="connsiteY74" fmla="*/ 232620 h 493040"/>
                  <a:gd name="connsiteX75" fmla="*/ 175125 w 249465"/>
                  <a:gd name="connsiteY75" fmla="*/ 232566 h 493040"/>
                  <a:gd name="connsiteX76" fmla="*/ 183129 w 249465"/>
                  <a:gd name="connsiteY76" fmla="*/ 233973 h 493040"/>
                  <a:gd name="connsiteX77" fmla="*/ 188484 w 249465"/>
                  <a:gd name="connsiteY77" fmla="*/ 235379 h 493040"/>
                  <a:gd name="connsiteX78" fmla="*/ 189511 w 249465"/>
                  <a:gd name="connsiteY78" fmla="*/ 234622 h 493040"/>
                  <a:gd name="connsiteX79" fmla="*/ 189836 w 249465"/>
                  <a:gd name="connsiteY79" fmla="*/ 232133 h 493040"/>
                  <a:gd name="connsiteX80" fmla="*/ 189836 w 249465"/>
                  <a:gd name="connsiteY80" fmla="*/ 232080 h 493040"/>
                  <a:gd name="connsiteX81" fmla="*/ 195515 w 249465"/>
                  <a:gd name="connsiteY81" fmla="*/ 188108 h 493040"/>
                  <a:gd name="connsiteX82" fmla="*/ 199301 w 249465"/>
                  <a:gd name="connsiteY82" fmla="*/ 169233 h 493040"/>
                  <a:gd name="connsiteX83" fmla="*/ 203952 w 249465"/>
                  <a:gd name="connsiteY83" fmla="*/ 144137 h 493040"/>
                  <a:gd name="connsiteX84" fmla="*/ 200815 w 249465"/>
                  <a:gd name="connsiteY84" fmla="*/ 125748 h 493040"/>
                  <a:gd name="connsiteX85" fmla="*/ 196813 w 249465"/>
                  <a:gd name="connsiteY85" fmla="*/ 106169 h 493040"/>
                  <a:gd name="connsiteX86" fmla="*/ 221800 w 249465"/>
                  <a:gd name="connsiteY86" fmla="*/ 76639 h 493040"/>
                  <a:gd name="connsiteX87" fmla="*/ 230508 w 249465"/>
                  <a:gd name="connsiteY87" fmla="*/ 72582 h 493040"/>
                  <a:gd name="connsiteX88" fmla="*/ 242515 w 249465"/>
                  <a:gd name="connsiteY88" fmla="*/ 65389 h 493040"/>
                  <a:gd name="connsiteX89" fmla="*/ 249113 w 249465"/>
                  <a:gd name="connsiteY89" fmla="*/ 57547 h 493040"/>
                  <a:gd name="connsiteX90" fmla="*/ 248897 w 249465"/>
                  <a:gd name="connsiteY90" fmla="*/ 53058 h 493040"/>
                  <a:gd name="connsiteX91" fmla="*/ 247978 w 249465"/>
                  <a:gd name="connsiteY91" fmla="*/ 51489 h 493040"/>
                  <a:gd name="connsiteX92" fmla="*/ 240514 w 249465"/>
                  <a:gd name="connsiteY92" fmla="*/ 45432 h 493040"/>
                  <a:gd name="connsiteX93" fmla="*/ 228182 w 249465"/>
                  <a:gd name="connsiteY93" fmla="*/ 34723 h 493040"/>
                  <a:gd name="connsiteX94" fmla="*/ 223801 w 249465"/>
                  <a:gd name="connsiteY94" fmla="*/ 20120 h 493040"/>
                  <a:gd name="connsiteX95" fmla="*/ 222233 w 249465"/>
                  <a:gd name="connsiteY95" fmla="*/ 15036 h 493040"/>
                  <a:gd name="connsiteX96" fmla="*/ 214174 w 249465"/>
                  <a:gd name="connsiteY96" fmla="*/ 14495 h 493040"/>
                  <a:gd name="connsiteX97" fmla="*/ 206386 w 249465"/>
                  <a:gd name="connsiteY97" fmla="*/ 14928 h 493040"/>
                  <a:gd name="connsiteX98" fmla="*/ 194487 w 249465"/>
                  <a:gd name="connsiteY98" fmla="*/ 17848 h 493040"/>
                  <a:gd name="connsiteX99" fmla="*/ 194487 w 249465"/>
                  <a:gd name="connsiteY99" fmla="*/ 17902 h 493040"/>
                  <a:gd name="connsiteX100" fmla="*/ 179830 w 249465"/>
                  <a:gd name="connsiteY100" fmla="*/ 23094 h 493040"/>
                  <a:gd name="connsiteX101" fmla="*/ 164740 w 249465"/>
                  <a:gd name="connsiteY101" fmla="*/ 24663 h 493040"/>
                  <a:gd name="connsiteX102" fmla="*/ 159224 w 249465"/>
                  <a:gd name="connsiteY102" fmla="*/ 24447 h 493040"/>
                  <a:gd name="connsiteX103" fmla="*/ 147379 w 249465"/>
                  <a:gd name="connsiteY103" fmla="*/ 23906 h 493040"/>
                  <a:gd name="connsiteX104" fmla="*/ 142944 w 249465"/>
                  <a:gd name="connsiteY104" fmla="*/ 24122 h 493040"/>
                  <a:gd name="connsiteX105" fmla="*/ 134182 w 249465"/>
                  <a:gd name="connsiteY105" fmla="*/ 27746 h 493040"/>
                  <a:gd name="connsiteX106" fmla="*/ 121472 w 249465"/>
                  <a:gd name="connsiteY106" fmla="*/ 34723 h 493040"/>
                  <a:gd name="connsiteX107" fmla="*/ 115577 w 249465"/>
                  <a:gd name="connsiteY107" fmla="*/ 35534 h 493040"/>
                  <a:gd name="connsiteX108" fmla="*/ 106112 w 249465"/>
                  <a:gd name="connsiteY108" fmla="*/ 33533 h 493040"/>
                  <a:gd name="connsiteX109" fmla="*/ 100541 w 249465"/>
                  <a:gd name="connsiteY109" fmla="*/ 17956 h 493040"/>
                  <a:gd name="connsiteX110" fmla="*/ 102272 w 249465"/>
                  <a:gd name="connsiteY110" fmla="*/ 14116 h 493040"/>
                  <a:gd name="connsiteX111" fmla="*/ 104219 w 249465"/>
                  <a:gd name="connsiteY111" fmla="*/ 9195 h 493040"/>
                  <a:gd name="connsiteX112" fmla="*/ 104273 w 249465"/>
                  <a:gd name="connsiteY112" fmla="*/ 7897 h 493040"/>
                  <a:gd name="connsiteX113" fmla="*/ 103137 w 249465"/>
                  <a:gd name="connsiteY113" fmla="*/ 1947 h 493040"/>
                  <a:gd name="connsiteX114" fmla="*/ 100109 w 249465"/>
                  <a:gd name="connsiteY114" fmla="*/ 0 h 49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249465" h="493040">
                    <a:moveTo>
                      <a:pt x="100109" y="0"/>
                    </a:moveTo>
                    <a:lnTo>
                      <a:pt x="99730" y="0"/>
                    </a:lnTo>
                    <a:cubicBezTo>
                      <a:pt x="95511" y="0"/>
                      <a:pt x="88589" y="1406"/>
                      <a:pt x="81125" y="4597"/>
                    </a:cubicBezTo>
                    <a:cubicBezTo>
                      <a:pt x="75446" y="7085"/>
                      <a:pt x="69496" y="10601"/>
                      <a:pt x="64358" y="15414"/>
                    </a:cubicBezTo>
                    <a:cubicBezTo>
                      <a:pt x="57922" y="21418"/>
                      <a:pt x="52135" y="25204"/>
                      <a:pt x="47105" y="28016"/>
                    </a:cubicBezTo>
                    <a:cubicBezTo>
                      <a:pt x="47376" y="31153"/>
                      <a:pt x="47916" y="33857"/>
                      <a:pt x="48836" y="35588"/>
                    </a:cubicBezTo>
                    <a:cubicBezTo>
                      <a:pt x="51756" y="41267"/>
                      <a:pt x="55921" y="44296"/>
                      <a:pt x="54677" y="55329"/>
                    </a:cubicBezTo>
                    <a:cubicBezTo>
                      <a:pt x="53379" y="66363"/>
                      <a:pt x="51756" y="72096"/>
                      <a:pt x="55326" y="77126"/>
                    </a:cubicBezTo>
                    <a:cubicBezTo>
                      <a:pt x="58896" y="82101"/>
                      <a:pt x="64467" y="85887"/>
                      <a:pt x="64142" y="94433"/>
                    </a:cubicBezTo>
                    <a:cubicBezTo>
                      <a:pt x="63818" y="102978"/>
                      <a:pt x="62195" y="108333"/>
                      <a:pt x="61762" y="113849"/>
                    </a:cubicBezTo>
                    <a:cubicBezTo>
                      <a:pt x="61275" y="119366"/>
                      <a:pt x="64521" y="127100"/>
                      <a:pt x="64142" y="130453"/>
                    </a:cubicBezTo>
                    <a:cubicBezTo>
                      <a:pt x="63818" y="133807"/>
                      <a:pt x="57381" y="142028"/>
                      <a:pt x="56083" y="147869"/>
                    </a:cubicBezTo>
                    <a:cubicBezTo>
                      <a:pt x="54785" y="153710"/>
                      <a:pt x="52351" y="155225"/>
                      <a:pt x="50729" y="166636"/>
                    </a:cubicBezTo>
                    <a:cubicBezTo>
                      <a:pt x="49106" y="178048"/>
                      <a:pt x="46510" y="185729"/>
                      <a:pt x="45915" y="194436"/>
                    </a:cubicBezTo>
                    <a:cubicBezTo>
                      <a:pt x="45266" y="203144"/>
                      <a:pt x="41372" y="207849"/>
                      <a:pt x="37478" y="216557"/>
                    </a:cubicBezTo>
                    <a:cubicBezTo>
                      <a:pt x="33584" y="225265"/>
                      <a:pt x="30393" y="236623"/>
                      <a:pt x="28446" y="246358"/>
                    </a:cubicBezTo>
                    <a:cubicBezTo>
                      <a:pt x="26499" y="256039"/>
                      <a:pt x="23254" y="255715"/>
                      <a:pt x="19089" y="263774"/>
                    </a:cubicBezTo>
                    <a:cubicBezTo>
                      <a:pt x="14870" y="271832"/>
                      <a:pt x="7461" y="274158"/>
                      <a:pt x="5784" y="281892"/>
                    </a:cubicBezTo>
                    <a:cubicBezTo>
                      <a:pt x="4162" y="289572"/>
                      <a:pt x="4324" y="303472"/>
                      <a:pt x="1133" y="313856"/>
                    </a:cubicBezTo>
                    <a:cubicBezTo>
                      <a:pt x="-2112" y="324241"/>
                      <a:pt x="2106" y="331650"/>
                      <a:pt x="7569" y="331975"/>
                    </a:cubicBezTo>
                    <a:cubicBezTo>
                      <a:pt x="8434" y="332029"/>
                      <a:pt x="9246" y="332029"/>
                      <a:pt x="10057" y="332029"/>
                    </a:cubicBezTo>
                    <a:cubicBezTo>
                      <a:pt x="14600" y="332029"/>
                      <a:pt x="18765" y="330947"/>
                      <a:pt x="21469" y="325268"/>
                    </a:cubicBezTo>
                    <a:cubicBezTo>
                      <a:pt x="24714" y="318562"/>
                      <a:pt x="26012" y="311206"/>
                      <a:pt x="30826" y="310232"/>
                    </a:cubicBezTo>
                    <a:cubicBezTo>
                      <a:pt x="32232" y="309962"/>
                      <a:pt x="33638" y="309746"/>
                      <a:pt x="35044" y="309746"/>
                    </a:cubicBezTo>
                    <a:cubicBezTo>
                      <a:pt x="38668" y="309746"/>
                      <a:pt x="41859" y="310936"/>
                      <a:pt x="41859" y="314560"/>
                    </a:cubicBezTo>
                    <a:cubicBezTo>
                      <a:pt x="41859" y="319535"/>
                      <a:pt x="42183" y="323267"/>
                      <a:pt x="35693" y="328297"/>
                    </a:cubicBezTo>
                    <a:cubicBezTo>
                      <a:pt x="29203" y="333273"/>
                      <a:pt x="22767" y="332299"/>
                      <a:pt x="20766" y="337329"/>
                    </a:cubicBezTo>
                    <a:cubicBezTo>
                      <a:pt x="18873" y="342305"/>
                      <a:pt x="13681" y="349715"/>
                      <a:pt x="20495" y="351716"/>
                    </a:cubicBezTo>
                    <a:cubicBezTo>
                      <a:pt x="24389" y="352852"/>
                      <a:pt x="26499" y="354474"/>
                      <a:pt x="28338" y="354474"/>
                    </a:cubicBezTo>
                    <a:cubicBezTo>
                      <a:pt x="29744" y="354474"/>
                      <a:pt x="30988" y="353609"/>
                      <a:pt x="32773" y="351067"/>
                    </a:cubicBezTo>
                    <a:cubicBezTo>
                      <a:pt x="36991" y="345063"/>
                      <a:pt x="36667" y="341386"/>
                      <a:pt x="42183" y="341007"/>
                    </a:cubicBezTo>
                    <a:cubicBezTo>
                      <a:pt x="45104" y="340845"/>
                      <a:pt x="47051" y="340358"/>
                      <a:pt x="48944" y="340358"/>
                    </a:cubicBezTo>
                    <a:cubicBezTo>
                      <a:pt x="50621" y="340358"/>
                      <a:pt x="52189" y="340737"/>
                      <a:pt x="54190" y="341981"/>
                    </a:cubicBezTo>
                    <a:cubicBezTo>
                      <a:pt x="58355" y="344685"/>
                      <a:pt x="60951" y="343982"/>
                      <a:pt x="60951" y="348687"/>
                    </a:cubicBezTo>
                    <a:cubicBezTo>
                      <a:pt x="60951" y="353339"/>
                      <a:pt x="55759" y="356692"/>
                      <a:pt x="53541" y="358044"/>
                    </a:cubicBezTo>
                    <a:cubicBezTo>
                      <a:pt x="51270" y="359396"/>
                      <a:pt x="48025" y="365075"/>
                      <a:pt x="49647" y="371132"/>
                    </a:cubicBezTo>
                    <a:cubicBezTo>
                      <a:pt x="51270" y="377190"/>
                      <a:pt x="51919" y="379137"/>
                      <a:pt x="52892" y="386222"/>
                    </a:cubicBezTo>
                    <a:cubicBezTo>
                      <a:pt x="53866" y="393253"/>
                      <a:pt x="52243" y="406288"/>
                      <a:pt x="52243" y="412670"/>
                    </a:cubicBezTo>
                    <a:cubicBezTo>
                      <a:pt x="52243" y="418998"/>
                      <a:pt x="54839" y="425759"/>
                      <a:pt x="55164" y="431438"/>
                    </a:cubicBezTo>
                    <a:cubicBezTo>
                      <a:pt x="55488" y="437116"/>
                      <a:pt x="51270" y="446527"/>
                      <a:pt x="49972" y="450854"/>
                    </a:cubicBezTo>
                    <a:cubicBezTo>
                      <a:pt x="48674" y="455181"/>
                      <a:pt x="45429" y="465241"/>
                      <a:pt x="42832" y="469946"/>
                    </a:cubicBezTo>
                    <a:cubicBezTo>
                      <a:pt x="40290" y="474597"/>
                      <a:pt x="37748" y="482440"/>
                      <a:pt x="41156" y="486767"/>
                    </a:cubicBezTo>
                    <a:cubicBezTo>
                      <a:pt x="42562" y="488551"/>
                      <a:pt x="44617" y="489309"/>
                      <a:pt x="46997" y="489309"/>
                    </a:cubicBezTo>
                    <a:cubicBezTo>
                      <a:pt x="50404" y="489309"/>
                      <a:pt x="54461" y="487686"/>
                      <a:pt x="57976" y="485252"/>
                    </a:cubicBezTo>
                    <a:cubicBezTo>
                      <a:pt x="62574" y="482061"/>
                      <a:pt x="66197" y="478870"/>
                      <a:pt x="71552" y="478870"/>
                    </a:cubicBezTo>
                    <a:cubicBezTo>
                      <a:pt x="73228" y="478870"/>
                      <a:pt x="75121" y="479195"/>
                      <a:pt x="77231" y="479898"/>
                    </a:cubicBezTo>
                    <a:cubicBezTo>
                      <a:pt x="86101" y="482927"/>
                      <a:pt x="91293" y="484225"/>
                      <a:pt x="98757" y="488281"/>
                    </a:cubicBezTo>
                    <a:cubicBezTo>
                      <a:pt x="105355" y="491851"/>
                      <a:pt x="115577" y="493041"/>
                      <a:pt x="122013" y="493041"/>
                    </a:cubicBezTo>
                    <a:cubicBezTo>
                      <a:pt x="122824" y="493041"/>
                      <a:pt x="123636" y="492987"/>
                      <a:pt x="124339" y="492987"/>
                    </a:cubicBezTo>
                    <a:cubicBezTo>
                      <a:pt x="130342" y="492662"/>
                      <a:pt x="138076" y="485631"/>
                      <a:pt x="145702" y="483089"/>
                    </a:cubicBezTo>
                    <a:cubicBezTo>
                      <a:pt x="149002" y="482007"/>
                      <a:pt x="152896" y="480006"/>
                      <a:pt x="156844" y="477897"/>
                    </a:cubicBezTo>
                    <a:cubicBezTo>
                      <a:pt x="152139" y="462699"/>
                      <a:pt x="146297" y="438360"/>
                      <a:pt x="152247" y="425705"/>
                    </a:cubicBezTo>
                    <a:cubicBezTo>
                      <a:pt x="156574" y="416510"/>
                      <a:pt x="161928" y="409695"/>
                      <a:pt x="167228" y="404395"/>
                    </a:cubicBezTo>
                    <a:cubicBezTo>
                      <a:pt x="172421" y="399203"/>
                      <a:pt x="177559" y="395525"/>
                      <a:pt x="181831" y="392496"/>
                    </a:cubicBezTo>
                    <a:lnTo>
                      <a:pt x="184644" y="390549"/>
                    </a:lnTo>
                    <a:cubicBezTo>
                      <a:pt x="189620" y="387142"/>
                      <a:pt x="192432" y="385195"/>
                      <a:pt x="192540" y="382545"/>
                    </a:cubicBezTo>
                    <a:cubicBezTo>
                      <a:pt x="192540" y="382328"/>
                      <a:pt x="192432" y="382274"/>
                      <a:pt x="192162" y="382274"/>
                    </a:cubicBezTo>
                    <a:cubicBezTo>
                      <a:pt x="191945" y="382274"/>
                      <a:pt x="191675" y="382328"/>
                      <a:pt x="191296" y="382328"/>
                    </a:cubicBezTo>
                    <a:cubicBezTo>
                      <a:pt x="190972" y="382382"/>
                      <a:pt x="190593" y="382436"/>
                      <a:pt x="190160" y="382436"/>
                    </a:cubicBezTo>
                    <a:cubicBezTo>
                      <a:pt x="189674" y="382436"/>
                      <a:pt x="189241" y="382382"/>
                      <a:pt x="188754" y="382274"/>
                    </a:cubicBezTo>
                    <a:cubicBezTo>
                      <a:pt x="185509" y="381409"/>
                      <a:pt x="181940" y="380489"/>
                      <a:pt x="178694" y="378272"/>
                    </a:cubicBezTo>
                    <a:cubicBezTo>
                      <a:pt x="171772" y="373620"/>
                      <a:pt x="169446" y="365291"/>
                      <a:pt x="167174" y="357233"/>
                    </a:cubicBezTo>
                    <a:cubicBezTo>
                      <a:pt x="166687" y="355502"/>
                      <a:pt x="166201" y="353771"/>
                      <a:pt x="165876" y="352690"/>
                    </a:cubicBezTo>
                    <a:cubicBezTo>
                      <a:pt x="162847" y="342900"/>
                      <a:pt x="167337" y="334679"/>
                      <a:pt x="172312" y="325647"/>
                    </a:cubicBezTo>
                    <a:cubicBezTo>
                      <a:pt x="172529" y="325160"/>
                      <a:pt x="172745" y="324836"/>
                      <a:pt x="173719" y="322997"/>
                    </a:cubicBezTo>
                    <a:cubicBezTo>
                      <a:pt x="175395" y="319860"/>
                      <a:pt x="177721" y="316398"/>
                      <a:pt x="180155" y="312883"/>
                    </a:cubicBezTo>
                    <a:cubicBezTo>
                      <a:pt x="184644" y="306339"/>
                      <a:pt x="189349" y="299308"/>
                      <a:pt x="188862" y="296928"/>
                    </a:cubicBezTo>
                    <a:cubicBezTo>
                      <a:pt x="188322" y="294440"/>
                      <a:pt x="182534" y="288923"/>
                      <a:pt x="175720" y="282541"/>
                    </a:cubicBezTo>
                    <a:cubicBezTo>
                      <a:pt x="170582" y="277619"/>
                      <a:pt x="164903" y="272319"/>
                      <a:pt x="160143" y="266694"/>
                    </a:cubicBezTo>
                    <a:cubicBezTo>
                      <a:pt x="157169" y="263232"/>
                      <a:pt x="154951" y="260096"/>
                      <a:pt x="153274" y="257337"/>
                    </a:cubicBezTo>
                    <a:cubicBezTo>
                      <a:pt x="150678" y="252794"/>
                      <a:pt x="149488" y="248900"/>
                      <a:pt x="149380" y="245709"/>
                    </a:cubicBezTo>
                    <a:cubicBezTo>
                      <a:pt x="149218" y="241545"/>
                      <a:pt x="150624" y="238353"/>
                      <a:pt x="152950" y="236190"/>
                    </a:cubicBezTo>
                    <a:lnTo>
                      <a:pt x="153004" y="236190"/>
                    </a:lnTo>
                    <a:lnTo>
                      <a:pt x="154572" y="235000"/>
                    </a:lnTo>
                    <a:cubicBezTo>
                      <a:pt x="157547" y="233161"/>
                      <a:pt x="165930" y="232891"/>
                      <a:pt x="174584" y="232620"/>
                    </a:cubicBezTo>
                    <a:cubicBezTo>
                      <a:pt x="174746" y="232566"/>
                      <a:pt x="174963" y="232566"/>
                      <a:pt x="175125" y="232566"/>
                    </a:cubicBezTo>
                    <a:cubicBezTo>
                      <a:pt x="177991" y="232566"/>
                      <a:pt x="180804" y="233269"/>
                      <a:pt x="183129" y="233973"/>
                    </a:cubicBezTo>
                    <a:cubicBezTo>
                      <a:pt x="185455" y="234676"/>
                      <a:pt x="187348" y="235379"/>
                      <a:pt x="188484" y="235379"/>
                    </a:cubicBezTo>
                    <a:cubicBezTo>
                      <a:pt x="189079" y="235379"/>
                      <a:pt x="189457" y="235163"/>
                      <a:pt x="189511" y="234622"/>
                    </a:cubicBezTo>
                    <a:lnTo>
                      <a:pt x="189836" y="232133"/>
                    </a:lnTo>
                    <a:lnTo>
                      <a:pt x="189836" y="232080"/>
                    </a:lnTo>
                    <a:cubicBezTo>
                      <a:pt x="191080" y="223588"/>
                      <a:pt x="194650" y="198006"/>
                      <a:pt x="195515" y="188108"/>
                    </a:cubicBezTo>
                    <a:cubicBezTo>
                      <a:pt x="196002" y="182700"/>
                      <a:pt x="197570" y="176155"/>
                      <a:pt x="199301" y="169233"/>
                    </a:cubicBezTo>
                    <a:cubicBezTo>
                      <a:pt x="201356" y="160849"/>
                      <a:pt x="203574" y="151817"/>
                      <a:pt x="203952" y="144137"/>
                    </a:cubicBezTo>
                    <a:cubicBezTo>
                      <a:pt x="204223" y="137160"/>
                      <a:pt x="202546" y="131589"/>
                      <a:pt x="200815" y="125748"/>
                    </a:cubicBezTo>
                    <a:cubicBezTo>
                      <a:pt x="199085" y="120069"/>
                      <a:pt x="197300" y="114120"/>
                      <a:pt x="196813" y="106169"/>
                    </a:cubicBezTo>
                    <a:cubicBezTo>
                      <a:pt x="195785" y="88862"/>
                      <a:pt x="202005" y="85941"/>
                      <a:pt x="221800" y="76639"/>
                    </a:cubicBezTo>
                    <a:cubicBezTo>
                      <a:pt x="224883" y="75233"/>
                      <a:pt x="228291" y="73610"/>
                      <a:pt x="230508" y="72582"/>
                    </a:cubicBezTo>
                    <a:cubicBezTo>
                      <a:pt x="235646" y="70095"/>
                      <a:pt x="239540" y="67661"/>
                      <a:pt x="242515" y="65389"/>
                    </a:cubicBezTo>
                    <a:cubicBezTo>
                      <a:pt x="246301" y="62415"/>
                      <a:pt x="248302" y="59818"/>
                      <a:pt x="249113" y="57547"/>
                    </a:cubicBezTo>
                    <a:cubicBezTo>
                      <a:pt x="249708" y="55870"/>
                      <a:pt x="249492" y="54356"/>
                      <a:pt x="248897" y="53058"/>
                    </a:cubicBezTo>
                    <a:lnTo>
                      <a:pt x="247978" y="51489"/>
                    </a:lnTo>
                    <a:cubicBezTo>
                      <a:pt x="246247" y="49109"/>
                      <a:pt x="243488" y="47325"/>
                      <a:pt x="240514" y="45432"/>
                    </a:cubicBezTo>
                    <a:cubicBezTo>
                      <a:pt x="236403" y="42782"/>
                      <a:pt x="232076" y="39969"/>
                      <a:pt x="228182" y="34723"/>
                    </a:cubicBezTo>
                    <a:cubicBezTo>
                      <a:pt x="224613" y="29855"/>
                      <a:pt x="224180" y="24663"/>
                      <a:pt x="223801" y="20120"/>
                    </a:cubicBezTo>
                    <a:cubicBezTo>
                      <a:pt x="223585" y="17416"/>
                      <a:pt x="223423" y="15198"/>
                      <a:pt x="222233" y="15036"/>
                    </a:cubicBezTo>
                    <a:cubicBezTo>
                      <a:pt x="219853" y="14711"/>
                      <a:pt x="217041" y="14495"/>
                      <a:pt x="214174" y="14495"/>
                    </a:cubicBezTo>
                    <a:cubicBezTo>
                      <a:pt x="211632" y="14495"/>
                      <a:pt x="208928" y="14657"/>
                      <a:pt x="206386" y="14928"/>
                    </a:cubicBezTo>
                    <a:cubicBezTo>
                      <a:pt x="201627" y="15468"/>
                      <a:pt x="197246" y="16388"/>
                      <a:pt x="194487" y="17848"/>
                    </a:cubicBezTo>
                    <a:lnTo>
                      <a:pt x="194487" y="17902"/>
                    </a:lnTo>
                    <a:cubicBezTo>
                      <a:pt x="190593" y="19903"/>
                      <a:pt x="185725" y="21796"/>
                      <a:pt x="179830" y="23094"/>
                    </a:cubicBezTo>
                    <a:cubicBezTo>
                      <a:pt x="175395" y="24068"/>
                      <a:pt x="170365" y="24663"/>
                      <a:pt x="164740" y="24663"/>
                    </a:cubicBezTo>
                    <a:cubicBezTo>
                      <a:pt x="162956" y="24663"/>
                      <a:pt x="161117" y="24609"/>
                      <a:pt x="159224" y="24447"/>
                    </a:cubicBezTo>
                    <a:cubicBezTo>
                      <a:pt x="154464" y="24122"/>
                      <a:pt x="150624" y="23906"/>
                      <a:pt x="147379" y="23906"/>
                    </a:cubicBezTo>
                    <a:cubicBezTo>
                      <a:pt x="145757" y="23906"/>
                      <a:pt x="144296" y="23960"/>
                      <a:pt x="142944" y="24122"/>
                    </a:cubicBezTo>
                    <a:cubicBezTo>
                      <a:pt x="139537" y="24501"/>
                      <a:pt x="136941" y="25528"/>
                      <a:pt x="134182" y="27746"/>
                    </a:cubicBezTo>
                    <a:cubicBezTo>
                      <a:pt x="130126" y="30991"/>
                      <a:pt x="126015" y="33479"/>
                      <a:pt x="121472" y="34723"/>
                    </a:cubicBezTo>
                    <a:cubicBezTo>
                      <a:pt x="119525" y="35210"/>
                      <a:pt x="117578" y="35534"/>
                      <a:pt x="115577" y="35534"/>
                    </a:cubicBezTo>
                    <a:cubicBezTo>
                      <a:pt x="112548" y="35534"/>
                      <a:pt x="109411" y="34885"/>
                      <a:pt x="106112" y="33533"/>
                    </a:cubicBezTo>
                    <a:cubicBezTo>
                      <a:pt x="97729" y="29963"/>
                      <a:pt x="98108" y="24230"/>
                      <a:pt x="100541" y="17956"/>
                    </a:cubicBezTo>
                    <a:cubicBezTo>
                      <a:pt x="101082" y="16604"/>
                      <a:pt x="101677" y="15414"/>
                      <a:pt x="102272" y="14116"/>
                    </a:cubicBezTo>
                    <a:cubicBezTo>
                      <a:pt x="103246" y="12169"/>
                      <a:pt x="104165" y="10168"/>
                      <a:pt x="104219" y="9195"/>
                    </a:cubicBezTo>
                    <a:lnTo>
                      <a:pt x="104273" y="7897"/>
                    </a:lnTo>
                    <a:cubicBezTo>
                      <a:pt x="104273" y="5733"/>
                      <a:pt x="104003" y="3462"/>
                      <a:pt x="103137" y="1947"/>
                    </a:cubicBezTo>
                    <a:cubicBezTo>
                      <a:pt x="102542" y="757"/>
                      <a:pt x="101623" y="108"/>
                      <a:pt x="100109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EB0AD0C-514E-6208-7566-00FEDDDA10FD}"/>
                  </a:ext>
                </a:extLst>
              </p:cNvPr>
              <p:cNvSpPr/>
              <p:nvPr/>
            </p:nvSpPr>
            <p:spPr>
              <a:xfrm>
                <a:off x="2131848" y="4046003"/>
                <a:ext cx="1075984" cy="748646"/>
              </a:xfrm>
              <a:custGeom>
                <a:avLst/>
                <a:gdLst>
                  <a:gd name="connsiteX0" fmla="*/ 129080 w 1075984"/>
                  <a:gd name="connsiteY0" fmla="*/ 0 h 748646"/>
                  <a:gd name="connsiteX1" fmla="*/ 115504 w 1075984"/>
                  <a:gd name="connsiteY1" fmla="*/ 3245 h 748646"/>
                  <a:gd name="connsiteX2" fmla="*/ 113936 w 1075984"/>
                  <a:gd name="connsiteY2" fmla="*/ 3461 h 748646"/>
                  <a:gd name="connsiteX3" fmla="*/ 110258 w 1075984"/>
                  <a:gd name="connsiteY3" fmla="*/ 2380 h 748646"/>
                  <a:gd name="connsiteX4" fmla="*/ 105607 w 1075984"/>
                  <a:gd name="connsiteY4" fmla="*/ 1244 h 748646"/>
                  <a:gd name="connsiteX5" fmla="*/ 105228 w 1075984"/>
                  <a:gd name="connsiteY5" fmla="*/ 1298 h 748646"/>
                  <a:gd name="connsiteX6" fmla="*/ 85108 w 1075984"/>
                  <a:gd name="connsiteY6" fmla="*/ 9302 h 748646"/>
                  <a:gd name="connsiteX7" fmla="*/ 76942 w 1075984"/>
                  <a:gd name="connsiteY7" fmla="*/ 20174 h 748646"/>
                  <a:gd name="connsiteX8" fmla="*/ 80944 w 1075984"/>
                  <a:gd name="connsiteY8" fmla="*/ 32992 h 748646"/>
                  <a:gd name="connsiteX9" fmla="*/ 62771 w 1075984"/>
                  <a:gd name="connsiteY9" fmla="*/ 37535 h 748646"/>
                  <a:gd name="connsiteX10" fmla="*/ 51467 w 1075984"/>
                  <a:gd name="connsiteY10" fmla="*/ 44025 h 748646"/>
                  <a:gd name="connsiteX11" fmla="*/ 48655 w 1075984"/>
                  <a:gd name="connsiteY11" fmla="*/ 43647 h 748646"/>
                  <a:gd name="connsiteX12" fmla="*/ 34160 w 1075984"/>
                  <a:gd name="connsiteY12" fmla="*/ 38184 h 748646"/>
                  <a:gd name="connsiteX13" fmla="*/ 32105 w 1075984"/>
                  <a:gd name="connsiteY13" fmla="*/ 38671 h 748646"/>
                  <a:gd name="connsiteX14" fmla="*/ 16204 w 1075984"/>
                  <a:gd name="connsiteY14" fmla="*/ 52030 h 748646"/>
                  <a:gd name="connsiteX15" fmla="*/ 5765 w 1075984"/>
                  <a:gd name="connsiteY15" fmla="*/ 64037 h 748646"/>
                  <a:gd name="connsiteX16" fmla="*/ 952 w 1075984"/>
                  <a:gd name="connsiteY16" fmla="*/ 76206 h 748646"/>
                  <a:gd name="connsiteX17" fmla="*/ 10741 w 1075984"/>
                  <a:gd name="connsiteY17" fmla="*/ 94379 h 748646"/>
                  <a:gd name="connsiteX18" fmla="*/ 17177 w 1075984"/>
                  <a:gd name="connsiteY18" fmla="*/ 106764 h 748646"/>
                  <a:gd name="connsiteX19" fmla="*/ 24100 w 1075984"/>
                  <a:gd name="connsiteY19" fmla="*/ 109685 h 748646"/>
                  <a:gd name="connsiteX20" fmla="*/ 30050 w 1075984"/>
                  <a:gd name="connsiteY20" fmla="*/ 106764 h 748646"/>
                  <a:gd name="connsiteX21" fmla="*/ 38757 w 1075984"/>
                  <a:gd name="connsiteY21" fmla="*/ 96704 h 748646"/>
                  <a:gd name="connsiteX22" fmla="*/ 40326 w 1075984"/>
                  <a:gd name="connsiteY22" fmla="*/ 97407 h 748646"/>
                  <a:gd name="connsiteX23" fmla="*/ 40326 w 1075984"/>
                  <a:gd name="connsiteY23" fmla="*/ 112767 h 748646"/>
                  <a:gd name="connsiteX24" fmla="*/ 37405 w 1075984"/>
                  <a:gd name="connsiteY24" fmla="*/ 125153 h 748646"/>
                  <a:gd name="connsiteX25" fmla="*/ 42003 w 1075984"/>
                  <a:gd name="connsiteY25" fmla="*/ 126559 h 748646"/>
                  <a:gd name="connsiteX26" fmla="*/ 42706 w 1075984"/>
                  <a:gd name="connsiteY26" fmla="*/ 126559 h 748646"/>
                  <a:gd name="connsiteX27" fmla="*/ 43409 w 1075984"/>
                  <a:gd name="connsiteY27" fmla="*/ 126505 h 748646"/>
                  <a:gd name="connsiteX28" fmla="*/ 48385 w 1075984"/>
                  <a:gd name="connsiteY28" fmla="*/ 131481 h 748646"/>
                  <a:gd name="connsiteX29" fmla="*/ 42598 w 1075984"/>
                  <a:gd name="connsiteY29" fmla="*/ 151817 h 748646"/>
                  <a:gd name="connsiteX30" fmla="*/ 31943 w 1075984"/>
                  <a:gd name="connsiteY30" fmla="*/ 170206 h 748646"/>
                  <a:gd name="connsiteX31" fmla="*/ 31564 w 1075984"/>
                  <a:gd name="connsiteY31" fmla="*/ 179833 h 748646"/>
                  <a:gd name="connsiteX32" fmla="*/ 42111 w 1075984"/>
                  <a:gd name="connsiteY32" fmla="*/ 171558 h 748646"/>
                  <a:gd name="connsiteX33" fmla="*/ 61744 w 1075984"/>
                  <a:gd name="connsiteY33" fmla="*/ 158902 h 748646"/>
                  <a:gd name="connsiteX34" fmla="*/ 84189 w 1075984"/>
                  <a:gd name="connsiteY34" fmla="*/ 153494 h 748646"/>
                  <a:gd name="connsiteX35" fmla="*/ 85108 w 1075984"/>
                  <a:gd name="connsiteY35" fmla="*/ 153548 h 748646"/>
                  <a:gd name="connsiteX36" fmla="*/ 96412 w 1075984"/>
                  <a:gd name="connsiteY36" fmla="*/ 160633 h 748646"/>
                  <a:gd name="connsiteX37" fmla="*/ 98846 w 1075984"/>
                  <a:gd name="connsiteY37" fmla="*/ 171775 h 748646"/>
                  <a:gd name="connsiteX38" fmla="*/ 98792 w 1075984"/>
                  <a:gd name="connsiteY38" fmla="*/ 173667 h 748646"/>
                  <a:gd name="connsiteX39" fmla="*/ 95817 w 1075984"/>
                  <a:gd name="connsiteY39" fmla="*/ 182808 h 748646"/>
                  <a:gd name="connsiteX40" fmla="*/ 94411 w 1075984"/>
                  <a:gd name="connsiteY40" fmla="*/ 185891 h 748646"/>
                  <a:gd name="connsiteX41" fmla="*/ 94303 w 1075984"/>
                  <a:gd name="connsiteY41" fmla="*/ 187513 h 748646"/>
                  <a:gd name="connsiteX42" fmla="*/ 99874 w 1075984"/>
                  <a:gd name="connsiteY42" fmla="*/ 188757 h 748646"/>
                  <a:gd name="connsiteX43" fmla="*/ 103065 w 1075984"/>
                  <a:gd name="connsiteY43" fmla="*/ 188325 h 748646"/>
                  <a:gd name="connsiteX44" fmla="*/ 112043 w 1075984"/>
                  <a:gd name="connsiteY44" fmla="*/ 183241 h 748646"/>
                  <a:gd name="connsiteX45" fmla="*/ 125889 w 1075984"/>
                  <a:gd name="connsiteY45" fmla="*/ 177508 h 748646"/>
                  <a:gd name="connsiteX46" fmla="*/ 131351 w 1075984"/>
                  <a:gd name="connsiteY46" fmla="*/ 177237 h 748646"/>
                  <a:gd name="connsiteX47" fmla="*/ 143845 w 1075984"/>
                  <a:gd name="connsiteY47" fmla="*/ 177832 h 748646"/>
                  <a:gd name="connsiteX48" fmla="*/ 148767 w 1075984"/>
                  <a:gd name="connsiteY48" fmla="*/ 177994 h 748646"/>
                  <a:gd name="connsiteX49" fmla="*/ 161693 w 1075984"/>
                  <a:gd name="connsiteY49" fmla="*/ 176696 h 748646"/>
                  <a:gd name="connsiteX50" fmla="*/ 173754 w 1075984"/>
                  <a:gd name="connsiteY50" fmla="*/ 172369 h 748646"/>
                  <a:gd name="connsiteX51" fmla="*/ 173808 w 1075984"/>
                  <a:gd name="connsiteY51" fmla="*/ 172369 h 748646"/>
                  <a:gd name="connsiteX52" fmla="*/ 189168 w 1075984"/>
                  <a:gd name="connsiteY52" fmla="*/ 168367 h 748646"/>
                  <a:gd name="connsiteX53" fmla="*/ 197984 w 1075984"/>
                  <a:gd name="connsiteY53" fmla="*/ 167880 h 748646"/>
                  <a:gd name="connsiteX54" fmla="*/ 207341 w 1075984"/>
                  <a:gd name="connsiteY54" fmla="*/ 168529 h 748646"/>
                  <a:gd name="connsiteX55" fmla="*/ 217779 w 1075984"/>
                  <a:gd name="connsiteY55" fmla="*/ 183294 h 748646"/>
                  <a:gd name="connsiteX56" fmla="*/ 220051 w 1075984"/>
                  <a:gd name="connsiteY56" fmla="*/ 192273 h 748646"/>
                  <a:gd name="connsiteX57" fmla="*/ 229516 w 1075984"/>
                  <a:gd name="connsiteY57" fmla="*/ 200277 h 748646"/>
                  <a:gd name="connsiteX58" fmla="*/ 239684 w 1075984"/>
                  <a:gd name="connsiteY58" fmla="*/ 208985 h 748646"/>
                  <a:gd name="connsiteX59" fmla="*/ 241685 w 1075984"/>
                  <a:gd name="connsiteY59" fmla="*/ 212446 h 748646"/>
                  <a:gd name="connsiteX60" fmla="*/ 242226 w 1075984"/>
                  <a:gd name="connsiteY60" fmla="*/ 224994 h 748646"/>
                  <a:gd name="connsiteX61" fmla="*/ 242280 w 1075984"/>
                  <a:gd name="connsiteY61" fmla="*/ 224994 h 748646"/>
                  <a:gd name="connsiteX62" fmla="*/ 232220 w 1075984"/>
                  <a:gd name="connsiteY62" fmla="*/ 237704 h 748646"/>
                  <a:gd name="connsiteX63" fmla="*/ 218428 w 1075984"/>
                  <a:gd name="connsiteY63" fmla="*/ 245979 h 748646"/>
                  <a:gd name="connsiteX64" fmla="*/ 209667 w 1075984"/>
                  <a:gd name="connsiteY64" fmla="*/ 250144 h 748646"/>
                  <a:gd name="connsiteX65" fmla="*/ 190845 w 1075984"/>
                  <a:gd name="connsiteY65" fmla="*/ 269182 h 748646"/>
                  <a:gd name="connsiteX66" fmla="*/ 194415 w 1075984"/>
                  <a:gd name="connsiteY66" fmla="*/ 286219 h 748646"/>
                  <a:gd name="connsiteX67" fmla="*/ 197930 w 1075984"/>
                  <a:gd name="connsiteY67" fmla="*/ 308177 h 748646"/>
                  <a:gd name="connsiteX68" fmla="*/ 193062 w 1075984"/>
                  <a:gd name="connsiteY68" fmla="*/ 335382 h 748646"/>
                  <a:gd name="connsiteX69" fmla="*/ 189547 w 1075984"/>
                  <a:gd name="connsiteY69" fmla="*/ 352473 h 748646"/>
                  <a:gd name="connsiteX70" fmla="*/ 183814 w 1075984"/>
                  <a:gd name="connsiteY70" fmla="*/ 396985 h 748646"/>
                  <a:gd name="connsiteX71" fmla="*/ 183489 w 1075984"/>
                  <a:gd name="connsiteY71" fmla="*/ 399419 h 748646"/>
                  <a:gd name="connsiteX72" fmla="*/ 158772 w 1075984"/>
                  <a:gd name="connsiteY72" fmla="*/ 406504 h 748646"/>
                  <a:gd name="connsiteX73" fmla="*/ 143845 w 1075984"/>
                  <a:gd name="connsiteY73" fmla="*/ 407370 h 748646"/>
                  <a:gd name="connsiteX74" fmla="*/ 143791 w 1075984"/>
                  <a:gd name="connsiteY74" fmla="*/ 407370 h 748646"/>
                  <a:gd name="connsiteX75" fmla="*/ 143845 w 1075984"/>
                  <a:gd name="connsiteY75" fmla="*/ 407370 h 748646"/>
                  <a:gd name="connsiteX76" fmla="*/ 143683 w 1075984"/>
                  <a:gd name="connsiteY76" fmla="*/ 408397 h 748646"/>
                  <a:gd name="connsiteX77" fmla="*/ 146171 w 1075984"/>
                  <a:gd name="connsiteY77" fmla="*/ 414995 h 748646"/>
                  <a:gd name="connsiteX78" fmla="*/ 151850 w 1075984"/>
                  <a:gd name="connsiteY78" fmla="*/ 422784 h 748646"/>
                  <a:gd name="connsiteX79" fmla="*/ 166615 w 1075984"/>
                  <a:gd name="connsiteY79" fmla="*/ 437765 h 748646"/>
                  <a:gd name="connsiteX80" fmla="*/ 182786 w 1075984"/>
                  <a:gd name="connsiteY80" fmla="*/ 457723 h 748646"/>
                  <a:gd name="connsiteX81" fmla="*/ 172510 w 1075984"/>
                  <a:gd name="connsiteY81" fmla="*/ 482007 h 748646"/>
                  <a:gd name="connsiteX82" fmla="*/ 166669 w 1075984"/>
                  <a:gd name="connsiteY82" fmla="*/ 491147 h 748646"/>
                  <a:gd name="connsiteX83" fmla="*/ 165209 w 1075984"/>
                  <a:gd name="connsiteY83" fmla="*/ 493798 h 748646"/>
                  <a:gd name="connsiteX84" fmla="*/ 165209 w 1075984"/>
                  <a:gd name="connsiteY84" fmla="*/ 493852 h 748646"/>
                  <a:gd name="connsiteX85" fmla="*/ 159692 w 1075984"/>
                  <a:gd name="connsiteY85" fmla="*/ 512295 h 748646"/>
                  <a:gd name="connsiteX86" fmla="*/ 161098 w 1075984"/>
                  <a:gd name="connsiteY86" fmla="*/ 517162 h 748646"/>
                  <a:gd name="connsiteX87" fmla="*/ 168183 w 1075984"/>
                  <a:gd name="connsiteY87" fmla="*/ 532144 h 748646"/>
                  <a:gd name="connsiteX88" fmla="*/ 175106 w 1075984"/>
                  <a:gd name="connsiteY88" fmla="*/ 534740 h 748646"/>
                  <a:gd name="connsiteX89" fmla="*/ 186626 w 1075984"/>
                  <a:gd name="connsiteY89" fmla="*/ 545882 h 748646"/>
                  <a:gd name="connsiteX90" fmla="*/ 174241 w 1075984"/>
                  <a:gd name="connsiteY90" fmla="*/ 562161 h 748646"/>
                  <a:gd name="connsiteX91" fmla="*/ 171537 w 1075984"/>
                  <a:gd name="connsiteY91" fmla="*/ 564054 h 748646"/>
                  <a:gd name="connsiteX92" fmla="*/ 171482 w 1075984"/>
                  <a:gd name="connsiteY92" fmla="*/ 564054 h 748646"/>
                  <a:gd name="connsiteX93" fmla="*/ 158340 w 1075984"/>
                  <a:gd name="connsiteY93" fmla="*/ 574763 h 748646"/>
                  <a:gd name="connsiteX94" fmla="*/ 145522 w 1075984"/>
                  <a:gd name="connsiteY94" fmla="*/ 593044 h 748646"/>
                  <a:gd name="connsiteX95" fmla="*/ 150065 w 1075984"/>
                  <a:gd name="connsiteY95" fmla="*/ 635501 h 748646"/>
                  <a:gd name="connsiteX96" fmla="*/ 154716 w 1075984"/>
                  <a:gd name="connsiteY96" fmla="*/ 633391 h 748646"/>
                  <a:gd name="connsiteX97" fmla="*/ 173862 w 1075984"/>
                  <a:gd name="connsiteY97" fmla="*/ 628145 h 748646"/>
                  <a:gd name="connsiteX98" fmla="*/ 181759 w 1075984"/>
                  <a:gd name="connsiteY98" fmla="*/ 630903 h 748646"/>
                  <a:gd name="connsiteX99" fmla="*/ 191494 w 1075984"/>
                  <a:gd name="connsiteY99" fmla="*/ 646696 h 748646"/>
                  <a:gd name="connsiteX100" fmla="*/ 213074 w 1075984"/>
                  <a:gd name="connsiteY100" fmla="*/ 662868 h 748646"/>
                  <a:gd name="connsiteX101" fmla="*/ 223458 w 1075984"/>
                  <a:gd name="connsiteY101" fmla="*/ 666546 h 748646"/>
                  <a:gd name="connsiteX102" fmla="*/ 227947 w 1075984"/>
                  <a:gd name="connsiteY102" fmla="*/ 666329 h 748646"/>
                  <a:gd name="connsiteX103" fmla="*/ 232112 w 1075984"/>
                  <a:gd name="connsiteY103" fmla="*/ 666113 h 748646"/>
                  <a:gd name="connsiteX104" fmla="*/ 237196 w 1075984"/>
                  <a:gd name="connsiteY104" fmla="*/ 667682 h 748646"/>
                  <a:gd name="connsiteX105" fmla="*/ 230922 w 1075984"/>
                  <a:gd name="connsiteY105" fmla="*/ 678715 h 748646"/>
                  <a:gd name="connsiteX106" fmla="*/ 232058 w 1075984"/>
                  <a:gd name="connsiteY106" fmla="*/ 696563 h 748646"/>
                  <a:gd name="connsiteX107" fmla="*/ 246390 w 1075984"/>
                  <a:gd name="connsiteY107" fmla="*/ 715114 h 748646"/>
                  <a:gd name="connsiteX108" fmla="*/ 260236 w 1075984"/>
                  <a:gd name="connsiteY108" fmla="*/ 736856 h 748646"/>
                  <a:gd name="connsiteX109" fmla="*/ 284412 w 1075984"/>
                  <a:gd name="connsiteY109" fmla="*/ 747187 h 748646"/>
                  <a:gd name="connsiteX110" fmla="*/ 289388 w 1075984"/>
                  <a:gd name="connsiteY110" fmla="*/ 748647 h 748646"/>
                  <a:gd name="connsiteX111" fmla="*/ 307561 w 1075984"/>
                  <a:gd name="connsiteY111" fmla="*/ 736207 h 748646"/>
                  <a:gd name="connsiteX112" fmla="*/ 332332 w 1075984"/>
                  <a:gd name="connsiteY112" fmla="*/ 715817 h 748646"/>
                  <a:gd name="connsiteX113" fmla="*/ 356778 w 1075984"/>
                  <a:gd name="connsiteY113" fmla="*/ 700457 h 748646"/>
                  <a:gd name="connsiteX114" fmla="*/ 380954 w 1075984"/>
                  <a:gd name="connsiteY114" fmla="*/ 685421 h 748646"/>
                  <a:gd name="connsiteX115" fmla="*/ 415028 w 1075984"/>
                  <a:gd name="connsiteY115" fmla="*/ 680446 h 748646"/>
                  <a:gd name="connsiteX116" fmla="*/ 459216 w 1075984"/>
                  <a:gd name="connsiteY116" fmla="*/ 681744 h 748646"/>
                  <a:gd name="connsiteX117" fmla="*/ 490855 w 1075984"/>
                  <a:gd name="connsiteY117" fmla="*/ 683528 h 748646"/>
                  <a:gd name="connsiteX118" fmla="*/ 510218 w 1075984"/>
                  <a:gd name="connsiteY118" fmla="*/ 687801 h 748646"/>
                  <a:gd name="connsiteX119" fmla="*/ 512922 w 1075984"/>
                  <a:gd name="connsiteY119" fmla="*/ 687964 h 748646"/>
                  <a:gd name="connsiteX120" fmla="*/ 529526 w 1075984"/>
                  <a:gd name="connsiteY120" fmla="*/ 684069 h 748646"/>
                  <a:gd name="connsiteX121" fmla="*/ 540560 w 1075984"/>
                  <a:gd name="connsiteY121" fmla="*/ 677146 h 748646"/>
                  <a:gd name="connsiteX122" fmla="*/ 550890 w 1075984"/>
                  <a:gd name="connsiteY122" fmla="*/ 674550 h 748646"/>
                  <a:gd name="connsiteX123" fmla="*/ 553865 w 1075984"/>
                  <a:gd name="connsiteY123" fmla="*/ 674821 h 748646"/>
                  <a:gd name="connsiteX124" fmla="*/ 565331 w 1075984"/>
                  <a:gd name="connsiteY124" fmla="*/ 681149 h 748646"/>
                  <a:gd name="connsiteX125" fmla="*/ 566467 w 1075984"/>
                  <a:gd name="connsiteY125" fmla="*/ 681203 h 748646"/>
                  <a:gd name="connsiteX126" fmla="*/ 574309 w 1075984"/>
                  <a:gd name="connsiteY126" fmla="*/ 676011 h 748646"/>
                  <a:gd name="connsiteX127" fmla="*/ 584639 w 1075984"/>
                  <a:gd name="connsiteY127" fmla="*/ 656323 h 748646"/>
                  <a:gd name="connsiteX128" fmla="*/ 592481 w 1075984"/>
                  <a:gd name="connsiteY128" fmla="*/ 640639 h 748646"/>
                  <a:gd name="connsiteX129" fmla="*/ 603136 w 1075984"/>
                  <a:gd name="connsiteY129" fmla="*/ 626793 h 748646"/>
                  <a:gd name="connsiteX130" fmla="*/ 618713 w 1075984"/>
                  <a:gd name="connsiteY130" fmla="*/ 618951 h 748646"/>
                  <a:gd name="connsiteX131" fmla="*/ 635912 w 1075984"/>
                  <a:gd name="connsiteY131" fmla="*/ 613272 h 748646"/>
                  <a:gd name="connsiteX132" fmla="*/ 652354 w 1075984"/>
                  <a:gd name="connsiteY132" fmla="*/ 608080 h 748646"/>
                  <a:gd name="connsiteX133" fmla="*/ 670202 w 1075984"/>
                  <a:gd name="connsiteY133" fmla="*/ 603915 h 748646"/>
                  <a:gd name="connsiteX134" fmla="*/ 672365 w 1075984"/>
                  <a:gd name="connsiteY134" fmla="*/ 588501 h 748646"/>
                  <a:gd name="connsiteX135" fmla="*/ 674799 w 1075984"/>
                  <a:gd name="connsiteY135" fmla="*/ 573303 h 748646"/>
                  <a:gd name="connsiteX136" fmla="*/ 684589 w 1075984"/>
                  <a:gd name="connsiteY136" fmla="*/ 557780 h 748646"/>
                  <a:gd name="connsiteX137" fmla="*/ 695676 w 1075984"/>
                  <a:gd name="connsiteY137" fmla="*/ 539229 h 748646"/>
                  <a:gd name="connsiteX138" fmla="*/ 716228 w 1075984"/>
                  <a:gd name="connsiteY138" fmla="*/ 521435 h 748646"/>
                  <a:gd name="connsiteX139" fmla="*/ 739215 w 1075984"/>
                  <a:gd name="connsiteY139" fmla="*/ 502072 h 748646"/>
                  <a:gd name="connsiteX140" fmla="*/ 751113 w 1075984"/>
                  <a:gd name="connsiteY140" fmla="*/ 491688 h 748646"/>
                  <a:gd name="connsiteX141" fmla="*/ 742568 w 1075984"/>
                  <a:gd name="connsiteY141" fmla="*/ 478005 h 748646"/>
                  <a:gd name="connsiteX142" fmla="*/ 721529 w 1075984"/>
                  <a:gd name="connsiteY142" fmla="*/ 450151 h 748646"/>
                  <a:gd name="connsiteX143" fmla="*/ 710874 w 1075984"/>
                  <a:gd name="connsiteY143" fmla="*/ 423433 h 748646"/>
                  <a:gd name="connsiteX144" fmla="*/ 726018 w 1075984"/>
                  <a:gd name="connsiteY144" fmla="*/ 390711 h 748646"/>
                  <a:gd name="connsiteX145" fmla="*/ 751762 w 1075984"/>
                  <a:gd name="connsiteY145" fmla="*/ 354637 h 748646"/>
                  <a:gd name="connsiteX146" fmla="*/ 776533 w 1075984"/>
                  <a:gd name="connsiteY146" fmla="*/ 323267 h 748646"/>
                  <a:gd name="connsiteX147" fmla="*/ 812500 w 1075984"/>
                  <a:gd name="connsiteY147" fmla="*/ 271075 h 748646"/>
                  <a:gd name="connsiteX148" fmla="*/ 841922 w 1075984"/>
                  <a:gd name="connsiteY148" fmla="*/ 260095 h 748646"/>
                  <a:gd name="connsiteX149" fmla="*/ 882162 w 1075984"/>
                  <a:gd name="connsiteY149" fmla="*/ 247548 h 748646"/>
                  <a:gd name="connsiteX150" fmla="*/ 931379 w 1075984"/>
                  <a:gd name="connsiteY150" fmla="*/ 219856 h 748646"/>
                  <a:gd name="connsiteX151" fmla="*/ 975783 w 1075984"/>
                  <a:gd name="connsiteY151" fmla="*/ 196491 h 748646"/>
                  <a:gd name="connsiteX152" fmla="*/ 990873 w 1075984"/>
                  <a:gd name="connsiteY152" fmla="*/ 178806 h 748646"/>
                  <a:gd name="connsiteX153" fmla="*/ 987952 w 1075984"/>
                  <a:gd name="connsiteY153" fmla="*/ 155441 h 748646"/>
                  <a:gd name="connsiteX154" fmla="*/ 997634 w 1075984"/>
                  <a:gd name="connsiteY154" fmla="*/ 141108 h 748646"/>
                  <a:gd name="connsiteX155" fmla="*/ 999635 w 1075984"/>
                  <a:gd name="connsiteY155" fmla="*/ 132130 h 748646"/>
                  <a:gd name="connsiteX156" fmla="*/ 934300 w 1075984"/>
                  <a:gd name="connsiteY156" fmla="*/ 144461 h 748646"/>
                  <a:gd name="connsiteX157" fmla="*/ 928459 w 1075984"/>
                  <a:gd name="connsiteY157" fmla="*/ 144840 h 748646"/>
                  <a:gd name="connsiteX158" fmla="*/ 897143 w 1075984"/>
                  <a:gd name="connsiteY158" fmla="*/ 132292 h 748646"/>
                  <a:gd name="connsiteX159" fmla="*/ 883027 w 1075984"/>
                  <a:gd name="connsiteY159" fmla="*/ 124233 h 748646"/>
                  <a:gd name="connsiteX160" fmla="*/ 867613 w 1075984"/>
                  <a:gd name="connsiteY160" fmla="*/ 122178 h 748646"/>
                  <a:gd name="connsiteX161" fmla="*/ 845276 w 1075984"/>
                  <a:gd name="connsiteY161" fmla="*/ 117257 h 748646"/>
                  <a:gd name="connsiteX162" fmla="*/ 834891 w 1075984"/>
                  <a:gd name="connsiteY162" fmla="*/ 111578 h 748646"/>
                  <a:gd name="connsiteX163" fmla="*/ 804982 w 1075984"/>
                  <a:gd name="connsiteY163" fmla="*/ 98489 h 748646"/>
                  <a:gd name="connsiteX164" fmla="*/ 792651 w 1075984"/>
                  <a:gd name="connsiteY164" fmla="*/ 92648 h 748646"/>
                  <a:gd name="connsiteX165" fmla="*/ 792543 w 1075984"/>
                  <a:gd name="connsiteY165" fmla="*/ 92756 h 748646"/>
                  <a:gd name="connsiteX166" fmla="*/ 792597 w 1075984"/>
                  <a:gd name="connsiteY166" fmla="*/ 93838 h 748646"/>
                  <a:gd name="connsiteX167" fmla="*/ 787350 w 1075984"/>
                  <a:gd name="connsiteY167" fmla="*/ 105845 h 748646"/>
                  <a:gd name="connsiteX168" fmla="*/ 787296 w 1075984"/>
                  <a:gd name="connsiteY168" fmla="*/ 105899 h 748646"/>
                  <a:gd name="connsiteX169" fmla="*/ 770205 w 1075984"/>
                  <a:gd name="connsiteY169" fmla="*/ 111740 h 748646"/>
                  <a:gd name="connsiteX170" fmla="*/ 763499 w 1075984"/>
                  <a:gd name="connsiteY170" fmla="*/ 112010 h 748646"/>
                  <a:gd name="connsiteX171" fmla="*/ 751276 w 1075984"/>
                  <a:gd name="connsiteY171" fmla="*/ 111469 h 748646"/>
                  <a:gd name="connsiteX172" fmla="*/ 727532 w 1075984"/>
                  <a:gd name="connsiteY172" fmla="*/ 102113 h 748646"/>
                  <a:gd name="connsiteX173" fmla="*/ 711631 w 1075984"/>
                  <a:gd name="connsiteY173" fmla="*/ 95028 h 748646"/>
                  <a:gd name="connsiteX174" fmla="*/ 704276 w 1075984"/>
                  <a:gd name="connsiteY174" fmla="*/ 94216 h 748646"/>
                  <a:gd name="connsiteX175" fmla="*/ 672311 w 1075984"/>
                  <a:gd name="connsiteY175" fmla="*/ 84427 h 748646"/>
                  <a:gd name="connsiteX176" fmla="*/ 657925 w 1075984"/>
                  <a:gd name="connsiteY176" fmla="*/ 80100 h 748646"/>
                  <a:gd name="connsiteX177" fmla="*/ 634452 w 1075984"/>
                  <a:gd name="connsiteY177" fmla="*/ 74692 h 748646"/>
                  <a:gd name="connsiteX178" fmla="*/ 618064 w 1075984"/>
                  <a:gd name="connsiteY178" fmla="*/ 58304 h 748646"/>
                  <a:gd name="connsiteX179" fmla="*/ 611952 w 1075984"/>
                  <a:gd name="connsiteY179" fmla="*/ 44458 h 748646"/>
                  <a:gd name="connsiteX180" fmla="*/ 595781 w 1075984"/>
                  <a:gd name="connsiteY180" fmla="*/ 32072 h 748646"/>
                  <a:gd name="connsiteX181" fmla="*/ 592806 w 1075984"/>
                  <a:gd name="connsiteY181" fmla="*/ 34344 h 748646"/>
                  <a:gd name="connsiteX182" fmla="*/ 555163 w 1075984"/>
                  <a:gd name="connsiteY182" fmla="*/ 40672 h 748646"/>
                  <a:gd name="connsiteX183" fmla="*/ 554351 w 1075984"/>
                  <a:gd name="connsiteY183" fmla="*/ 40726 h 748646"/>
                  <a:gd name="connsiteX184" fmla="*/ 527147 w 1075984"/>
                  <a:gd name="connsiteY184" fmla="*/ 28990 h 748646"/>
                  <a:gd name="connsiteX185" fmla="*/ 516654 w 1075984"/>
                  <a:gd name="connsiteY185" fmla="*/ 27313 h 748646"/>
                  <a:gd name="connsiteX186" fmla="*/ 498481 w 1075984"/>
                  <a:gd name="connsiteY186" fmla="*/ 31315 h 748646"/>
                  <a:gd name="connsiteX187" fmla="*/ 486583 w 1075984"/>
                  <a:gd name="connsiteY187" fmla="*/ 34290 h 748646"/>
                  <a:gd name="connsiteX188" fmla="*/ 478903 w 1075984"/>
                  <a:gd name="connsiteY188" fmla="*/ 32992 h 748646"/>
                  <a:gd name="connsiteX189" fmla="*/ 455430 w 1075984"/>
                  <a:gd name="connsiteY189" fmla="*/ 21959 h 748646"/>
                  <a:gd name="connsiteX190" fmla="*/ 454781 w 1075984"/>
                  <a:gd name="connsiteY190" fmla="*/ 21959 h 748646"/>
                  <a:gd name="connsiteX191" fmla="*/ 416164 w 1075984"/>
                  <a:gd name="connsiteY191" fmla="*/ 27313 h 748646"/>
                  <a:gd name="connsiteX192" fmla="*/ 382415 w 1075984"/>
                  <a:gd name="connsiteY192" fmla="*/ 30017 h 748646"/>
                  <a:gd name="connsiteX193" fmla="*/ 373923 w 1075984"/>
                  <a:gd name="connsiteY193" fmla="*/ 30233 h 748646"/>
                  <a:gd name="connsiteX194" fmla="*/ 339471 w 1075984"/>
                  <a:gd name="connsiteY194" fmla="*/ 25853 h 748646"/>
                  <a:gd name="connsiteX195" fmla="*/ 295716 w 1075984"/>
                  <a:gd name="connsiteY195" fmla="*/ 19525 h 748646"/>
                  <a:gd name="connsiteX196" fmla="*/ 268674 w 1075984"/>
                  <a:gd name="connsiteY196" fmla="*/ 9844 h 748646"/>
                  <a:gd name="connsiteX197" fmla="*/ 262670 w 1075984"/>
                  <a:gd name="connsiteY197" fmla="*/ 9573 h 748646"/>
                  <a:gd name="connsiteX198" fmla="*/ 232058 w 1075984"/>
                  <a:gd name="connsiteY198" fmla="*/ 14170 h 748646"/>
                  <a:gd name="connsiteX199" fmla="*/ 191169 w 1075984"/>
                  <a:gd name="connsiteY199" fmla="*/ 20174 h 748646"/>
                  <a:gd name="connsiteX200" fmla="*/ 185166 w 1075984"/>
                  <a:gd name="connsiteY200" fmla="*/ 21147 h 748646"/>
                  <a:gd name="connsiteX201" fmla="*/ 157366 w 1075984"/>
                  <a:gd name="connsiteY201" fmla="*/ 11466 h 748646"/>
                  <a:gd name="connsiteX202" fmla="*/ 130702 w 1075984"/>
                  <a:gd name="connsiteY202" fmla="*/ 162 h 748646"/>
                  <a:gd name="connsiteX203" fmla="*/ 129080 w 1075984"/>
                  <a:gd name="connsiteY203" fmla="*/ 0 h 748646"/>
                  <a:gd name="connsiteX204" fmla="*/ 1054639 w 1075984"/>
                  <a:gd name="connsiteY204" fmla="*/ 363939 h 748646"/>
                  <a:gd name="connsiteX205" fmla="*/ 1053287 w 1075984"/>
                  <a:gd name="connsiteY205" fmla="*/ 363993 h 748646"/>
                  <a:gd name="connsiteX206" fmla="*/ 1047716 w 1075984"/>
                  <a:gd name="connsiteY206" fmla="*/ 369726 h 748646"/>
                  <a:gd name="connsiteX207" fmla="*/ 1060264 w 1075984"/>
                  <a:gd name="connsiteY207" fmla="*/ 378488 h 748646"/>
                  <a:gd name="connsiteX208" fmla="*/ 1072920 w 1075984"/>
                  <a:gd name="connsiteY208" fmla="*/ 388386 h 748646"/>
                  <a:gd name="connsiteX209" fmla="*/ 1074002 w 1075984"/>
                  <a:gd name="connsiteY209" fmla="*/ 387520 h 748646"/>
                  <a:gd name="connsiteX210" fmla="*/ 1075246 w 1075984"/>
                  <a:gd name="connsiteY210" fmla="*/ 373999 h 748646"/>
                  <a:gd name="connsiteX211" fmla="*/ 1071838 w 1075984"/>
                  <a:gd name="connsiteY211" fmla="*/ 366481 h 748646"/>
                  <a:gd name="connsiteX212" fmla="*/ 1054639 w 1075984"/>
                  <a:gd name="connsiteY212" fmla="*/ 363939 h 748646"/>
                  <a:gd name="connsiteX213" fmla="*/ 982111 w 1075984"/>
                  <a:gd name="connsiteY213" fmla="*/ 374972 h 748646"/>
                  <a:gd name="connsiteX214" fmla="*/ 958476 w 1075984"/>
                  <a:gd name="connsiteY214" fmla="*/ 383518 h 748646"/>
                  <a:gd name="connsiteX215" fmla="*/ 941060 w 1075984"/>
                  <a:gd name="connsiteY215" fmla="*/ 396498 h 748646"/>
                  <a:gd name="connsiteX216" fmla="*/ 928080 w 1075984"/>
                  <a:gd name="connsiteY216" fmla="*/ 402989 h 748646"/>
                  <a:gd name="connsiteX217" fmla="*/ 931433 w 1075984"/>
                  <a:gd name="connsiteY217" fmla="*/ 413752 h 748646"/>
                  <a:gd name="connsiteX218" fmla="*/ 936950 w 1075984"/>
                  <a:gd name="connsiteY218" fmla="*/ 414671 h 748646"/>
                  <a:gd name="connsiteX219" fmla="*/ 944468 w 1075984"/>
                  <a:gd name="connsiteY219" fmla="*/ 413752 h 748646"/>
                  <a:gd name="connsiteX220" fmla="*/ 946036 w 1075984"/>
                  <a:gd name="connsiteY220" fmla="*/ 413697 h 748646"/>
                  <a:gd name="connsiteX221" fmla="*/ 955123 w 1075984"/>
                  <a:gd name="connsiteY221" fmla="*/ 420783 h 748646"/>
                  <a:gd name="connsiteX222" fmla="*/ 963344 w 1075984"/>
                  <a:gd name="connsiteY222" fmla="*/ 433060 h 748646"/>
                  <a:gd name="connsiteX223" fmla="*/ 974485 w 1075984"/>
                  <a:gd name="connsiteY223" fmla="*/ 440307 h 748646"/>
                  <a:gd name="connsiteX224" fmla="*/ 977784 w 1075984"/>
                  <a:gd name="connsiteY224" fmla="*/ 438577 h 748646"/>
                  <a:gd name="connsiteX225" fmla="*/ 990116 w 1075984"/>
                  <a:gd name="connsiteY225" fmla="*/ 424569 h 748646"/>
                  <a:gd name="connsiteX226" fmla="*/ 1004827 w 1075984"/>
                  <a:gd name="connsiteY226" fmla="*/ 413535 h 748646"/>
                  <a:gd name="connsiteX227" fmla="*/ 1009911 w 1075984"/>
                  <a:gd name="connsiteY227" fmla="*/ 396282 h 748646"/>
                  <a:gd name="connsiteX228" fmla="*/ 997093 w 1075984"/>
                  <a:gd name="connsiteY228" fmla="*/ 392009 h 748646"/>
                  <a:gd name="connsiteX229" fmla="*/ 989629 w 1075984"/>
                  <a:gd name="connsiteY229" fmla="*/ 384005 h 748646"/>
                  <a:gd name="connsiteX230" fmla="*/ 982111 w 1075984"/>
                  <a:gd name="connsiteY230" fmla="*/ 374972 h 748646"/>
                  <a:gd name="connsiteX231" fmla="*/ 851063 w 1075984"/>
                  <a:gd name="connsiteY231" fmla="*/ 456154 h 748646"/>
                  <a:gd name="connsiteX232" fmla="*/ 845113 w 1075984"/>
                  <a:gd name="connsiteY232" fmla="*/ 457506 h 748646"/>
                  <a:gd name="connsiteX233" fmla="*/ 836406 w 1075984"/>
                  <a:gd name="connsiteY233" fmla="*/ 470054 h 748646"/>
                  <a:gd name="connsiteX234" fmla="*/ 842788 w 1075984"/>
                  <a:gd name="connsiteY234" fmla="*/ 481520 h 748646"/>
                  <a:gd name="connsiteX235" fmla="*/ 845546 w 1075984"/>
                  <a:gd name="connsiteY235" fmla="*/ 480547 h 748646"/>
                  <a:gd name="connsiteX236" fmla="*/ 855227 w 1075984"/>
                  <a:gd name="connsiteY236" fmla="*/ 466052 h 748646"/>
                  <a:gd name="connsiteX237" fmla="*/ 851063 w 1075984"/>
                  <a:gd name="connsiteY237" fmla="*/ 456154 h 748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</a:cxnLst>
                <a:rect l="l" t="t" r="r" b="b"/>
                <a:pathLst>
                  <a:path w="1075984" h="748646">
                    <a:moveTo>
                      <a:pt x="129080" y="0"/>
                    </a:moveTo>
                    <a:cubicBezTo>
                      <a:pt x="122319" y="0"/>
                      <a:pt x="119453" y="2326"/>
                      <a:pt x="115504" y="3245"/>
                    </a:cubicBezTo>
                    <a:cubicBezTo>
                      <a:pt x="114963" y="3407"/>
                      <a:pt x="114477" y="3461"/>
                      <a:pt x="113936" y="3461"/>
                    </a:cubicBezTo>
                    <a:cubicBezTo>
                      <a:pt x="112476" y="3461"/>
                      <a:pt x="111448" y="2920"/>
                      <a:pt x="110258" y="2380"/>
                    </a:cubicBezTo>
                    <a:cubicBezTo>
                      <a:pt x="109014" y="1839"/>
                      <a:pt x="107662" y="1244"/>
                      <a:pt x="105607" y="1244"/>
                    </a:cubicBezTo>
                    <a:cubicBezTo>
                      <a:pt x="105499" y="1244"/>
                      <a:pt x="105336" y="1244"/>
                      <a:pt x="105228" y="1298"/>
                    </a:cubicBezTo>
                    <a:cubicBezTo>
                      <a:pt x="100036" y="1460"/>
                      <a:pt x="88786" y="5625"/>
                      <a:pt x="85108" y="9302"/>
                    </a:cubicBezTo>
                    <a:cubicBezTo>
                      <a:pt x="81431" y="12980"/>
                      <a:pt x="75481" y="15306"/>
                      <a:pt x="76942" y="20174"/>
                    </a:cubicBezTo>
                    <a:cubicBezTo>
                      <a:pt x="78402" y="24987"/>
                      <a:pt x="83702" y="30882"/>
                      <a:pt x="80944" y="32992"/>
                    </a:cubicBezTo>
                    <a:cubicBezTo>
                      <a:pt x="78240" y="35155"/>
                      <a:pt x="66611" y="34344"/>
                      <a:pt x="62771" y="37535"/>
                    </a:cubicBezTo>
                    <a:cubicBezTo>
                      <a:pt x="59472" y="40239"/>
                      <a:pt x="56606" y="44025"/>
                      <a:pt x="51467" y="44025"/>
                    </a:cubicBezTo>
                    <a:cubicBezTo>
                      <a:pt x="50602" y="44025"/>
                      <a:pt x="49683" y="43917"/>
                      <a:pt x="48655" y="43647"/>
                    </a:cubicBezTo>
                    <a:cubicBezTo>
                      <a:pt x="42652" y="42241"/>
                      <a:pt x="38054" y="38184"/>
                      <a:pt x="34160" y="38184"/>
                    </a:cubicBezTo>
                    <a:cubicBezTo>
                      <a:pt x="33457" y="38184"/>
                      <a:pt x="32754" y="38346"/>
                      <a:pt x="32105" y="38671"/>
                    </a:cubicBezTo>
                    <a:cubicBezTo>
                      <a:pt x="27778" y="40672"/>
                      <a:pt x="18908" y="47054"/>
                      <a:pt x="16204" y="52030"/>
                    </a:cubicBezTo>
                    <a:cubicBezTo>
                      <a:pt x="13500" y="57006"/>
                      <a:pt x="9768" y="59223"/>
                      <a:pt x="5765" y="64037"/>
                    </a:cubicBezTo>
                    <a:cubicBezTo>
                      <a:pt x="1763" y="68850"/>
                      <a:pt x="-1752" y="68201"/>
                      <a:pt x="952" y="76206"/>
                    </a:cubicBezTo>
                    <a:cubicBezTo>
                      <a:pt x="3710" y="84211"/>
                      <a:pt x="5279" y="91079"/>
                      <a:pt x="10741" y="94379"/>
                    </a:cubicBezTo>
                    <a:cubicBezTo>
                      <a:pt x="16204" y="97732"/>
                      <a:pt x="12688" y="103735"/>
                      <a:pt x="17177" y="106764"/>
                    </a:cubicBezTo>
                    <a:cubicBezTo>
                      <a:pt x="19665" y="108387"/>
                      <a:pt x="21829" y="109685"/>
                      <a:pt x="24100" y="109685"/>
                    </a:cubicBezTo>
                    <a:cubicBezTo>
                      <a:pt x="25939" y="109685"/>
                      <a:pt x="27832" y="108873"/>
                      <a:pt x="30050" y="106764"/>
                    </a:cubicBezTo>
                    <a:cubicBezTo>
                      <a:pt x="34106" y="102816"/>
                      <a:pt x="36107" y="96704"/>
                      <a:pt x="38757" y="96704"/>
                    </a:cubicBezTo>
                    <a:cubicBezTo>
                      <a:pt x="39244" y="96704"/>
                      <a:pt x="39785" y="96921"/>
                      <a:pt x="40326" y="97407"/>
                    </a:cubicBezTo>
                    <a:cubicBezTo>
                      <a:pt x="43841" y="100382"/>
                      <a:pt x="43841" y="107089"/>
                      <a:pt x="40326" y="112767"/>
                    </a:cubicBezTo>
                    <a:cubicBezTo>
                      <a:pt x="36756" y="118446"/>
                      <a:pt x="33241" y="121475"/>
                      <a:pt x="37405" y="125153"/>
                    </a:cubicBezTo>
                    <a:cubicBezTo>
                      <a:pt x="38866" y="126397"/>
                      <a:pt x="40488" y="126559"/>
                      <a:pt x="42003" y="126559"/>
                    </a:cubicBezTo>
                    <a:cubicBezTo>
                      <a:pt x="42219" y="126559"/>
                      <a:pt x="42489" y="126559"/>
                      <a:pt x="42706" y="126559"/>
                    </a:cubicBezTo>
                    <a:cubicBezTo>
                      <a:pt x="42922" y="126559"/>
                      <a:pt x="43192" y="126505"/>
                      <a:pt x="43409" y="126505"/>
                    </a:cubicBezTo>
                    <a:cubicBezTo>
                      <a:pt x="45734" y="126505"/>
                      <a:pt x="47682" y="126884"/>
                      <a:pt x="48385" y="131481"/>
                    </a:cubicBezTo>
                    <a:cubicBezTo>
                      <a:pt x="49683" y="139810"/>
                      <a:pt x="47411" y="145813"/>
                      <a:pt x="42598" y="151817"/>
                    </a:cubicBezTo>
                    <a:cubicBezTo>
                      <a:pt x="37784" y="157821"/>
                      <a:pt x="32321" y="161877"/>
                      <a:pt x="31943" y="170206"/>
                    </a:cubicBezTo>
                    <a:cubicBezTo>
                      <a:pt x="31835" y="172910"/>
                      <a:pt x="31672" y="176318"/>
                      <a:pt x="31564" y="179833"/>
                    </a:cubicBezTo>
                    <a:cubicBezTo>
                      <a:pt x="34863" y="177670"/>
                      <a:pt x="38379" y="175020"/>
                      <a:pt x="42111" y="171558"/>
                    </a:cubicBezTo>
                    <a:cubicBezTo>
                      <a:pt x="48114" y="165879"/>
                      <a:pt x="55091" y="161769"/>
                      <a:pt x="61744" y="158902"/>
                    </a:cubicBezTo>
                    <a:cubicBezTo>
                      <a:pt x="70505" y="155116"/>
                      <a:pt x="78889" y="153494"/>
                      <a:pt x="84189" y="153494"/>
                    </a:cubicBezTo>
                    <a:lnTo>
                      <a:pt x="85108" y="153548"/>
                    </a:lnTo>
                    <a:cubicBezTo>
                      <a:pt x="90733" y="153818"/>
                      <a:pt x="94303" y="156685"/>
                      <a:pt x="96412" y="160633"/>
                    </a:cubicBezTo>
                    <a:cubicBezTo>
                      <a:pt x="98197" y="164040"/>
                      <a:pt x="98846" y="168096"/>
                      <a:pt x="98846" y="171775"/>
                    </a:cubicBezTo>
                    <a:lnTo>
                      <a:pt x="98792" y="173667"/>
                    </a:lnTo>
                    <a:cubicBezTo>
                      <a:pt x="98630" y="176912"/>
                      <a:pt x="97224" y="179833"/>
                      <a:pt x="95817" y="182808"/>
                    </a:cubicBezTo>
                    <a:cubicBezTo>
                      <a:pt x="95331" y="183890"/>
                      <a:pt x="94790" y="184971"/>
                      <a:pt x="94411" y="185891"/>
                    </a:cubicBezTo>
                    <a:lnTo>
                      <a:pt x="94303" y="187513"/>
                    </a:lnTo>
                    <a:cubicBezTo>
                      <a:pt x="96304" y="188378"/>
                      <a:pt x="98143" y="188757"/>
                      <a:pt x="99874" y="188757"/>
                    </a:cubicBezTo>
                    <a:cubicBezTo>
                      <a:pt x="101009" y="188757"/>
                      <a:pt x="102037" y="188649"/>
                      <a:pt x="103065" y="188325"/>
                    </a:cubicBezTo>
                    <a:cubicBezTo>
                      <a:pt x="106039" y="187513"/>
                      <a:pt x="109014" y="185674"/>
                      <a:pt x="112043" y="183241"/>
                    </a:cubicBezTo>
                    <a:cubicBezTo>
                      <a:pt x="116370" y="179779"/>
                      <a:pt x="120588" y="178102"/>
                      <a:pt x="125889" y="177508"/>
                    </a:cubicBezTo>
                    <a:cubicBezTo>
                      <a:pt x="127619" y="177291"/>
                      <a:pt x="129404" y="177237"/>
                      <a:pt x="131351" y="177237"/>
                    </a:cubicBezTo>
                    <a:cubicBezTo>
                      <a:pt x="134867" y="177237"/>
                      <a:pt x="138923" y="177508"/>
                      <a:pt x="143845" y="177832"/>
                    </a:cubicBezTo>
                    <a:cubicBezTo>
                      <a:pt x="145576" y="177940"/>
                      <a:pt x="147198" y="177994"/>
                      <a:pt x="148767" y="177994"/>
                    </a:cubicBezTo>
                    <a:cubicBezTo>
                      <a:pt x="153634" y="177994"/>
                      <a:pt x="157907" y="177508"/>
                      <a:pt x="161693" y="176696"/>
                    </a:cubicBezTo>
                    <a:cubicBezTo>
                      <a:pt x="166507" y="175669"/>
                      <a:pt x="170563" y="174046"/>
                      <a:pt x="173754" y="172369"/>
                    </a:cubicBezTo>
                    <a:lnTo>
                      <a:pt x="173808" y="172369"/>
                    </a:lnTo>
                    <a:cubicBezTo>
                      <a:pt x="177756" y="170314"/>
                      <a:pt x="183327" y="169016"/>
                      <a:pt x="189168" y="168367"/>
                    </a:cubicBezTo>
                    <a:cubicBezTo>
                      <a:pt x="192089" y="168043"/>
                      <a:pt x="195064" y="167880"/>
                      <a:pt x="197984" y="167880"/>
                    </a:cubicBezTo>
                    <a:cubicBezTo>
                      <a:pt x="201283" y="167880"/>
                      <a:pt x="204529" y="168096"/>
                      <a:pt x="207341" y="168529"/>
                    </a:cubicBezTo>
                    <a:cubicBezTo>
                      <a:pt x="216698" y="169881"/>
                      <a:pt x="217239" y="175993"/>
                      <a:pt x="217779" y="183294"/>
                    </a:cubicBezTo>
                    <a:cubicBezTo>
                      <a:pt x="217996" y="186377"/>
                      <a:pt x="218320" y="189947"/>
                      <a:pt x="220051" y="192273"/>
                    </a:cubicBezTo>
                    <a:cubicBezTo>
                      <a:pt x="222647" y="195842"/>
                      <a:pt x="226217" y="198114"/>
                      <a:pt x="229516" y="200277"/>
                    </a:cubicBezTo>
                    <a:cubicBezTo>
                      <a:pt x="233248" y="202711"/>
                      <a:pt x="236763" y="204983"/>
                      <a:pt x="239684" y="208985"/>
                    </a:cubicBezTo>
                    <a:cubicBezTo>
                      <a:pt x="240441" y="210067"/>
                      <a:pt x="241144" y="211203"/>
                      <a:pt x="241685" y="212446"/>
                    </a:cubicBezTo>
                    <a:cubicBezTo>
                      <a:pt x="243308" y="216124"/>
                      <a:pt x="243848" y="220343"/>
                      <a:pt x="242226" y="224994"/>
                    </a:cubicBezTo>
                    <a:lnTo>
                      <a:pt x="242280" y="224994"/>
                    </a:lnTo>
                    <a:cubicBezTo>
                      <a:pt x="240874" y="229051"/>
                      <a:pt x="237791" y="233377"/>
                      <a:pt x="232220" y="237704"/>
                    </a:cubicBezTo>
                    <a:cubicBezTo>
                      <a:pt x="228759" y="240409"/>
                      <a:pt x="224216" y="243167"/>
                      <a:pt x="218428" y="245979"/>
                    </a:cubicBezTo>
                    <a:cubicBezTo>
                      <a:pt x="214264" y="248035"/>
                      <a:pt x="211884" y="249116"/>
                      <a:pt x="209667" y="250144"/>
                    </a:cubicBezTo>
                    <a:cubicBezTo>
                      <a:pt x="194901" y="257067"/>
                      <a:pt x="190250" y="259284"/>
                      <a:pt x="190845" y="269182"/>
                    </a:cubicBezTo>
                    <a:cubicBezTo>
                      <a:pt x="191278" y="275780"/>
                      <a:pt x="192846" y="281081"/>
                      <a:pt x="194415" y="286219"/>
                    </a:cubicBezTo>
                    <a:cubicBezTo>
                      <a:pt x="196416" y="292925"/>
                      <a:pt x="198309" y="299307"/>
                      <a:pt x="197930" y="308177"/>
                    </a:cubicBezTo>
                    <a:cubicBezTo>
                      <a:pt x="197552" y="317047"/>
                      <a:pt x="195172" y="326566"/>
                      <a:pt x="193062" y="335382"/>
                    </a:cubicBezTo>
                    <a:cubicBezTo>
                      <a:pt x="191440" y="341872"/>
                      <a:pt x="189980" y="347930"/>
                      <a:pt x="189547" y="352473"/>
                    </a:cubicBezTo>
                    <a:cubicBezTo>
                      <a:pt x="188682" y="362533"/>
                      <a:pt x="185058" y="388386"/>
                      <a:pt x="183814" y="396985"/>
                    </a:cubicBezTo>
                    <a:lnTo>
                      <a:pt x="183489" y="399419"/>
                    </a:lnTo>
                    <a:cubicBezTo>
                      <a:pt x="182624" y="405747"/>
                      <a:pt x="170455" y="406180"/>
                      <a:pt x="158772" y="406504"/>
                    </a:cubicBezTo>
                    <a:cubicBezTo>
                      <a:pt x="151525" y="406721"/>
                      <a:pt x="144548" y="406991"/>
                      <a:pt x="143845" y="407370"/>
                    </a:cubicBezTo>
                    <a:lnTo>
                      <a:pt x="143791" y="407370"/>
                    </a:lnTo>
                    <a:lnTo>
                      <a:pt x="143845" y="407370"/>
                    </a:lnTo>
                    <a:lnTo>
                      <a:pt x="143683" y="408397"/>
                    </a:lnTo>
                    <a:cubicBezTo>
                      <a:pt x="143737" y="409966"/>
                      <a:pt x="144494" y="412129"/>
                      <a:pt x="146171" y="414995"/>
                    </a:cubicBezTo>
                    <a:cubicBezTo>
                      <a:pt x="147469" y="417267"/>
                      <a:pt x="149308" y="419863"/>
                      <a:pt x="151850" y="422784"/>
                    </a:cubicBezTo>
                    <a:cubicBezTo>
                      <a:pt x="156285" y="427976"/>
                      <a:pt x="161693" y="433114"/>
                      <a:pt x="166615" y="437765"/>
                    </a:cubicBezTo>
                    <a:cubicBezTo>
                      <a:pt x="174673" y="445445"/>
                      <a:pt x="181596" y="451990"/>
                      <a:pt x="182786" y="457723"/>
                    </a:cubicBezTo>
                    <a:cubicBezTo>
                      <a:pt x="184247" y="464646"/>
                      <a:pt x="178189" y="473624"/>
                      <a:pt x="172510" y="482007"/>
                    </a:cubicBezTo>
                    <a:cubicBezTo>
                      <a:pt x="170239" y="485360"/>
                      <a:pt x="168021" y="488605"/>
                      <a:pt x="166669" y="491147"/>
                    </a:cubicBezTo>
                    <a:lnTo>
                      <a:pt x="165209" y="493798"/>
                    </a:lnTo>
                    <a:lnTo>
                      <a:pt x="165209" y="493852"/>
                    </a:lnTo>
                    <a:cubicBezTo>
                      <a:pt x="161477" y="500720"/>
                      <a:pt x="158015" y="506994"/>
                      <a:pt x="159692" y="512295"/>
                    </a:cubicBezTo>
                    <a:cubicBezTo>
                      <a:pt x="160287" y="514242"/>
                      <a:pt x="160665" y="515702"/>
                      <a:pt x="161098" y="517162"/>
                    </a:cubicBezTo>
                    <a:cubicBezTo>
                      <a:pt x="162829" y="523328"/>
                      <a:pt x="164560" y="529710"/>
                      <a:pt x="168183" y="532144"/>
                    </a:cubicBezTo>
                    <a:cubicBezTo>
                      <a:pt x="170022" y="533388"/>
                      <a:pt x="172672" y="534091"/>
                      <a:pt x="175106" y="534740"/>
                    </a:cubicBezTo>
                    <a:cubicBezTo>
                      <a:pt x="181596" y="536471"/>
                      <a:pt x="187059" y="537877"/>
                      <a:pt x="186626" y="545882"/>
                    </a:cubicBezTo>
                    <a:cubicBezTo>
                      <a:pt x="186194" y="553832"/>
                      <a:pt x="181867" y="556807"/>
                      <a:pt x="174241" y="562161"/>
                    </a:cubicBezTo>
                    <a:cubicBezTo>
                      <a:pt x="173646" y="562540"/>
                      <a:pt x="173105" y="562918"/>
                      <a:pt x="171537" y="564054"/>
                    </a:cubicBezTo>
                    <a:lnTo>
                      <a:pt x="171482" y="564054"/>
                    </a:lnTo>
                    <a:cubicBezTo>
                      <a:pt x="167642" y="566758"/>
                      <a:pt x="162991" y="570112"/>
                      <a:pt x="158340" y="574763"/>
                    </a:cubicBezTo>
                    <a:cubicBezTo>
                      <a:pt x="153797" y="579306"/>
                      <a:pt x="149253" y="585148"/>
                      <a:pt x="145522" y="593044"/>
                    </a:cubicBezTo>
                    <a:cubicBezTo>
                      <a:pt x="141141" y="602238"/>
                      <a:pt x="145900" y="621925"/>
                      <a:pt x="150065" y="635501"/>
                    </a:cubicBezTo>
                    <a:cubicBezTo>
                      <a:pt x="151741" y="634635"/>
                      <a:pt x="153310" y="633932"/>
                      <a:pt x="154716" y="633391"/>
                    </a:cubicBezTo>
                    <a:cubicBezTo>
                      <a:pt x="159367" y="631661"/>
                      <a:pt x="167264" y="628145"/>
                      <a:pt x="173862" y="628145"/>
                    </a:cubicBezTo>
                    <a:cubicBezTo>
                      <a:pt x="176891" y="628145"/>
                      <a:pt x="179703" y="628902"/>
                      <a:pt x="181759" y="630903"/>
                    </a:cubicBezTo>
                    <a:cubicBezTo>
                      <a:pt x="188357" y="637232"/>
                      <a:pt x="181218" y="635987"/>
                      <a:pt x="191494" y="646696"/>
                    </a:cubicBezTo>
                    <a:cubicBezTo>
                      <a:pt x="201770" y="657351"/>
                      <a:pt x="206584" y="655350"/>
                      <a:pt x="213074" y="662868"/>
                    </a:cubicBezTo>
                    <a:cubicBezTo>
                      <a:pt x="215670" y="665897"/>
                      <a:pt x="219510" y="666546"/>
                      <a:pt x="223458" y="666546"/>
                    </a:cubicBezTo>
                    <a:cubicBezTo>
                      <a:pt x="224973" y="666546"/>
                      <a:pt x="226541" y="666437"/>
                      <a:pt x="227947" y="666329"/>
                    </a:cubicBezTo>
                    <a:cubicBezTo>
                      <a:pt x="229408" y="666221"/>
                      <a:pt x="230814" y="666113"/>
                      <a:pt x="232112" y="666113"/>
                    </a:cubicBezTo>
                    <a:cubicBezTo>
                      <a:pt x="234384" y="666113"/>
                      <a:pt x="236222" y="666437"/>
                      <a:pt x="237196" y="667682"/>
                    </a:cubicBezTo>
                    <a:cubicBezTo>
                      <a:pt x="240766" y="672008"/>
                      <a:pt x="233789" y="673685"/>
                      <a:pt x="230922" y="678715"/>
                    </a:cubicBezTo>
                    <a:cubicBezTo>
                      <a:pt x="228056" y="683691"/>
                      <a:pt x="229624" y="692020"/>
                      <a:pt x="232058" y="696563"/>
                    </a:cubicBezTo>
                    <a:cubicBezTo>
                      <a:pt x="234438" y="701052"/>
                      <a:pt x="240874" y="703756"/>
                      <a:pt x="246390" y="715114"/>
                    </a:cubicBezTo>
                    <a:cubicBezTo>
                      <a:pt x="251853" y="726472"/>
                      <a:pt x="252178" y="731827"/>
                      <a:pt x="260236" y="736856"/>
                    </a:cubicBezTo>
                    <a:cubicBezTo>
                      <a:pt x="268241" y="741832"/>
                      <a:pt x="276678" y="742211"/>
                      <a:pt x="284412" y="747187"/>
                    </a:cubicBezTo>
                    <a:cubicBezTo>
                      <a:pt x="285981" y="748214"/>
                      <a:pt x="287657" y="748647"/>
                      <a:pt x="289388" y="748647"/>
                    </a:cubicBezTo>
                    <a:cubicBezTo>
                      <a:pt x="296365" y="748647"/>
                      <a:pt x="304208" y="741778"/>
                      <a:pt x="307561" y="736207"/>
                    </a:cubicBezTo>
                    <a:cubicBezTo>
                      <a:pt x="311725" y="729176"/>
                      <a:pt x="322975" y="720198"/>
                      <a:pt x="332332" y="715817"/>
                    </a:cubicBezTo>
                    <a:cubicBezTo>
                      <a:pt x="341689" y="711490"/>
                      <a:pt x="346178" y="705108"/>
                      <a:pt x="356778" y="700457"/>
                    </a:cubicBezTo>
                    <a:cubicBezTo>
                      <a:pt x="367433" y="695806"/>
                      <a:pt x="367433" y="689748"/>
                      <a:pt x="380954" y="685421"/>
                    </a:cubicBezTo>
                    <a:cubicBezTo>
                      <a:pt x="394422" y="681095"/>
                      <a:pt x="404752" y="680446"/>
                      <a:pt x="415028" y="680446"/>
                    </a:cubicBezTo>
                    <a:cubicBezTo>
                      <a:pt x="425304" y="680446"/>
                      <a:pt x="448344" y="680932"/>
                      <a:pt x="459216" y="681744"/>
                    </a:cubicBezTo>
                    <a:cubicBezTo>
                      <a:pt x="470087" y="682555"/>
                      <a:pt x="483446" y="683312"/>
                      <a:pt x="490855" y="683528"/>
                    </a:cubicBezTo>
                    <a:cubicBezTo>
                      <a:pt x="498265" y="683799"/>
                      <a:pt x="505242" y="687044"/>
                      <a:pt x="510218" y="687801"/>
                    </a:cubicBezTo>
                    <a:cubicBezTo>
                      <a:pt x="510975" y="687909"/>
                      <a:pt x="511895" y="687964"/>
                      <a:pt x="512922" y="687964"/>
                    </a:cubicBezTo>
                    <a:cubicBezTo>
                      <a:pt x="518493" y="687964"/>
                      <a:pt x="526930" y="686287"/>
                      <a:pt x="529526" y="684069"/>
                    </a:cubicBezTo>
                    <a:cubicBezTo>
                      <a:pt x="532609" y="681365"/>
                      <a:pt x="534935" y="678282"/>
                      <a:pt x="540560" y="677146"/>
                    </a:cubicBezTo>
                    <a:cubicBezTo>
                      <a:pt x="545157" y="676173"/>
                      <a:pt x="546888" y="674550"/>
                      <a:pt x="550890" y="674550"/>
                    </a:cubicBezTo>
                    <a:cubicBezTo>
                      <a:pt x="551755" y="674550"/>
                      <a:pt x="552729" y="674658"/>
                      <a:pt x="553865" y="674821"/>
                    </a:cubicBezTo>
                    <a:cubicBezTo>
                      <a:pt x="560301" y="675848"/>
                      <a:pt x="561112" y="680824"/>
                      <a:pt x="565331" y="681149"/>
                    </a:cubicBezTo>
                    <a:cubicBezTo>
                      <a:pt x="565709" y="681203"/>
                      <a:pt x="566142" y="681203"/>
                      <a:pt x="566467" y="681203"/>
                    </a:cubicBezTo>
                    <a:cubicBezTo>
                      <a:pt x="569928" y="681203"/>
                      <a:pt x="571983" y="679742"/>
                      <a:pt x="574309" y="676011"/>
                    </a:cubicBezTo>
                    <a:cubicBezTo>
                      <a:pt x="576905" y="671846"/>
                      <a:pt x="582205" y="661786"/>
                      <a:pt x="584639" y="656323"/>
                    </a:cubicBezTo>
                    <a:cubicBezTo>
                      <a:pt x="587019" y="650807"/>
                      <a:pt x="588966" y="645128"/>
                      <a:pt x="592481" y="640639"/>
                    </a:cubicBezTo>
                    <a:cubicBezTo>
                      <a:pt x="596051" y="636150"/>
                      <a:pt x="597457" y="630471"/>
                      <a:pt x="603136" y="626793"/>
                    </a:cubicBezTo>
                    <a:cubicBezTo>
                      <a:pt x="608761" y="623115"/>
                      <a:pt x="609410" y="621114"/>
                      <a:pt x="618713" y="618951"/>
                    </a:cubicBezTo>
                    <a:cubicBezTo>
                      <a:pt x="628015" y="616787"/>
                      <a:pt x="630449" y="615760"/>
                      <a:pt x="635912" y="613272"/>
                    </a:cubicBezTo>
                    <a:cubicBezTo>
                      <a:pt x="641374" y="610784"/>
                      <a:pt x="646999" y="608945"/>
                      <a:pt x="652354" y="608080"/>
                    </a:cubicBezTo>
                    <a:cubicBezTo>
                      <a:pt x="657654" y="607268"/>
                      <a:pt x="666686" y="606565"/>
                      <a:pt x="670202" y="603915"/>
                    </a:cubicBezTo>
                    <a:cubicBezTo>
                      <a:pt x="673772" y="601265"/>
                      <a:pt x="673177" y="593314"/>
                      <a:pt x="672365" y="588501"/>
                    </a:cubicBezTo>
                    <a:cubicBezTo>
                      <a:pt x="671554" y="583687"/>
                      <a:pt x="670743" y="579306"/>
                      <a:pt x="674799" y="573303"/>
                    </a:cubicBezTo>
                    <a:cubicBezTo>
                      <a:pt x="678801" y="567299"/>
                      <a:pt x="681884" y="563946"/>
                      <a:pt x="684589" y="557780"/>
                    </a:cubicBezTo>
                    <a:cubicBezTo>
                      <a:pt x="687347" y="551615"/>
                      <a:pt x="690213" y="546044"/>
                      <a:pt x="695676" y="539229"/>
                    </a:cubicBezTo>
                    <a:cubicBezTo>
                      <a:pt x="701139" y="532414"/>
                      <a:pt x="712010" y="527006"/>
                      <a:pt x="716228" y="521435"/>
                    </a:cubicBezTo>
                    <a:cubicBezTo>
                      <a:pt x="720393" y="515918"/>
                      <a:pt x="734076" y="506778"/>
                      <a:pt x="739215" y="502072"/>
                    </a:cubicBezTo>
                    <a:cubicBezTo>
                      <a:pt x="744353" y="497421"/>
                      <a:pt x="750464" y="497908"/>
                      <a:pt x="751113" y="491688"/>
                    </a:cubicBezTo>
                    <a:cubicBezTo>
                      <a:pt x="751762" y="485522"/>
                      <a:pt x="750140" y="484657"/>
                      <a:pt x="742568" y="478005"/>
                    </a:cubicBezTo>
                    <a:cubicBezTo>
                      <a:pt x="735050" y="471298"/>
                      <a:pt x="725369" y="462482"/>
                      <a:pt x="721529" y="450151"/>
                    </a:cubicBezTo>
                    <a:cubicBezTo>
                      <a:pt x="717635" y="437820"/>
                      <a:pt x="710549" y="435494"/>
                      <a:pt x="710874" y="423433"/>
                    </a:cubicBezTo>
                    <a:cubicBezTo>
                      <a:pt x="711198" y="411426"/>
                      <a:pt x="715363" y="402718"/>
                      <a:pt x="726018" y="390711"/>
                    </a:cubicBezTo>
                    <a:cubicBezTo>
                      <a:pt x="736618" y="378704"/>
                      <a:pt x="742406" y="368374"/>
                      <a:pt x="751762" y="354637"/>
                    </a:cubicBezTo>
                    <a:cubicBezTo>
                      <a:pt x="761119" y="340953"/>
                      <a:pt x="768475" y="331596"/>
                      <a:pt x="776533" y="323267"/>
                    </a:cubicBezTo>
                    <a:cubicBezTo>
                      <a:pt x="784538" y="314884"/>
                      <a:pt x="804279" y="277943"/>
                      <a:pt x="812500" y="271075"/>
                    </a:cubicBezTo>
                    <a:cubicBezTo>
                      <a:pt x="820667" y="264260"/>
                      <a:pt x="821965" y="265558"/>
                      <a:pt x="841922" y="260095"/>
                    </a:cubicBezTo>
                    <a:cubicBezTo>
                      <a:pt x="861880" y="254579"/>
                      <a:pt x="869614" y="254417"/>
                      <a:pt x="882162" y="247548"/>
                    </a:cubicBezTo>
                    <a:cubicBezTo>
                      <a:pt x="894709" y="240679"/>
                      <a:pt x="924835" y="222993"/>
                      <a:pt x="931379" y="219856"/>
                    </a:cubicBezTo>
                    <a:cubicBezTo>
                      <a:pt x="937978" y="216719"/>
                      <a:pt x="965182" y="204496"/>
                      <a:pt x="975783" y="196491"/>
                    </a:cubicBezTo>
                    <a:cubicBezTo>
                      <a:pt x="986384" y="188487"/>
                      <a:pt x="989629" y="187784"/>
                      <a:pt x="990873" y="178806"/>
                    </a:cubicBezTo>
                    <a:cubicBezTo>
                      <a:pt x="992171" y="169773"/>
                      <a:pt x="986059" y="161769"/>
                      <a:pt x="987952" y="155441"/>
                    </a:cubicBezTo>
                    <a:cubicBezTo>
                      <a:pt x="989899" y="149113"/>
                      <a:pt x="995362" y="145760"/>
                      <a:pt x="997634" y="141108"/>
                    </a:cubicBezTo>
                    <a:cubicBezTo>
                      <a:pt x="999310" y="137647"/>
                      <a:pt x="1000770" y="135862"/>
                      <a:pt x="999635" y="132130"/>
                    </a:cubicBezTo>
                    <a:cubicBezTo>
                      <a:pt x="981462" y="136024"/>
                      <a:pt x="950417" y="142406"/>
                      <a:pt x="934300" y="144461"/>
                    </a:cubicBezTo>
                    <a:cubicBezTo>
                      <a:pt x="932245" y="144732"/>
                      <a:pt x="930297" y="144840"/>
                      <a:pt x="928459" y="144840"/>
                    </a:cubicBezTo>
                    <a:cubicBezTo>
                      <a:pt x="914883" y="144840"/>
                      <a:pt x="905743" y="138404"/>
                      <a:pt x="897143" y="132292"/>
                    </a:cubicBezTo>
                    <a:cubicBezTo>
                      <a:pt x="892384" y="128885"/>
                      <a:pt x="887787" y="125694"/>
                      <a:pt x="883027" y="124233"/>
                    </a:cubicBezTo>
                    <a:cubicBezTo>
                      <a:pt x="876861" y="122395"/>
                      <a:pt x="872156" y="122232"/>
                      <a:pt x="867613" y="122178"/>
                    </a:cubicBezTo>
                    <a:cubicBezTo>
                      <a:pt x="860852" y="122016"/>
                      <a:pt x="854524" y="121908"/>
                      <a:pt x="845276" y="117257"/>
                    </a:cubicBezTo>
                    <a:cubicBezTo>
                      <a:pt x="840462" y="114877"/>
                      <a:pt x="837595" y="113146"/>
                      <a:pt x="834891" y="111578"/>
                    </a:cubicBezTo>
                    <a:cubicBezTo>
                      <a:pt x="829537" y="108332"/>
                      <a:pt x="825102" y="105736"/>
                      <a:pt x="804982" y="98489"/>
                    </a:cubicBezTo>
                    <a:cubicBezTo>
                      <a:pt x="795517" y="95082"/>
                      <a:pt x="793192" y="92648"/>
                      <a:pt x="792651" y="92648"/>
                    </a:cubicBezTo>
                    <a:cubicBezTo>
                      <a:pt x="792597" y="92648"/>
                      <a:pt x="792543" y="92702"/>
                      <a:pt x="792543" y="92756"/>
                    </a:cubicBezTo>
                    <a:lnTo>
                      <a:pt x="792597" y="93838"/>
                    </a:lnTo>
                    <a:cubicBezTo>
                      <a:pt x="792651" y="97624"/>
                      <a:pt x="792705" y="102113"/>
                      <a:pt x="787350" y="105845"/>
                    </a:cubicBezTo>
                    <a:lnTo>
                      <a:pt x="787296" y="105899"/>
                    </a:lnTo>
                    <a:cubicBezTo>
                      <a:pt x="782212" y="109468"/>
                      <a:pt x="776479" y="111091"/>
                      <a:pt x="770205" y="111740"/>
                    </a:cubicBezTo>
                    <a:cubicBezTo>
                      <a:pt x="768042" y="111956"/>
                      <a:pt x="765770" y="112010"/>
                      <a:pt x="763499" y="112010"/>
                    </a:cubicBezTo>
                    <a:cubicBezTo>
                      <a:pt x="759605" y="112010"/>
                      <a:pt x="755548" y="111740"/>
                      <a:pt x="751276" y="111469"/>
                    </a:cubicBezTo>
                    <a:cubicBezTo>
                      <a:pt x="743109" y="110820"/>
                      <a:pt x="735158" y="106385"/>
                      <a:pt x="727532" y="102113"/>
                    </a:cubicBezTo>
                    <a:cubicBezTo>
                      <a:pt x="721691" y="98868"/>
                      <a:pt x="716120" y="95677"/>
                      <a:pt x="711631" y="95028"/>
                    </a:cubicBezTo>
                    <a:cubicBezTo>
                      <a:pt x="709143" y="94649"/>
                      <a:pt x="706709" y="94433"/>
                      <a:pt x="704276" y="94216"/>
                    </a:cubicBezTo>
                    <a:cubicBezTo>
                      <a:pt x="693891" y="93189"/>
                      <a:pt x="682587" y="92053"/>
                      <a:pt x="672311" y="84427"/>
                    </a:cubicBezTo>
                    <a:cubicBezTo>
                      <a:pt x="667552" y="80857"/>
                      <a:pt x="663171" y="80479"/>
                      <a:pt x="657925" y="80100"/>
                    </a:cubicBezTo>
                    <a:cubicBezTo>
                      <a:pt x="651867" y="79613"/>
                      <a:pt x="644728" y="79073"/>
                      <a:pt x="634452" y="74692"/>
                    </a:cubicBezTo>
                    <a:cubicBezTo>
                      <a:pt x="620389" y="68688"/>
                      <a:pt x="619632" y="65173"/>
                      <a:pt x="618064" y="58304"/>
                    </a:cubicBezTo>
                    <a:cubicBezTo>
                      <a:pt x="617415" y="55221"/>
                      <a:pt x="616495" y="51111"/>
                      <a:pt x="611952" y="44458"/>
                    </a:cubicBezTo>
                    <a:cubicBezTo>
                      <a:pt x="606273" y="36129"/>
                      <a:pt x="601460" y="33749"/>
                      <a:pt x="595781" y="32072"/>
                    </a:cubicBezTo>
                    <a:cubicBezTo>
                      <a:pt x="594483" y="33208"/>
                      <a:pt x="593401" y="33965"/>
                      <a:pt x="592806" y="34344"/>
                    </a:cubicBezTo>
                    <a:cubicBezTo>
                      <a:pt x="588912" y="36345"/>
                      <a:pt x="561923" y="40023"/>
                      <a:pt x="555163" y="40672"/>
                    </a:cubicBezTo>
                    <a:cubicBezTo>
                      <a:pt x="554892" y="40726"/>
                      <a:pt x="554622" y="40726"/>
                      <a:pt x="554351" y="40726"/>
                    </a:cubicBezTo>
                    <a:cubicBezTo>
                      <a:pt x="547483" y="40726"/>
                      <a:pt x="536395" y="32559"/>
                      <a:pt x="527147" y="28990"/>
                    </a:cubicBezTo>
                    <a:cubicBezTo>
                      <a:pt x="523956" y="27746"/>
                      <a:pt x="520278" y="27313"/>
                      <a:pt x="516654" y="27313"/>
                    </a:cubicBezTo>
                    <a:cubicBezTo>
                      <a:pt x="509190" y="27313"/>
                      <a:pt x="501727" y="29314"/>
                      <a:pt x="498481" y="31315"/>
                    </a:cubicBezTo>
                    <a:cubicBezTo>
                      <a:pt x="495507" y="33208"/>
                      <a:pt x="491018" y="34290"/>
                      <a:pt x="486583" y="34290"/>
                    </a:cubicBezTo>
                    <a:cubicBezTo>
                      <a:pt x="483878" y="34290"/>
                      <a:pt x="481174" y="33911"/>
                      <a:pt x="478903" y="32992"/>
                    </a:cubicBezTo>
                    <a:cubicBezTo>
                      <a:pt x="472899" y="30666"/>
                      <a:pt x="466896" y="21959"/>
                      <a:pt x="455430" y="21959"/>
                    </a:cubicBezTo>
                    <a:cubicBezTo>
                      <a:pt x="455213" y="21959"/>
                      <a:pt x="454943" y="21959"/>
                      <a:pt x="454781" y="21959"/>
                    </a:cubicBezTo>
                    <a:cubicBezTo>
                      <a:pt x="442882" y="22283"/>
                      <a:pt x="423573" y="25961"/>
                      <a:pt x="416164" y="27313"/>
                    </a:cubicBezTo>
                    <a:cubicBezTo>
                      <a:pt x="408808" y="28665"/>
                      <a:pt x="389121" y="29639"/>
                      <a:pt x="382415" y="30017"/>
                    </a:cubicBezTo>
                    <a:cubicBezTo>
                      <a:pt x="380522" y="30071"/>
                      <a:pt x="377601" y="30233"/>
                      <a:pt x="373923" y="30233"/>
                    </a:cubicBezTo>
                    <a:cubicBezTo>
                      <a:pt x="364296" y="30233"/>
                      <a:pt x="349964" y="29476"/>
                      <a:pt x="339471" y="25853"/>
                    </a:cubicBezTo>
                    <a:cubicBezTo>
                      <a:pt x="324976" y="20877"/>
                      <a:pt x="305668" y="20498"/>
                      <a:pt x="295716" y="19525"/>
                    </a:cubicBezTo>
                    <a:cubicBezTo>
                      <a:pt x="285764" y="18551"/>
                      <a:pt x="284142" y="11142"/>
                      <a:pt x="268674" y="9844"/>
                    </a:cubicBezTo>
                    <a:cubicBezTo>
                      <a:pt x="266510" y="9627"/>
                      <a:pt x="264509" y="9573"/>
                      <a:pt x="262670" y="9573"/>
                    </a:cubicBezTo>
                    <a:cubicBezTo>
                      <a:pt x="250934" y="9573"/>
                      <a:pt x="243362" y="12710"/>
                      <a:pt x="232058" y="14170"/>
                    </a:cubicBezTo>
                    <a:cubicBezTo>
                      <a:pt x="218861" y="15793"/>
                      <a:pt x="201500" y="16496"/>
                      <a:pt x="191169" y="20174"/>
                    </a:cubicBezTo>
                    <a:cubicBezTo>
                      <a:pt x="189276" y="20877"/>
                      <a:pt x="187275" y="21147"/>
                      <a:pt x="185166" y="21147"/>
                    </a:cubicBezTo>
                    <a:cubicBezTo>
                      <a:pt x="175701" y="21147"/>
                      <a:pt x="164505" y="15306"/>
                      <a:pt x="157366" y="11466"/>
                    </a:cubicBezTo>
                    <a:cubicBezTo>
                      <a:pt x="148659" y="6815"/>
                      <a:pt x="138382" y="487"/>
                      <a:pt x="130702" y="162"/>
                    </a:cubicBezTo>
                    <a:cubicBezTo>
                      <a:pt x="129945" y="0"/>
                      <a:pt x="129512" y="0"/>
                      <a:pt x="129080" y="0"/>
                    </a:cubicBezTo>
                    <a:moveTo>
                      <a:pt x="1054639" y="363939"/>
                    </a:moveTo>
                    <a:cubicBezTo>
                      <a:pt x="1054153" y="363939"/>
                      <a:pt x="1053720" y="363939"/>
                      <a:pt x="1053287" y="363993"/>
                    </a:cubicBezTo>
                    <a:cubicBezTo>
                      <a:pt x="1046040" y="365507"/>
                      <a:pt x="1042416" y="364750"/>
                      <a:pt x="1047716" y="369726"/>
                    </a:cubicBezTo>
                    <a:cubicBezTo>
                      <a:pt x="1053017" y="374702"/>
                      <a:pt x="1051556" y="374215"/>
                      <a:pt x="1060264" y="378488"/>
                    </a:cubicBezTo>
                    <a:cubicBezTo>
                      <a:pt x="1067512" y="382057"/>
                      <a:pt x="1070919" y="388386"/>
                      <a:pt x="1072920" y="388386"/>
                    </a:cubicBezTo>
                    <a:cubicBezTo>
                      <a:pt x="1073299" y="388386"/>
                      <a:pt x="1073677" y="388115"/>
                      <a:pt x="1074002" y="387520"/>
                    </a:cubicBezTo>
                    <a:cubicBezTo>
                      <a:pt x="1075949" y="384059"/>
                      <a:pt x="1076652" y="378001"/>
                      <a:pt x="1075246" y="373999"/>
                    </a:cubicBezTo>
                    <a:cubicBezTo>
                      <a:pt x="1073785" y="369997"/>
                      <a:pt x="1075949" y="367725"/>
                      <a:pt x="1071838" y="366481"/>
                    </a:cubicBezTo>
                    <a:cubicBezTo>
                      <a:pt x="1068052" y="365291"/>
                      <a:pt x="1060535" y="363939"/>
                      <a:pt x="1054639" y="363939"/>
                    </a:cubicBezTo>
                    <a:moveTo>
                      <a:pt x="982111" y="374972"/>
                    </a:moveTo>
                    <a:cubicBezTo>
                      <a:pt x="972213" y="374972"/>
                      <a:pt x="963073" y="378704"/>
                      <a:pt x="958476" y="383518"/>
                    </a:cubicBezTo>
                    <a:cubicBezTo>
                      <a:pt x="951986" y="391036"/>
                      <a:pt x="950525" y="393524"/>
                      <a:pt x="941060" y="396498"/>
                    </a:cubicBezTo>
                    <a:cubicBezTo>
                      <a:pt x="931704" y="399527"/>
                      <a:pt x="928783" y="396769"/>
                      <a:pt x="928080" y="402989"/>
                    </a:cubicBezTo>
                    <a:cubicBezTo>
                      <a:pt x="927377" y="409262"/>
                      <a:pt x="925917" y="412021"/>
                      <a:pt x="931433" y="413752"/>
                    </a:cubicBezTo>
                    <a:cubicBezTo>
                      <a:pt x="933597" y="414455"/>
                      <a:pt x="935327" y="414671"/>
                      <a:pt x="936950" y="414671"/>
                    </a:cubicBezTo>
                    <a:cubicBezTo>
                      <a:pt x="939546" y="414671"/>
                      <a:pt x="941764" y="414076"/>
                      <a:pt x="944468" y="413752"/>
                    </a:cubicBezTo>
                    <a:cubicBezTo>
                      <a:pt x="945009" y="413697"/>
                      <a:pt x="945495" y="413697"/>
                      <a:pt x="946036" y="413697"/>
                    </a:cubicBezTo>
                    <a:cubicBezTo>
                      <a:pt x="949876" y="413697"/>
                      <a:pt x="953662" y="415482"/>
                      <a:pt x="955123" y="420783"/>
                    </a:cubicBezTo>
                    <a:cubicBezTo>
                      <a:pt x="956799" y="426786"/>
                      <a:pt x="956367" y="428787"/>
                      <a:pt x="963344" y="433060"/>
                    </a:cubicBezTo>
                    <a:cubicBezTo>
                      <a:pt x="968536" y="436197"/>
                      <a:pt x="971456" y="440307"/>
                      <a:pt x="974485" y="440307"/>
                    </a:cubicBezTo>
                    <a:cubicBezTo>
                      <a:pt x="975513" y="440307"/>
                      <a:pt x="976649" y="439767"/>
                      <a:pt x="977784" y="438577"/>
                    </a:cubicBezTo>
                    <a:cubicBezTo>
                      <a:pt x="982382" y="433817"/>
                      <a:pt x="983355" y="430572"/>
                      <a:pt x="990116" y="424569"/>
                    </a:cubicBezTo>
                    <a:cubicBezTo>
                      <a:pt x="996822" y="418565"/>
                      <a:pt x="1003583" y="421540"/>
                      <a:pt x="1004827" y="413535"/>
                    </a:cubicBezTo>
                    <a:cubicBezTo>
                      <a:pt x="1006017" y="405531"/>
                      <a:pt x="1012777" y="398229"/>
                      <a:pt x="1009911" y="396282"/>
                    </a:cubicBezTo>
                    <a:cubicBezTo>
                      <a:pt x="1006990" y="394281"/>
                      <a:pt x="1002393" y="393037"/>
                      <a:pt x="997093" y="392009"/>
                    </a:cubicBezTo>
                    <a:cubicBezTo>
                      <a:pt x="991792" y="391036"/>
                      <a:pt x="989142" y="388007"/>
                      <a:pt x="989629" y="384005"/>
                    </a:cubicBezTo>
                    <a:cubicBezTo>
                      <a:pt x="990062" y="380002"/>
                      <a:pt x="992009" y="374972"/>
                      <a:pt x="982111" y="374972"/>
                    </a:cubicBezTo>
                    <a:moveTo>
                      <a:pt x="851063" y="456154"/>
                    </a:moveTo>
                    <a:cubicBezTo>
                      <a:pt x="849224" y="456154"/>
                      <a:pt x="847169" y="456587"/>
                      <a:pt x="845113" y="457506"/>
                    </a:cubicBezTo>
                    <a:cubicBezTo>
                      <a:pt x="836892" y="463023"/>
                      <a:pt x="834945" y="465024"/>
                      <a:pt x="836406" y="470054"/>
                    </a:cubicBezTo>
                    <a:cubicBezTo>
                      <a:pt x="837595" y="474219"/>
                      <a:pt x="838785" y="481520"/>
                      <a:pt x="842788" y="481520"/>
                    </a:cubicBezTo>
                    <a:cubicBezTo>
                      <a:pt x="843599" y="481520"/>
                      <a:pt x="844518" y="481250"/>
                      <a:pt x="845546" y="480547"/>
                    </a:cubicBezTo>
                    <a:cubicBezTo>
                      <a:pt x="851820" y="476544"/>
                      <a:pt x="847493" y="473029"/>
                      <a:pt x="855227" y="466052"/>
                    </a:cubicBezTo>
                    <a:cubicBezTo>
                      <a:pt x="861177" y="460643"/>
                      <a:pt x="857228" y="456154"/>
                      <a:pt x="851063" y="456154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62BA1A-F3AF-C361-86BA-C46C045C6ADD}"/>
                  </a:ext>
                </a:extLst>
              </p:cNvPr>
              <p:cNvSpPr/>
              <p:nvPr/>
            </p:nvSpPr>
            <p:spPr>
              <a:xfrm>
                <a:off x="4947392" y="4217237"/>
                <a:ext cx="224594" cy="169340"/>
              </a:xfrm>
              <a:custGeom>
                <a:avLst/>
                <a:gdLst>
                  <a:gd name="connsiteX0" fmla="*/ 89132 w 224594"/>
                  <a:gd name="connsiteY0" fmla="*/ 0 h 169340"/>
                  <a:gd name="connsiteX1" fmla="*/ 75881 w 224594"/>
                  <a:gd name="connsiteY1" fmla="*/ 2218 h 169340"/>
                  <a:gd name="connsiteX2" fmla="*/ 58736 w 224594"/>
                  <a:gd name="connsiteY2" fmla="*/ 8870 h 169340"/>
                  <a:gd name="connsiteX3" fmla="*/ 42781 w 224594"/>
                  <a:gd name="connsiteY3" fmla="*/ 20877 h 169340"/>
                  <a:gd name="connsiteX4" fmla="*/ 37697 w 224594"/>
                  <a:gd name="connsiteY4" fmla="*/ 25366 h 169340"/>
                  <a:gd name="connsiteX5" fmla="*/ 49866 w 224594"/>
                  <a:gd name="connsiteY5" fmla="*/ 53923 h 169340"/>
                  <a:gd name="connsiteX6" fmla="*/ 41862 w 224594"/>
                  <a:gd name="connsiteY6" fmla="*/ 72150 h 169340"/>
                  <a:gd name="connsiteX7" fmla="*/ 40943 w 224594"/>
                  <a:gd name="connsiteY7" fmla="*/ 72799 h 169340"/>
                  <a:gd name="connsiteX8" fmla="*/ 38346 w 224594"/>
                  <a:gd name="connsiteY8" fmla="*/ 74692 h 169340"/>
                  <a:gd name="connsiteX9" fmla="*/ 24068 w 224594"/>
                  <a:gd name="connsiteY9" fmla="*/ 88700 h 169340"/>
                  <a:gd name="connsiteX10" fmla="*/ 14279 w 224594"/>
                  <a:gd name="connsiteY10" fmla="*/ 116121 h 169340"/>
                  <a:gd name="connsiteX11" fmla="*/ 2488 w 224594"/>
                  <a:gd name="connsiteY11" fmla="*/ 130183 h 169340"/>
                  <a:gd name="connsiteX12" fmla="*/ 0 w 224594"/>
                  <a:gd name="connsiteY12" fmla="*/ 132887 h 169340"/>
                  <a:gd name="connsiteX13" fmla="*/ 6166 w 224594"/>
                  <a:gd name="connsiteY13" fmla="*/ 133861 h 169340"/>
                  <a:gd name="connsiteX14" fmla="*/ 23257 w 224594"/>
                  <a:gd name="connsiteY14" fmla="*/ 131211 h 169340"/>
                  <a:gd name="connsiteX15" fmla="*/ 45432 w 224594"/>
                  <a:gd name="connsiteY15" fmla="*/ 129318 h 169340"/>
                  <a:gd name="connsiteX16" fmla="*/ 47703 w 224594"/>
                  <a:gd name="connsiteY16" fmla="*/ 129588 h 169340"/>
                  <a:gd name="connsiteX17" fmla="*/ 45756 w 224594"/>
                  <a:gd name="connsiteY17" fmla="*/ 137593 h 169340"/>
                  <a:gd name="connsiteX18" fmla="*/ 30612 w 224594"/>
                  <a:gd name="connsiteY18" fmla="*/ 146300 h 169340"/>
                  <a:gd name="connsiteX19" fmla="*/ 16766 w 224594"/>
                  <a:gd name="connsiteY19" fmla="*/ 158956 h 169340"/>
                  <a:gd name="connsiteX20" fmla="*/ 13521 w 224594"/>
                  <a:gd name="connsiteY20" fmla="*/ 169016 h 169340"/>
                  <a:gd name="connsiteX21" fmla="*/ 16063 w 224594"/>
                  <a:gd name="connsiteY21" fmla="*/ 169341 h 169340"/>
                  <a:gd name="connsiteX22" fmla="*/ 30288 w 224594"/>
                  <a:gd name="connsiteY22" fmla="*/ 159984 h 169340"/>
                  <a:gd name="connsiteX23" fmla="*/ 55383 w 224594"/>
                  <a:gd name="connsiteY23" fmla="*/ 143326 h 169340"/>
                  <a:gd name="connsiteX24" fmla="*/ 73069 w 224594"/>
                  <a:gd name="connsiteY24" fmla="*/ 135646 h 169340"/>
                  <a:gd name="connsiteX25" fmla="*/ 91404 w 224594"/>
                  <a:gd name="connsiteY25" fmla="*/ 119636 h 169340"/>
                  <a:gd name="connsiteX26" fmla="*/ 116175 w 224594"/>
                  <a:gd name="connsiteY26" fmla="*/ 102978 h 169340"/>
                  <a:gd name="connsiteX27" fmla="*/ 139053 w 224594"/>
                  <a:gd name="connsiteY27" fmla="*/ 93621 h 169340"/>
                  <a:gd name="connsiteX28" fmla="*/ 164473 w 224594"/>
                  <a:gd name="connsiteY28" fmla="*/ 93621 h 169340"/>
                  <a:gd name="connsiteX29" fmla="*/ 179995 w 224594"/>
                  <a:gd name="connsiteY29" fmla="*/ 92378 h 169340"/>
                  <a:gd name="connsiteX30" fmla="*/ 186702 w 224594"/>
                  <a:gd name="connsiteY30" fmla="*/ 93946 h 169340"/>
                  <a:gd name="connsiteX31" fmla="*/ 202928 w 224594"/>
                  <a:gd name="connsiteY31" fmla="*/ 98165 h 169340"/>
                  <a:gd name="connsiteX32" fmla="*/ 210175 w 224594"/>
                  <a:gd name="connsiteY32" fmla="*/ 96596 h 169340"/>
                  <a:gd name="connsiteX33" fmla="*/ 224021 w 224594"/>
                  <a:gd name="connsiteY33" fmla="*/ 85941 h 169340"/>
                  <a:gd name="connsiteX34" fmla="*/ 208607 w 224594"/>
                  <a:gd name="connsiteY34" fmla="*/ 69229 h 169340"/>
                  <a:gd name="connsiteX35" fmla="*/ 179941 w 224594"/>
                  <a:gd name="connsiteY35" fmla="*/ 49542 h 169340"/>
                  <a:gd name="connsiteX36" fmla="*/ 158361 w 224594"/>
                  <a:gd name="connsiteY36" fmla="*/ 36183 h 169340"/>
                  <a:gd name="connsiteX37" fmla="*/ 153602 w 224594"/>
                  <a:gd name="connsiteY37" fmla="*/ 8708 h 169340"/>
                  <a:gd name="connsiteX38" fmla="*/ 142244 w 224594"/>
                  <a:gd name="connsiteY38" fmla="*/ 10601 h 169340"/>
                  <a:gd name="connsiteX39" fmla="*/ 121043 w 224594"/>
                  <a:gd name="connsiteY39" fmla="*/ 12548 h 169340"/>
                  <a:gd name="connsiteX40" fmla="*/ 118447 w 224594"/>
                  <a:gd name="connsiteY40" fmla="*/ 12494 h 169340"/>
                  <a:gd name="connsiteX41" fmla="*/ 102437 w 224594"/>
                  <a:gd name="connsiteY41" fmla="*/ 5787 h 169340"/>
                  <a:gd name="connsiteX42" fmla="*/ 89132 w 224594"/>
                  <a:gd name="connsiteY42" fmla="*/ 0 h 16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24594" h="169340">
                    <a:moveTo>
                      <a:pt x="89132" y="0"/>
                    </a:moveTo>
                    <a:cubicBezTo>
                      <a:pt x="85346" y="0"/>
                      <a:pt x="80803" y="811"/>
                      <a:pt x="75881" y="2218"/>
                    </a:cubicBezTo>
                    <a:cubicBezTo>
                      <a:pt x="70473" y="3786"/>
                      <a:pt x="64578" y="6058"/>
                      <a:pt x="58736" y="8870"/>
                    </a:cubicBezTo>
                    <a:cubicBezTo>
                      <a:pt x="52787" y="11683"/>
                      <a:pt x="47433" y="16658"/>
                      <a:pt x="42781" y="20877"/>
                    </a:cubicBezTo>
                    <a:cubicBezTo>
                      <a:pt x="40997" y="22500"/>
                      <a:pt x="39266" y="24014"/>
                      <a:pt x="37697" y="25366"/>
                    </a:cubicBezTo>
                    <a:cubicBezTo>
                      <a:pt x="40294" y="31207"/>
                      <a:pt x="47974" y="48623"/>
                      <a:pt x="49866" y="53923"/>
                    </a:cubicBezTo>
                    <a:cubicBezTo>
                      <a:pt x="53382" y="63820"/>
                      <a:pt x="49921" y="66308"/>
                      <a:pt x="41862" y="72150"/>
                    </a:cubicBezTo>
                    <a:lnTo>
                      <a:pt x="40943" y="72799"/>
                    </a:lnTo>
                    <a:cubicBezTo>
                      <a:pt x="39374" y="73934"/>
                      <a:pt x="38887" y="74259"/>
                      <a:pt x="38346" y="74692"/>
                    </a:cubicBezTo>
                    <a:cubicBezTo>
                      <a:pt x="32613" y="78694"/>
                      <a:pt x="24825" y="84211"/>
                      <a:pt x="24068" y="88700"/>
                    </a:cubicBezTo>
                    <a:cubicBezTo>
                      <a:pt x="22662" y="96975"/>
                      <a:pt x="19903" y="107413"/>
                      <a:pt x="14279" y="116121"/>
                    </a:cubicBezTo>
                    <a:cubicBezTo>
                      <a:pt x="11520" y="120448"/>
                      <a:pt x="6815" y="125478"/>
                      <a:pt x="2488" y="130183"/>
                    </a:cubicBezTo>
                    <a:lnTo>
                      <a:pt x="0" y="132887"/>
                    </a:lnTo>
                    <a:cubicBezTo>
                      <a:pt x="1839" y="133590"/>
                      <a:pt x="3840" y="133861"/>
                      <a:pt x="6166" y="133861"/>
                    </a:cubicBezTo>
                    <a:cubicBezTo>
                      <a:pt x="13900" y="133861"/>
                      <a:pt x="13251" y="131535"/>
                      <a:pt x="23257" y="131211"/>
                    </a:cubicBezTo>
                    <a:cubicBezTo>
                      <a:pt x="31478" y="130940"/>
                      <a:pt x="40834" y="129318"/>
                      <a:pt x="45432" y="129318"/>
                    </a:cubicBezTo>
                    <a:cubicBezTo>
                      <a:pt x="46405" y="129318"/>
                      <a:pt x="47162" y="129372"/>
                      <a:pt x="47703" y="129588"/>
                    </a:cubicBezTo>
                    <a:cubicBezTo>
                      <a:pt x="50624" y="130562"/>
                      <a:pt x="49921" y="133915"/>
                      <a:pt x="45756" y="137593"/>
                    </a:cubicBezTo>
                    <a:cubicBezTo>
                      <a:pt x="41592" y="141270"/>
                      <a:pt x="36453" y="141919"/>
                      <a:pt x="30612" y="146300"/>
                    </a:cubicBezTo>
                    <a:cubicBezTo>
                      <a:pt x="24825" y="150627"/>
                      <a:pt x="16766" y="155657"/>
                      <a:pt x="16766" y="158956"/>
                    </a:cubicBezTo>
                    <a:cubicBezTo>
                      <a:pt x="16766" y="162310"/>
                      <a:pt x="7139" y="167340"/>
                      <a:pt x="13521" y="169016"/>
                    </a:cubicBezTo>
                    <a:cubicBezTo>
                      <a:pt x="14387" y="169233"/>
                      <a:pt x="15252" y="169341"/>
                      <a:pt x="16063" y="169341"/>
                    </a:cubicBezTo>
                    <a:cubicBezTo>
                      <a:pt x="21472" y="169341"/>
                      <a:pt x="26339" y="164906"/>
                      <a:pt x="30288" y="159984"/>
                    </a:cubicBezTo>
                    <a:cubicBezTo>
                      <a:pt x="34777" y="154305"/>
                      <a:pt x="49921" y="145976"/>
                      <a:pt x="55383" y="143326"/>
                    </a:cubicBezTo>
                    <a:cubicBezTo>
                      <a:pt x="60900" y="140621"/>
                      <a:pt x="68580" y="137971"/>
                      <a:pt x="73069" y="135646"/>
                    </a:cubicBezTo>
                    <a:cubicBezTo>
                      <a:pt x="77558" y="133320"/>
                      <a:pt x="83724" y="127641"/>
                      <a:pt x="91404" y="119636"/>
                    </a:cubicBezTo>
                    <a:cubicBezTo>
                      <a:pt x="99084" y="111632"/>
                      <a:pt x="105574" y="110929"/>
                      <a:pt x="116175" y="102978"/>
                    </a:cubicBezTo>
                    <a:cubicBezTo>
                      <a:pt x="126830" y="94974"/>
                      <a:pt x="125532" y="93621"/>
                      <a:pt x="139053" y="93621"/>
                    </a:cubicBezTo>
                    <a:lnTo>
                      <a:pt x="164473" y="93621"/>
                    </a:lnTo>
                    <a:cubicBezTo>
                      <a:pt x="173992" y="93621"/>
                      <a:pt x="176859" y="92378"/>
                      <a:pt x="179995" y="92378"/>
                    </a:cubicBezTo>
                    <a:cubicBezTo>
                      <a:pt x="181726" y="92378"/>
                      <a:pt x="183565" y="92756"/>
                      <a:pt x="186702" y="93946"/>
                    </a:cubicBezTo>
                    <a:cubicBezTo>
                      <a:pt x="192543" y="96218"/>
                      <a:pt x="197844" y="98165"/>
                      <a:pt x="202928" y="98165"/>
                    </a:cubicBezTo>
                    <a:cubicBezTo>
                      <a:pt x="205361" y="98165"/>
                      <a:pt x="207741" y="97678"/>
                      <a:pt x="210175" y="96596"/>
                    </a:cubicBezTo>
                    <a:cubicBezTo>
                      <a:pt x="217585" y="93297"/>
                      <a:pt x="221154" y="92269"/>
                      <a:pt x="224021" y="85941"/>
                    </a:cubicBezTo>
                    <a:cubicBezTo>
                      <a:pt x="226942" y="79614"/>
                      <a:pt x="218234" y="72907"/>
                      <a:pt x="208607" y="69229"/>
                    </a:cubicBezTo>
                    <a:cubicBezTo>
                      <a:pt x="198925" y="65551"/>
                      <a:pt x="184755" y="50840"/>
                      <a:pt x="179941" y="49542"/>
                    </a:cubicBezTo>
                    <a:cubicBezTo>
                      <a:pt x="175128" y="48190"/>
                      <a:pt x="160633" y="48190"/>
                      <a:pt x="158361" y="36183"/>
                    </a:cubicBezTo>
                    <a:cubicBezTo>
                      <a:pt x="156523" y="26285"/>
                      <a:pt x="154467" y="17578"/>
                      <a:pt x="153602" y="8708"/>
                    </a:cubicBezTo>
                    <a:cubicBezTo>
                      <a:pt x="149870" y="9411"/>
                      <a:pt x="145976" y="10006"/>
                      <a:pt x="142244" y="10601"/>
                    </a:cubicBezTo>
                    <a:cubicBezTo>
                      <a:pt x="133969" y="11791"/>
                      <a:pt x="126073" y="12548"/>
                      <a:pt x="121043" y="12548"/>
                    </a:cubicBezTo>
                    <a:cubicBezTo>
                      <a:pt x="120069" y="12548"/>
                      <a:pt x="119204" y="12494"/>
                      <a:pt x="118447" y="12494"/>
                    </a:cubicBezTo>
                    <a:cubicBezTo>
                      <a:pt x="113363" y="12061"/>
                      <a:pt x="107900" y="8978"/>
                      <a:pt x="102437" y="5787"/>
                    </a:cubicBezTo>
                    <a:cubicBezTo>
                      <a:pt x="97407" y="2867"/>
                      <a:pt x="92431" y="0"/>
                      <a:pt x="89132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C1C5BAF-A15C-94AF-2C15-7C547B61734D}"/>
                  </a:ext>
                </a:extLst>
              </p:cNvPr>
              <p:cNvSpPr/>
              <p:nvPr/>
            </p:nvSpPr>
            <p:spPr>
              <a:xfrm>
                <a:off x="5663776" y="4928619"/>
                <a:ext cx="100298" cy="133049"/>
              </a:xfrm>
              <a:custGeom>
                <a:avLst/>
                <a:gdLst>
                  <a:gd name="connsiteX0" fmla="*/ 64632 w 100298"/>
                  <a:gd name="connsiteY0" fmla="*/ 0 h 133049"/>
                  <a:gd name="connsiteX1" fmla="*/ 57114 w 100298"/>
                  <a:gd name="connsiteY1" fmla="*/ 541 h 133049"/>
                  <a:gd name="connsiteX2" fmla="*/ 54464 w 100298"/>
                  <a:gd name="connsiteY2" fmla="*/ 10006 h 133049"/>
                  <a:gd name="connsiteX3" fmla="*/ 39969 w 100298"/>
                  <a:gd name="connsiteY3" fmla="*/ 31045 h 133049"/>
                  <a:gd name="connsiteX4" fmla="*/ 35480 w 100298"/>
                  <a:gd name="connsiteY4" fmla="*/ 55762 h 133049"/>
                  <a:gd name="connsiteX5" fmla="*/ 27097 w 100298"/>
                  <a:gd name="connsiteY5" fmla="*/ 73123 h 133049"/>
                  <a:gd name="connsiteX6" fmla="*/ 11683 w 100298"/>
                  <a:gd name="connsiteY6" fmla="*/ 103843 h 133049"/>
                  <a:gd name="connsiteX7" fmla="*/ 0 w 100298"/>
                  <a:gd name="connsiteY7" fmla="*/ 133049 h 133049"/>
                  <a:gd name="connsiteX8" fmla="*/ 34344 w 100298"/>
                  <a:gd name="connsiteY8" fmla="*/ 124071 h 133049"/>
                  <a:gd name="connsiteX9" fmla="*/ 53112 w 100298"/>
                  <a:gd name="connsiteY9" fmla="*/ 103519 h 133049"/>
                  <a:gd name="connsiteX10" fmla="*/ 63280 w 100298"/>
                  <a:gd name="connsiteY10" fmla="*/ 95082 h 133049"/>
                  <a:gd name="connsiteX11" fmla="*/ 68255 w 100298"/>
                  <a:gd name="connsiteY11" fmla="*/ 83129 h 133049"/>
                  <a:gd name="connsiteX12" fmla="*/ 67012 w 100298"/>
                  <a:gd name="connsiteY12" fmla="*/ 73610 h 133049"/>
                  <a:gd name="connsiteX13" fmla="*/ 75719 w 100298"/>
                  <a:gd name="connsiteY13" fmla="*/ 59602 h 133049"/>
                  <a:gd name="connsiteX14" fmla="*/ 92918 w 100298"/>
                  <a:gd name="connsiteY14" fmla="*/ 48731 h 133049"/>
                  <a:gd name="connsiteX15" fmla="*/ 100274 w 100298"/>
                  <a:gd name="connsiteY15" fmla="*/ 39915 h 133049"/>
                  <a:gd name="connsiteX16" fmla="*/ 95515 w 100298"/>
                  <a:gd name="connsiteY16" fmla="*/ 19795 h 133049"/>
                  <a:gd name="connsiteX17" fmla="*/ 80046 w 100298"/>
                  <a:gd name="connsiteY17" fmla="*/ 2920 h 133049"/>
                  <a:gd name="connsiteX18" fmla="*/ 74800 w 100298"/>
                  <a:gd name="connsiteY18" fmla="*/ 1460 h 133049"/>
                  <a:gd name="connsiteX19" fmla="*/ 64632 w 100298"/>
                  <a:gd name="connsiteY19" fmla="*/ 0 h 133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0298" h="133049">
                    <a:moveTo>
                      <a:pt x="64632" y="0"/>
                    </a:moveTo>
                    <a:cubicBezTo>
                      <a:pt x="62090" y="0"/>
                      <a:pt x="59548" y="216"/>
                      <a:pt x="57114" y="541"/>
                    </a:cubicBezTo>
                    <a:cubicBezTo>
                      <a:pt x="56465" y="4705"/>
                      <a:pt x="55654" y="8059"/>
                      <a:pt x="54464" y="10006"/>
                    </a:cubicBezTo>
                    <a:cubicBezTo>
                      <a:pt x="50299" y="17037"/>
                      <a:pt x="47379" y="20390"/>
                      <a:pt x="39969" y="31045"/>
                    </a:cubicBezTo>
                    <a:cubicBezTo>
                      <a:pt x="32559" y="41699"/>
                      <a:pt x="37752" y="46027"/>
                      <a:pt x="35480" y="55762"/>
                    </a:cubicBezTo>
                    <a:cubicBezTo>
                      <a:pt x="33263" y="65443"/>
                      <a:pt x="30018" y="67444"/>
                      <a:pt x="27097" y="73123"/>
                    </a:cubicBezTo>
                    <a:cubicBezTo>
                      <a:pt x="24176" y="78802"/>
                      <a:pt x="22608" y="88483"/>
                      <a:pt x="11683" y="103843"/>
                    </a:cubicBezTo>
                    <a:cubicBezTo>
                      <a:pt x="1893" y="117581"/>
                      <a:pt x="2921" y="118825"/>
                      <a:pt x="0" y="133049"/>
                    </a:cubicBezTo>
                    <a:cubicBezTo>
                      <a:pt x="13846" y="131697"/>
                      <a:pt x="31856" y="129047"/>
                      <a:pt x="34344" y="124071"/>
                    </a:cubicBezTo>
                    <a:cubicBezTo>
                      <a:pt x="38833" y="114985"/>
                      <a:pt x="44566" y="110388"/>
                      <a:pt x="53112" y="103519"/>
                    </a:cubicBezTo>
                    <a:cubicBezTo>
                      <a:pt x="56357" y="100923"/>
                      <a:pt x="59981" y="98002"/>
                      <a:pt x="63280" y="95082"/>
                    </a:cubicBezTo>
                    <a:cubicBezTo>
                      <a:pt x="70203" y="89024"/>
                      <a:pt x="69229" y="86049"/>
                      <a:pt x="68255" y="83129"/>
                    </a:cubicBezTo>
                    <a:cubicBezTo>
                      <a:pt x="67336" y="80316"/>
                      <a:pt x="66363" y="77450"/>
                      <a:pt x="67012" y="73610"/>
                    </a:cubicBezTo>
                    <a:cubicBezTo>
                      <a:pt x="67877" y="68201"/>
                      <a:pt x="70852" y="63766"/>
                      <a:pt x="75719" y="59602"/>
                    </a:cubicBezTo>
                    <a:cubicBezTo>
                      <a:pt x="79938" y="55978"/>
                      <a:pt x="85671" y="52516"/>
                      <a:pt x="92918" y="48731"/>
                    </a:cubicBezTo>
                    <a:cubicBezTo>
                      <a:pt x="97949" y="46027"/>
                      <a:pt x="100058" y="43376"/>
                      <a:pt x="100274" y="39915"/>
                    </a:cubicBezTo>
                    <a:cubicBezTo>
                      <a:pt x="100544" y="35426"/>
                      <a:pt x="98543" y="28881"/>
                      <a:pt x="95515" y="19795"/>
                    </a:cubicBezTo>
                    <a:cubicBezTo>
                      <a:pt x="90917" y="5841"/>
                      <a:pt x="87564" y="4976"/>
                      <a:pt x="80046" y="2920"/>
                    </a:cubicBezTo>
                    <a:cubicBezTo>
                      <a:pt x="78478" y="2488"/>
                      <a:pt x="76801" y="2055"/>
                      <a:pt x="74800" y="1460"/>
                    </a:cubicBezTo>
                    <a:cubicBezTo>
                      <a:pt x="71284" y="379"/>
                      <a:pt x="67931" y="0"/>
                      <a:pt x="64632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AEE37A7-4CD6-B94F-0086-B91FBD5A8902}"/>
                  </a:ext>
                </a:extLst>
              </p:cNvPr>
              <p:cNvSpPr/>
              <p:nvPr/>
            </p:nvSpPr>
            <p:spPr>
              <a:xfrm>
                <a:off x="5700067" y="4683072"/>
                <a:ext cx="538958" cy="448149"/>
              </a:xfrm>
              <a:custGeom>
                <a:avLst/>
                <a:gdLst>
                  <a:gd name="connsiteX0" fmla="*/ 516622 w 538958"/>
                  <a:gd name="connsiteY0" fmla="*/ 0 h 448149"/>
                  <a:gd name="connsiteX1" fmla="*/ 499314 w 538958"/>
                  <a:gd name="connsiteY1" fmla="*/ 4868 h 448149"/>
                  <a:gd name="connsiteX2" fmla="*/ 482007 w 538958"/>
                  <a:gd name="connsiteY2" fmla="*/ 10871 h 448149"/>
                  <a:gd name="connsiteX3" fmla="*/ 451287 w 538958"/>
                  <a:gd name="connsiteY3" fmla="*/ 12656 h 448149"/>
                  <a:gd name="connsiteX4" fmla="*/ 401258 w 538958"/>
                  <a:gd name="connsiteY4" fmla="*/ 16820 h 448149"/>
                  <a:gd name="connsiteX5" fmla="*/ 367076 w 538958"/>
                  <a:gd name="connsiteY5" fmla="*/ 30017 h 448149"/>
                  <a:gd name="connsiteX6" fmla="*/ 307366 w 538958"/>
                  <a:gd name="connsiteY6" fmla="*/ 51489 h 448149"/>
                  <a:gd name="connsiteX7" fmla="*/ 287138 w 538958"/>
                  <a:gd name="connsiteY7" fmla="*/ 53815 h 448149"/>
                  <a:gd name="connsiteX8" fmla="*/ 238840 w 538958"/>
                  <a:gd name="connsiteY8" fmla="*/ 41592 h 448149"/>
                  <a:gd name="connsiteX9" fmla="*/ 236244 w 538958"/>
                  <a:gd name="connsiteY9" fmla="*/ 40564 h 448149"/>
                  <a:gd name="connsiteX10" fmla="*/ 209310 w 538958"/>
                  <a:gd name="connsiteY10" fmla="*/ 34777 h 448149"/>
                  <a:gd name="connsiteX11" fmla="*/ 205415 w 538958"/>
                  <a:gd name="connsiteY11" fmla="*/ 34669 h 448149"/>
                  <a:gd name="connsiteX12" fmla="*/ 183781 w 538958"/>
                  <a:gd name="connsiteY12" fmla="*/ 37968 h 448149"/>
                  <a:gd name="connsiteX13" fmla="*/ 171720 w 538958"/>
                  <a:gd name="connsiteY13" fmla="*/ 43539 h 448149"/>
                  <a:gd name="connsiteX14" fmla="*/ 121313 w 538958"/>
                  <a:gd name="connsiteY14" fmla="*/ 61224 h 448149"/>
                  <a:gd name="connsiteX15" fmla="*/ 117202 w 538958"/>
                  <a:gd name="connsiteY15" fmla="*/ 60900 h 448149"/>
                  <a:gd name="connsiteX16" fmla="*/ 97353 w 538958"/>
                  <a:gd name="connsiteY16" fmla="*/ 52787 h 448149"/>
                  <a:gd name="connsiteX17" fmla="*/ 85455 w 538958"/>
                  <a:gd name="connsiteY17" fmla="*/ 47865 h 448149"/>
                  <a:gd name="connsiteX18" fmla="*/ 82534 w 538958"/>
                  <a:gd name="connsiteY18" fmla="*/ 48893 h 448149"/>
                  <a:gd name="connsiteX19" fmla="*/ 78261 w 538958"/>
                  <a:gd name="connsiteY19" fmla="*/ 72636 h 448149"/>
                  <a:gd name="connsiteX20" fmla="*/ 77342 w 538958"/>
                  <a:gd name="connsiteY20" fmla="*/ 88808 h 448149"/>
                  <a:gd name="connsiteX21" fmla="*/ 61279 w 538958"/>
                  <a:gd name="connsiteY21" fmla="*/ 113038 h 448149"/>
                  <a:gd name="connsiteX22" fmla="*/ 36021 w 538958"/>
                  <a:gd name="connsiteY22" fmla="*/ 133428 h 448149"/>
                  <a:gd name="connsiteX23" fmla="*/ 29152 w 538958"/>
                  <a:gd name="connsiteY23" fmla="*/ 134672 h 448149"/>
                  <a:gd name="connsiteX24" fmla="*/ 18118 w 538958"/>
                  <a:gd name="connsiteY24" fmla="*/ 131914 h 448149"/>
                  <a:gd name="connsiteX25" fmla="*/ 15685 w 538958"/>
                  <a:gd name="connsiteY25" fmla="*/ 132941 h 448149"/>
                  <a:gd name="connsiteX26" fmla="*/ 10222 w 538958"/>
                  <a:gd name="connsiteY26" fmla="*/ 153981 h 448149"/>
                  <a:gd name="connsiteX27" fmla="*/ 22770 w 538958"/>
                  <a:gd name="connsiteY27" fmla="*/ 177345 h 448149"/>
                  <a:gd name="connsiteX28" fmla="*/ 22770 w 538958"/>
                  <a:gd name="connsiteY28" fmla="*/ 209742 h 448149"/>
                  <a:gd name="connsiteX29" fmla="*/ 21904 w 538958"/>
                  <a:gd name="connsiteY29" fmla="*/ 235271 h 448149"/>
                  <a:gd name="connsiteX30" fmla="*/ 28341 w 538958"/>
                  <a:gd name="connsiteY30" fmla="*/ 234892 h 448149"/>
                  <a:gd name="connsiteX31" fmla="*/ 41321 w 538958"/>
                  <a:gd name="connsiteY31" fmla="*/ 236785 h 448149"/>
                  <a:gd name="connsiteX32" fmla="*/ 46243 w 538958"/>
                  <a:gd name="connsiteY32" fmla="*/ 238191 h 448149"/>
                  <a:gd name="connsiteX33" fmla="*/ 68904 w 538958"/>
                  <a:gd name="connsiteY33" fmla="*/ 261880 h 448149"/>
                  <a:gd name="connsiteX34" fmla="*/ 74151 w 538958"/>
                  <a:gd name="connsiteY34" fmla="*/ 286165 h 448149"/>
                  <a:gd name="connsiteX35" fmla="*/ 61170 w 538958"/>
                  <a:gd name="connsiteY35" fmla="*/ 303743 h 448149"/>
                  <a:gd name="connsiteX36" fmla="*/ 45810 w 538958"/>
                  <a:gd name="connsiteY36" fmla="*/ 313370 h 448149"/>
                  <a:gd name="connsiteX37" fmla="*/ 40726 w 538958"/>
                  <a:gd name="connsiteY37" fmla="*/ 320887 h 448149"/>
                  <a:gd name="connsiteX38" fmla="*/ 41537 w 538958"/>
                  <a:gd name="connsiteY38" fmla="*/ 325160 h 448149"/>
                  <a:gd name="connsiteX39" fmla="*/ 33479 w 538958"/>
                  <a:gd name="connsiteY39" fmla="*/ 348795 h 448149"/>
                  <a:gd name="connsiteX40" fmla="*/ 23040 w 538958"/>
                  <a:gd name="connsiteY40" fmla="*/ 357503 h 448149"/>
                  <a:gd name="connsiteX41" fmla="*/ 7085 w 538958"/>
                  <a:gd name="connsiteY41" fmla="*/ 374540 h 448149"/>
                  <a:gd name="connsiteX42" fmla="*/ 0 w 538958"/>
                  <a:gd name="connsiteY42" fmla="*/ 380651 h 448149"/>
                  <a:gd name="connsiteX43" fmla="*/ 487 w 538958"/>
                  <a:gd name="connsiteY43" fmla="*/ 408289 h 448149"/>
                  <a:gd name="connsiteX44" fmla="*/ 36183 w 538958"/>
                  <a:gd name="connsiteY44" fmla="*/ 432032 h 448149"/>
                  <a:gd name="connsiteX45" fmla="*/ 59061 w 538958"/>
                  <a:gd name="connsiteY45" fmla="*/ 442200 h 448149"/>
                  <a:gd name="connsiteX46" fmla="*/ 92053 w 538958"/>
                  <a:gd name="connsiteY46" fmla="*/ 448096 h 448149"/>
                  <a:gd name="connsiteX47" fmla="*/ 92864 w 538958"/>
                  <a:gd name="connsiteY47" fmla="*/ 448150 h 448149"/>
                  <a:gd name="connsiteX48" fmla="*/ 126343 w 538958"/>
                  <a:gd name="connsiteY48" fmla="*/ 432573 h 448149"/>
                  <a:gd name="connsiteX49" fmla="*/ 141757 w 538958"/>
                  <a:gd name="connsiteY49" fmla="*/ 423379 h 448149"/>
                  <a:gd name="connsiteX50" fmla="*/ 178265 w 538958"/>
                  <a:gd name="connsiteY50" fmla="*/ 398716 h 448149"/>
                  <a:gd name="connsiteX51" fmla="*/ 216936 w 538958"/>
                  <a:gd name="connsiteY51" fmla="*/ 373188 h 448149"/>
                  <a:gd name="connsiteX52" fmla="*/ 246899 w 538958"/>
                  <a:gd name="connsiteY52" fmla="*/ 362425 h 448149"/>
                  <a:gd name="connsiteX53" fmla="*/ 250577 w 538958"/>
                  <a:gd name="connsiteY53" fmla="*/ 361668 h 448149"/>
                  <a:gd name="connsiteX54" fmla="*/ 271129 w 538958"/>
                  <a:gd name="connsiteY54" fmla="*/ 342792 h 448149"/>
                  <a:gd name="connsiteX55" fmla="*/ 324619 w 538958"/>
                  <a:gd name="connsiteY55" fmla="*/ 311152 h 448149"/>
                  <a:gd name="connsiteX56" fmla="*/ 370808 w 538958"/>
                  <a:gd name="connsiteY56" fmla="*/ 284867 h 448149"/>
                  <a:gd name="connsiteX57" fmla="*/ 381517 w 538958"/>
                  <a:gd name="connsiteY57" fmla="*/ 277403 h 448149"/>
                  <a:gd name="connsiteX58" fmla="*/ 401637 w 538958"/>
                  <a:gd name="connsiteY58" fmla="*/ 265720 h 448149"/>
                  <a:gd name="connsiteX59" fmla="*/ 401691 w 538958"/>
                  <a:gd name="connsiteY59" fmla="*/ 265720 h 448149"/>
                  <a:gd name="connsiteX60" fmla="*/ 401745 w 538958"/>
                  <a:gd name="connsiteY60" fmla="*/ 265666 h 448149"/>
                  <a:gd name="connsiteX61" fmla="*/ 425542 w 538958"/>
                  <a:gd name="connsiteY61" fmla="*/ 253443 h 448149"/>
                  <a:gd name="connsiteX62" fmla="*/ 432573 w 538958"/>
                  <a:gd name="connsiteY62" fmla="*/ 243762 h 448149"/>
                  <a:gd name="connsiteX63" fmla="*/ 437982 w 538958"/>
                  <a:gd name="connsiteY63" fmla="*/ 228997 h 448149"/>
                  <a:gd name="connsiteX64" fmla="*/ 439496 w 538958"/>
                  <a:gd name="connsiteY64" fmla="*/ 207903 h 448149"/>
                  <a:gd name="connsiteX65" fmla="*/ 440253 w 538958"/>
                  <a:gd name="connsiteY65" fmla="*/ 187892 h 448149"/>
                  <a:gd name="connsiteX66" fmla="*/ 444688 w 538958"/>
                  <a:gd name="connsiteY66" fmla="*/ 173127 h 448149"/>
                  <a:gd name="connsiteX67" fmla="*/ 447933 w 538958"/>
                  <a:gd name="connsiteY67" fmla="*/ 161282 h 448149"/>
                  <a:gd name="connsiteX68" fmla="*/ 446365 w 538958"/>
                  <a:gd name="connsiteY68" fmla="*/ 125261 h 448149"/>
                  <a:gd name="connsiteX69" fmla="*/ 444905 w 538958"/>
                  <a:gd name="connsiteY69" fmla="*/ 95352 h 448149"/>
                  <a:gd name="connsiteX70" fmla="*/ 444959 w 538958"/>
                  <a:gd name="connsiteY70" fmla="*/ 94595 h 448149"/>
                  <a:gd name="connsiteX71" fmla="*/ 457885 w 538958"/>
                  <a:gd name="connsiteY71" fmla="*/ 63712 h 448149"/>
                  <a:gd name="connsiteX72" fmla="*/ 479790 w 538958"/>
                  <a:gd name="connsiteY72" fmla="*/ 56086 h 448149"/>
                  <a:gd name="connsiteX73" fmla="*/ 490390 w 538958"/>
                  <a:gd name="connsiteY73" fmla="*/ 54356 h 448149"/>
                  <a:gd name="connsiteX74" fmla="*/ 529170 w 538958"/>
                  <a:gd name="connsiteY74" fmla="*/ 15847 h 448149"/>
                  <a:gd name="connsiteX75" fmla="*/ 538959 w 538958"/>
                  <a:gd name="connsiteY75" fmla="*/ 5300 h 448149"/>
                  <a:gd name="connsiteX76" fmla="*/ 516622 w 538958"/>
                  <a:gd name="connsiteY76" fmla="*/ 0 h 44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538958" h="448149">
                    <a:moveTo>
                      <a:pt x="516622" y="0"/>
                    </a:moveTo>
                    <a:cubicBezTo>
                      <a:pt x="510942" y="0"/>
                      <a:pt x="505426" y="2326"/>
                      <a:pt x="499314" y="4868"/>
                    </a:cubicBezTo>
                    <a:cubicBezTo>
                      <a:pt x="494176" y="7031"/>
                      <a:pt x="488659" y="9357"/>
                      <a:pt x="482007" y="10871"/>
                    </a:cubicBezTo>
                    <a:cubicBezTo>
                      <a:pt x="475517" y="12385"/>
                      <a:pt x="464159" y="12494"/>
                      <a:pt x="451287" y="12656"/>
                    </a:cubicBezTo>
                    <a:cubicBezTo>
                      <a:pt x="433763" y="12872"/>
                      <a:pt x="413427" y="13089"/>
                      <a:pt x="401258" y="16820"/>
                    </a:cubicBezTo>
                    <a:cubicBezTo>
                      <a:pt x="392658" y="19471"/>
                      <a:pt x="380381" y="24501"/>
                      <a:pt x="367076" y="30017"/>
                    </a:cubicBezTo>
                    <a:cubicBezTo>
                      <a:pt x="346794" y="38454"/>
                      <a:pt x="324078" y="47811"/>
                      <a:pt x="307366" y="51489"/>
                    </a:cubicBezTo>
                    <a:cubicBezTo>
                      <a:pt x="300010" y="53112"/>
                      <a:pt x="293358" y="53815"/>
                      <a:pt x="287138" y="53815"/>
                    </a:cubicBezTo>
                    <a:cubicBezTo>
                      <a:pt x="269885" y="53815"/>
                      <a:pt x="255931" y="48298"/>
                      <a:pt x="238840" y="41592"/>
                    </a:cubicBezTo>
                    <a:lnTo>
                      <a:pt x="236244" y="40564"/>
                    </a:lnTo>
                    <a:cubicBezTo>
                      <a:pt x="226725" y="36832"/>
                      <a:pt x="217530" y="35155"/>
                      <a:pt x="209310" y="34777"/>
                    </a:cubicBezTo>
                    <a:cubicBezTo>
                      <a:pt x="208012" y="34723"/>
                      <a:pt x="206660" y="34669"/>
                      <a:pt x="205415" y="34669"/>
                    </a:cubicBezTo>
                    <a:cubicBezTo>
                      <a:pt x="196167" y="34669"/>
                      <a:pt x="188541" y="36237"/>
                      <a:pt x="183781" y="37968"/>
                    </a:cubicBezTo>
                    <a:cubicBezTo>
                      <a:pt x="181294" y="38833"/>
                      <a:pt x="177021" y="40943"/>
                      <a:pt x="171720" y="43539"/>
                    </a:cubicBezTo>
                    <a:cubicBezTo>
                      <a:pt x="157063" y="50732"/>
                      <a:pt x="135592" y="61224"/>
                      <a:pt x="121313" y="61224"/>
                    </a:cubicBezTo>
                    <a:cubicBezTo>
                      <a:pt x="119853" y="61224"/>
                      <a:pt x="118500" y="61116"/>
                      <a:pt x="117202" y="60900"/>
                    </a:cubicBezTo>
                    <a:cubicBezTo>
                      <a:pt x="109631" y="59548"/>
                      <a:pt x="103195" y="55978"/>
                      <a:pt x="97353" y="52787"/>
                    </a:cubicBezTo>
                    <a:cubicBezTo>
                      <a:pt x="92594" y="50191"/>
                      <a:pt x="88483" y="47865"/>
                      <a:pt x="85455" y="47865"/>
                    </a:cubicBezTo>
                    <a:cubicBezTo>
                      <a:pt x="84319" y="47865"/>
                      <a:pt x="83345" y="48190"/>
                      <a:pt x="82534" y="48893"/>
                    </a:cubicBezTo>
                    <a:cubicBezTo>
                      <a:pt x="78153" y="52949"/>
                      <a:pt x="78261" y="63226"/>
                      <a:pt x="78261" y="72636"/>
                    </a:cubicBezTo>
                    <a:cubicBezTo>
                      <a:pt x="78315" y="78586"/>
                      <a:pt x="78369" y="84211"/>
                      <a:pt x="77342" y="88808"/>
                    </a:cubicBezTo>
                    <a:cubicBezTo>
                      <a:pt x="75935" y="95244"/>
                      <a:pt x="69121" y="104601"/>
                      <a:pt x="61279" y="113038"/>
                    </a:cubicBezTo>
                    <a:cubicBezTo>
                      <a:pt x="52354" y="122611"/>
                      <a:pt x="41754" y="131373"/>
                      <a:pt x="36021" y="133428"/>
                    </a:cubicBezTo>
                    <a:cubicBezTo>
                      <a:pt x="33641" y="134294"/>
                      <a:pt x="31369" y="134672"/>
                      <a:pt x="29152" y="134672"/>
                    </a:cubicBezTo>
                    <a:cubicBezTo>
                      <a:pt x="25420" y="134672"/>
                      <a:pt x="21796" y="133590"/>
                      <a:pt x="18118" y="131914"/>
                    </a:cubicBezTo>
                    <a:cubicBezTo>
                      <a:pt x="17469" y="132022"/>
                      <a:pt x="16658" y="132238"/>
                      <a:pt x="15685" y="132941"/>
                    </a:cubicBezTo>
                    <a:cubicBezTo>
                      <a:pt x="11520" y="135916"/>
                      <a:pt x="8005" y="142298"/>
                      <a:pt x="10222" y="153981"/>
                    </a:cubicBezTo>
                    <a:cubicBezTo>
                      <a:pt x="12494" y="165663"/>
                      <a:pt x="19849" y="168638"/>
                      <a:pt x="22770" y="177345"/>
                    </a:cubicBezTo>
                    <a:cubicBezTo>
                      <a:pt x="25690" y="186053"/>
                      <a:pt x="23094" y="196383"/>
                      <a:pt x="22770" y="209742"/>
                    </a:cubicBezTo>
                    <a:cubicBezTo>
                      <a:pt x="22662" y="216503"/>
                      <a:pt x="22499" y="226293"/>
                      <a:pt x="21904" y="235271"/>
                    </a:cubicBezTo>
                    <a:cubicBezTo>
                      <a:pt x="23960" y="235054"/>
                      <a:pt x="26123" y="234892"/>
                      <a:pt x="28341" y="234892"/>
                    </a:cubicBezTo>
                    <a:cubicBezTo>
                      <a:pt x="32343" y="234892"/>
                      <a:pt x="36616" y="235379"/>
                      <a:pt x="41321" y="236785"/>
                    </a:cubicBezTo>
                    <a:cubicBezTo>
                      <a:pt x="43052" y="237326"/>
                      <a:pt x="44729" y="237759"/>
                      <a:pt x="46243" y="238191"/>
                    </a:cubicBezTo>
                    <a:cubicBezTo>
                      <a:pt x="57547" y="241220"/>
                      <a:pt x="62468" y="242518"/>
                      <a:pt x="68904" y="261880"/>
                    </a:cubicBezTo>
                    <a:cubicBezTo>
                      <a:pt x="72312" y="272157"/>
                      <a:pt x="74583" y="279675"/>
                      <a:pt x="74151" y="286165"/>
                    </a:cubicBezTo>
                    <a:cubicBezTo>
                      <a:pt x="73664" y="293737"/>
                      <a:pt x="69986" y="299091"/>
                      <a:pt x="61170" y="303743"/>
                    </a:cubicBezTo>
                    <a:cubicBezTo>
                      <a:pt x="54572" y="307258"/>
                      <a:pt x="49380" y="310341"/>
                      <a:pt x="45810" y="313370"/>
                    </a:cubicBezTo>
                    <a:cubicBezTo>
                      <a:pt x="42890" y="315858"/>
                      <a:pt x="41159" y="318291"/>
                      <a:pt x="40726" y="320887"/>
                    </a:cubicBezTo>
                    <a:cubicBezTo>
                      <a:pt x="40510" y="322131"/>
                      <a:pt x="41051" y="323646"/>
                      <a:pt x="41537" y="325160"/>
                    </a:cubicBezTo>
                    <a:cubicBezTo>
                      <a:pt x="43701" y="331542"/>
                      <a:pt x="45864" y="337978"/>
                      <a:pt x="33479" y="348795"/>
                    </a:cubicBezTo>
                    <a:cubicBezTo>
                      <a:pt x="29098" y="352635"/>
                      <a:pt x="25853" y="355231"/>
                      <a:pt x="23040" y="357503"/>
                    </a:cubicBezTo>
                    <a:cubicBezTo>
                      <a:pt x="15522" y="363561"/>
                      <a:pt x="10547" y="367617"/>
                      <a:pt x="7085" y="374540"/>
                    </a:cubicBezTo>
                    <a:cubicBezTo>
                      <a:pt x="5895" y="376865"/>
                      <a:pt x="3353" y="378921"/>
                      <a:pt x="0" y="380651"/>
                    </a:cubicBezTo>
                    <a:cubicBezTo>
                      <a:pt x="108" y="386222"/>
                      <a:pt x="270" y="396661"/>
                      <a:pt x="487" y="408289"/>
                    </a:cubicBezTo>
                    <a:cubicBezTo>
                      <a:pt x="3137" y="409911"/>
                      <a:pt x="21039" y="420999"/>
                      <a:pt x="36183" y="432032"/>
                    </a:cubicBezTo>
                    <a:cubicBezTo>
                      <a:pt x="42132" y="436359"/>
                      <a:pt x="50516" y="439712"/>
                      <a:pt x="59061" y="442200"/>
                    </a:cubicBezTo>
                    <a:cubicBezTo>
                      <a:pt x="71987" y="445932"/>
                      <a:pt x="85238" y="447717"/>
                      <a:pt x="92053" y="448096"/>
                    </a:cubicBezTo>
                    <a:cubicBezTo>
                      <a:pt x="92323" y="448096"/>
                      <a:pt x="92594" y="448150"/>
                      <a:pt x="92864" y="448150"/>
                    </a:cubicBezTo>
                    <a:cubicBezTo>
                      <a:pt x="100652" y="448150"/>
                      <a:pt x="110712" y="442038"/>
                      <a:pt x="126343" y="432573"/>
                    </a:cubicBezTo>
                    <a:cubicBezTo>
                      <a:pt x="131102" y="429707"/>
                      <a:pt x="136295" y="426570"/>
                      <a:pt x="141757" y="423379"/>
                    </a:cubicBezTo>
                    <a:cubicBezTo>
                      <a:pt x="154143" y="416185"/>
                      <a:pt x="166420" y="407261"/>
                      <a:pt x="178265" y="398716"/>
                    </a:cubicBezTo>
                    <a:cubicBezTo>
                      <a:pt x="191732" y="388927"/>
                      <a:pt x="204712" y="379516"/>
                      <a:pt x="216936" y="373188"/>
                    </a:cubicBezTo>
                    <a:cubicBezTo>
                      <a:pt x="232782" y="364967"/>
                      <a:pt x="240787" y="363507"/>
                      <a:pt x="246899" y="362425"/>
                    </a:cubicBezTo>
                    <a:cubicBezTo>
                      <a:pt x="248197" y="362154"/>
                      <a:pt x="249387" y="361938"/>
                      <a:pt x="250577" y="361668"/>
                    </a:cubicBezTo>
                    <a:cubicBezTo>
                      <a:pt x="250955" y="357016"/>
                      <a:pt x="253984" y="353933"/>
                      <a:pt x="271129" y="342792"/>
                    </a:cubicBezTo>
                    <a:cubicBezTo>
                      <a:pt x="281513" y="336085"/>
                      <a:pt x="303634" y="323159"/>
                      <a:pt x="324619" y="311152"/>
                    </a:cubicBezTo>
                    <a:cubicBezTo>
                      <a:pt x="344414" y="299740"/>
                      <a:pt x="364967" y="288166"/>
                      <a:pt x="370808" y="284867"/>
                    </a:cubicBezTo>
                    <a:cubicBezTo>
                      <a:pt x="374864" y="282541"/>
                      <a:pt x="378272" y="279945"/>
                      <a:pt x="381517" y="277403"/>
                    </a:cubicBezTo>
                    <a:cubicBezTo>
                      <a:pt x="387250" y="272914"/>
                      <a:pt x="392821" y="268641"/>
                      <a:pt x="401637" y="265720"/>
                    </a:cubicBezTo>
                    <a:lnTo>
                      <a:pt x="401691" y="265720"/>
                    </a:lnTo>
                    <a:lnTo>
                      <a:pt x="401745" y="265666"/>
                    </a:lnTo>
                    <a:cubicBezTo>
                      <a:pt x="414022" y="261610"/>
                      <a:pt x="419701" y="259717"/>
                      <a:pt x="425542" y="253443"/>
                    </a:cubicBezTo>
                    <a:cubicBezTo>
                      <a:pt x="428625" y="250144"/>
                      <a:pt x="430734" y="247278"/>
                      <a:pt x="432573" y="243762"/>
                    </a:cubicBezTo>
                    <a:cubicBezTo>
                      <a:pt x="434466" y="240084"/>
                      <a:pt x="436089" y="235595"/>
                      <a:pt x="437982" y="228997"/>
                    </a:cubicBezTo>
                    <a:cubicBezTo>
                      <a:pt x="439983" y="222128"/>
                      <a:pt x="439712" y="215097"/>
                      <a:pt x="439496" y="207903"/>
                    </a:cubicBezTo>
                    <a:cubicBezTo>
                      <a:pt x="439280" y="201467"/>
                      <a:pt x="439118" y="194923"/>
                      <a:pt x="440253" y="187892"/>
                    </a:cubicBezTo>
                    <a:cubicBezTo>
                      <a:pt x="441551" y="180049"/>
                      <a:pt x="443174" y="176480"/>
                      <a:pt x="444688" y="173127"/>
                    </a:cubicBezTo>
                    <a:cubicBezTo>
                      <a:pt x="445986" y="170314"/>
                      <a:pt x="447176" y="167718"/>
                      <a:pt x="447933" y="161282"/>
                    </a:cubicBezTo>
                    <a:cubicBezTo>
                      <a:pt x="448745" y="154143"/>
                      <a:pt x="447501" y="139269"/>
                      <a:pt x="446365" y="125261"/>
                    </a:cubicBezTo>
                    <a:cubicBezTo>
                      <a:pt x="445337" y="113038"/>
                      <a:pt x="444418" y="101410"/>
                      <a:pt x="444905" y="95352"/>
                    </a:cubicBezTo>
                    <a:lnTo>
                      <a:pt x="444959" y="94595"/>
                    </a:lnTo>
                    <a:cubicBezTo>
                      <a:pt x="445986" y="81344"/>
                      <a:pt x="446527" y="73988"/>
                      <a:pt x="457885" y="63712"/>
                    </a:cubicBezTo>
                    <a:cubicBezTo>
                      <a:pt x="465295" y="57006"/>
                      <a:pt x="472542" y="56573"/>
                      <a:pt x="479790" y="56086"/>
                    </a:cubicBezTo>
                    <a:cubicBezTo>
                      <a:pt x="483467" y="55870"/>
                      <a:pt x="487145" y="55654"/>
                      <a:pt x="490390" y="54356"/>
                    </a:cubicBezTo>
                    <a:cubicBezTo>
                      <a:pt x="495150" y="52571"/>
                      <a:pt x="512890" y="33370"/>
                      <a:pt x="529170" y="15847"/>
                    </a:cubicBezTo>
                    <a:cubicBezTo>
                      <a:pt x="532523" y="12223"/>
                      <a:pt x="535876" y="8653"/>
                      <a:pt x="538959" y="5300"/>
                    </a:cubicBezTo>
                    <a:cubicBezTo>
                      <a:pt x="532685" y="3083"/>
                      <a:pt x="523220" y="0"/>
                      <a:pt x="516622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F077B88-DD24-1F3A-B2DF-3FB81FF72636}"/>
                  </a:ext>
                </a:extLst>
              </p:cNvPr>
              <p:cNvSpPr/>
              <p:nvPr/>
            </p:nvSpPr>
            <p:spPr>
              <a:xfrm>
                <a:off x="4539428" y="2679163"/>
                <a:ext cx="442632" cy="277078"/>
              </a:xfrm>
              <a:custGeom>
                <a:avLst/>
                <a:gdLst>
                  <a:gd name="connsiteX0" fmla="*/ 301687 w 442632"/>
                  <a:gd name="connsiteY0" fmla="*/ 0 h 277078"/>
                  <a:gd name="connsiteX1" fmla="*/ 295954 w 442632"/>
                  <a:gd name="connsiteY1" fmla="*/ 1298 h 277078"/>
                  <a:gd name="connsiteX2" fmla="*/ 295954 w 442632"/>
                  <a:gd name="connsiteY2" fmla="*/ 1352 h 277078"/>
                  <a:gd name="connsiteX3" fmla="*/ 295900 w 442632"/>
                  <a:gd name="connsiteY3" fmla="*/ 1406 h 277078"/>
                  <a:gd name="connsiteX4" fmla="*/ 275347 w 442632"/>
                  <a:gd name="connsiteY4" fmla="*/ 10925 h 277078"/>
                  <a:gd name="connsiteX5" fmla="*/ 257608 w 442632"/>
                  <a:gd name="connsiteY5" fmla="*/ 14062 h 277078"/>
                  <a:gd name="connsiteX6" fmla="*/ 256634 w 442632"/>
                  <a:gd name="connsiteY6" fmla="*/ 14062 h 277078"/>
                  <a:gd name="connsiteX7" fmla="*/ 235271 w 442632"/>
                  <a:gd name="connsiteY7" fmla="*/ 10168 h 277078"/>
                  <a:gd name="connsiteX8" fmla="*/ 222452 w 442632"/>
                  <a:gd name="connsiteY8" fmla="*/ 6544 h 277078"/>
                  <a:gd name="connsiteX9" fmla="*/ 211419 w 442632"/>
                  <a:gd name="connsiteY9" fmla="*/ 5138 h 277078"/>
                  <a:gd name="connsiteX10" fmla="*/ 202495 w 442632"/>
                  <a:gd name="connsiteY10" fmla="*/ 5841 h 277078"/>
                  <a:gd name="connsiteX11" fmla="*/ 183673 w 442632"/>
                  <a:gd name="connsiteY11" fmla="*/ 7031 h 277078"/>
                  <a:gd name="connsiteX12" fmla="*/ 160363 w 442632"/>
                  <a:gd name="connsiteY12" fmla="*/ 4922 h 277078"/>
                  <a:gd name="connsiteX13" fmla="*/ 150411 w 442632"/>
                  <a:gd name="connsiteY13" fmla="*/ 2921 h 277078"/>
                  <a:gd name="connsiteX14" fmla="*/ 144624 w 442632"/>
                  <a:gd name="connsiteY14" fmla="*/ 2434 h 277078"/>
                  <a:gd name="connsiteX15" fmla="*/ 136241 w 442632"/>
                  <a:gd name="connsiteY15" fmla="*/ 3732 h 277078"/>
                  <a:gd name="connsiteX16" fmla="*/ 125424 w 442632"/>
                  <a:gd name="connsiteY16" fmla="*/ 5463 h 277078"/>
                  <a:gd name="connsiteX17" fmla="*/ 122070 w 442632"/>
                  <a:gd name="connsiteY17" fmla="*/ 5355 h 277078"/>
                  <a:gd name="connsiteX18" fmla="*/ 113092 w 442632"/>
                  <a:gd name="connsiteY18" fmla="*/ 4165 h 277078"/>
                  <a:gd name="connsiteX19" fmla="*/ 113038 w 442632"/>
                  <a:gd name="connsiteY19" fmla="*/ 4165 h 277078"/>
                  <a:gd name="connsiteX20" fmla="*/ 94379 w 442632"/>
                  <a:gd name="connsiteY20" fmla="*/ 2326 h 277078"/>
                  <a:gd name="connsiteX21" fmla="*/ 68364 w 442632"/>
                  <a:gd name="connsiteY21" fmla="*/ 7626 h 277078"/>
                  <a:gd name="connsiteX22" fmla="*/ 26231 w 442632"/>
                  <a:gd name="connsiteY22" fmla="*/ 26664 h 277078"/>
                  <a:gd name="connsiteX23" fmla="*/ 0 w 442632"/>
                  <a:gd name="connsiteY23" fmla="*/ 38563 h 277078"/>
                  <a:gd name="connsiteX24" fmla="*/ 5733 w 442632"/>
                  <a:gd name="connsiteY24" fmla="*/ 66308 h 277078"/>
                  <a:gd name="connsiteX25" fmla="*/ 19254 w 442632"/>
                  <a:gd name="connsiteY25" fmla="*/ 99354 h 277078"/>
                  <a:gd name="connsiteX26" fmla="*/ 22391 w 442632"/>
                  <a:gd name="connsiteY26" fmla="*/ 119582 h 277078"/>
                  <a:gd name="connsiteX27" fmla="*/ 55924 w 442632"/>
                  <a:gd name="connsiteY27" fmla="*/ 132563 h 277078"/>
                  <a:gd name="connsiteX28" fmla="*/ 67660 w 442632"/>
                  <a:gd name="connsiteY28" fmla="*/ 139107 h 277078"/>
                  <a:gd name="connsiteX29" fmla="*/ 88646 w 442632"/>
                  <a:gd name="connsiteY29" fmla="*/ 146733 h 277078"/>
                  <a:gd name="connsiteX30" fmla="*/ 95190 w 442632"/>
                  <a:gd name="connsiteY30" fmla="*/ 146354 h 277078"/>
                  <a:gd name="connsiteX31" fmla="*/ 107738 w 442632"/>
                  <a:gd name="connsiteY31" fmla="*/ 144624 h 277078"/>
                  <a:gd name="connsiteX32" fmla="*/ 122124 w 442632"/>
                  <a:gd name="connsiteY32" fmla="*/ 143055 h 277078"/>
                  <a:gd name="connsiteX33" fmla="*/ 137160 w 442632"/>
                  <a:gd name="connsiteY33" fmla="*/ 148194 h 277078"/>
                  <a:gd name="connsiteX34" fmla="*/ 149059 w 442632"/>
                  <a:gd name="connsiteY34" fmla="*/ 170098 h 277078"/>
                  <a:gd name="connsiteX35" fmla="*/ 150249 w 442632"/>
                  <a:gd name="connsiteY35" fmla="*/ 175831 h 277078"/>
                  <a:gd name="connsiteX36" fmla="*/ 148139 w 442632"/>
                  <a:gd name="connsiteY36" fmla="*/ 199466 h 277078"/>
                  <a:gd name="connsiteX37" fmla="*/ 146138 w 442632"/>
                  <a:gd name="connsiteY37" fmla="*/ 205470 h 277078"/>
                  <a:gd name="connsiteX38" fmla="*/ 144786 w 442632"/>
                  <a:gd name="connsiteY38" fmla="*/ 225157 h 277078"/>
                  <a:gd name="connsiteX39" fmla="*/ 152791 w 442632"/>
                  <a:gd name="connsiteY39" fmla="*/ 224995 h 277078"/>
                  <a:gd name="connsiteX40" fmla="*/ 183403 w 442632"/>
                  <a:gd name="connsiteY40" fmla="*/ 237272 h 277078"/>
                  <a:gd name="connsiteX41" fmla="*/ 197681 w 442632"/>
                  <a:gd name="connsiteY41" fmla="*/ 267614 h 277078"/>
                  <a:gd name="connsiteX42" fmla="*/ 197898 w 442632"/>
                  <a:gd name="connsiteY42" fmla="*/ 268641 h 277078"/>
                  <a:gd name="connsiteX43" fmla="*/ 203468 w 442632"/>
                  <a:gd name="connsiteY43" fmla="*/ 268912 h 277078"/>
                  <a:gd name="connsiteX44" fmla="*/ 254363 w 442632"/>
                  <a:gd name="connsiteY44" fmla="*/ 274374 h 277078"/>
                  <a:gd name="connsiteX45" fmla="*/ 276808 w 442632"/>
                  <a:gd name="connsiteY45" fmla="*/ 277079 h 277078"/>
                  <a:gd name="connsiteX46" fmla="*/ 282216 w 442632"/>
                  <a:gd name="connsiteY46" fmla="*/ 276808 h 277078"/>
                  <a:gd name="connsiteX47" fmla="*/ 297144 w 442632"/>
                  <a:gd name="connsiteY47" fmla="*/ 270156 h 277078"/>
                  <a:gd name="connsiteX48" fmla="*/ 301741 w 442632"/>
                  <a:gd name="connsiteY48" fmla="*/ 262530 h 277078"/>
                  <a:gd name="connsiteX49" fmla="*/ 320184 w 442632"/>
                  <a:gd name="connsiteY49" fmla="*/ 249279 h 277078"/>
                  <a:gd name="connsiteX50" fmla="*/ 337275 w 442632"/>
                  <a:gd name="connsiteY50" fmla="*/ 245547 h 277078"/>
                  <a:gd name="connsiteX51" fmla="*/ 356259 w 442632"/>
                  <a:gd name="connsiteY51" fmla="*/ 242031 h 277078"/>
                  <a:gd name="connsiteX52" fmla="*/ 364426 w 442632"/>
                  <a:gd name="connsiteY52" fmla="*/ 242680 h 277078"/>
                  <a:gd name="connsiteX53" fmla="*/ 367779 w 442632"/>
                  <a:gd name="connsiteY53" fmla="*/ 242951 h 277078"/>
                  <a:gd name="connsiteX54" fmla="*/ 370646 w 442632"/>
                  <a:gd name="connsiteY54" fmla="*/ 241545 h 277078"/>
                  <a:gd name="connsiteX55" fmla="*/ 370051 w 442632"/>
                  <a:gd name="connsiteY55" fmla="*/ 231484 h 277078"/>
                  <a:gd name="connsiteX56" fmla="*/ 368861 w 442632"/>
                  <a:gd name="connsiteY56" fmla="*/ 216287 h 277078"/>
                  <a:gd name="connsiteX57" fmla="*/ 368536 w 442632"/>
                  <a:gd name="connsiteY57" fmla="*/ 206389 h 277078"/>
                  <a:gd name="connsiteX58" fmla="*/ 383247 w 442632"/>
                  <a:gd name="connsiteY58" fmla="*/ 168043 h 277078"/>
                  <a:gd name="connsiteX59" fmla="*/ 414184 w 442632"/>
                  <a:gd name="connsiteY59" fmla="*/ 150249 h 277078"/>
                  <a:gd name="connsiteX60" fmla="*/ 435926 w 442632"/>
                  <a:gd name="connsiteY60" fmla="*/ 135862 h 277078"/>
                  <a:gd name="connsiteX61" fmla="*/ 437549 w 442632"/>
                  <a:gd name="connsiteY61" fmla="*/ 130021 h 277078"/>
                  <a:gd name="connsiteX62" fmla="*/ 434304 w 442632"/>
                  <a:gd name="connsiteY62" fmla="*/ 120718 h 277078"/>
                  <a:gd name="connsiteX63" fmla="*/ 437224 w 442632"/>
                  <a:gd name="connsiteY63" fmla="*/ 96867 h 277078"/>
                  <a:gd name="connsiteX64" fmla="*/ 442633 w 442632"/>
                  <a:gd name="connsiteY64" fmla="*/ 86050 h 277078"/>
                  <a:gd name="connsiteX65" fmla="*/ 426029 w 442632"/>
                  <a:gd name="connsiteY65" fmla="*/ 73880 h 277078"/>
                  <a:gd name="connsiteX66" fmla="*/ 415374 w 442632"/>
                  <a:gd name="connsiteY66" fmla="*/ 64902 h 277078"/>
                  <a:gd name="connsiteX67" fmla="*/ 377893 w 442632"/>
                  <a:gd name="connsiteY67" fmla="*/ 33912 h 277078"/>
                  <a:gd name="connsiteX68" fmla="*/ 355989 w 442632"/>
                  <a:gd name="connsiteY68" fmla="*/ 25474 h 277078"/>
                  <a:gd name="connsiteX69" fmla="*/ 348092 w 442632"/>
                  <a:gd name="connsiteY69" fmla="*/ 24392 h 277078"/>
                  <a:gd name="connsiteX70" fmla="*/ 326728 w 442632"/>
                  <a:gd name="connsiteY70" fmla="*/ 18822 h 277078"/>
                  <a:gd name="connsiteX71" fmla="*/ 312828 w 442632"/>
                  <a:gd name="connsiteY71" fmla="*/ 6058 h 277078"/>
                  <a:gd name="connsiteX72" fmla="*/ 312775 w 442632"/>
                  <a:gd name="connsiteY72" fmla="*/ 6004 h 277078"/>
                  <a:gd name="connsiteX73" fmla="*/ 304499 w 442632"/>
                  <a:gd name="connsiteY73" fmla="*/ 325 h 277078"/>
                  <a:gd name="connsiteX74" fmla="*/ 301687 w 442632"/>
                  <a:gd name="connsiteY74" fmla="*/ 0 h 27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442632" h="277078">
                    <a:moveTo>
                      <a:pt x="301687" y="0"/>
                    </a:moveTo>
                    <a:cubicBezTo>
                      <a:pt x="299470" y="0"/>
                      <a:pt x="297414" y="487"/>
                      <a:pt x="295954" y="1298"/>
                    </a:cubicBezTo>
                    <a:lnTo>
                      <a:pt x="295954" y="1352"/>
                    </a:lnTo>
                    <a:lnTo>
                      <a:pt x="295900" y="1406"/>
                    </a:lnTo>
                    <a:cubicBezTo>
                      <a:pt x="292006" y="3732"/>
                      <a:pt x="284272" y="8005"/>
                      <a:pt x="275347" y="10925"/>
                    </a:cubicBezTo>
                    <a:cubicBezTo>
                      <a:pt x="269777" y="12710"/>
                      <a:pt x="263611" y="14062"/>
                      <a:pt x="257608" y="14062"/>
                    </a:cubicBezTo>
                    <a:cubicBezTo>
                      <a:pt x="257337" y="14062"/>
                      <a:pt x="256959" y="14062"/>
                      <a:pt x="256634" y="14062"/>
                    </a:cubicBezTo>
                    <a:cubicBezTo>
                      <a:pt x="246628" y="13846"/>
                      <a:pt x="241815" y="12277"/>
                      <a:pt x="235271" y="10168"/>
                    </a:cubicBezTo>
                    <a:cubicBezTo>
                      <a:pt x="231863" y="9086"/>
                      <a:pt x="227915" y="7842"/>
                      <a:pt x="222452" y="6544"/>
                    </a:cubicBezTo>
                    <a:cubicBezTo>
                      <a:pt x="217963" y="5517"/>
                      <a:pt x="214610" y="5138"/>
                      <a:pt x="211419" y="5138"/>
                    </a:cubicBezTo>
                    <a:cubicBezTo>
                      <a:pt x="208444" y="5138"/>
                      <a:pt x="205686" y="5463"/>
                      <a:pt x="202495" y="5841"/>
                    </a:cubicBezTo>
                    <a:cubicBezTo>
                      <a:pt x="197735" y="6382"/>
                      <a:pt x="192002" y="7031"/>
                      <a:pt x="183673" y="7031"/>
                    </a:cubicBezTo>
                    <a:cubicBezTo>
                      <a:pt x="169287" y="7031"/>
                      <a:pt x="165825" y="6220"/>
                      <a:pt x="160363" y="4922"/>
                    </a:cubicBezTo>
                    <a:cubicBezTo>
                      <a:pt x="158037" y="4381"/>
                      <a:pt x="155224" y="3732"/>
                      <a:pt x="150411" y="2921"/>
                    </a:cubicBezTo>
                    <a:cubicBezTo>
                      <a:pt x="148193" y="2596"/>
                      <a:pt x="146300" y="2434"/>
                      <a:pt x="144624" y="2434"/>
                    </a:cubicBezTo>
                    <a:cubicBezTo>
                      <a:pt x="141108" y="2434"/>
                      <a:pt x="138674" y="3083"/>
                      <a:pt x="136241" y="3732"/>
                    </a:cubicBezTo>
                    <a:cubicBezTo>
                      <a:pt x="133158" y="4597"/>
                      <a:pt x="130075" y="5463"/>
                      <a:pt x="125424" y="5463"/>
                    </a:cubicBezTo>
                    <a:cubicBezTo>
                      <a:pt x="124396" y="5463"/>
                      <a:pt x="123260" y="5409"/>
                      <a:pt x="122070" y="5355"/>
                    </a:cubicBezTo>
                    <a:cubicBezTo>
                      <a:pt x="119312" y="5138"/>
                      <a:pt x="116337" y="4651"/>
                      <a:pt x="113092" y="4165"/>
                    </a:cubicBezTo>
                    <a:lnTo>
                      <a:pt x="113038" y="4165"/>
                    </a:lnTo>
                    <a:cubicBezTo>
                      <a:pt x="107629" y="3299"/>
                      <a:pt x="101356" y="2326"/>
                      <a:pt x="94379" y="2326"/>
                    </a:cubicBezTo>
                    <a:cubicBezTo>
                      <a:pt x="86536" y="2326"/>
                      <a:pt x="77828" y="3570"/>
                      <a:pt x="68364" y="7626"/>
                    </a:cubicBezTo>
                    <a:cubicBezTo>
                      <a:pt x="57547" y="12277"/>
                      <a:pt x="40996" y="19849"/>
                      <a:pt x="26231" y="26664"/>
                    </a:cubicBezTo>
                    <a:cubicBezTo>
                      <a:pt x="15901" y="31424"/>
                      <a:pt x="6436" y="35750"/>
                      <a:pt x="0" y="38563"/>
                    </a:cubicBezTo>
                    <a:cubicBezTo>
                      <a:pt x="1136" y="48244"/>
                      <a:pt x="1947" y="58412"/>
                      <a:pt x="5733" y="66308"/>
                    </a:cubicBezTo>
                    <a:cubicBezTo>
                      <a:pt x="10547" y="76314"/>
                      <a:pt x="15414" y="91999"/>
                      <a:pt x="19254" y="99354"/>
                    </a:cubicBezTo>
                    <a:cubicBezTo>
                      <a:pt x="21634" y="103952"/>
                      <a:pt x="22337" y="111956"/>
                      <a:pt x="22391" y="119582"/>
                    </a:cubicBezTo>
                    <a:cubicBezTo>
                      <a:pt x="30774" y="120718"/>
                      <a:pt x="39266" y="123585"/>
                      <a:pt x="55924" y="132563"/>
                    </a:cubicBezTo>
                    <a:cubicBezTo>
                      <a:pt x="59980" y="134780"/>
                      <a:pt x="64145" y="137160"/>
                      <a:pt x="67660" y="139107"/>
                    </a:cubicBezTo>
                    <a:cubicBezTo>
                      <a:pt x="77342" y="144624"/>
                      <a:pt x="81074" y="146733"/>
                      <a:pt x="88646" y="146733"/>
                    </a:cubicBezTo>
                    <a:cubicBezTo>
                      <a:pt x="90539" y="146733"/>
                      <a:pt x="92648" y="146625"/>
                      <a:pt x="95190" y="146354"/>
                    </a:cubicBezTo>
                    <a:cubicBezTo>
                      <a:pt x="99463" y="145976"/>
                      <a:pt x="103789" y="145273"/>
                      <a:pt x="107738" y="144624"/>
                    </a:cubicBezTo>
                    <a:cubicBezTo>
                      <a:pt x="113092" y="143813"/>
                      <a:pt x="117798" y="143055"/>
                      <a:pt x="122124" y="143055"/>
                    </a:cubicBezTo>
                    <a:cubicBezTo>
                      <a:pt x="127695" y="143055"/>
                      <a:pt x="132563" y="144299"/>
                      <a:pt x="137160" y="148194"/>
                    </a:cubicBezTo>
                    <a:cubicBezTo>
                      <a:pt x="146138" y="155765"/>
                      <a:pt x="146463" y="157334"/>
                      <a:pt x="149059" y="170098"/>
                    </a:cubicBezTo>
                    <a:cubicBezTo>
                      <a:pt x="149275" y="171396"/>
                      <a:pt x="149599" y="172748"/>
                      <a:pt x="150249" y="175831"/>
                    </a:cubicBezTo>
                    <a:cubicBezTo>
                      <a:pt x="153007" y="188703"/>
                      <a:pt x="150519" y="194112"/>
                      <a:pt x="148139" y="199466"/>
                    </a:cubicBezTo>
                    <a:cubicBezTo>
                      <a:pt x="147274" y="201359"/>
                      <a:pt x="146463" y="203198"/>
                      <a:pt x="146138" y="205470"/>
                    </a:cubicBezTo>
                    <a:cubicBezTo>
                      <a:pt x="145435" y="210554"/>
                      <a:pt x="145002" y="219045"/>
                      <a:pt x="144786" y="225157"/>
                    </a:cubicBezTo>
                    <a:cubicBezTo>
                      <a:pt x="147761" y="225102"/>
                      <a:pt x="150411" y="224995"/>
                      <a:pt x="152791" y="224995"/>
                    </a:cubicBezTo>
                    <a:cubicBezTo>
                      <a:pt x="165771" y="224995"/>
                      <a:pt x="171720" y="226942"/>
                      <a:pt x="183403" y="237272"/>
                    </a:cubicBezTo>
                    <a:cubicBezTo>
                      <a:pt x="193084" y="245925"/>
                      <a:pt x="195193" y="255985"/>
                      <a:pt x="197681" y="267614"/>
                    </a:cubicBezTo>
                    <a:lnTo>
                      <a:pt x="197898" y="268641"/>
                    </a:lnTo>
                    <a:cubicBezTo>
                      <a:pt x="199628" y="268749"/>
                      <a:pt x="201467" y="268858"/>
                      <a:pt x="203468" y="268912"/>
                    </a:cubicBezTo>
                    <a:cubicBezTo>
                      <a:pt x="216287" y="269561"/>
                      <a:pt x="234351" y="270534"/>
                      <a:pt x="254363" y="274374"/>
                    </a:cubicBezTo>
                    <a:cubicBezTo>
                      <a:pt x="263719" y="276159"/>
                      <a:pt x="270967" y="277079"/>
                      <a:pt x="276808" y="277079"/>
                    </a:cubicBezTo>
                    <a:cubicBezTo>
                      <a:pt x="278809" y="277079"/>
                      <a:pt x="280540" y="276970"/>
                      <a:pt x="282216" y="276808"/>
                    </a:cubicBezTo>
                    <a:cubicBezTo>
                      <a:pt x="288328" y="276051"/>
                      <a:pt x="292763" y="273833"/>
                      <a:pt x="297144" y="270156"/>
                    </a:cubicBezTo>
                    <a:cubicBezTo>
                      <a:pt x="300010" y="267722"/>
                      <a:pt x="300930" y="264963"/>
                      <a:pt x="301741" y="262530"/>
                    </a:cubicBezTo>
                    <a:cubicBezTo>
                      <a:pt x="303959" y="255877"/>
                      <a:pt x="305743" y="250577"/>
                      <a:pt x="320184" y="249279"/>
                    </a:cubicBezTo>
                    <a:cubicBezTo>
                      <a:pt x="327215" y="248630"/>
                      <a:pt x="332407" y="247007"/>
                      <a:pt x="337275" y="245547"/>
                    </a:cubicBezTo>
                    <a:cubicBezTo>
                      <a:pt x="343278" y="243708"/>
                      <a:pt x="348849" y="242031"/>
                      <a:pt x="356259" y="242031"/>
                    </a:cubicBezTo>
                    <a:cubicBezTo>
                      <a:pt x="358747" y="242031"/>
                      <a:pt x="361451" y="242248"/>
                      <a:pt x="364426" y="242680"/>
                    </a:cubicBezTo>
                    <a:cubicBezTo>
                      <a:pt x="365832" y="242897"/>
                      <a:pt x="366914" y="242951"/>
                      <a:pt x="367779" y="242951"/>
                    </a:cubicBezTo>
                    <a:cubicBezTo>
                      <a:pt x="369780" y="242951"/>
                      <a:pt x="370538" y="242464"/>
                      <a:pt x="370646" y="241545"/>
                    </a:cubicBezTo>
                    <a:cubicBezTo>
                      <a:pt x="370916" y="239381"/>
                      <a:pt x="370538" y="235812"/>
                      <a:pt x="370051" y="231484"/>
                    </a:cubicBezTo>
                    <a:cubicBezTo>
                      <a:pt x="369564" y="227158"/>
                      <a:pt x="368969" y="222182"/>
                      <a:pt x="368861" y="216287"/>
                    </a:cubicBezTo>
                    <a:cubicBezTo>
                      <a:pt x="368807" y="212987"/>
                      <a:pt x="368644" y="209580"/>
                      <a:pt x="368536" y="206389"/>
                    </a:cubicBezTo>
                    <a:cubicBezTo>
                      <a:pt x="367725" y="188595"/>
                      <a:pt x="367184" y="176588"/>
                      <a:pt x="383247" y="168043"/>
                    </a:cubicBezTo>
                    <a:cubicBezTo>
                      <a:pt x="391685" y="163608"/>
                      <a:pt x="403529" y="156739"/>
                      <a:pt x="414184" y="150249"/>
                    </a:cubicBezTo>
                    <a:cubicBezTo>
                      <a:pt x="423379" y="144678"/>
                      <a:pt x="431600" y="139269"/>
                      <a:pt x="435926" y="135862"/>
                    </a:cubicBezTo>
                    <a:cubicBezTo>
                      <a:pt x="439118" y="133320"/>
                      <a:pt x="438523" y="132022"/>
                      <a:pt x="437549" y="130021"/>
                    </a:cubicBezTo>
                    <a:cubicBezTo>
                      <a:pt x="436413" y="127641"/>
                      <a:pt x="435007" y="124775"/>
                      <a:pt x="434304" y="120718"/>
                    </a:cubicBezTo>
                    <a:cubicBezTo>
                      <a:pt x="433060" y="114282"/>
                      <a:pt x="434088" y="105304"/>
                      <a:pt x="437224" y="96867"/>
                    </a:cubicBezTo>
                    <a:cubicBezTo>
                      <a:pt x="438631" y="93135"/>
                      <a:pt x="440416" y="89403"/>
                      <a:pt x="442633" y="86050"/>
                    </a:cubicBezTo>
                    <a:cubicBezTo>
                      <a:pt x="438198" y="82967"/>
                      <a:pt x="430897" y="77883"/>
                      <a:pt x="426029" y="73880"/>
                    </a:cubicBezTo>
                    <a:cubicBezTo>
                      <a:pt x="424460" y="72582"/>
                      <a:pt x="420350" y="69121"/>
                      <a:pt x="415374" y="64902"/>
                    </a:cubicBezTo>
                    <a:cubicBezTo>
                      <a:pt x="403584" y="55005"/>
                      <a:pt x="386330" y="40510"/>
                      <a:pt x="377893" y="33912"/>
                    </a:cubicBezTo>
                    <a:cubicBezTo>
                      <a:pt x="369348" y="27205"/>
                      <a:pt x="365399" y="26718"/>
                      <a:pt x="355989" y="25474"/>
                    </a:cubicBezTo>
                    <a:cubicBezTo>
                      <a:pt x="353825" y="25204"/>
                      <a:pt x="351337" y="24879"/>
                      <a:pt x="348092" y="24392"/>
                    </a:cubicBezTo>
                    <a:cubicBezTo>
                      <a:pt x="339384" y="23094"/>
                      <a:pt x="332407" y="21472"/>
                      <a:pt x="326728" y="18822"/>
                    </a:cubicBezTo>
                    <a:cubicBezTo>
                      <a:pt x="320563" y="15901"/>
                      <a:pt x="316074" y="11953"/>
                      <a:pt x="312828" y="6058"/>
                    </a:cubicBezTo>
                    <a:lnTo>
                      <a:pt x="312775" y="6004"/>
                    </a:lnTo>
                    <a:cubicBezTo>
                      <a:pt x="310990" y="2758"/>
                      <a:pt x="307799" y="974"/>
                      <a:pt x="304499" y="325"/>
                    </a:cubicBezTo>
                    <a:cubicBezTo>
                      <a:pt x="303796" y="108"/>
                      <a:pt x="302715" y="0"/>
                      <a:pt x="301687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504B3F5-F98C-748D-9DF6-577FEB67CF4F}"/>
                  </a:ext>
                </a:extLst>
              </p:cNvPr>
              <p:cNvSpPr/>
              <p:nvPr/>
            </p:nvSpPr>
            <p:spPr>
              <a:xfrm>
                <a:off x="3335367" y="3378430"/>
                <a:ext cx="44366" cy="69228"/>
              </a:xfrm>
              <a:custGeom>
                <a:avLst/>
                <a:gdLst>
                  <a:gd name="connsiteX0" fmla="*/ 14727 w 44366"/>
                  <a:gd name="connsiteY0" fmla="*/ 0 h 69228"/>
                  <a:gd name="connsiteX1" fmla="*/ 3478 w 44366"/>
                  <a:gd name="connsiteY1" fmla="*/ 8708 h 69228"/>
                  <a:gd name="connsiteX2" fmla="*/ 2829 w 44366"/>
                  <a:gd name="connsiteY2" fmla="*/ 41213 h 69228"/>
                  <a:gd name="connsiteX3" fmla="*/ 2883 w 44366"/>
                  <a:gd name="connsiteY3" fmla="*/ 41213 h 69228"/>
                  <a:gd name="connsiteX4" fmla="*/ 3207 w 44366"/>
                  <a:gd name="connsiteY4" fmla="*/ 42294 h 69228"/>
                  <a:gd name="connsiteX5" fmla="*/ 3207 w 44366"/>
                  <a:gd name="connsiteY5" fmla="*/ 42348 h 69228"/>
                  <a:gd name="connsiteX6" fmla="*/ 2991 w 44366"/>
                  <a:gd name="connsiteY6" fmla="*/ 65497 h 69228"/>
                  <a:gd name="connsiteX7" fmla="*/ 4559 w 44366"/>
                  <a:gd name="connsiteY7" fmla="*/ 65930 h 69228"/>
                  <a:gd name="connsiteX8" fmla="*/ 24679 w 44366"/>
                  <a:gd name="connsiteY8" fmla="*/ 69229 h 69228"/>
                  <a:gd name="connsiteX9" fmla="*/ 29493 w 44366"/>
                  <a:gd name="connsiteY9" fmla="*/ 69121 h 69228"/>
                  <a:gd name="connsiteX10" fmla="*/ 31872 w 44366"/>
                  <a:gd name="connsiteY10" fmla="*/ 69012 h 69228"/>
                  <a:gd name="connsiteX11" fmla="*/ 34901 w 44366"/>
                  <a:gd name="connsiteY11" fmla="*/ 68959 h 69228"/>
                  <a:gd name="connsiteX12" fmla="*/ 35712 w 44366"/>
                  <a:gd name="connsiteY12" fmla="*/ 68959 h 69228"/>
                  <a:gd name="connsiteX13" fmla="*/ 36956 w 44366"/>
                  <a:gd name="connsiteY13" fmla="*/ 68959 h 69228"/>
                  <a:gd name="connsiteX14" fmla="*/ 44312 w 44366"/>
                  <a:gd name="connsiteY14" fmla="*/ 42186 h 69228"/>
                  <a:gd name="connsiteX15" fmla="*/ 35712 w 44366"/>
                  <a:gd name="connsiteY15" fmla="*/ 28341 h 69228"/>
                  <a:gd name="connsiteX16" fmla="*/ 23759 w 44366"/>
                  <a:gd name="connsiteY16" fmla="*/ 19579 h 69228"/>
                  <a:gd name="connsiteX17" fmla="*/ 14781 w 44366"/>
                  <a:gd name="connsiteY17" fmla="*/ 1947 h 69228"/>
                  <a:gd name="connsiteX18" fmla="*/ 14727 w 44366"/>
                  <a:gd name="connsiteY18" fmla="*/ 0 h 69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366" h="69228">
                    <a:moveTo>
                      <a:pt x="14727" y="0"/>
                    </a:moveTo>
                    <a:cubicBezTo>
                      <a:pt x="9968" y="378"/>
                      <a:pt x="5749" y="1298"/>
                      <a:pt x="3478" y="8708"/>
                    </a:cubicBezTo>
                    <a:cubicBezTo>
                      <a:pt x="-1823" y="25582"/>
                      <a:pt x="-254" y="30774"/>
                      <a:pt x="2829" y="41213"/>
                    </a:cubicBezTo>
                    <a:lnTo>
                      <a:pt x="2883" y="41213"/>
                    </a:lnTo>
                    <a:lnTo>
                      <a:pt x="3207" y="42294"/>
                    </a:lnTo>
                    <a:lnTo>
                      <a:pt x="3207" y="42348"/>
                    </a:lnTo>
                    <a:cubicBezTo>
                      <a:pt x="5749" y="50894"/>
                      <a:pt x="4451" y="59764"/>
                      <a:pt x="2991" y="65497"/>
                    </a:cubicBezTo>
                    <a:lnTo>
                      <a:pt x="4559" y="65930"/>
                    </a:lnTo>
                    <a:cubicBezTo>
                      <a:pt x="13970" y="68634"/>
                      <a:pt x="19811" y="69229"/>
                      <a:pt x="24679" y="69229"/>
                    </a:cubicBezTo>
                    <a:cubicBezTo>
                      <a:pt x="26410" y="69229"/>
                      <a:pt x="27924" y="69175"/>
                      <a:pt x="29493" y="69121"/>
                    </a:cubicBezTo>
                    <a:cubicBezTo>
                      <a:pt x="30196" y="69067"/>
                      <a:pt x="30791" y="69067"/>
                      <a:pt x="31872" y="69012"/>
                    </a:cubicBezTo>
                    <a:cubicBezTo>
                      <a:pt x="32846" y="68959"/>
                      <a:pt x="33873" y="68959"/>
                      <a:pt x="34901" y="68959"/>
                    </a:cubicBezTo>
                    <a:cubicBezTo>
                      <a:pt x="35171" y="68959"/>
                      <a:pt x="35442" y="68959"/>
                      <a:pt x="35712" y="68959"/>
                    </a:cubicBezTo>
                    <a:lnTo>
                      <a:pt x="36956" y="68959"/>
                    </a:lnTo>
                    <a:cubicBezTo>
                      <a:pt x="39715" y="64524"/>
                      <a:pt x="44961" y="54193"/>
                      <a:pt x="44312" y="42186"/>
                    </a:cubicBezTo>
                    <a:cubicBezTo>
                      <a:pt x="43825" y="33154"/>
                      <a:pt x="40526" y="31153"/>
                      <a:pt x="35712" y="28341"/>
                    </a:cubicBezTo>
                    <a:cubicBezTo>
                      <a:pt x="32251" y="26285"/>
                      <a:pt x="28194" y="23906"/>
                      <a:pt x="23759" y="19579"/>
                    </a:cubicBezTo>
                    <a:cubicBezTo>
                      <a:pt x="14295" y="10384"/>
                      <a:pt x="14457" y="6977"/>
                      <a:pt x="14781" y="1947"/>
                    </a:cubicBezTo>
                    <a:lnTo>
                      <a:pt x="14727" y="0"/>
                    </a:lnTo>
                    <a:close/>
                  </a:path>
                </a:pathLst>
              </a:custGeom>
              <a:grpFill/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595017B-D2B9-4BD0-D014-4452AB99574D}"/>
                  </a:ext>
                </a:extLst>
              </p:cNvPr>
              <p:cNvSpPr/>
              <p:nvPr/>
            </p:nvSpPr>
            <p:spPr>
              <a:xfrm>
                <a:off x="3335367" y="3378430"/>
                <a:ext cx="44366" cy="69228"/>
              </a:xfrm>
              <a:custGeom>
                <a:avLst/>
                <a:gdLst>
                  <a:gd name="connsiteX0" fmla="*/ 14727 w 44366"/>
                  <a:gd name="connsiteY0" fmla="*/ 0 h 69228"/>
                  <a:gd name="connsiteX1" fmla="*/ 3478 w 44366"/>
                  <a:gd name="connsiteY1" fmla="*/ 8708 h 69228"/>
                  <a:gd name="connsiteX2" fmla="*/ 2829 w 44366"/>
                  <a:gd name="connsiteY2" fmla="*/ 41213 h 69228"/>
                  <a:gd name="connsiteX3" fmla="*/ 2883 w 44366"/>
                  <a:gd name="connsiteY3" fmla="*/ 41213 h 69228"/>
                  <a:gd name="connsiteX4" fmla="*/ 3207 w 44366"/>
                  <a:gd name="connsiteY4" fmla="*/ 42294 h 69228"/>
                  <a:gd name="connsiteX5" fmla="*/ 3207 w 44366"/>
                  <a:gd name="connsiteY5" fmla="*/ 42348 h 69228"/>
                  <a:gd name="connsiteX6" fmla="*/ 2991 w 44366"/>
                  <a:gd name="connsiteY6" fmla="*/ 65497 h 69228"/>
                  <a:gd name="connsiteX7" fmla="*/ 4559 w 44366"/>
                  <a:gd name="connsiteY7" fmla="*/ 65930 h 69228"/>
                  <a:gd name="connsiteX8" fmla="*/ 24679 w 44366"/>
                  <a:gd name="connsiteY8" fmla="*/ 69229 h 69228"/>
                  <a:gd name="connsiteX9" fmla="*/ 29493 w 44366"/>
                  <a:gd name="connsiteY9" fmla="*/ 69121 h 69228"/>
                  <a:gd name="connsiteX10" fmla="*/ 31872 w 44366"/>
                  <a:gd name="connsiteY10" fmla="*/ 69012 h 69228"/>
                  <a:gd name="connsiteX11" fmla="*/ 34901 w 44366"/>
                  <a:gd name="connsiteY11" fmla="*/ 68959 h 69228"/>
                  <a:gd name="connsiteX12" fmla="*/ 35712 w 44366"/>
                  <a:gd name="connsiteY12" fmla="*/ 68959 h 69228"/>
                  <a:gd name="connsiteX13" fmla="*/ 36956 w 44366"/>
                  <a:gd name="connsiteY13" fmla="*/ 68959 h 69228"/>
                  <a:gd name="connsiteX14" fmla="*/ 44312 w 44366"/>
                  <a:gd name="connsiteY14" fmla="*/ 42186 h 69228"/>
                  <a:gd name="connsiteX15" fmla="*/ 35712 w 44366"/>
                  <a:gd name="connsiteY15" fmla="*/ 28341 h 69228"/>
                  <a:gd name="connsiteX16" fmla="*/ 23759 w 44366"/>
                  <a:gd name="connsiteY16" fmla="*/ 19579 h 69228"/>
                  <a:gd name="connsiteX17" fmla="*/ 14781 w 44366"/>
                  <a:gd name="connsiteY17" fmla="*/ 1947 h 69228"/>
                  <a:gd name="connsiteX18" fmla="*/ 14727 w 44366"/>
                  <a:gd name="connsiteY18" fmla="*/ 0 h 69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366" h="69228">
                    <a:moveTo>
                      <a:pt x="14727" y="0"/>
                    </a:moveTo>
                    <a:cubicBezTo>
                      <a:pt x="9968" y="378"/>
                      <a:pt x="5749" y="1298"/>
                      <a:pt x="3478" y="8708"/>
                    </a:cubicBezTo>
                    <a:cubicBezTo>
                      <a:pt x="-1823" y="25582"/>
                      <a:pt x="-254" y="30774"/>
                      <a:pt x="2829" y="41213"/>
                    </a:cubicBezTo>
                    <a:lnTo>
                      <a:pt x="2883" y="41213"/>
                    </a:lnTo>
                    <a:lnTo>
                      <a:pt x="3207" y="42294"/>
                    </a:lnTo>
                    <a:lnTo>
                      <a:pt x="3207" y="42348"/>
                    </a:lnTo>
                    <a:cubicBezTo>
                      <a:pt x="5749" y="50894"/>
                      <a:pt x="4451" y="59764"/>
                      <a:pt x="2991" y="65497"/>
                    </a:cubicBezTo>
                    <a:lnTo>
                      <a:pt x="4559" y="65930"/>
                    </a:lnTo>
                    <a:cubicBezTo>
                      <a:pt x="13970" y="68634"/>
                      <a:pt x="19811" y="69229"/>
                      <a:pt x="24679" y="69229"/>
                    </a:cubicBezTo>
                    <a:cubicBezTo>
                      <a:pt x="26410" y="69229"/>
                      <a:pt x="27924" y="69175"/>
                      <a:pt x="29493" y="69121"/>
                    </a:cubicBezTo>
                    <a:cubicBezTo>
                      <a:pt x="30196" y="69067"/>
                      <a:pt x="30791" y="69067"/>
                      <a:pt x="31872" y="69012"/>
                    </a:cubicBezTo>
                    <a:cubicBezTo>
                      <a:pt x="32846" y="68959"/>
                      <a:pt x="33873" y="68959"/>
                      <a:pt x="34901" y="68959"/>
                    </a:cubicBezTo>
                    <a:cubicBezTo>
                      <a:pt x="35171" y="68959"/>
                      <a:pt x="35442" y="68959"/>
                      <a:pt x="35712" y="68959"/>
                    </a:cubicBezTo>
                    <a:lnTo>
                      <a:pt x="36956" y="68959"/>
                    </a:lnTo>
                    <a:cubicBezTo>
                      <a:pt x="39715" y="64524"/>
                      <a:pt x="44961" y="54193"/>
                      <a:pt x="44312" y="42186"/>
                    </a:cubicBezTo>
                    <a:cubicBezTo>
                      <a:pt x="43825" y="33154"/>
                      <a:pt x="40526" y="31153"/>
                      <a:pt x="35712" y="28341"/>
                    </a:cubicBezTo>
                    <a:cubicBezTo>
                      <a:pt x="32251" y="26285"/>
                      <a:pt x="28194" y="23906"/>
                      <a:pt x="23759" y="19579"/>
                    </a:cubicBezTo>
                    <a:cubicBezTo>
                      <a:pt x="14295" y="10384"/>
                      <a:pt x="14457" y="6977"/>
                      <a:pt x="14781" y="1947"/>
                    </a:cubicBezTo>
                    <a:lnTo>
                      <a:pt x="14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8819387-498D-721E-01E6-3B33DC1F106B}"/>
                  </a:ext>
                </a:extLst>
              </p:cNvPr>
              <p:cNvSpPr/>
              <p:nvPr/>
            </p:nvSpPr>
            <p:spPr>
              <a:xfrm>
                <a:off x="3345461" y="2851803"/>
                <a:ext cx="709652" cy="818795"/>
              </a:xfrm>
              <a:custGeom>
                <a:avLst/>
                <a:gdLst>
                  <a:gd name="connsiteX0" fmla="*/ 213186 w 709652"/>
                  <a:gd name="connsiteY0" fmla="*/ 0 h 818795"/>
                  <a:gd name="connsiteX1" fmla="*/ 222326 w 709652"/>
                  <a:gd name="connsiteY1" fmla="*/ 12331 h 818795"/>
                  <a:gd name="connsiteX2" fmla="*/ 231791 w 709652"/>
                  <a:gd name="connsiteY2" fmla="*/ 26826 h 818795"/>
                  <a:gd name="connsiteX3" fmla="*/ 238389 w 709652"/>
                  <a:gd name="connsiteY3" fmla="*/ 35858 h 818795"/>
                  <a:gd name="connsiteX4" fmla="*/ 226166 w 709652"/>
                  <a:gd name="connsiteY4" fmla="*/ 47865 h 818795"/>
                  <a:gd name="connsiteX5" fmla="*/ 214213 w 709652"/>
                  <a:gd name="connsiteY5" fmla="*/ 54788 h 818795"/>
                  <a:gd name="connsiteX6" fmla="*/ 215674 w 709652"/>
                  <a:gd name="connsiteY6" fmla="*/ 67823 h 818795"/>
                  <a:gd name="connsiteX7" fmla="*/ 227572 w 709652"/>
                  <a:gd name="connsiteY7" fmla="*/ 65281 h 818795"/>
                  <a:gd name="connsiteX8" fmla="*/ 230223 w 709652"/>
                  <a:gd name="connsiteY8" fmla="*/ 64848 h 818795"/>
                  <a:gd name="connsiteX9" fmla="*/ 233954 w 709652"/>
                  <a:gd name="connsiteY9" fmla="*/ 68634 h 818795"/>
                  <a:gd name="connsiteX10" fmla="*/ 229790 w 709652"/>
                  <a:gd name="connsiteY10" fmla="*/ 77342 h 818795"/>
                  <a:gd name="connsiteX11" fmla="*/ 230763 w 709652"/>
                  <a:gd name="connsiteY11" fmla="*/ 93189 h 818795"/>
                  <a:gd name="connsiteX12" fmla="*/ 240120 w 709652"/>
                  <a:gd name="connsiteY12" fmla="*/ 99192 h 818795"/>
                  <a:gd name="connsiteX13" fmla="*/ 254290 w 709652"/>
                  <a:gd name="connsiteY13" fmla="*/ 104546 h 818795"/>
                  <a:gd name="connsiteX14" fmla="*/ 270949 w 709652"/>
                  <a:gd name="connsiteY14" fmla="*/ 116121 h 818795"/>
                  <a:gd name="connsiteX15" fmla="*/ 289121 w 709652"/>
                  <a:gd name="connsiteY15" fmla="*/ 132995 h 818795"/>
                  <a:gd name="connsiteX16" fmla="*/ 293827 w 709652"/>
                  <a:gd name="connsiteY16" fmla="*/ 145759 h 818795"/>
                  <a:gd name="connsiteX17" fmla="*/ 293124 w 709652"/>
                  <a:gd name="connsiteY17" fmla="*/ 145543 h 818795"/>
                  <a:gd name="connsiteX18" fmla="*/ 277547 w 709652"/>
                  <a:gd name="connsiteY18" fmla="*/ 132184 h 818795"/>
                  <a:gd name="connsiteX19" fmla="*/ 262565 w 709652"/>
                  <a:gd name="connsiteY19" fmla="*/ 121692 h 818795"/>
                  <a:gd name="connsiteX20" fmla="*/ 246664 w 709652"/>
                  <a:gd name="connsiteY20" fmla="*/ 116661 h 818795"/>
                  <a:gd name="connsiteX21" fmla="*/ 232656 w 709652"/>
                  <a:gd name="connsiteY21" fmla="*/ 116770 h 818795"/>
                  <a:gd name="connsiteX22" fmla="*/ 221244 w 709652"/>
                  <a:gd name="connsiteY22" fmla="*/ 116337 h 818795"/>
                  <a:gd name="connsiteX23" fmla="*/ 209454 w 709652"/>
                  <a:gd name="connsiteY23" fmla="*/ 114714 h 818795"/>
                  <a:gd name="connsiteX24" fmla="*/ 202693 w 709652"/>
                  <a:gd name="connsiteY24" fmla="*/ 117527 h 818795"/>
                  <a:gd name="connsiteX25" fmla="*/ 203991 w 709652"/>
                  <a:gd name="connsiteY25" fmla="*/ 135051 h 818795"/>
                  <a:gd name="connsiteX26" fmla="*/ 207561 w 709652"/>
                  <a:gd name="connsiteY26" fmla="*/ 148734 h 818795"/>
                  <a:gd name="connsiteX27" fmla="*/ 206587 w 709652"/>
                  <a:gd name="connsiteY27" fmla="*/ 165771 h 818795"/>
                  <a:gd name="connsiteX28" fmla="*/ 198745 w 709652"/>
                  <a:gd name="connsiteY28" fmla="*/ 170747 h 818795"/>
                  <a:gd name="connsiteX29" fmla="*/ 197285 w 709652"/>
                  <a:gd name="connsiteY29" fmla="*/ 170098 h 818795"/>
                  <a:gd name="connsiteX30" fmla="*/ 196149 w 709652"/>
                  <a:gd name="connsiteY30" fmla="*/ 160579 h 818795"/>
                  <a:gd name="connsiteX31" fmla="*/ 195175 w 709652"/>
                  <a:gd name="connsiteY31" fmla="*/ 151601 h 818795"/>
                  <a:gd name="connsiteX32" fmla="*/ 188685 w 709652"/>
                  <a:gd name="connsiteY32" fmla="*/ 149059 h 818795"/>
                  <a:gd name="connsiteX33" fmla="*/ 186035 w 709652"/>
                  <a:gd name="connsiteY33" fmla="*/ 150303 h 818795"/>
                  <a:gd name="connsiteX34" fmla="*/ 180734 w 709652"/>
                  <a:gd name="connsiteY34" fmla="*/ 159822 h 818795"/>
                  <a:gd name="connsiteX35" fmla="*/ 173974 w 709652"/>
                  <a:gd name="connsiteY35" fmla="*/ 163986 h 818795"/>
                  <a:gd name="connsiteX36" fmla="*/ 171594 w 709652"/>
                  <a:gd name="connsiteY36" fmla="*/ 163012 h 818795"/>
                  <a:gd name="connsiteX37" fmla="*/ 166132 w 709652"/>
                  <a:gd name="connsiteY37" fmla="*/ 155819 h 818795"/>
                  <a:gd name="connsiteX38" fmla="*/ 163535 w 709652"/>
                  <a:gd name="connsiteY38" fmla="*/ 143001 h 818795"/>
                  <a:gd name="connsiteX39" fmla="*/ 149690 w 709652"/>
                  <a:gd name="connsiteY39" fmla="*/ 133644 h 818795"/>
                  <a:gd name="connsiteX40" fmla="*/ 147364 w 709652"/>
                  <a:gd name="connsiteY40" fmla="*/ 133428 h 818795"/>
                  <a:gd name="connsiteX41" fmla="*/ 143308 w 709652"/>
                  <a:gd name="connsiteY41" fmla="*/ 134077 h 818795"/>
                  <a:gd name="connsiteX42" fmla="*/ 140549 w 709652"/>
                  <a:gd name="connsiteY42" fmla="*/ 134672 h 818795"/>
                  <a:gd name="connsiteX43" fmla="*/ 137845 w 709652"/>
                  <a:gd name="connsiteY43" fmla="*/ 133049 h 818795"/>
                  <a:gd name="connsiteX44" fmla="*/ 129462 w 709652"/>
                  <a:gd name="connsiteY44" fmla="*/ 127911 h 818795"/>
                  <a:gd name="connsiteX45" fmla="*/ 126541 w 709652"/>
                  <a:gd name="connsiteY45" fmla="*/ 128560 h 818795"/>
                  <a:gd name="connsiteX46" fmla="*/ 114318 w 709652"/>
                  <a:gd name="connsiteY46" fmla="*/ 136943 h 818795"/>
                  <a:gd name="connsiteX47" fmla="*/ 103879 w 709652"/>
                  <a:gd name="connsiteY47" fmla="*/ 143434 h 818795"/>
                  <a:gd name="connsiteX48" fmla="*/ 92143 w 709652"/>
                  <a:gd name="connsiteY48" fmla="*/ 147598 h 818795"/>
                  <a:gd name="connsiteX49" fmla="*/ 90088 w 709652"/>
                  <a:gd name="connsiteY49" fmla="*/ 162796 h 818795"/>
                  <a:gd name="connsiteX50" fmla="*/ 101175 w 709652"/>
                  <a:gd name="connsiteY50" fmla="*/ 172477 h 818795"/>
                  <a:gd name="connsiteX51" fmla="*/ 101986 w 709652"/>
                  <a:gd name="connsiteY51" fmla="*/ 181023 h 818795"/>
                  <a:gd name="connsiteX52" fmla="*/ 101337 w 709652"/>
                  <a:gd name="connsiteY52" fmla="*/ 181239 h 818795"/>
                  <a:gd name="connsiteX53" fmla="*/ 101986 w 709652"/>
                  <a:gd name="connsiteY53" fmla="*/ 191786 h 818795"/>
                  <a:gd name="connsiteX54" fmla="*/ 101284 w 709652"/>
                  <a:gd name="connsiteY54" fmla="*/ 209093 h 818795"/>
                  <a:gd name="connsiteX55" fmla="*/ 94577 w 709652"/>
                  <a:gd name="connsiteY55" fmla="*/ 224616 h 818795"/>
                  <a:gd name="connsiteX56" fmla="*/ 90250 w 709652"/>
                  <a:gd name="connsiteY56" fmla="*/ 233161 h 818795"/>
                  <a:gd name="connsiteX57" fmla="*/ 72889 w 709652"/>
                  <a:gd name="connsiteY57" fmla="*/ 256634 h 818795"/>
                  <a:gd name="connsiteX58" fmla="*/ 72618 w 709652"/>
                  <a:gd name="connsiteY58" fmla="*/ 264260 h 818795"/>
                  <a:gd name="connsiteX59" fmla="*/ 74619 w 709652"/>
                  <a:gd name="connsiteY59" fmla="*/ 267072 h 818795"/>
                  <a:gd name="connsiteX60" fmla="*/ 77432 w 709652"/>
                  <a:gd name="connsiteY60" fmla="*/ 271345 h 818795"/>
                  <a:gd name="connsiteX61" fmla="*/ 79325 w 709652"/>
                  <a:gd name="connsiteY61" fmla="*/ 274104 h 818795"/>
                  <a:gd name="connsiteX62" fmla="*/ 85328 w 709652"/>
                  <a:gd name="connsiteY62" fmla="*/ 295197 h 818795"/>
                  <a:gd name="connsiteX63" fmla="*/ 71969 w 709652"/>
                  <a:gd name="connsiteY63" fmla="*/ 311476 h 818795"/>
                  <a:gd name="connsiteX64" fmla="*/ 64505 w 709652"/>
                  <a:gd name="connsiteY64" fmla="*/ 318507 h 818795"/>
                  <a:gd name="connsiteX65" fmla="*/ 60125 w 709652"/>
                  <a:gd name="connsiteY65" fmla="*/ 327702 h 818795"/>
                  <a:gd name="connsiteX66" fmla="*/ 52390 w 709652"/>
                  <a:gd name="connsiteY66" fmla="*/ 341115 h 818795"/>
                  <a:gd name="connsiteX67" fmla="*/ 44927 w 709652"/>
                  <a:gd name="connsiteY67" fmla="*/ 343333 h 818795"/>
                  <a:gd name="connsiteX68" fmla="*/ 31838 w 709652"/>
                  <a:gd name="connsiteY68" fmla="*/ 341548 h 818795"/>
                  <a:gd name="connsiteX69" fmla="*/ 17884 w 709652"/>
                  <a:gd name="connsiteY69" fmla="*/ 339492 h 818795"/>
                  <a:gd name="connsiteX70" fmla="*/ 15018 w 709652"/>
                  <a:gd name="connsiteY70" fmla="*/ 339871 h 818795"/>
                  <a:gd name="connsiteX71" fmla="*/ 10961 w 709652"/>
                  <a:gd name="connsiteY71" fmla="*/ 343765 h 818795"/>
                  <a:gd name="connsiteX72" fmla="*/ 9555 w 709652"/>
                  <a:gd name="connsiteY72" fmla="*/ 352256 h 818795"/>
                  <a:gd name="connsiteX73" fmla="*/ 11718 w 709652"/>
                  <a:gd name="connsiteY73" fmla="*/ 356151 h 818795"/>
                  <a:gd name="connsiteX74" fmla="*/ 11664 w 709652"/>
                  <a:gd name="connsiteY74" fmla="*/ 356151 h 818795"/>
                  <a:gd name="connsiteX75" fmla="*/ 18749 w 709652"/>
                  <a:gd name="connsiteY75" fmla="*/ 390278 h 818795"/>
                  <a:gd name="connsiteX76" fmla="*/ 11664 w 709652"/>
                  <a:gd name="connsiteY76" fmla="*/ 409857 h 818795"/>
                  <a:gd name="connsiteX77" fmla="*/ 6851 w 709652"/>
                  <a:gd name="connsiteY77" fmla="*/ 419268 h 818795"/>
                  <a:gd name="connsiteX78" fmla="*/ 2794 w 709652"/>
                  <a:gd name="connsiteY78" fmla="*/ 427219 h 818795"/>
                  <a:gd name="connsiteX79" fmla="*/ 4795 w 709652"/>
                  <a:gd name="connsiteY79" fmla="*/ 445986 h 818795"/>
                  <a:gd name="connsiteX80" fmla="*/ 15342 w 709652"/>
                  <a:gd name="connsiteY80" fmla="*/ 458858 h 818795"/>
                  <a:gd name="connsiteX81" fmla="*/ 29783 w 709652"/>
                  <a:gd name="connsiteY81" fmla="*/ 484873 h 818795"/>
                  <a:gd name="connsiteX82" fmla="*/ 30864 w 709652"/>
                  <a:gd name="connsiteY82" fmla="*/ 490931 h 818795"/>
                  <a:gd name="connsiteX83" fmla="*/ 22535 w 709652"/>
                  <a:gd name="connsiteY83" fmla="*/ 522517 h 818795"/>
                  <a:gd name="connsiteX84" fmla="*/ 15180 w 709652"/>
                  <a:gd name="connsiteY84" fmla="*/ 526140 h 818795"/>
                  <a:gd name="connsiteX85" fmla="*/ 15126 w 709652"/>
                  <a:gd name="connsiteY85" fmla="*/ 529872 h 818795"/>
                  <a:gd name="connsiteX86" fmla="*/ 20642 w 709652"/>
                  <a:gd name="connsiteY86" fmla="*/ 538797 h 818795"/>
                  <a:gd name="connsiteX87" fmla="*/ 30324 w 709652"/>
                  <a:gd name="connsiteY87" fmla="*/ 545882 h 818795"/>
                  <a:gd name="connsiteX88" fmla="*/ 43791 w 709652"/>
                  <a:gd name="connsiteY88" fmla="*/ 568056 h 818795"/>
                  <a:gd name="connsiteX89" fmla="*/ 36868 w 709652"/>
                  <a:gd name="connsiteY89" fmla="*/ 597371 h 818795"/>
                  <a:gd name="connsiteX90" fmla="*/ 65100 w 709652"/>
                  <a:gd name="connsiteY90" fmla="*/ 620952 h 818795"/>
                  <a:gd name="connsiteX91" fmla="*/ 72186 w 709652"/>
                  <a:gd name="connsiteY91" fmla="*/ 627983 h 818795"/>
                  <a:gd name="connsiteX92" fmla="*/ 81326 w 709652"/>
                  <a:gd name="connsiteY92" fmla="*/ 631282 h 818795"/>
                  <a:gd name="connsiteX93" fmla="*/ 91115 w 709652"/>
                  <a:gd name="connsiteY93" fmla="*/ 630038 h 818795"/>
                  <a:gd name="connsiteX94" fmla="*/ 108098 w 709652"/>
                  <a:gd name="connsiteY94" fmla="*/ 628145 h 818795"/>
                  <a:gd name="connsiteX95" fmla="*/ 112155 w 709652"/>
                  <a:gd name="connsiteY95" fmla="*/ 628307 h 818795"/>
                  <a:gd name="connsiteX96" fmla="*/ 132220 w 709652"/>
                  <a:gd name="connsiteY96" fmla="*/ 635933 h 818795"/>
                  <a:gd name="connsiteX97" fmla="*/ 141793 w 709652"/>
                  <a:gd name="connsiteY97" fmla="*/ 642369 h 818795"/>
                  <a:gd name="connsiteX98" fmla="*/ 157965 w 709652"/>
                  <a:gd name="connsiteY98" fmla="*/ 645128 h 818795"/>
                  <a:gd name="connsiteX99" fmla="*/ 174244 w 709652"/>
                  <a:gd name="connsiteY99" fmla="*/ 656053 h 818795"/>
                  <a:gd name="connsiteX100" fmla="*/ 168133 w 709652"/>
                  <a:gd name="connsiteY100" fmla="*/ 677038 h 818795"/>
                  <a:gd name="connsiteX101" fmla="*/ 145904 w 709652"/>
                  <a:gd name="connsiteY101" fmla="*/ 704676 h 818795"/>
                  <a:gd name="connsiteX102" fmla="*/ 133951 w 709652"/>
                  <a:gd name="connsiteY102" fmla="*/ 731556 h 818795"/>
                  <a:gd name="connsiteX103" fmla="*/ 131625 w 709652"/>
                  <a:gd name="connsiteY103" fmla="*/ 751567 h 818795"/>
                  <a:gd name="connsiteX104" fmla="*/ 134762 w 709652"/>
                  <a:gd name="connsiteY104" fmla="*/ 791320 h 818795"/>
                  <a:gd name="connsiteX105" fmla="*/ 135790 w 709652"/>
                  <a:gd name="connsiteY105" fmla="*/ 794403 h 818795"/>
                  <a:gd name="connsiteX106" fmla="*/ 140333 w 709652"/>
                  <a:gd name="connsiteY106" fmla="*/ 794078 h 818795"/>
                  <a:gd name="connsiteX107" fmla="*/ 140333 w 709652"/>
                  <a:gd name="connsiteY107" fmla="*/ 794132 h 818795"/>
                  <a:gd name="connsiteX108" fmla="*/ 141955 w 709652"/>
                  <a:gd name="connsiteY108" fmla="*/ 794132 h 818795"/>
                  <a:gd name="connsiteX109" fmla="*/ 143416 w 709652"/>
                  <a:gd name="connsiteY109" fmla="*/ 794132 h 818795"/>
                  <a:gd name="connsiteX110" fmla="*/ 180085 w 709652"/>
                  <a:gd name="connsiteY110" fmla="*/ 787372 h 818795"/>
                  <a:gd name="connsiteX111" fmla="*/ 191389 w 709652"/>
                  <a:gd name="connsiteY111" fmla="*/ 780125 h 818795"/>
                  <a:gd name="connsiteX112" fmla="*/ 209941 w 709652"/>
                  <a:gd name="connsiteY112" fmla="*/ 772120 h 818795"/>
                  <a:gd name="connsiteX113" fmla="*/ 212645 w 709652"/>
                  <a:gd name="connsiteY113" fmla="*/ 771958 h 818795"/>
                  <a:gd name="connsiteX114" fmla="*/ 226977 w 709652"/>
                  <a:gd name="connsiteY114" fmla="*/ 778880 h 818795"/>
                  <a:gd name="connsiteX115" fmla="*/ 236334 w 709652"/>
                  <a:gd name="connsiteY115" fmla="*/ 784397 h 818795"/>
                  <a:gd name="connsiteX116" fmla="*/ 249477 w 709652"/>
                  <a:gd name="connsiteY116" fmla="*/ 785965 h 818795"/>
                  <a:gd name="connsiteX117" fmla="*/ 262025 w 709652"/>
                  <a:gd name="connsiteY117" fmla="*/ 787372 h 818795"/>
                  <a:gd name="connsiteX118" fmla="*/ 279224 w 709652"/>
                  <a:gd name="connsiteY118" fmla="*/ 793321 h 818795"/>
                  <a:gd name="connsiteX119" fmla="*/ 290744 w 709652"/>
                  <a:gd name="connsiteY119" fmla="*/ 797269 h 818795"/>
                  <a:gd name="connsiteX120" fmla="*/ 305401 w 709652"/>
                  <a:gd name="connsiteY120" fmla="*/ 797810 h 818795"/>
                  <a:gd name="connsiteX121" fmla="*/ 323087 w 709652"/>
                  <a:gd name="connsiteY121" fmla="*/ 800839 h 818795"/>
                  <a:gd name="connsiteX122" fmla="*/ 336824 w 709652"/>
                  <a:gd name="connsiteY122" fmla="*/ 813225 h 818795"/>
                  <a:gd name="connsiteX123" fmla="*/ 341097 w 709652"/>
                  <a:gd name="connsiteY123" fmla="*/ 818795 h 818795"/>
                  <a:gd name="connsiteX124" fmla="*/ 341151 w 709652"/>
                  <a:gd name="connsiteY124" fmla="*/ 818795 h 818795"/>
                  <a:gd name="connsiteX125" fmla="*/ 350129 w 709652"/>
                  <a:gd name="connsiteY125" fmla="*/ 808573 h 818795"/>
                  <a:gd name="connsiteX126" fmla="*/ 365165 w 709652"/>
                  <a:gd name="connsiteY126" fmla="*/ 791807 h 818795"/>
                  <a:gd name="connsiteX127" fmla="*/ 375549 w 709652"/>
                  <a:gd name="connsiteY127" fmla="*/ 788237 h 818795"/>
                  <a:gd name="connsiteX128" fmla="*/ 397021 w 709652"/>
                  <a:gd name="connsiteY128" fmla="*/ 800731 h 818795"/>
                  <a:gd name="connsiteX129" fmla="*/ 399779 w 709652"/>
                  <a:gd name="connsiteY129" fmla="*/ 803273 h 818795"/>
                  <a:gd name="connsiteX130" fmla="*/ 409244 w 709652"/>
                  <a:gd name="connsiteY130" fmla="*/ 807924 h 818795"/>
                  <a:gd name="connsiteX131" fmla="*/ 410434 w 709652"/>
                  <a:gd name="connsiteY131" fmla="*/ 807978 h 818795"/>
                  <a:gd name="connsiteX132" fmla="*/ 421684 w 709652"/>
                  <a:gd name="connsiteY132" fmla="*/ 804084 h 818795"/>
                  <a:gd name="connsiteX133" fmla="*/ 438288 w 709652"/>
                  <a:gd name="connsiteY133" fmla="*/ 795485 h 818795"/>
                  <a:gd name="connsiteX134" fmla="*/ 454784 w 709652"/>
                  <a:gd name="connsiteY134" fmla="*/ 792348 h 818795"/>
                  <a:gd name="connsiteX135" fmla="*/ 456515 w 709652"/>
                  <a:gd name="connsiteY135" fmla="*/ 792294 h 818795"/>
                  <a:gd name="connsiteX136" fmla="*/ 497620 w 709652"/>
                  <a:gd name="connsiteY136" fmla="*/ 783748 h 818795"/>
                  <a:gd name="connsiteX137" fmla="*/ 511682 w 709652"/>
                  <a:gd name="connsiteY137" fmla="*/ 779638 h 818795"/>
                  <a:gd name="connsiteX138" fmla="*/ 522066 w 709652"/>
                  <a:gd name="connsiteY138" fmla="*/ 783802 h 818795"/>
                  <a:gd name="connsiteX139" fmla="*/ 533424 w 709652"/>
                  <a:gd name="connsiteY139" fmla="*/ 789157 h 818795"/>
                  <a:gd name="connsiteX140" fmla="*/ 543971 w 709652"/>
                  <a:gd name="connsiteY140" fmla="*/ 790833 h 818795"/>
                  <a:gd name="connsiteX141" fmla="*/ 545539 w 709652"/>
                  <a:gd name="connsiteY141" fmla="*/ 790779 h 818795"/>
                  <a:gd name="connsiteX142" fmla="*/ 548892 w 709652"/>
                  <a:gd name="connsiteY142" fmla="*/ 789752 h 818795"/>
                  <a:gd name="connsiteX143" fmla="*/ 549271 w 709652"/>
                  <a:gd name="connsiteY143" fmla="*/ 788129 h 818795"/>
                  <a:gd name="connsiteX144" fmla="*/ 548460 w 709652"/>
                  <a:gd name="connsiteY144" fmla="*/ 783856 h 818795"/>
                  <a:gd name="connsiteX145" fmla="*/ 544295 w 709652"/>
                  <a:gd name="connsiteY145" fmla="*/ 773039 h 818795"/>
                  <a:gd name="connsiteX146" fmla="*/ 536615 w 709652"/>
                  <a:gd name="connsiteY146" fmla="*/ 742697 h 818795"/>
                  <a:gd name="connsiteX147" fmla="*/ 557816 w 709652"/>
                  <a:gd name="connsiteY147" fmla="*/ 727175 h 818795"/>
                  <a:gd name="connsiteX148" fmla="*/ 571392 w 709652"/>
                  <a:gd name="connsiteY148" fmla="*/ 722848 h 818795"/>
                  <a:gd name="connsiteX149" fmla="*/ 580424 w 709652"/>
                  <a:gd name="connsiteY149" fmla="*/ 710517 h 818795"/>
                  <a:gd name="connsiteX150" fmla="*/ 585778 w 709652"/>
                  <a:gd name="connsiteY150" fmla="*/ 699429 h 818795"/>
                  <a:gd name="connsiteX151" fmla="*/ 604654 w 709652"/>
                  <a:gd name="connsiteY151" fmla="*/ 693480 h 818795"/>
                  <a:gd name="connsiteX152" fmla="*/ 605303 w 709652"/>
                  <a:gd name="connsiteY152" fmla="*/ 693480 h 818795"/>
                  <a:gd name="connsiteX153" fmla="*/ 606331 w 709652"/>
                  <a:gd name="connsiteY153" fmla="*/ 693480 h 818795"/>
                  <a:gd name="connsiteX154" fmla="*/ 612172 w 709652"/>
                  <a:gd name="connsiteY154" fmla="*/ 692993 h 818795"/>
                  <a:gd name="connsiteX155" fmla="*/ 615579 w 709652"/>
                  <a:gd name="connsiteY155" fmla="*/ 685475 h 818795"/>
                  <a:gd name="connsiteX156" fmla="*/ 619852 w 709652"/>
                  <a:gd name="connsiteY156" fmla="*/ 675091 h 818795"/>
                  <a:gd name="connsiteX157" fmla="*/ 617526 w 709652"/>
                  <a:gd name="connsiteY157" fmla="*/ 672441 h 818795"/>
                  <a:gd name="connsiteX158" fmla="*/ 613632 w 709652"/>
                  <a:gd name="connsiteY158" fmla="*/ 668222 h 818795"/>
                  <a:gd name="connsiteX159" fmla="*/ 582587 w 709652"/>
                  <a:gd name="connsiteY159" fmla="*/ 643235 h 818795"/>
                  <a:gd name="connsiteX160" fmla="*/ 582479 w 709652"/>
                  <a:gd name="connsiteY160" fmla="*/ 643127 h 818795"/>
                  <a:gd name="connsiteX161" fmla="*/ 568904 w 709652"/>
                  <a:gd name="connsiteY161" fmla="*/ 633499 h 818795"/>
                  <a:gd name="connsiteX162" fmla="*/ 530449 w 709652"/>
                  <a:gd name="connsiteY162" fmla="*/ 603212 h 818795"/>
                  <a:gd name="connsiteX163" fmla="*/ 511141 w 709652"/>
                  <a:gd name="connsiteY163" fmla="*/ 579036 h 818795"/>
                  <a:gd name="connsiteX164" fmla="*/ 508761 w 709652"/>
                  <a:gd name="connsiteY164" fmla="*/ 558916 h 818795"/>
                  <a:gd name="connsiteX165" fmla="*/ 509032 w 709652"/>
                  <a:gd name="connsiteY165" fmla="*/ 546963 h 818795"/>
                  <a:gd name="connsiteX166" fmla="*/ 502325 w 709652"/>
                  <a:gd name="connsiteY166" fmla="*/ 538364 h 818795"/>
                  <a:gd name="connsiteX167" fmla="*/ 492590 w 709652"/>
                  <a:gd name="connsiteY167" fmla="*/ 520624 h 818795"/>
                  <a:gd name="connsiteX168" fmla="*/ 492806 w 709652"/>
                  <a:gd name="connsiteY168" fmla="*/ 518028 h 818795"/>
                  <a:gd name="connsiteX169" fmla="*/ 498864 w 709652"/>
                  <a:gd name="connsiteY169" fmla="*/ 507589 h 818795"/>
                  <a:gd name="connsiteX170" fmla="*/ 503244 w 709652"/>
                  <a:gd name="connsiteY170" fmla="*/ 503749 h 818795"/>
                  <a:gd name="connsiteX171" fmla="*/ 522120 w 709652"/>
                  <a:gd name="connsiteY171" fmla="*/ 490661 h 818795"/>
                  <a:gd name="connsiteX172" fmla="*/ 549109 w 709652"/>
                  <a:gd name="connsiteY172" fmla="*/ 485901 h 818795"/>
                  <a:gd name="connsiteX173" fmla="*/ 575016 w 709652"/>
                  <a:gd name="connsiteY173" fmla="*/ 476923 h 818795"/>
                  <a:gd name="connsiteX174" fmla="*/ 583345 w 709652"/>
                  <a:gd name="connsiteY174" fmla="*/ 470757 h 818795"/>
                  <a:gd name="connsiteX175" fmla="*/ 604167 w 709652"/>
                  <a:gd name="connsiteY175" fmla="*/ 458209 h 818795"/>
                  <a:gd name="connsiteX176" fmla="*/ 631318 w 709652"/>
                  <a:gd name="connsiteY176" fmla="*/ 448690 h 818795"/>
                  <a:gd name="connsiteX177" fmla="*/ 638944 w 709652"/>
                  <a:gd name="connsiteY177" fmla="*/ 446798 h 818795"/>
                  <a:gd name="connsiteX178" fmla="*/ 648139 w 709652"/>
                  <a:gd name="connsiteY178" fmla="*/ 444255 h 818795"/>
                  <a:gd name="connsiteX179" fmla="*/ 652141 w 709652"/>
                  <a:gd name="connsiteY179" fmla="*/ 442038 h 818795"/>
                  <a:gd name="connsiteX180" fmla="*/ 657333 w 709652"/>
                  <a:gd name="connsiteY180" fmla="*/ 438901 h 818795"/>
                  <a:gd name="connsiteX181" fmla="*/ 663823 w 709652"/>
                  <a:gd name="connsiteY181" fmla="*/ 430626 h 818795"/>
                  <a:gd name="connsiteX182" fmla="*/ 673126 w 709652"/>
                  <a:gd name="connsiteY182" fmla="*/ 421540 h 818795"/>
                  <a:gd name="connsiteX183" fmla="*/ 680319 w 709652"/>
                  <a:gd name="connsiteY183" fmla="*/ 423162 h 818795"/>
                  <a:gd name="connsiteX184" fmla="*/ 691136 w 709652"/>
                  <a:gd name="connsiteY184" fmla="*/ 427922 h 818795"/>
                  <a:gd name="connsiteX185" fmla="*/ 702873 w 709652"/>
                  <a:gd name="connsiteY185" fmla="*/ 432411 h 818795"/>
                  <a:gd name="connsiteX186" fmla="*/ 709633 w 709652"/>
                  <a:gd name="connsiteY186" fmla="*/ 402772 h 818795"/>
                  <a:gd name="connsiteX187" fmla="*/ 707903 w 709652"/>
                  <a:gd name="connsiteY187" fmla="*/ 393470 h 818795"/>
                  <a:gd name="connsiteX188" fmla="*/ 697681 w 709652"/>
                  <a:gd name="connsiteY188" fmla="*/ 379461 h 818795"/>
                  <a:gd name="connsiteX189" fmla="*/ 686647 w 709652"/>
                  <a:gd name="connsiteY189" fmla="*/ 357395 h 818795"/>
                  <a:gd name="connsiteX190" fmla="*/ 684376 w 709652"/>
                  <a:gd name="connsiteY190" fmla="*/ 345712 h 818795"/>
                  <a:gd name="connsiteX191" fmla="*/ 685187 w 709652"/>
                  <a:gd name="connsiteY191" fmla="*/ 325971 h 818795"/>
                  <a:gd name="connsiteX192" fmla="*/ 688432 w 709652"/>
                  <a:gd name="connsiteY192" fmla="*/ 311314 h 818795"/>
                  <a:gd name="connsiteX193" fmla="*/ 683348 w 709652"/>
                  <a:gd name="connsiteY193" fmla="*/ 294710 h 818795"/>
                  <a:gd name="connsiteX194" fmla="*/ 676750 w 709652"/>
                  <a:gd name="connsiteY194" fmla="*/ 280810 h 818795"/>
                  <a:gd name="connsiteX195" fmla="*/ 678697 w 709652"/>
                  <a:gd name="connsiteY195" fmla="*/ 264963 h 818795"/>
                  <a:gd name="connsiteX196" fmla="*/ 678318 w 709652"/>
                  <a:gd name="connsiteY196" fmla="*/ 256418 h 818795"/>
                  <a:gd name="connsiteX197" fmla="*/ 665230 w 709652"/>
                  <a:gd name="connsiteY197" fmla="*/ 243113 h 818795"/>
                  <a:gd name="connsiteX198" fmla="*/ 648896 w 709652"/>
                  <a:gd name="connsiteY198" fmla="*/ 225751 h 818795"/>
                  <a:gd name="connsiteX199" fmla="*/ 655170 w 709652"/>
                  <a:gd name="connsiteY199" fmla="*/ 202332 h 818795"/>
                  <a:gd name="connsiteX200" fmla="*/ 660957 w 709652"/>
                  <a:gd name="connsiteY200" fmla="*/ 197032 h 818795"/>
                  <a:gd name="connsiteX201" fmla="*/ 665175 w 709652"/>
                  <a:gd name="connsiteY201" fmla="*/ 181293 h 818795"/>
                  <a:gd name="connsiteX202" fmla="*/ 660795 w 709652"/>
                  <a:gd name="connsiteY202" fmla="*/ 157821 h 818795"/>
                  <a:gd name="connsiteX203" fmla="*/ 656630 w 709652"/>
                  <a:gd name="connsiteY203" fmla="*/ 133753 h 818795"/>
                  <a:gd name="connsiteX204" fmla="*/ 646354 w 709652"/>
                  <a:gd name="connsiteY204" fmla="*/ 128939 h 818795"/>
                  <a:gd name="connsiteX205" fmla="*/ 630615 w 709652"/>
                  <a:gd name="connsiteY205" fmla="*/ 116608 h 818795"/>
                  <a:gd name="connsiteX206" fmla="*/ 644785 w 709652"/>
                  <a:gd name="connsiteY206" fmla="*/ 110279 h 818795"/>
                  <a:gd name="connsiteX207" fmla="*/ 644785 w 709652"/>
                  <a:gd name="connsiteY207" fmla="*/ 101896 h 818795"/>
                  <a:gd name="connsiteX208" fmla="*/ 625801 w 709652"/>
                  <a:gd name="connsiteY208" fmla="*/ 89890 h 818795"/>
                  <a:gd name="connsiteX209" fmla="*/ 605736 w 709652"/>
                  <a:gd name="connsiteY209" fmla="*/ 83561 h 818795"/>
                  <a:gd name="connsiteX210" fmla="*/ 602869 w 709652"/>
                  <a:gd name="connsiteY210" fmla="*/ 83615 h 818795"/>
                  <a:gd name="connsiteX211" fmla="*/ 592809 w 709652"/>
                  <a:gd name="connsiteY211" fmla="*/ 84427 h 818795"/>
                  <a:gd name="connsiteX212" fmla="*/ 577612 w 709652"/>
                  <a:gd name="connsiteY212" fmla="*/ 75449 h 818795"/>
                  <a:gd name="connsiteX213" fmla="*/ 560575 w 709652"/>
                  <a:gd name="connsiteY213" fmla="*/ 52733 h 818795"/>
                  <a:gd name="connsiteX214" fmla="*/ 554896 w 709652"/>
                  <a:gd name="connsiteY214" fmla="*/ 52192 h 818795"/>
                  <a:gd name="connsiteX215" fmla="*/ 541915 w 709652"/>
                  <a:gd name="connsiteY215" fmla="*/ 56086 h 818795"/>
                  <a:gd name="connsiteX216" fmla="*/ 507193 w 709652"/>
                  <a:gd name="connsiteY216" fmla="*/ 60738 h 818795"/>
                  <a:gd name="connsiteX217" fmla="*/ 487884 w 709652"/>
                  <a:gd name="connsiteY217" fmla="*/ 82101 h 818795"/>
                  <a:gd name="connsiteX218" fmla="*/ 477608 w 709652"/>
                  <a:gd name="connsiteY218" fmla="*/ 84806 h 818795"/>
                  <a:gd name="connsiteX219" fmla="*/ 467656 w 709652"/>
                  <a:gd name="connsiteY219" fmla="*/ 84427 h 818795"/>
                  <a:gd name="connsiteX220" fmla="*/ 435151 w 709652"/>
                  <a:gd name="connsiteY220" fmla="*/ 95785 h 818795"/>
                  <a:gd name="connsiteX221" fmla="*/ 411300 w 709652"/>
                  <a:gd name="connsiteY221" fmla="*/ 103843 h 818795"/>
                  <a:gd name="connsiteX222" fmla="*/ 409082 w 709652"/>
                  <a:gd name="connsiteY222" fmla="*/ 103789 h 818795"/>
                  <a:gd name="connsiteX223" fmla="*/ 407676 w 709652"/>
                  <a:gd name="connsiteY223" fmla="*/ 103735 h 818795"/>
                  <a:gd name="connsiteX224" fmla="*/ 399834 w 709652"/>
                  <a:gd name="connsiteY224" fmla="*/ 104222 h 818795"/>
                  <a:gd name="connsiteX225" fmla="*/ 393668 w 709652"/>
                  <a:gd name="connsiteY225" fmla="*/ 104655 h 818795"/>
                  <a:gd name="connsiteX226" fmla="*/ 386907 w 709652"/>
                  <a:gd name="connsiteY226" fmla="*/ 99787 h 818795"/>
                  <a:gd name="connsiteX227" fmla="*/ 393343 w 709652"/>
                  <a:gd name="connsiteY227" fmla="*/ 78099 h 818795"/>
                  <a:gd name="connsiteX228" fmla="*/ 402646 w 709652"/>
                  <a:gd name="connsiteY228" fmla="*/ 59710 h 818795"/>
                  <a:gd name="connsiteX229" fmla="*/ 397887 w 709652"/>
                  <a:gd name="connsiteY229" fmla="*/ 58087 h 818795"/>
                  <a:gd name="connsiteX230" fmla="*/ 384960 w 709652"/>
                  <a:gd name="connsiteY230" fmla="*/ 61711 h 818795"/>
                  <a:gd name="connsiteX231" fmla="*/ 380579 w 709652"/>
                  <a:gd name="connsiteY231" fmla="*/ 62685 h 818795"/>
                  <a:gd name="connsiteX232" fmla="*/ 366301 w 709652"/>
                  <a:gd name="connsiteY232" fmla="*/ 57006 h 818795"/>
                  <a:gd name="connsiteX233" fmla="*/ 350724 w 709652"/>
                  <a:gd name="connsiteY233" fmla="*/ 52841 h 818795"/>
                  <a:gd name="connsiteX234" fmla="*/ 344991 w 709652"/>
                  <a:gd name="connsiteY234" fmla="*/ 54139 h 818795"/>
                  <a:gd name="connsiteX235" fmla="*/ 337906 w 709652"/>
                  <a:gd name="connsiteY235" fmla="*/ 59223 h 818795"/>
                  <a:gd name="connsiteX236" fmla="*/ 334661 w 709652"/>
                  <a:gd name="connsiteY236" fmla="*/ 58142 h 818795"/>
                  <a:gd name="connsiteX237" fmla="*/ 325142 w 709652"/>
                  <a:gd name="connsiteY237" fmla="*/ 48136 h 818795"/>
                  <a:gd name="connsiteX238" fmla="*/ 322816 w 709652"/>
                  <a:gd name="connsiteY238" fmla="*/ 48027 h 818795"/>
                  <a:gd name="connsiteX239" fmla="*/ 319301 w 709652"/>
                  <a:gd name="connsiteY239" fmla="*/ 48190 h 818795"/>
                  <a:gd name="connsiteX240" fmla="*/ 316164 w 709652"/>
                  <a:gd name="connsiteY240" fmla="*/ 48352 h 818795"/>
                  <a:gd name="connsiteX241" fmla="*/ 312162 w 709652"/>
                  <a:gd name="connsiteY241" fmla="*/ 46946 h 818795"/>
                  <a:gd name="connsiteX242" fmla="*/ 313135 w 709652"/>
                  <a:gd name="connsiteY242" fmla="*/ 37968 h 818795"/>
                  <a:gd name="connsiteX243" fmla="*/ 319733 w 709652"/>
                  <a:gd name="connsiteY243" fmla="*/ 27096 h 818795"/>
                  <a:gd name="connsiteX244" fmla="*/ 317029 w 709652"/>
                  <a:gd name="connsiteY244" fmla="*/ 15522 h 818795"/>
                  <a:gd name="connsiteX245" fmla="*/ 302751 w 709652"/>
                  <a:gd name="connsiteY245" fmla="*/ 16820 h 818795"/>
                  <a:gd name="connsiteX246" fmla="*/ 300100 w 709652"/>
                  <a:gd name="connsiteY246" fmla="*/ 16875 h 818795"/>
                  <a:gd name="connsiteX247" fmla="*/ 267055 w 709652"/>
                  <a:gd name="connsiteY247" fmla="*/ 7301 h 818795"/>
                  <a:gd name="connsiteX248" fmla="*/ 266568 w 709652"/>
                  <a:gd name="connsiteY248" fmla="*/ 7085 h 818795"/>
                  <a:gd name="connsiteX249" fmla="*/ 248936 w 709652"/>
                  <a:gd name="connsiteY249" fmla="*/ 3029 h 818795"/>
                  <a:gd name="connsiteX250" fmla="*/ 246773 w 709652"/>
                  <a:gd name="connsiteY250" fmla="*/ 3029 h 818795"/>
                  <a:gd name="connsiteX251" fmla="*/ 243311 w 709652"/>
                  <a:gd name="connsiteY251" fmla="*/ 3083 h 818795"/>
                  <a:gd name="connsiteX252" fmla="*/ 224543 w 709652"/>
                  <a:gd name="connsiteY252" fmla="*/ 1785 h 818795"/>
                  <a:gd name="connsiteX253" fmla="*/ 213186 w 709652"/>
                  <a:gd name="connsiteY253" fmla="*/ 0 h 818795"/>
                  <a:gd name="connsiteX254" fmla="*/ 588915 w 709652"/>
                  <a:gd name="connsiteY254" fmla="*/ 19471 h 818795"/>
                  <a:gd name="connsiteX255" fmla="*/ 579721 w 709652"/>
                  <a:gd name="connsiteY255" fmla="*/ 26339 h 818795"/>
                  <a:gd name="connsiteX256" fmla="*/ 571013 w 709652"/>
                  <a:gd name="connsiteY256" fmla="*/ 41699 h 818795"/>
                  <a:gd name="connsiteX257" fmla="*/ 580965 w 709652"/>
                  <a:gd name="connsiteY257" fmla="*/ 61062 h 818795"/>
                  <a:gd name="connsiteX258" fmla="*/ 590051 w 709652"/>
                  <a:gd name="connsiteY258" fmla="*/ 65118 h 818795"/>
                  <a:gd name="connsiteX259" fmla="*/ 599949 w 709652"/>
                  <a:gd name="connsiteY259" fmla="*/ 60413 h 818795"/>
                  <a:gd name="connsiteX260" fmla="*/ 603032 w 709652"/>
                  <a:gd name="connsiteY260" fmla="*/ 59169 h 818795"/>
                  <a:gd name="connsiteX261" fmla="*/ 605898 w 709652"/>
                  <a:gd name="connsiteY261" fmla="*/ 60034 h 818795"/>
                  <a:gd name="connsiteX262" fmla="*/ 608819 w 709652"/>
                  <a:gd name="connsiteY262" fmla="*/ 60846 h 818795"/>
                  <a:gd name="connsiteX263" fmla="*/ 614119 w 709652"/>
                  <a:gd name="connsiteY263" fmla="*/ 57709 h 818795"/>
                  <a:gd name="connsiteX264" fmla="*/ 609630 w 709652"/>
                  <a:gd name="connsiteY264" fmla="*/ 47000 h 818795"/>
                  <a:gd name="connsiteX265" fmla="*/ 612875 w 709652"/>
                  <a:gd name="connsiteY265" fmla="*/ 37319 h 818795"/>
                  <a:gd name="connsiteX266" fmla="*/ 601625 w 709652"/>
                  <a:gd name="connsiteY266" fmla="*/ 31964 h 818795"/>
                  <a:gd name="connsiteX267" fmla="*/ 596433 w 709652"/>
                  <a:gd name="connsiteY267" fmla="*/ 23635 h 818795"/>
                  <a:gd name="connsiteX268" fmla="*/ 588915 w 709652"/>
                  <a:gd name="connsiteY268" fmla="*/ 19471 h 818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</a:cxnLst>
                <a:rect l="l" t="t" r="r" b="b"/>
                <a:pathLst>
                  <a:path w="709652" h="818795">
                    <a:moveTo>
                      <a:pt x="213186" y="0"/>
                    </a:moveTo>
                    <a:cubicBezTo>
                      <a:pt x="218216" y="6814"/>
                      <a:pt x="219892" y="8924"/>
                      <a:pt x="222326" y="12331"/>
                    </a:cubicBezTo>
                    <a:cubicBezTo>
                      <a:pt x="225084" y="16171"/>
                      <a:pt x="227140" y="21363"/>
                      <a:pt x="231791" y="26826"/>
                    </a:cubicBezTo>
                    <a:cubicBezTo>
                      <a:pt x="236442" y="32343"/>
                      <a:pt x="239363" y="30017"/>
                      <a:pt x="238389" y="35858"/>
                    </a:cubicBezTo>
                    <a:cubicBezTo>
                      <a:pt x="237416" y="41699"/>
                      <a:pt x="228546" y="45864"/>
                      <a:pt x="226166" y="47865"/>
                    </a:cubicBezTo>
                    <a:cubicBezTo>
                      <a:pt x="223786" y="49866"/>
                      <a:pt x="216917" y="48785"/>
                      <a:pt x="214213" y="54788"/>
                    </a:cubicBezTo>
                    <a:cubicBezTo>
                      <a:pt x="211455" y="60792"/>
                      <a:pt x="211293" y="67823"/>
                      <a:pt x="215674" y="67823"/>
                    </a:cubicBezTo>
                    <a:cubicBezTo>
                      <a:pt x="220055" y="67823"/>
                      <a:pt x="223083" y="66633"/>
                      <a:pt x="227572" y="65281"/>
                    </a:cubicBezTo>
                    <a:cubicBezTo>
                      <a:pt x="228600" y="65010"/>
                      <a:pt x="229465" y="64848"/>
                      <a:pt x="230223" y="64848"/>
                    </a:cubicBezTo>
                    <a:cubicBezTo>
                      <a:pt x="232819" y="64848"/>
                      <a:pt x="233954" y="66416"/>
                      <a:pt x="233954" y="68634"/>
                    </a:cubicBezTo>
                    <a:cubicBezTo>
                      <a:pt x="233954" y="71446"/>
                      <a:pt x="231412" y="71933"/>
                      <a:pt x="229790" y="77342"/>
                    </a:cubicBezTo>
                    <a:cubicBezTo>
                      <a:pt x="228167" y="82696"/>
                      <a:pt x="227681" y="89835"/>
                      <a:pt x="230763" y="93189"/>
                    </a:cubicBezTo>
                    <a:cubicBezTo>
                      <a:pt x="233846" y="96488"/>
                      <a:pt x="233197" y="97353"/>
                      <a:pt x="240120" y="99192"/>
                    </a:cubicBezTo>
                    <a:cubicBezTo>
                      <a:pt x="247043" y="101031"/>
                      <a:pt x="251532" y="101193"/>
                      <a:pt x="254290" y="104546"/>
                    </a:cubicBezTo>
                    <a:cubicBezTo>
                      <a:pt x="256995" y="107846"/>
                      <a:pt x="266784" y="111145"/>
                      <a:pt x="270949" y="116121"/>
                    </a:cubicBezTo>
                    <a:cubicBezTo>
                      <a:pt x="275113" y="121096"/>
                      <a:pt x="283010" y="123314"/>
                      <a:pt x="289121" y="132995"/>
                    </a:cubicBezTo>
                    <a:cubicBezTo>
                      <a:pt x="294476" y="141541"/>
                      <a:pt x="295233" y="145759"/>
                      <a:pt x="293827" y="145759"/>
                    </a:cubicBezTo>
                    <a:cubicBezTo>
                      <a:pt x="293610" y="145759"/>
                      <a:pt x="293394" y="145705"/>
                      <a:pt x="293124" y="145543"/>
                    </a:cubicBezTo>
                    <a:cubicBezTo>
                      <a:pt x="290852" y="144191"/>
                      <a:pt x="282198" y="134996"/>
                      <a:pt x="277547" y="132184"/>
                    </a:cubicBezTo>
                    <a:cubicBezTo>
                      <a:pt x="272896" y="129372"/>
                      <a:pt x="268028" y="124666"/>
                      <a:pt x="262565" y="121692"/>
                    </a:cubicBezTo>
                    <a:cubicBezTo>
                      <a:pt x="257103" y="118663"/>
                      <a:pt x="254993" y="116661"/>
                      <a:pt x="246664" y="116661"/>
                    </a:cubicBezTo>
                    <a:cubicBezTo>
                      <a:pt x="242500" y="116661"/>
                      <a:pt x="237362" y="116770"/>
                      <a:pt x="232656" y="116770"/>
                    </a:cubicBezTo>
                    <a:cubicBezTo>
                      <a:pt x="227951" y="116770"/>
                      <a:pt x="223678" y="116661"/>
                      <a:pt x="221244" y="116337"/>
                    </a:cubicBezTo>
                    <a:cubicBezTo>
                      <a:pt x="218432" y="115958"/>
                      <a:pt x="213564" y="114714"/>
                      <a:pt x="209454" y="114714"/>
                    </a:cubicBezTo>
                    <a:cubicBezTo>
                      <a:pt x="206425" y="114714"/>
                      <a:pt x="203775" y="115363"/>
                      <a:pt x="202693" y="117527"/>
                    </a:cubicBezTo>
                    <a:cubicBezTo>
                      <a:pt x="200151" y="122503"/>
                      <a:pt x="200800" y="129047"/>
                      <a:pt x="203991" y="135051"/>
                    </a:cubicBezTo>
                    <a:cubicBezTo>
                      <a:pt x="207236" y="141054"/>
                      <a:pt x="204965" y="142731"/>
                      <a:pt x="207561" y="148734"/>
                    </a:cubicBezTo>
                    <a:cubicBezTo>
                      <a:pt x="210103" y="154738"/>
                      <a:pt x="209183" y="163283"/>
                      <a:pt x="206587" y="165771"/>
                    </a:cubicBezTo>
                    <a:cubicBezTo>
                      <a:pt x="204532" y="167772"/>
                      <a:pt x="201016" y="170747"/>
                      <a:pt x="198745" y="170747"/>
                    </a:cubicBezTo>
                    <a:cubicBezTo>
                      <a:pt x="198150" y="170747"/>
                      <a:pt x="197663" y="170530"/>
                      <a:pt x="197285" y="170098"/>
                    </a:cubicBezTo>
                    <a:cubicBezTo>
                      <a:pt x="195338" y="167934"/>
                      <a:pt x="195067" y="164094"/>
                      <a:pt x="196149" y="160579"/>
                    </a:cubicBezTo>
                    <a:cubicBezTo>
                      <a:pt x="197285" y="157117"/>
                      <a:pt x="198529" y="153548"/>
                      <a:pt x="195175" y="151601"/>
                    </a:cubicBezTo>
                    <a:cubicBezTo>
                      <a:pt x="192958" y="150303"/>
                      <a:pt x="190632" y="149059"/>
                      <a:pt x="188685" y="149059"/>
                    </a:cubicBezTo>
                    <a:cubicBezTo>
                      <a:pt x="187658" y="149059"/>
                      <a:pt x="186738" y="149437"/>
                      <a:pt x="186035" y="150303"/>
                    </a:cubicBezTo>
                    <a:cubicBezTo>
                      <a:pt x="183926" y="152791"/>
                      <a:pt x="183276" y="156793"/>
                      <a:pt x="180734" y="159822"/>
                    </a:cubicBezTo>
                    <a:cubicBezTo>
                      <a:pt x="178842" y="161985"/>
                      <a:pt x="176245" y="163986"/>
                      <a:pt x="173974" y="163986"/>
                    </a:cubicBezTo>
                    <a:cubicBezTo>
                      <a:pt x="173109" y="163986"/>
                      <a:pt x="172297" y="163716"/>
                      <a:pt x="171594" y="163012"/>
                    </a:cubicBezTo>
                    <a:cubicBezTo>
                      <a:pt x="169052" y="160471"/>
                      <a:pt x="166132" y="159984"/>
                      <a:pt x="166132" y="155819"/>
                    </a:cubicBezTo>
                    <a:cubicBezTo>
                      <a:pt x="166132" y="151655"/>
                      <a:pt x="167592" y="146787"/>
                      <a:pt x="163535" y="143001"/>
                    </a:cubicBezTo>
                    <a:cubicBezTo>
                      <a:pt x="159533" y="139161"/>
                      <a:pt x="156883" y="134726"/>
                      <a:pt x="149690" y="133644"/>
                    </a:cubicBezTo>
                    <a:cubicBezTo>
                      <a:pt x="148824" y="133536"/>
                      <a:pt x="148067" y="133428"/>
                      <a:pt x="147364" y="133428"/>
                    </a:cubicBezTo>
                    <a:cubicBezTo>
                      <a:pt x="145687" y="133428"/>
                      <a:pt x="144389" y="133698"/>
                      <a:pt x="143308" y="134077"/>
                    </a:cubicBezTo>
                    <a:cubicBezTo>
                      <a:pt x="142226" y="134347"/>
                      <a:pt x="141306" y="134672"/>
                      <a:pt x="140549" y="134672"/>
                    </a:cubicBezTo>
                    <a:cubicBezTo>
                      <a:pt x="139684" y="134672"/>
                      <a:pt x="138818" y="134293"/>
                      <a:pt x="137845" y="133049"/>
                    </a:cubicBezTo>
                    <a:cubicBezTo>
                      <a:pt x="135465" y="130075"/>
                      <a:pt x="132653" y="127911"/>
                      <a:pt x="129462" y="127911"/>
                    </a:cubicBezTo>
                    <a:cubicBezTo>
                      <a:pt x="128488" y="127911"/>
                      <a:pt x="127569" y="128127"/>
                      <a:pt x="126541" y="128560"/>
                    </a:cubicBezTo>
                    <a:cubicBezTo>
                      <a:pt x="122214" y="130399"/>
                      <a:pt x="114805" y="132887"/>
                      <a:pt x="114318" y="136943"/>
                    </a:cubicBezTo>
                    <a:cubicBezTo>
                      <a:pt x="113831" y="140946"/>
                      <a:pt x="109504" y="143272"/>
                      <a:pt x="103879" y="143434"/>
                    </a:cubicBezTo>
                    <a:cubicBezTo>
                      <a:pt x="98255" y="143596"/>
                      <a:pt x="93441" y="142947"/>
                      <a:pt x="92143" y="147598"/>
                    </a:cubicBezTo>
                    <a:cubicBezTo>
                      <a:pt x="90845" y="152250"/>
                      <a:pt x="87492" y="158794"/>
                      <a:pt x="90088" y="162796"/>
                    </a:cubicBezTo>
                    <a:cubicBezTo>
                      <a:pt x="92630" y="166798"/>
                      <a:pt x="99066" y="169124"/>
                      <a:pt x="101175" y="172477"/>
                    </a:cubicBezTo>
                    <a:cubicBezTo>
                      <a:pt x="103285" y="175831"/>
                      <a:pt x="103393" y="180158"/>
                      <a:pt x="101986" y="181023"/>
                    </a:cubicBezTo>
                    <a:lnTo>
                      <a:pt x="101337" y="181239"/>
                    </a:lnTo>
                    <a:cubicBezTo>
                      <a:pt x="101662" y="183890"/>
                      <a:pt x="101878" y="187243"/>
                      <a:pt x="101986" y="191786"/>
                    </a:cubicBezTo>
                    <a:cubicBezTo>
                      <a:pt x="102257" y="199953"/>
                      <a:pt x="102257" y="204550"/>
                      <a:pt x="101284" y="209093"/>
                    </a:cubicBezTo>
                    <a:cubicBezTo>
                      <a:pt x="100256" y="213744"/>
                      <a:pt x="98309" y="217693"/>
                      <a:pt x="94577" y="224616"/>
                    </a:cubicBezTo>
                    <a:cubicBezTo>
                      <a:pt x="92900" y="227698"/>
                      <a:pt x="91548" y="230565"/>
                      <a:pt x="90250" y="233161"/>
                    </a:cubicBezTo>
                    <a:cubicBezTo>
                      <a:pt x="85761" y="242518"/>
                      <a:pt x="82137" y="250036"/>
                      <a:pt x="72889" y="256634"/>
                    </a:cubicBezTo>
                    <a:cubicBezTo>
                      <a:pt x="69752" y="258852"/>
                      <a:pt x="70996" y="261826"/>
                      <a:pt x="72618" y="264260"/>
                    </a:cubicBezTo>
                    <a:cubicBezTo>
                      <a:pt x="73321" y="265288"/>
                      <a:pt x="74025" y="266261"/>
                      <a:pt x="74619" y="267072"/>
                    </a:cubicBezTo>
                    <a:cubicBezTo>
                      <a:pt x="75755" y="268587"/>
                      <a:pt x="76783" y="269993"/>
                      <a:pt x="77432" y="271345"/>
                    </a:cubicBezTo>
                    <a:cubicBezTo>
                      <a:pt x="77702" y="271886"/>
                      <a:pt x="78459" y="272914"/>
                      <a:pt x="79325" y="274104"/>
                    </a:cubicBezTo>
                    <a:cubicBezTo>
                      <a:pt x="82949" y="279025"/>
                      <a:pt x="87762" y="285624"/>
                      <a:pt x="85328" y="295197"/>
                    </a:cubicBezTo>
                    <a:cubicBezTo>
                      <a:pt x="83489" y="302498"/>
                      <a:pt x="77594" y="307095"/>
                      <a:pt x="71969" y="311476"/>
                    </a:cubicBezTo>
                    <a:cubicBezTo>
                      <a:pt x="68832" y="313910"/>
                      <a:pt x="65804" y="316290"/>
                      <a:pt x="64505" y="318507"/>
                    </a:cubicBezTo>
                    <a:cubicBezTo>
                      <a:pt x="62937" y="321157"/>
                      <a:pt x="61531" y="324511"/>
                      <a:pt x="60125" y="327702"/>
                    </a:cubicBezTo>
                    <a:cubicBezTo>
                      <a:pt x="57853" y="333056"/>
                      <a:pt x="55744" y="338032"/>
                      <a:pt x="52390" y="341115"/>
                    </a:cubicBezTo>
                    <a:cubicBezTo>
                      <a:pt x="50606" y="342738"/>
                      <a:pt x="48064" y="343333"/>
                      <a:pt x="44927" y="343333"/>
                    </a:cubicBezTo>
                    <a:cubicBezTo>
                      <a:pt x="41141" y="343333"/>
                      <a:pt x="36543" y="342467"/>
                      <a:pt x="31838" y="341548"/>
                    </a:cubicBezTo>
                    <a:cubicBezTo>
                      <a:pt x="26754" y="340574"/>
                      <a:pt x="21400" y="339492"/>
                      <a:pt x="17884" y="339492"/>
                    </a:cubicBezTo>
                    <a:cubicBezTo>
                      <a:pt x="16640" y="339492"/>
                      <a:pt x="15721" y="339601"/>
                      <a:pt x="15018" y="339871"/>
                    </a:cubicBezTo>
                    <a:cubicBezTo>
                      <a:pt x="13016" y="340682"/>
                      <a:pt x="11772" y="342143"/>
                      <a:pt x="10961" y="343765"/>
                    </a:cubicBezTo>
                    <a:cubicBezTo>
                      <a:pt x="9555" y="346578"/>
                      <a:pt x="9393" y="349985"/>
                      <a:pt x="9555" y="352256"/>
                    </a:cubicBezTo>
                    <a:cubicBezTo>
                      <a:pt x="9555" y="352419"/>
                      <a:pt x="10474" y="354041"/>
                      <a:pt x="11718" y="356151"/>
                    </a:cubicBezTo>
                    <a:lnTo>
                      <a:pt x="11664" y="356151"/>
                    </a:lnTo>
                    <a:cubicBezTo>
                      <a:pt x="15937" y="363506"/>
                      <a:pt x="22427" y="374918"/>
                      <a:pt x="18749" y="390278"/>
                    </a:cubicBezTo>
                    <a:cubicBezTo>
                      <a:pt x="15667" y="403097"/>
                      <a:pt x="14206" y="405531"/>
                      <a:pt x="11664" y="409857"/>
                    </a:cubicBezTo>
                    <a:cubicBezTo>
                      <a:pt x="10474" y="411913"/>
                      <a:pt x="9014" y="414401"/>
                      <a:pt x="6851" y="419268"/>
                    </a:cubicBezTo>
                    <a:cubicBezTo>
                      <a:pt x="5499" y="422297"/>
                      <a:pt x="4038" y="424947"/>
                      <a:pt x="2794" y="427219"/>
                    </a:cubicBezTo>
                    <a:cubicBezTo>
                      <a:pt x="-505" y="433330"/>
                      <a:pt x="-2019" y="436088"/>
                      <a:pt x="4795" y="445986"/>
                    </a:cubicBezTo>
                    <a:cubicBezTo>
                      <a:pt x="8365" y="451233"/>
                      <a:pt x="12043" y="455289"/>
                      <a:pt x="15342" y="458858"/>
                    </a:cubicBezTo>
                    <a:cubicBezTo>
                      <a:pt x="22211" y="466322"/>
                      <a:pt x="27673" y="472271"/>
                      <a:pt x="29783" y="484873"/>
                    </a:cubicBezTo>
                    <a:cubicBezTo>
                      <a:pt x="30215" y="487361"/>
                      <a:pt x="30540" y="489200"/>
                      <a:pt x="30864" y="490931"/>
                    </a:cubicBezTo>
                    <a:cubicBezTo>
                      <a:pt x="33677" y="505913"/>
                      <a:pt x="35029" y="513268"/>
                      <a:pt x="22535" y="522517"/>
                    </a:cubicBezTo>
                    <a:cubicBezTo>
                      <a:pt x="20047" y="524356"/>
                      <a:pt x="17614" y="525437"/>
                      <a:pt x="15180" y="526140"/>
                    </a:cubicBezTo>
                    <a:cubicBezTo>
                      <a:pt x="15288" y="527601"/>
                      <a:pt x="15234" y="528791"/>
                      <a:pt x="15126" y="529872"/>
                    </a:cubicBezTo>
                    <a:cubicBezTo>
                      <a:pt x="15018" y="531873"/>
                      <a:pt x="14964" y="533226"/>
                      <a:pt x="20642" y="538797"/>
                    </a:cubicBezTo>
                    <a:cubicBezTo>
                      <a:pt x="24158" y="542204"/>
                      <a:pt x="27457" y="544205"/>
                      <a:pt x="30324" y="545882"/>
                    </a:cubicBezTo>
                    <a:cubicBezTo>
                      <a:pt x="37842" y="550370"/>
                      <a:pt x="43034" y="553453"/>
                      <a:pt x="43791" y="568056"/>
                    </a:cubicBezTo>
                    <a:cubicBezTo>
                      <a:pt x="44440" y="580226"/>
                      <a:pt x="40221" y="590934"/>
                      <a:pt x="36868" y="597371"/>
                    </a:cubicBezTo>
                    <a:cubicBezTo>
                      <a:pt x="46171" y="601914"/>
                      <a:pt x="56447" y="612298"/>
                      <a:pt x="65100" y="620952"/>
                    </a:cubicBezTo>
                    <a:cubicBezTo>
                      <a:pt x="67588" y="623494"/>
                      <a:pt x="69968" y="625874"/>
                      <a:pt x="72186" y="627983"/>
                    </a:cubicBezTo>
                    <a:cubicBezTo>
                      <a:pt x="74836" y="630471"/>
                      <a:pt x="77865" y="631282"/>
                      <a:pt x="81326" y="631282"/>
                    </a:cubicBezTo>
                    <a:cubicBezTo>
                      <a:pt x="84301" y="631282"/>
                      <a:pt x="87546" y="630687"/>
                      <a:pt x="91115" y="630038"/>
                    </a:cubicBezTo>
                    <a:cubicBezTo>
                      <a:pt x="96145" y="629173"/>
                      <a:pt x="101662" y="628145"/>
                      <a:pt x="108098" y="628145"/>
                    </a:cubicBezTo>
                    <a:cubicBezTo>
                      <a:pt x="109396" y="628145"/>
                      <a:pt x="110802" y="628199"/>
                      <a:pt x="112155" y="628307"/>
                    </a:cubicBezTo>
                    <a:cubicBezTo>
                      <a:pt x="125568" y="629173"/>
                      <a:pt x="128380" y="632039"/>
                      <a:pt x="132220" y="635933"/>
                    </a:cubicBezTo>
                    <a:cubicBezTo>
                      <a:pt x="134005" y="637772"/>
                      <a:pt x="136168" y="639990"/>
                      <a:pt x="141793" y="642369"/>
                    </a:cubicBezTo>
                    <a:cubicBezTo>
                      <a:pt x="147797" y="644912"/>
                      <a:pt x="153476" y="645020"/>
                      <a:pt x="157965" y="645128"/>
                    </a:cubicBezTo>
                    <a:cubicBezTo>
                      <a:pt x="166997" y="645344"/>
                      <a:pt x="173000" y="645398"/>
                      <a:pt x="174244" y="656053"/>
                    </a:cubicBezTo>
                    <a:cubicBezTo>
                      <a:pt x="175056" y="662760"/>
                      <a:pt x="173217" y="669033"/>
                      <a:pt x="168133" y="677038"/>
                    </a:cubicBezTo>
                    <a:cubicBezTo>
                      <a:pt x="163590" y="684177"/>
                      <a:pt x="156396" y="692777"/>
                      <a:pt x="145904" y="704676"/>
                    </a:cubicBezTo>
                    <a:cubicBezTo>
                      <a:pt x="133951" y="718251"/>
                      <a:pt x="133951" y="723876"/>
                      <a:pt x="133951" y="731556"/>
                    </a:cubicBezTo>
                    <a:cubicBezTo>
                      <a:pt x="134005" y="736748"/>
                      <a:pt x="134005" y="742697"/>
                      <a:pt x="131625" y="751567"/>
                    </a:cubicBezTo>
                    <a:cubicBezTo>
                      <a:pt x="127190" y="768280"/>
                      <a:pt x="130814" y="779313"/>
                      <a:pt x="134762" y="791320"/>
                    </a:cubicBezTo>
                    <a:lnTo>
                      <a:pt x="135790" y="794403"/>
                    </a:lnTo>
                    <a:cubicBezTo>
                      <a:pt x="137196" y="794187"/>
                      <a:pt x="138710" y="794078"/>
                      <a:pt x="140333" y="794078"/>
                    </a:cubicBezTo>
                    <a:lnTo>
                      <a:pt x="140333" y="794132"/>
                    </a:lnTo>
                    <a:lnTo>
                      <a:pt x="141955" y="794132"/>
                    </a:lnTo>
                    <a:cubicBezTo>
                      <a:pt x="142442" y="794132"/>
                      <a:pt x="142929" y="794132"/>
                      <a:pt x="143416" y="794132"/>
                    </a:cubicBezTo>
                    <a:cubicBezTo>
                      <a:pt x="155423" y="794132"/>
                      <a:pt x="168079" y="793862"/>
                      <a:pt x="180085" y="787372"/>
                    </a:cubicBezTo>
                    <a:cubicBezTo>
                      <a:pt x="184899" y="784722"/>
                      <a:pt x="188415" y="782180"/>
                      <a:pt x="191389" y="780125"/>
                    </a:cubicBezTo>
                    <a:cubicBezTo>
                      <a:pt x="197122" y="775960"/>
                      <a:pt x="201071" y="773093"/>
                      <a:pt x="209941" y="772120"/>
                    </a:cubicBezTo>
                    <a:cubicBezTo>
                      <a:pt x="210914" y="772012"/>
                      <a:pt x="211779" y="771958"/>
                      <a:pt x="212645" y="771958"/>
                    </a:cubicBezTo>
                    <a:cubicBezTo>
                      <a:pt x="219514" y="771958"/>
                      <a:pt x="223137" y="775257"/>
                      <a:pt x="226977" y="778880"/>
                    </a:cubicBezTo>
                    <a:cubicBezTo>
                      <a:pt x="229465" y="781098"/>
                      <a:pt x="232115" y="783532"/>
                      <a:pt x="236334" y="784397"/>
                    </a:cubicBezTo>
                    <a:cubicBezTo>
                      <a:pt x="242338" y="785533"/>
                      <a:pt x="245961" y="785749"/>
                      <a:pt x="249477" y="785965"/>
                    </a:cubicBezTo>
                    <a:cubicBezTo>
                      <a:pt x="253046" y="786182"/>
                      <a:pt x="256562" y="786344"/>
                      <a:pt x="262025" y="787372"/>
                    </a:cubicBezTo>
                    <a:cubicBezTo>
                      <a:pt x="267974" y="788454"/>
                      <a:pt x="273815" y="790996"/>
                      <a:pt x="279224" y="793321"/>
                    </a:cubicBezTo>
                    <a:cubicBezTo>
                      <a:pt x="283983" y="795377"/>
                      <a:pt x="288310" y="797269"/>
                      <a:pt x="290744" y="797269"/>
                    </a:cubicBezTo>
                    <a:cubicBezTo>
                      <a:pt x="294151" y="797269"/>
                      <a:pt x="299506" y="797378"/>
                      <a:pt x="305401" y="797810"/>
                    </a:cubicBezTo>
                    <a:cubicBezTo>
                      <a:pt x="311242" y="798297"/>
                      <a:pt x="317624" y="799216"/>
                      <a:pt x="323087" y="800839"/>
                    </a:cubicBezTo>
                    <a:cubicBezTo>
                      <a:pt x="329415" y="802732"/>
                      <a:pt x="333309" y="808303"/>
                      <a:pt x="336824" y="813225"/>
                    </a:cubicBezTo>
                    <a:cubicBezTo>
                      <a:pt x="338880" y="816199"/>
                      <a:pt x="340719" y="818795"/>
                      <a:pt x="341097" y="818795"/>
                    </a:cubicBezTo>
                    <a:lnTo>
                      <a:pt x="341151" y="818795"/>
                    </a:lnTo>
                    <a:cubicBezTo>
                      <a:pt x="343693" y="817551"/>
                      <a:pt x="346776" y="813279"/>
                      <a:pt x="350129" y="808573"/>
                    </a:cubicBezTo>
                    <a:cubicBezTo>
                      <a:pt x="354294" y="802732"/>
                      <a:pt x="358891" y="796242"/>
                      <a:pt x="365165" y="791807"/>
                    </a:cubicBezTo>
                    <a:cubicBezTo>
                      <a:pt x="368843" y="789265"/>
                      <a:pt x="372250" y="788237"/>
                      <a:pt x="375549" y="788237"/>
                    </a:cubicBezTo>
                    <a:cubicBezTo>
                      <a:pt x="383879" y="788237"/>
                      <a:pt x="390964" y="794998"/>
                      <a:pt x="397021" y="800731"/>
                    </a:cubicBezTo>
                    <a:cubicBezTo>
                      <a:pt x="397887" y="801542"/>
                      <a:pt x="398698" y="802299"/>
                      <a:pt x="399779" y="803273"/>
                    </a:cubicBezTo>
                    <a:cubicBezTo>
                      <a:pt x="402700" y="805923"/>
                      <a:pt x="405837" y="807600"/>
                      <a:pt x="409244" y="807924"/>
                    </a:cubicBezTo>
                    <a:cubicBezTo>
                      <a:pt x="409623" y="807978"/>
                      <a:pt x="410056" y="807978"/>
                      <a:pt x="410434" y="807978"/>
                    </a:cubicBezTo>
                    <a:cubicBezTo>
                      <a:pt x="413734" y="807978"/>
                      <a:pt x="417465" y="806788"/>
                      <a:pt x="421684" y="804084"/>
                    </a:cubicBezTo>
                    <a:cubicBezTo>
                      <a:pt x="427796" y="800244"/>
                      <a:pt x="433096" y="797378"/>
                      <a:pt x="438288" y="795485"/>
                    </a:cubicBezTo>
                    <a:cubicBezTo>
                      <a:pt x="443643" y="793483"/>
                      <a:pt x="448889" y="792510"/>
                      <a:pt x="454784" y="792348"/>
                    </a:cubicBezTo>
                    <a:lnTo>
                      <a:pt x="456515" y="792294"/>
                    </a:lnTo>
                    <a:cubicBezTo>
                      <a:pt x="466575" y="792023"/>
                      <a:pt x="480529" y="791591"/>
                      <a:pt x="497620" y="783748"/>
                    </a:cubicBezTo>
                    <a:cubicBezTo>
                      <a:pt x="504056" y="780774"/>
                      <a:pt x="508383" y="779638"/>
                      <a:pt x="511682" y="779638"/>
                    </a:cubicBezTo>
                    <a:cubicBezTo>
                      <a:pt x="515846" y="779638"/>
                      <a:pt x="518551" y="781423"/>
                      <a:pt x="522066" y="783802"/>
                    </a:cubicBezTo>
                    <a:cubicBezTo>
                      <a:pt x="524554" y="785479"/>
                      <a:pt x="527691" y="787642"/>
                      <a:pt x="533424" y="789157"/>
                    </a:cubicBezTo>
                    <a:cubicBezTo>
                      <a:pt x="537643" y="790293"/>
                      <a:pt x="541212" y="790833"/>
                      <a:pt x="543971" y="790833"/>
                    </a:cubicBezTo>
                    <a:cubicBezTo>
                      <a:pt x="544511" y="790833"/>
                      <a:pt x="544998" y="790779"/>
                      <a:pt x="545539" y="790779"/>
                    </a:cubicBezTo>
                    <a:cubicBezTo>
                      <a:pt x="547162" y="790671"/>
                      <a:pt x="548297" y="790293"/>
                      <a:pt x="548892" y="789752"/>
                    </a:cubicBezTo>
                    <a:lnTo>
                      <a:pt x="549271" y="788129"/>
                    </a:lnTo>
                    <a:cubicBezTo>
                      <a:pt x="549325" y="786993"/>
                      <a:pt x="549055" y="785587"/>
                      <a:pt x="548460" y="783856"/>
                    </a:cubicBezTo>
                    <a:cubicBezTo>
                      <a:pt x="547378" y="780611"/>
                      <a:pt x="545809" y="776879"/>
                      <a:pt x="544295" y="773039"/>
                    </a:cubicBezTo>
                    <a:cubicBezTo>
                      <a:pt x="540022" y="762655"/>
                      <a:pt x="535533" y="751730"/>
                      <a:pt x="536615" y="742697"/>
                    </a:cubicBezTo>
                    <a:cubicBezTo>
                      <a:pt x="537913" y="732151"/>
                      <a:pt x="547162" y="729825"/>
                      <a:pt x="557816" y="727175"/>
                    </a:cubicBezTo>
                    <a:cubicBezTo>
                      <a:pt x="562414" y="726039"/>
                      <a:pt x="567335" y="724795"/>
                      <a:pt x="571392" y="722848"/>
                    </a:cubicBezTo>
                    <a:cubicBezTo>
                      <a:pt x="577503" y="719819"/>
                      <a:pt x="579018" y="715060"/>
                      <a:pt x="580424" y="710517"/>
                    </a:cubicBezTo>
                    <a:cubicBezTo>
                      <a:pt x="581668" y="706731"/>
                      <a:pt x="582804" y="702999"/>
                      <a:pt x="585778" y="699429"/>
                    </a:cubicBezTo>
                    <a:cubicBezTo>
                      <a:pt x="590592" y="693642"/>
                      <a:pt x="597948" y="693480"/>
                      <a:pt x="604654" y="693480"/>
                    </a:cubicBezTo>
                    <a:lnTo>
                      <a:pt x="605303" y="693480"/>
                    </a:lnTo>
                    <a:cubicBezTo>
                      <a:pt x="605682" y="693480"/>
                      <a:pt x="606006" y="693480"/>
                      <a:pt x="606331" y="693480"/>
                    </a:cubicBezTo>
                    <a:cubicBezTo>
                      <a:pt x="609251" y="693480"/>
                      <a:pt x="611739" y="693426"/>
                      <a:pt x="612172" y="692993"/>
                    </a:cubicBezTo>
                    <a:cubicBezTo>
                      <a:pt x="613470" y="691749"/>
                      <a:pt x="614444" y="688829"/>
                      <a:pt x="615579" y="685475"/>
                    </a:cubicBezTo>
                    <a:cubicBezTo>
                      <a:pt x="616715" y="682230"/>
                      <a:pt x="617905" y="678607"/>
                      <a:pt x="619852" y="675091"/>
                    </a:cubicBezTo>
                    <a:cubicBezTo>
                      <a:pt x="619041" y="674172"/>
                      <a:pt x="618230" y="673306"/>
                      <a:pt x="617526" y="672441"/>
                    </a:cubicBezTo>
                    <a:cubicBezTo>
                      <a:pt x="615958" y="670656"/>
                      <a:pt x="614714" y="669196"/>
                      <a:pt x="613632" y="668222"/>
                    </a:cubicBezTo>
                    <a:cubicBezTo>
                      <a:pt x="607899" y="662922"/>
                      <a:pt x="595243" y="653079"/>
                      <a:pt x="582587" y="643235"/>
                    </a:cubicBezTo>
                    <a:lnTo>
                      <a:pt x="582479" y="643127"/>
                    </a:lnTo>
                    <a:cubicBezTo>
                      <a:pt x="578477" y="640044"/>
                      <a:pt x="573934" y="636907"/>
                      <a:pt x="568904" y="633499"/>
                    </a:cubicBezTo>
                    <a:cubicBezTo>
                      <a:pt x="557708" y="625819"/>
                      <a:pt x="544403" y="616733"/>
                      <a:pt x="530449" y="603212"/>
                    </a:cubicBezTo>
                    <a:cubicBezTo>
                      <a:pt x="519957" y="592990"/>
                      <a:pt x="514170" y="585580"/>
                      <a:pt x="511141" y="579036"/>
                    </a:cubicBezTo>
                    <a:cubicBezTo>
                      <a:pt x="507842" y="571842"/>
                      <a:pt x="507788" y="565947"/>
                      <a:pt x="508761" y="558916"/>
                    </a:cubicBezTo>
                    <a:cubicBezTo>
                      <a:pt x="509464" y="553508"/>
                      <a:pt x="509789" y="549776"/>
                      <a:pt x="509032" y="546963"/>
                    </a:cubicBezTo>
                    <a:cubicBezTo>
                      <a:pt x="508274" y="544313"/>
                      <a:pt x="506327" y="541771"/>
                      <a:pt x="502325" y="538364"/>
                    </a:cubicBezTo>
                    <a:cubicBezTo>
                      <a:pt x="491941" y="529385"/>
                      <a:pt x="492049" y="528142"/>
                      <a:pt x="492590" y="520624"/>
                    </a:cubicBezTo>
                    <a:cubicBezTo>
                      <a:pt x="492644" y="519704"/>
                      <a:pt x="492752" y="518622"/>
                      <a:pt x="492806" y="518028"/>
                    </a:cubicBezTo>
                    <a:cubicBezTo>
                      <a:pt x="493076" y="510510"/>
                      <a:pt x="495186" y="509428"/>
                      <a:pt x="498864" y="507589"/>
                    </a:cubicBezTo>
                    <a:cubicBezTo>
                      <a:pt x="499891" y="507049"/>
                      <a:pt x="501406" y="506291"/>
                      <a:pt x="503244" y="503749"/>
                    </a:cubicBezTo>
                    <a:cubicBezTo>
                      <a:pt x="506922" y="498665"/>
                      <a:pt x="513358" y="493960"/>
                      <a:pt x="522120" y="490661"/>
                    </a:cubicBezTo>
                    <a:cubicBezTo>
                      <a:pt x="529476" y="487902"/>
                      <a:pt x="538562" y="486063"/>
                      <a:pt x="549109" y="485901"/>
                    </a:cubicBezTo>
                    <a:cubicBezTo>
                      <a:pt x="563820" y="485685"/>
                      <a:pt x="567984" y="482439"/>
                      <a:pt x="575016" y="476923"/>
                    </a:cubicBezTo>
                    <a:cubicBezTo>
                      <a:pt x="577287" y="475192"/>
                      <a:pt x="579829" y="473191"/>
                      <a:pt x="583345" y="470757"/>
                    </a:cubicBezTo>
                    <a:cubicBezTo>
                      <a:pt x="590592" y="465782"/>
                      <a:pt x="596812" y="461725"/>
                      <a:pt x="604167" y="458209"/>
                    </a:cubicBezTo>
                    <a:cubicBezTo>
                      <a:pt x="611523" y="454640"/>
                      <a:pt x="619852" y="451611"/>
                      <a:pt x="631318" y="448690"/>
                    </a:cubicBezTo>
                    <a:cubicBezTo>
                      <a:pt x="633103" y="448258"/>
                      <a:pt x="636402" y="447392"/>
                      <a:pt x="638944" y="446798"/>
                    </a:cubicBezTo>
                    <a:cubicBezTo>
                      <a:pt x="644082" y="445500"/>
                      <a:pt x="646570" y="444904"/>
                      <a:pt x="648139" y="444255"/>
                    </a:cubicBezTo>
                    <a:cubicBezTo>
                      <a:pt x="649329" y="443823"/>
                      <a:pt x="650302" y="443228"/>
                      <a:pt x="652141" y="442038"/>
                    </a:cubicBezTo>
                    <a:cubicBezTo>
                      <a:pt x="653277" y="441335"/>
                      <a:pt x="654683" y="440416"/>
                      <a:pt x="657333" y="438901"/>
                    </a:cubicBezTo>
                    <a:cubicBezTo>
                      <a:pt x="661173" y="436684"/>
                      <a:pt x="662633" y="433330"/>
                      <a:pt x="663823" y="430626"/>
                    </a:cubicBezTo>
                    <a:cubicBezTo>
                      <a:pt x="666095" y="425488"/>
                      <a:pt x="667826" y="421540"/>
                      <a:pt x="673126" y="421540"/>
                    </a:cubicBezTo>
                    <a:cubicBezTo>
                      <a:pt x="675019" y="421540"/>
                      <a:pt x="677345" y="422081"/>
                      <a:pt x="680319" y="423162"/>
                    </a:cubicBezTo>
                    <a:cubicBezTo>
                      <a:pt x="684484" y="424785"/>
                      <a:pt x="687945" y="426407"/>
                      <a:pt x="691136" y="427922"/>
                    </a:cubicBezTo>
                    <a:cubicBezTo>
                      <a:pt x="695301" y="429923"/>
                      <a:pt x="698762" y="431545"/>
                      <a:pt x="702873" y="432411"/>
                    </a:cubicBezTo>
                    <a:cubicBezTo>
                      <a:pt x="704766" y="425434"/>
                      <a:pt x="709363" y="407640"/>
                      <a:pt x="709633" y="402772"/>
                    </a:cubicBezTo>
                    <a:cubicBezTo>
                      <a:pt x="709742" y="400122"/>
                      <a:pt x="709417" y="397093"/>
                      <a:pt x="707903" y="393470"/>
                    </a:cubicBezTo>
                    <a:cubicBezTo>
                      <a:pt x="706226" y="389575"/>
                      <a:pt x="703089" y="384924"/>
                      <a:pt x="697681" y="379461"/>
                    </a:cubicBezTo>
                    <a:cubicBezTo>
                      <a:pt x="688324" y="369997"/>
                      <a:pt x="687729" y="365345"/>
                      <a:pt x="686647" y="357395"/>
                    </a:cubicBezTo>
                    <a:cubicBezTo>
                      <a:pt x="686269" y="354312"/>
                      <a:pt x="685782" y="350688"/>
                      <a:pt x="684376" y="345712"/>
                    </a:cubicBezTo>
                    <a:cubicBezTo>
                      <a:pt x="681401" y="334841"/>
                      <a:pt x="682915" y="331218"/>
                      <a:pt x="685187" y="325971"/>
                    </a:cubicBezTo>
                    <a:cubicBezTo>
                      <a:pt x="686431" y="322997"/>
                      <a:pt x="687999" y="319265"/>
                      <a:pt x="688432" y="311314"/>
                    </a:cubicBezTo>
                    <a:cubicBezTo>
                      <a:pt x="688919" y="301633"/>
                      <a:pt x="686052" y="298117"/>
                      <a:pt x="683348" y="294710"/>
                    </a:cubicBezTo>
                    <a:cubicBezTo>
                      <a:pt x="680536" y="291140"/>
                      <a:pt x="677777" y="287679"/>
                      <a:pt x="676750" y="280810"/>
                    </a:cubicBezTo>
                    <a:cubicBezTo>
                      <a:pt x="675722" y="273779"/>
                      <a:pt x="677291" y="269074"/>
                      <a:pt x="678697" y="264963"/>
                    </a:cubicBezTo>
                    <a:cubicBezTo>
                      <a:pt x="679724" y="261988"/>
                      <a:pt x="680536" y="259555"/>
                      <a:pt x="678318" y="256418"/>
                    </a:cubicBezTo>
                    <a:cubicBezTo>
                      <a:pt x="675452" y="252361"/>
                      <a:pt x="670368" y="247764"/>
                      <a:pt x="665230" y="243113"/>
                    </a:cubicBezTo>
                    <a:cubicBezTo>
                      <a:pt x="658902" y="237434"/>
                      <a:pt x="652520" y="231701"/>
                      <a:pt x="648896" y="225751"/>
                    </a:cubicBezTo>
                    <a:cubicBezTo>
                      <a:pt x="641757" y="214069"/>
                      <a:pt x="646570" y="209850"/>
                      <a:pt x="655170" y="202332"/>
                    </a:cubicBezTo>
                    <a:cubicBezTo>
                      <a:pt x="656900" y="200872"/>
                      <a:pt x="658848" y="199195"/>
                      <a:pt x="660957" y="197032"/>
                    </a:cubicBezTo>
                    <a:cubicBezTo>
                      <a:pt x="664526" y="193462"/>
                      <a:pt x="665500" y="187729"/>
                      <a:pt x="665175" y="181293"/>
                    </a:cubicBezTo>
                    <a:cubicBezTo>
                      <a:pt x="664851" y="173938"/>
                      <a:pt x="662850" y="165609"/>
                      <a:pt x="660795" y="157821"/>
                    </a:cubicBezTo>
                    <a:cubicBezTo>
                      <a:pt x="658739" y="149816"/>
                      <a:pt x="657387" y="140892"/>
                      <a:pt x="656630" y="133753"/>
                    </a:cubicBezTo>
                    <a:cubicBezTo>
                      <a:pt x="651979" y="132346"/>
                      <a:pt x="648680" y="130940"/>
                      <a:pt x="646354" y="128939"/>
                    </a:cubicBezTo>
                    <a:cubicBezTo>
                      <a:pt x="642189" y="125261"/>
                      <a:pt x="625477" y="124612"/>
                      <a:pt x="630615" y="116608"/>
                    </a:cubicBezTo>
                    <a:cubicBezTo>
                      <a:pt x="635807" y="108603"/>
                      <a:pt x="640891" y="112930"/>
                      <a:pt x="644785" y="110279"/>
                    </a:cubicBezTo>
                    <a:cubicBezTo>
                      <a:pt x="648625" y="107629"/>
                      <a:pt x="652465" y="106980"/>
                      <a:pt x="644785" y="101896"/>
                    </a:cubicBezTo>
                    <a:cubicBezTo>
                      <a:pt x="637051" y="96921"/>
                      <a:pt x="630615" y="94216"/>
                      <a:pt x="625801" y="89890"/>
                    </a:cubicBezTo>
                    <a:cubicBezTo>
                      <a:pt x="621366" y="85941"/>
                      <a:pt x="615417" y="83561"/>
                      <a:pt x="605736" y="83561"/>
                    </a:cubicBezTo>
                    <a:cubicBezTo>
                      <a:pt x="604816" y="83561"/>
                      <a:pt x="603843" y="83615"/>
                      <a:pt x="602869" y="83615"/>
                    </a:cubicBezTo>
                    <a:cubicBezTo>
                      <a:pt x="598488" y="83832"/>
                      <a:pt x="595514" y="84427"/>
                      <a:pt x="592809" y="84427"/>
                    </a:cubicBezTo>
                    <a:cubicBezTo>
                      <a:pt x="588483" y="84427"/>
                      <a:pt x="584967" y="82858"/>
                      <a:pt x="577612" y="75449"/>
                    </a:cubicBezTo>
                    <a:cubicBezTo>
                      <a:pt x="565713" y="63442"/>
                      <a:pt x="566686" y="53436"/>
                      <a:pt x="560575" y="52733"/>
                    </a:cubicBezTo>
                    <a:cubicBezTo>
                      <a:pt x="558249" y="52516"/>
                      <a:pt x="556626" y="52192"/>
                      <a:pt x="554896" y="52192"/>
                    </a:cubicBezTo>
                    <a:cubicBezTo>
                      <a:pt x="552083" y="52192"/>
                      <a:pt x="548892" y="53003"/>
                      <a:pt x="541915" y="56086"/>
                    </a:cubicBezTo>
                    <a:cubicBezTo>
                      <a:pt x="530666" y="61062"/>
                      <a:pt x="519416" y="59385"/>
                      <a:pt x="507193" y="60738"/>
                    </a:cubicBezTo>
                    <a:cubicBezTo>
                      <a:pt x="494969" y="62090"/>
                      <a:pt x="490156" y="78099"/>
                      <a:pt x="487884" y="82101"/>
                    </a:cubicBezTo>
                    <a:cubicBezTo>
                      <a:pt x="486640" y="84319"/>
                      <a:pt x="482205" y="84806"/>
                      <a:pt x="477608" y="84806"/>
                    </a:cubicBezTo>
                    <a:cubicBezTo>
                      <a:pt x="473768" y="84806"/>
                      <a:pt x="469820" y="84427"/>
                      <a:pt x="467656" y="84427"/>
                    </a:cubicBezTo>
                    <a:cubicBezTo>
                      <a:pt x="462843" y="84427"/>
                      <a:pt x="444183" y="89781"/>
                      <a:pt x="435151" y="95785"/>
                    </a:cubicBezTo>
                    <a:cubicBezTo>
                      <a:pt x="426714" y="101464"/>
                      <a:pt x="422225" y="103843"/>
                      <a:pt x="411300" y="103843"/>
                    </a:cubicBezTo>
                    <a:cubicBezTo>
                      <a:pt x="410596" y="103843"/>
                      <a:pt x="409839" y="103789"/>
                      <a:pt x="409082" y="103789"/>
                    </a:cubicBezTo>
                    <a:cubicBezTo>
                      <a:pt x="408595" y="103735"/>
                      <a:pt x="408109" y="103735"/>
                      <a:pt x="407676" y="103735"/>
                    </a:cubicBezTo>
                    <a:cubicBezTo>
                      <a:pt x="404755" y="103735"/>
                      <a:pt x="402159" y="103952"/>
                      <a:pt x="399834" y="104222"/>
                    </a:cubicBezTo>
                    <a:cubicBezTo>
                      <a:pt x="397508" y="104438"/>
                      <a:pt x="395399" y="104655"/>
                      <a:pt x="393668" y="104655"/>
                    </a:cubicBezTo>
                    <a:cubicBezTo>
                      <a:pt x="389990" y="104655"/>
                      <a:pt x="387664" y="103681"/>
                      <a:pt x="386907" y="99787"/>
                    </a:cubicBezTo>
                    <a:cubicBezTo>
                      <a:pt x="385285" y="91782"/>
                      <a:pt x="387881" y="84751"/>
                      <a:pt x="393343" y="78099"/>
                    </a:cubicBezTo>
                    <a:cubicBezTo>
                      <a:pt x="398806" y="71392"/>
                      <a:pt x="405891" y="63063"/>
                      <a:pt x="402646" y="59710"/>
                    </a:cubicBezTo>
                    <a:cubicBezTo>
                      <a:pt x="401510" y="58520"/>
                      <a:pt x="399888" y="58087"/>
                      <a:pt x="397887" y="58087"/>
                    </a:cubicBezTo>
                    <a:cubicBezTo>
                      <a:pt x="394155" y="58087"/>
                      <a:pt x="389341" y="59764"/>
                      <a:pt x="384960" y="61711"/>
                    </a:cubicBezTo>
                    <a:cubicBezTo>
                      <a:pt x="383392" y="62414"/>
                      <a:pt x="381986" y="62685"/>
                      <a:pt x="380579" y="62685"/>
                    </a:cubicBezTo>
                    <a:cubicBezTo>
                      <a:pt x="375874" y="62685"/>
                      <a:pt x="371763" y="59385"/>
                      <a:pt x="366301" y="57006"/>
                    </a:cubicBezTo>
                    <a:cubicBezTo>
                      <a:pt x="361271" y="54896"/>
                      <a:pt x="355646" y="52841"/>
                      <a:pt x="350724" y="52841"/>
                    </a:cubicBezTo>
                    <a:cubicBezTo>
                      <a:pt x="348615" y="52841"/>
                      <a:pt x="346668" y="53220"/>
                      <a:pt x="344991" y="54139"/>
                    </a:cubicBezTo>
                    <a:cubicBezTo>
                      <a:pt x="340664" y="56357"/>
                      <a:pt x="340286" y="59223"/>
                      <a:pt x="337906" y="59223"/>
                    </a:cubicBezTo>
                    <a:cubicBezTo>
                      <a:pt x="337095" y="59223"/>
                      <a:pt x="336121" y="58899"/>
                      <a:pt x="334661" y="58142"/>
                    </a:cubicBezTo>
                    <a:cubicBezTo>
                      <a:pt x="328874" y="55167"/>
                      <a:pt x="330496" y="48785"/>
                      <a:pt x="325142" y="48136"/>
                    </a:cubicBezTo>
                    <a:cubicBezTo>
                      <a:pt x="324385" y="48027"/>
                      <a:pt x="323573" y="48027"/>
                      <a:pt x="322816" y="48027"/>
                    </a:cubicBezTo>
                    <a:cubicBezTo>
                      <a:pt x="321626" y="48027"/>
                      <a:pt x="320437" y="48081"/>
                      <a:pt x="319301" y="48190"/>
                    </a:cubicBezTo>
                    <a:cubicBezTo>
                      <a:pt x="318165" y="48298"/>
                      <a:pt x="317083" y="48352"/>
                      <a:pt x="316164" y="48352"/>
                    </a:cubicBezTo>
                    <a:cubicBezTo>
                      <a:pt x="314379" y="48352"/>
                      <a:pt x="312919" y="48081"/>
                      <a:pt x="312162" y="46946"/>
                    </a:cubicBezTo>
                    <a:cubicBezTo>
                      <a:pt x="310269" y="44295"/>
                      <a:pt x="308322" y="42943"/>
                      <a:pt x="313135" y="37968"/>
                    </a:cubicBezTo>
                    <a:cubicBezTo>
                      <a:pt x="317949" y="32938"/>
                      <a:pt x="318922" y="33641"/>
                      <a:pt x="319733" y="27096"/>
                    </a:cubicBezTo>
                    <a:cubicBezTo>
                      <a:pt x="320545" y="20660"/>
                      <a:pt x="321302" y="22175"/>
                      <a:pt x="317029" y="15522"/>
                    </a:cubicBezTo>
                    <a:cubicBezTo>
                      <a:pt x="312973" y="16171"/>
                      <a:pt x="307943" y="16712"/>
                      <a:pt x="302751" y="16820"/>
                    </a:cubicBezTo>
                    <a:cubicBezTo>
                      <a:pt x="301831" y="16875"/>
                      <a:pt x="300966" y="16875"/>
                      <a:pt x="300100" y="16875"/>
                    </a:cubicBezTo>
                    <a:cubicBezTo>
                      <a:pt x="289121" y="16875"/>
                      <a:pt x="283821" y="14549"/>
                      <a:pt x="267055" y="7301"/>
                    </a:cubicBezTo>
                    <a:lnTo>
                      <a:pt x="266568" y="7085"/>
                    </a:lnTo>
                    <a:cubicBezTo>
                      <a:pt x="258076" y="3407"/>
                      <a:pt x="254182" y="3029"/>
                      <a:pt x="248936" y="3029"/>
                    </a:cubicBezTo>
                    <a:cubicBezTo>
                      <a:pt x="248233" y="3029"/>
                      <a:pt x="247530" y="3029"/>
                      <a:pt x="246773" y="3029"/>
                    </a:cubicBezTo>
                    <a:cubicBezTo>
                      <a:pt x="245691" y="3029"/>
                      <a:pt x="244555" y="3083"/>
                      <a:pt x="243311" y="3083"/>
                    </a:cubicBezTo>
                    <a:cubicBezTo>
                      <a:pt x="238768" y="3083"/>
                      <a:pt x="232927" y="2866"/>
                      <a:pt x="224543" y="1785"/>
                    </a:cubicBezTo>
                    <a:cubicBezTo>
                      <a:pt x="219892" y="1244"/>
                      <a:pt x="216268" y="649"/>
                      <a:pt x="213186" y="0"/>
                    </a:cubicBezTo>
                    <a:moveTo>
                      <a:pt x="588915" y="19471"/>
                    </a:moveTo>
                    <a:cubicBezTo>
                      <a:pt x="585616" y="19471"/>
                      <a:pt x="582047" y="21255"/>
                      <a:pt x="579721" y="26339"/>
                    </a:cubicBezTo>
                    <a:cubicBezTo>
                      <a:pt x="571662" y="33370"/>
                      <a:pt x="569445" y="32667"/>
                      <a:pt x="571013" y="41699"/>
                    </a:cubicBezTo>
                    <a:cubicBezTo>
                      <a:pt x="572636" y="50732"/>
                      <a:pt x="572311" y="54085"/>
                      <a:pt x="580965" y="61062"/>
                    </a:cubicBezTo>
                    <a:cubicBezTo>
                      <a:pt x="584589" y="63983"/>
                      <a:pt x="587455" y="65118"/>
                      <a:pt x="590051" y="65118"/>
                    </a:cubicBezTo>
                    <a:cubicBezTo>
                      <a:pt x="593621" y="65118"/>
                      <a:pt x="596541" y="62955"/>
                      <a:pt x="599949" y="60413"/>
                    </a:cubicBezTo>
                    <a:cubicBezTo>
                      <a:pt x="601139" y="59548"/>
                      <a:pt x="602112" y="59169"/>
                      <a:pt x="603032" y="59169"/>
                    </a:cubicBezTo>
                    <a:cubicBezTo>
                      <a:pt x="604059" y="59169"/>
                      <a:pt x="604979" y="59602"/>
                      <a:pt x="605898" y="60034"/>
                    </a:cubicBezTo>
                    <a:cubicBezTo>
                      <a:pt x="606818" y="60467"/>
                      <a:pt x="607737" y="60846"/>
                      <a:pt x="608819" y="60846"/>
                    </a:cubicBezTo>
                    <a:cubicBezTo>
                      <a:pt x="610225" y="60846"/>
                      <a:pt x="611902" y="60143"/>
                      <a:pt x="614119" y="57709"/>
                    </a:cubicBezTo>
                    <a:cubicBezTo>
                      <a:pt x="621204" y="50029"/>
                      <a:pt x="610549" y="53058"/>
                      <a:pt x="609630" y="47000"/>
                    </a:cubicBezTo>
                    <a:cubicBezTo>
                      <a:pt x="608657" y="40996"/>
                      <a:pt x="612551" y="41645"/>
                      <a:pt x="612875" y="37319"/>
                    </a:cubicBezTo>
                    <a:cubicBezTo>
                      <a:pt x="613200" y="32992"/>
                      <a:pt x="605466" y="35317"/>
                      <a:pt x="601625" y="31964"/>
                    </a:cubicBezTo>
                    <a:cubicBezTo>
                      <a:pt x="597731" y="28665"/>
                      <a:pt x="598380" y="27962"/>
                      <a:pt x="596433" y="23635"/>
                    </a:cubicBezTo>
                    <a:cubicBezTo>
                      <a:pt x="595406" y="21418"/>
                      <a:pt x="592323" y="19471"/>
                      <a:pt x="588915" y="19471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883A4A0-80AD-43F5-832D-1B6A2938F1DE}"/>
                  </a:ext>
                </a:extLst>
              </p:cNvPr>
              <p:cNvSpPr/>
              <p:nvPr/>
            </p:nvSpPr>
            <p:spPr>
              <a:xfrm>
                <a:off x="3419180" y="3706781"/>
                <a:ext cx="921345" cy="1029835"/>
              </a:xfrm>
              <a:custGeom>
                <a:avLst/>
                <a:gdLst>
                  <a:gd name="connsiteX0" fmla="*/ 410272 w 921345"/>
                  <a:gd name="connsiteY0" fmla="*/ 0 h 1029835"/>
                  <a:gd name="connsiteX1" fmla="*/ 410001 w 921345"/>
                  <a:gd name="connsiteY1" fmla="*/ 0 h 1029835"/>
                  <a:gd name="connsiteX2" fmla="*/ 409515 w 921345"/>
                  <a:gd name="connsiteY2" fmla="*/ 54 h 1029835"/>
                  <a:gd name="connsiteX3" fmla="*/ 379173 w 921345"/>
                  <a:gd name="connsiteY3" fmla="*/ 4219 h 1029835"/>
                  <a:gd name="connsiteX4" fmla="*/ 357647 w 921345"/>
                  <a:gd name="connsiteY4" fmla="*/ 10168 h 1029835"/>
                  <a:gd name="connsiteX5" fmla="*/ 346559 w 921345"/>
                  <a:gd name="connsiteY5" fmla="*/ 17307 h 1029835"/>
                  <a:gd name="connsiteX6" fmla="*/ 332497 w 921345"/>
                  <a:gd name="connsiteY6" fmla="*/ 25096 h 1029835"/>
                  <a:gd name="connsiteX7" fmla="*/ 319463 w 921345"/>
                  <a:gd name="connsiteY7" fmla="*/ 26718 h 1029835"/>
                  <a:gd name="connsiteX8" fmla="*/ 313135 w 921345"/>
                  <a:gd name="connsiteY8" fmla="*/ 26339 h 1029835"/>
                  <a:gd name="connsiteX9" fmla="*/ 295179 w 921345"/>
                  <a:gd name="connsiteY9" fmla="*/ 20552 h 1029835"/>
                  <a:gd name="connsiteX10" fmla="*/ 291933 w 921345"/>
                  <a:gd name="connsiteY10" fmla="*/ 18335 h 1029835"/>
                  <a:gd name="connsiteX11" fmla="*/ 288959 w 921345"/>
                  <a:gd name="connsiteY11" fmla="*/ 39861 h 1029835"/>
                  <a:gd name="connsiteX12" fmla="*/ 288634 w 921345"/>
                  <a:gd name="connsiteY12" fmla="*/ 41592 h 1029835"/>
                  <a:gd name="connsiteX13" fmla="*/ 276032 w 921345"/>
                  <a:gd name="connsiteY13" fmla="*/ 50894 h 1029835"/>
                  <a:gd name="connsiteX14" fmla="*/ 271814 w 921345"/>
                  <a:gd name="connsiteY14" fmla="*/ 50786 h 1029835"/>
                  <a:gd name="connsiteX15" fmla="*/ 268515 w 921345"/>
                  <a:gd name="connsiteY15" fmla="*/ 50678 h 1029835"/>
                  <a:gd name="connsiteX16" fmla="*/ 261646 w 921345"/>
                  <a:gd name="connsiteY16" fmla="*/ 53003 h 1029835"/>
                  <a:gd name="connsiteX17" fmla="*/ 259266 w 921345"/>
                  <a:gd name="connsiteY17" fmla="*/ 67012 h 1029835"/>
                  <a:gd name="connsiteX18" fmla="*/ 249368 w 921345"/>
                  <a:gd name="connsiteY18" fmla="*/ 87239 h 1029835"/>
                  <a:gd name="connsiteX19" fmla="*/ 247205 w 921345"/>
                  <a:gd name="connsiteY19" fmla="*/ 87456 h 1029835"/>
                  <a:gd name="connsiteX20" fmla="*/ 223570 w 921345"/>
                  <a:gd name="connsiteY20" fmla="*/ 76477 h 1029835"/>
                  <a:gd name="connsiteX21" fmla="*/ 204478 w 921345"/>
                  <a:gd name="connsiteY21" fmla="*/ 65930 h 1029835"/>
                  <a:gd name="connsiteX22" fmla="*/ 203937 w 921345"/>
                  <a:gd name="connsiteY22" fmla="*/ 66092 h 1029835"/>
                  <a:gd name="connsiteX23" fmla="*/ 194310 w 921345"/>
                  <a:gd name="connsiteY23" fmla="*/ 81885 h 1029835"/>
                  <a:gd name="connsiteX24" fmla="*/ 191389 w 921345"/>
                  <a:gd name="connsiteY24" fmla="*/ 88321 h 1029835"/>
                  <a:gd name="connsiteX25" fmla="*/ 166726 w 921345"/>
                  <a:gd name="connsiteY25" fmla="*/ 115526 h 1029835"/>
                  <a:gd name="connsiteX26" fmla="*/ 163427 w 921345"/>
                  <a:gd name="connsiteY26" fmla="*/ 118447 h 1029835"/>
                  <a:gd name="connsiteX27" fmla="*/ 161967 w 921345"/>
                  <a:gd name="connsiteY27" fmla="*/ 119474 h 1029835"/>
                  <a:gd name="connsiteX28" fmla="*/ 161967 w 921345"/>
                  <a:gd name="connsiteY28" fmla="*/ 119528 h 1029835"/>
                  <a:gd name="connsiteX29" fmla="*/ 157316 w 921345"/>
                  <a:gd name="connsiteY29" fmla="*/ 120772 h 1029835"/>
                  <a:gd name="connsiteX30" fmla="*/ 147256 w 921345"/>
                  <a:gd name="connsiteY30" fmla="*/ 116716 h 1029835"/>
                  <a:gd name="connsiteX31" fmla="*/ 135411 w 921345"/>
                  <a:gd name="connsiteY31" fmla="*/ 104980 h 1029835"/>
                  <a:gd name="connsiteX32" fmla="*/ 125622 w 921345"/>
                  <a:gd name="connsiteY32" fmla="*/ 90971 h 1029835"/>
                  <a:gd name="connsiteX33" fmla="*/ 121782 w 921345"/>
                  <a:gd name="connsiteY33" fmla="*/ 82318 h 1029835"/>
                  <a:gd name="connsiteX34" fmla="*/ 115075 w 921345"/>
                  <a:gd name="connsiteY34" fmla="*/ 73772 h 1029835"/>
                  <a:gd name="connsiteX35" fmla="*/ 114047 w 921345"/>
                  <a:gd name="connsiteY35" fmla="*/ 73881 h 1029835"/>
                  <a:gd name="connsiteX36" fmla="*/ 102473 w 921345"/>
                  <a:gd name="connsiteY36" fmla="*/ 87131 h 1029835"/>
                  <a:gd name="connsiteX37" fmla="*/ 94036 w 921345"/>
                  <a:gd name="connsiteY37" fmla="*/ 100274 h 1029835"/>
                  <a:gd name="connsiteX38" fmla="*/ 79433 w 921345"/>
                  <a:gd name="connsiteY38" fmla="*/ 110929 h 1029835"/>
                  <a:gd name="connsiteX39" fmla="*/ 67859 w 921345"/>
                  <a:gd name="connsiteY39" fmla="*/ 112335 h 1029835"/>
                  <a:gd name="connsiteX40" fmla="*/ 58989 w 921345"/>
                  <a:gd name="connsiteY40" fmla="*/ 112011 h 1029835"/>
                  <a:gd name="connsiteX41" fmla="*/ 43899 w 921345"/>
                  <a:gd name="connsiteY41" fmla="*/ 111469 h 1029835"/>
                  <a:gd name="connsiteX42" fmla="*/ 39410 w 921345"/>
                  <a:gd name="connsiteY42" fmla="*/ 111578 h 1029835"/>
                  <a:gd name="connsiteX43" fmla="*/ 28539 w 921345"/>
                  <a:gd name="connsiteY43" fmla="*/ 113958 h 1029835"/>
                  <a:gd name="connsiteX44" fmla="*/ 10258 w 921345"/>
                  <a:gd name="connsiteY44" fmla="*/ 116878 h 1029835"/>
                  <a:gd name="connsiteX45" fmla="*/ 9393 w 921345"/>
                  <a:gd name="connsiteY45" fmla="*/ 116878 h 1029835"/>
                  <a:gd name="connsiteX46" fmla="*/ 8689 w 921345"/>
                  <a:gd name="connsiteY46" fmla="*/ 120664 h 1029835"/>
                  <a:gd name="connsiteX47" fmla="*/ 7229 w 921345"/>
                  <a:gd name="connsiteY47" fmla="*/ 126181 h 1029835"/>
                  <a:gd name="connsiteX48" fmla="*/ 9230 w 921345"/>
                  <a:gd name="connsiteY48" fmla="*/ 140784 h 1029835"/>
                  <a:gd name="connsiteX49" fmla="*/ 13341 w 921345"/>
                  <a:gd name="connsiteY49" fmla="*/ 147003 h 1029835"/>
                  <a:gd name="connsiteX50" fmla="*/ 20264 w 921345"/>
                  <a:gd name="connsiteY50" fmla="*/ 167718 h 1029835"/>
                  <a:gd name="connsiteX51" fmla="*/ 13395 w 921345"/>
                  <a:gd name="connsiteY51" fmla="*/ 188919 h 1029835"/>
                  <a:gd name="connsiteX52" fmla="*/ 10691 w 921345"/>
                  <a:gd name="connsiteY52" fmla="*/ 190813 h 1029835"/>
                  <a:gd name="connsiteX53" fmla="*/ 8906 w 921345"/>
                  <a:gd name="connsiteY53" fmla="*/ 192002 h 1029835"/>
                  <a:gd name="connsiteX54" fmla="*/ 8852 w 921345"/>
                  <a:gd name="connsiteY54" fmla="*/ 192002 h 1029835"/>
                  <a:gd name="connsiteX55" fmla="*/ 414 w 921345"/>
                  <a:gd name="connsiteY55" fmla="*/ 202819 h 1029835"/>
                  <a:gd name="connsiteX56" fmla="*/ 2524 w 921345"/>
                  <a:gd name="connsiteY56" fmla="*/ 214989 h 1029835"/>
                  <a:gd name="connsiteX57" fmla="*/ 3335 w 921345"/>
                  <a:gd name="connsiteY57" fmla="*/ 216341 h 1029835"/>
                  <a:gd name="connsiteX58" fmla="*/ 3335 w 921345"/>
                  <a:gd name="connsiteY58" fmla="*/ 216287 h 1029835"/>
                  <a:gd name="connsiteX59" fmla="*/ 7445 w 921345"/>
                  <a:gd name="connsiteY59" fmla="*/ 244573 h 1029835"/>
                  <a:gd name="connsiteX60" fmla="*/ 6310 w 921345"/>
                  <a:gd name="connsiteY60" fmla="*/ 249495 h 1029835"/>
                  <a:gd name="connsiteX61" fmla="*/ 4741 w 921345"/>
                  <a:gd name="connsiteY61" fmla="*/ 255877 h 1029835"/>
                  <a:gd name="connsiteX62" fmla="*/ 10420 w 921345"/>
                  <a:gd name="connsiteY62" fmla="*/ 272806 h 1029835"/>
                  <a:gd name="connsiteX63" fmla="*/ 26916 w 921345"/>
                  <a:gd name="connsiteY63" fmla="*/ 279188 h 1029835"/>
                  <a:gd name="connsiteX64" fmla="*/ 62180 w 921345"/>
                  <a:gd name="connsiteY64" fmla="*/ 297739 h 1029835"/>
                  <a:gd name="connsiteX65" fmla="*/ 55419 w 921345"/>
                  <a:gd name="connsiteY65" fmla="*/ 330298 h 1029835"/>
                  <a:gd name="connsiteX66" fmla="*/ 53688 w 921345"/>
                  <a:gd name="connsiteY66" fmla="*/ 334138 h 1029835"/>
                  <a:gd name="connsiteX67" fmla="*/ 71374 w 921345"/>
                  <a:gd name="connsiteY67" fmla="*/ 326729 h 1029835"/>
                  <a:gd name="connsiteX68" fmla="*/ 96794 w 921345"/>
                  <a:gd name="connsiteY68" fmla="*/ 321050 h 1029835"/>
                  <a:gd name="connsiteX69" fmla="*/ 116427 w 921345"/>
                  <a:gd name="connsiteY69" fmla="*/ 294656 h 1029835"/>
                  <a:gd name="connsiteX70" fmla="*/ 132544 w 921345"/>
                  <a:gd name="connsiteY70" fmla="*/ 276646 h 1029835"/>
                  <a:gd name="connsiteX71" fmla="*/ 147959 w 921345"/>
                  <a:gd name="connsiteY71" fmla="*/ 274915 h 1029835"/>
                  <a:gd name="connsiteX72" fmla="*/ 165050 w 921345"/>
                  <a:gd name="connsiteY72" fmla="*/ 276970 h 1029835"/>
                  <a:gd name="connsiteX73" fmla="*/ 194959 w 921345"/>
                  <a:gd name="connsiteY73" fmla="*/ 284975 h 1029835"/>
                  <a:gd name="connsiteX74" fmla="*/ 235198 w 921345"/>
                  <a:gd name="connsiteY74" fmla="*/ 300335 h 1029835"/>
                  <a:gd name="connsiteX75" fmla="*/ 257752 w 921345"/>
                  <a:gd name="connsiteY75" fmla="*/ 315371 h 1029835"/>
                  <a:gd name="connsiteX76" fmla="*/ 269326 w 921345"/>
                  <a:gd name="connsiteY76" fmla="*/ 365778 h 1029835"/>
                  <a:gd name="connsiteX77" fmla="*/ 279927 w 921345"/>
                  <a:gd name="connsiteY77" fmla="*/ 408181 h 1029835"/>
                  <a:gd name="connsiteX78" fmla="*/ 304427 w 921345"/>
                  <a:gd name="connsiteY78" fmla="*/ 416564 h 1029835"/>
                  <a:gd name="connsiteX79" fmla="*/ 320490 w 921345"/>
                  <a:gd name="connsiteY79" fmla="*/ 437603 h 1029835"/>
                  <a:gd name="connsiteX80" fmla="*/ 334012 w 921345"/>
                  <a:gd name="connsiteY80" fmla="*/ 461671 h 1029835"/>
                  <a:gd name="connsiteX81" fmla="*/ 351373 w 921345"/>
                  <a:gd name="connsiteY81" fmla="*/ 475030 h 1029835"/>
                  <a:gd name="connsiteX82" fmla="*/ 354348 w 921345"/>
                  <a:gd name="connsiteY82" fmla="*/ 475138 h 1029835"/>
                  <a:gd name="connsiteX83" fmla="*/ 356944 w 921345"/>
                  <a:gd name="connsiteY83" fmla="*/ 475084 h 1029835"/>
                  <a:gd name="connsiteX84" fmla="*/ 359432 w 921345"/>
                  <a:gd name="connsiteY84" fmla="*/ 475030 h 1029835"/>
                  <a:gd name="connsiteX85" fmla="*/ 368464 w 921345"/>
                  <a:gd name="connsiteY85" fmla="*/ 478329 h 1029835"/>
                  <a:gd name="connsiteX86" fmla="*/ 393722 w 921345"/>
                  <a:gd name="connsiteY86" fmla="*/ 503858 h 1029835"/>
                  <a:gd name="connsiteX87" fmla="*/ 416870 w 921345"/>
                  <a:gd name="connsiteY87" fmla="*/ 524248 h 1029835"/>
                  <a:gd name="connsiteX88" fmla="*/ 438450 w 921345"/>
                  <a:gd name="connsiteY88" fmla="*/ 546314 h 1029835"/>
                  <a:gd name="connsiteX89" fmla="*/ 467061 w 921345"/>
                  <a:gd name="connsiteY89" fmla="*/ 566002 h 1029835"/>
                  <a:gd name="connsiteX90" fmla="*/ 490210 w 921345"/>
                  <a:gd name="connsiteY90" fmla="*/ 580388 h 1029835"/>
                  <a:gd name="connsiteX91" fmla="*/ 517252 w 921345"/>
                  <a:gd name="connsiteY91" fmla="*/ 585040 h 1029835"/>
                  <a:gd name="connsiteX92" fmla="*/ 518226 w 921345"/>
                  <a:gd name="connsiteY92" fmla="*/ 585040 h 1029835"/>
                  <a:gd name="connsiteX93" fmla="*/ 524175 w 921345"/>
                  <a:gd name="connsiteY93" fmla="*/ 584661 h 1029835"/>
                  <a:gd name="connsiteX94" fmla="*/ 530611 w 921345"/>
                  <a:gd name="connsiteY94" fmla="*/ 584282 h 1029835"/>
                  <a:gd name="connsiteX95" fmla="*/ 544619 w 921345"/>
                  <a:gd name="connsiteY95" fmla="*/ 589745 h 1029835"/>
                  <a:gd name="connsiteX96" fmla="*/ 561656 w 921345"/>
                  <a:gd name="connsiteY96" fmla="*/ 611433 h 1029835"/>
                  <a:gd name="connsiteX97" fmla="*/ 587401 w 921345"/>
                  <a:gd name="connsiteY97" fmla="*/ 628794 h 1029835"/>
                  <a:gd name="connsiteX98" fmla="*/ 589348 w 921345"/>
                  <a:gd name="connsiteY98" fmla="*/ 645831 h 1029835"/>
                  <a:gd name="connsiteX99" fmla="*/ 597298 w 921345"/>
                  <a:gd name="connsiteY99" fmla="*/ 647832 h 1029835"/>
                  <a:gd name="connsiteX100" fmla="*/ 615742 w 921345"/>
                  <a:gd name="connsiteY100" fmla="*/ 643506 h 1029835"/>
                  <a:gd name="connsiteX101" fmla="*/ 616607 w 921345"/>
                  <a:gd name="connsiteY101" fmla="*/ 643452 h 1029835"/>
                  <a:gd name="connsiteX102" fmla="*/ 633373 w 921345"/>
                  <a:gd name="connsiteY102" fmla="*/ 658866 h 1029835"/>
                  <a:gd name="connsiteX103" fmla="*/ 638349 w 921345"/>
                  <a:gd name="connsiteY103" fmla="*/ 678390 h 1029835"/>
                  <a:gd name="connsiteX104" fmla="*/ 647976 w 921345"/>
                  <a:gd name="connsiteY104" fmla="*/ 695103 h 1029835"/>
                  <a:gd name="connsiteX105" fmla="*/ 663120 w 921345"/>
                  <a:gd name="connsiteY105" fmla="*/ 705108 h 1029835"/>
                  <a:gd name="connsiteX106" fmla="*/ 672964 w 921345"/>
                  <a:gd name="connsiteY106" fmla="*/ 707110 h 1029835"/>
                  <a:gd name="connsiteX107" fmla="*/ 679508 w 921345"/>
                  <a:gd name="connsiteY107" fmla="*/ 706839 h 1029835"/>
                  <a:gd name="connsiteX108" fmla="*/ 689135 w 921345"/>
                  <a:gd name="connsiteY108" fmla="*/ 704730 h 1029835"/>
                  <a:gd name="connsiteX109" fmla="*/ 693949 w 921345"/>
                  <a:gd name="connsiteY109" fmla="*/ 706839 h 1029835"/>
                  <a:gd name="connsiteX110" fmla="*/ 706496 w 921345"/>
                  <a:gd name="connsiteY110" fmla="*/ 725877 h 1029835"/>
                  <a:gd name="connsiteX111" fmla="*/ 714176 w 921345"/>
                  <a:gd name="connsiteY111" fmla="*/ 747944 h 1029835"/>
                  <a:gd name="connsiteX112" fmla="*/ 722560 w 921345"/>
                  <a:gd name="connsiteY112" fmla="*/ 770281 h 1029835"/>
                  <a:gd name="connsiteX113" fmla="*/ 730564 w 921345"/>
                  <a:gd name="connsiteY113" fmla="*/ 796675 h 1029835"/>
                  <a:gd name="connsiteX114" fmla="*/ 737325 w 921345"/>
                  <a:gd name="connsiteY114" fmla="*/ 815388 h 1029835"/>
                  <a:gd name="connsiteX115" fmla="*/ 725751 w 921345"/>
                  <a:gd name="connsiteY115" fmla="*/ 828044 h 1029835"/>
                  <a:gd name="connsiteX116" fmla="*/ 713527 w 921345"/>
                  <a:gd name="connsiteY116" fmla="*/ 840105 h 1029835"/>
                  <a:gd name="connsiteX117" fmla="*/ 712229 w 921345"/>
                  <a:gd name="connsiteY117" fmla="*/ 854438 h 1029835"/>
                  <a:gd name="connsiteX118" fmla="*/ 705307 w 921345"/>
                  <a:gd name="connsiteY118" fmla="*/ 871961 h 1029835"/>
                  <a:gd name="connsiteX119" fmla="*/ 700114 w 921345"/>
                  <a:gd name="connsiteY119" fmla="*/ 893000 h 1029835"/>
                  <a:gd name="connsiteX120" fmla="*/ 706875 w 921345"/>
                  <a:gd name="connsiteY120" fmla="*/ 906359 h 1029835"/>
                  <a:gd name="connsiteX121" fmla="*/ 713636 w 921345"/>
                  <a:gd name="connsiteY121" fmla="*/ 906846 h 1029835"/>
                  <a:gd name="connsiteX122" fmla="*/ 725210 w 921345"/>
                  <a:gd name="connsiteY122" fmla="*/ 905656 h 1029835"/>
                  <a:gd name="connsiteX123" fmla="*/ 738677 w 921345"/>
                  <a:gd name="connsiteY123" fmla="*/ 888998 h 1029835"/>
                  <a:gd name="connsiteX124" fmla="*/ 754145 w 921345"/>
                  <a:gd name="connsiteY124" fmla="*/ 875964 h 1029835"/>
                  <a:gd name="connsiteX125" fmla="*/ 766369 w 921345"/>
                  <a:gd name="connsiteY125" fmla="*/ 860982 h 1029835"/>
                  <a:gd name="connsiteX126" fmla="*/ 767018 w 921345"/>
                  <a:gd name="connsiteY126" fmla="*/ 833615 h 1029835"/>
                  <a:gd name="connsiteX127" fmla="*/ 777943 w 921345"/>
                  <a:gd name="connsiteY127" fmla="*/ 818579 h 1029835"/>
                  <a:gd name="connsiteX128" fmla="*/ 795034 w 921345"/>
                  <a:gd name="connsiteY128" fmla="*/ 813928 h 1029835"/>
                  <a:gd name="connsiteX129" fmla="*/ 800118 w 921345"/>
                  <a:gd name="connsiteY129" fmla="*/ 813982 h 1029835"/>
                  <a:gd name="connsiteX130" fmla="*/ 811422 w 921345"/>
                  <a:gd name="connsiteY130" fmla="*/ 808573 h 1029835"/>
                  <a:gd name="connsiteX131" fmla="*/ 813693 w 921345"/>
                  <a:gd name="connsiteY131" fmla="*/ 780233 h 1029835"/>
                  <a:gd name="connsiteX132" fmla="*/ 802119 w 921345"/>
                  <a:gd name="connsiteY132" fmla="*/ 760870 h 1029835"/>
                  <a:gd name="connsiteX133" fmla="*/ 778646 w 921345"/>
                  <a:gd name="connsiteY133" fmla="*/ 746538 h 1029835"/>
                  <a:gd name="connsiteX134" fmla="*/ 765125 w 921345"/>
                  <a:gd name="connsiteY134" fmla="*/ 730529 h 1029835"/>
                  <a:gd name="connsiteX135" fmla="*/ 770317 w 921345"/>
                  <a:gd name="connsiteY135" fmla="*/ 706136 h 1029835"/>
                  <a:gd name="connsiteX136" fmla="*/ 779782 w 921345"/>
                  <a:gd name="connsiteY136" fmla="*/ 684286 h 1029835"/>
                  <a:gd name="connsiteX137" fmla="*/ 799090 w 921345"/>
                  <a:gd name="connsiteY137" fmla="*/ 662922 h 1029835"/>
                  <a:gd name="connsiteX138" fmla="*/ 815532 w 921345"/>
                  <a:gd name="connsiteY138" fmla="*/ 656053 h 1029835"/>
                  <a:gd name="connsiteX139" fmla="*/ 820021 w 921345"/>
                  <a:gd name="connsiteY139" fmla="*/ 657243 h 1029835"/>
                  <a:gd name="connsiteX140" fmla="*/ 828675 w 921345"/>
                  <a:gd name="connsiteY140" fmla="*/ 670278 h 1029835"/>
                  <a:gd name="connsiteX141" fmla="*/ 834408 w 921345"/>
                  <a:gd name="connsiteY141" fmla="*/ 670873 h 1029835"/>
                  <a:gd name="connsiteX142" fmla="*/ 836896 w 921345"/>
                  <a:gd name="connsiteY142" fmla="*/ 670819 h 1029835"/>
                  <a:gd name="connsiteX143" fmla="*/ 839384 w 921345"/>
                  <a:gd name="connsiteY143" fmla="*/ 670764 h 1029835"/>
                  <a:gd name="connsiteX144" fmla="*/ 848957 w 921345"/>
                  <a:gd name="connsiteY144" fmla="*/ 672279 h 1029835"/>
                  <a:gd name="connsiteX145" fmla="*/ 865399 w 921345"/>
                  <a:gd name="connsiteY145" fmla="*/ 682663 h 1029835"/>
                  <a:gd name="connsiteX146" fmla="*/ 875675 w 921345"/>
                  <a:gd name="connsiteY146" fmla="*/ 701701 h 1029835"/>
                  <a:gd name="connsiteX147" fmla="*/ 897904 w 921345"/>
                  <a:gd name="connsiteY147" fmla="*/ 716737 h 1029835"/>
                  <a:gd name="connsiteX148" fmla="*/ 905746 w 921345"/>
                  <a:gd name="connsiteY148" fmla="*/ 717440 h 1029835"/>
                  <a:gd name="connsiteX149" fmla="*/ 915860 w 921345"/>
                  <a:gd name="connsiteY149" fmla="*/ 711707 h 1029835"/>
                  <a:gd name="connsiteX150" fmla="*/ 921323 w 921345"/>
                  <a:gd name="connsiteY150" fmla="*/ 693697 h 1029835"/>
                  <a:gd name="connsiteX151" fmla="*/ 902393 w 921345"/>
                  <a:gd name="connsiteY151" fmla="*/ 670332 h 1029835"/>
                  <a:gd name="connsiteX152" fmla="*/ 880813 w 921345"/>
                  <a:gd name="connsiteY152" fmla="*/ 646913 h 1029835"/>
                  <a:gd name="connsiteX153" fmla="*/ 845441 w 921345"/>
                  <a:gd name="connsiteY153" fmla="*/ 626198 h 1029835"/>
                  <a:gd name="connsiteX154" fmla="*/ 807798 w 921345"/>
                  <a:gd name="connsiteY154" fmla="*/ 608188 h 1029835"/>
                  <a:gd name="connsiteX155" fmla="*/ 768857 w 921345"/>
                  <a:gd name="connsiteY155" fmla="*/ 591475 h 1029835"/>
                  <a:gd name="connsiteX156" fmla="*/ 728617 w 921345"/>
                  <a:gd name="connsiteY156" fmla="*/ 564108 h 1029835"/>
                  <a:gd name="connsiteX157" fmla="*/ 721857 w 921345"/>
                  <a:gd name="connsiteY157" fmla="*/ 548748 h 1029835"/>
                  <a:gd name="connsiteX158" fmla="*/ 733431 w 921345"/>
                  <a:gd name="connsiteY158" fmla="*/ 540365 h 1029835"/>
                  <a:gd name="connsiteX159" fmla="*/ 736676 w 921345"/>
                  <a:gd name="connsiteY159" fmla="*/ 524356 h 1029835"/>
                  <a:gd name="connsiteX160" fmla="*/ 717962 w 921345"/>
                  <a:gd name="connsiteY160" fmla="*/ 519110 h 1029835"/>
                  <a:gd name="connsiteX161" fmla="*/ 711905 w 921345"/>
                  <a:gd name="connsiteY161" fmla="*/ 519380 h 1029835"/>
                  <a:gd name="connsiteX162" fmla="*/ 684484 w 921345"/>
                  <a:gd name="connsiteY162" fmla="*/ 520516 h 1029835"/>
                  <a:gd name="connsiteX163" fmla="*/ 675181 w 921345"/>
                  <a:gd name="connsiteY163" fmla="*/ 520408 h 1029835"/>
                  <a:gd name="connsiteX164" fmla="*/ 644623 w 921345"/>
                  <a:gd name="connsiteY164" fmla="*/ 516730 h 1029835"/>
                  <a:gd name="connsiteX165" fmla="*/ 605249 w 921345"/>
                  <a:gd name="connsiteY165" fmla="*/ 489200 h 1029835"/>
                  <a:gd name="connsiteX166" fmla="*/ 571770 w 921345"/>
                  <a:gd name="connsiteY166" fmla="*/ 454099 h 1029835"/>
                  <a:gd name="connsiteX167" fmla="*/ 556951 w 921345"/>
                  <a:gd name="connsiteY167" fmla="*/ 425759 h 1029835"/>
                  <a:gd name="connsiteX168" fmla="*/ 545377 w 921345"/>
                  <a:gd name="connsiteY168" fmla="*/ 386060 h 1029835"/>
                  <a:gd name="connsiteX169" fmla="*/ 513520 w 921345"/>
                  <a:gd name="connsiteY169" fmla="*/ 351662 h 1029835"/>
                  <a:gd name="connsiteX170" fmla="*/ 483611 w 921345"/>
                  <a:gd name="connsiteY170" fmla="*/ 328946 h 1029835"/>
                  <a:gd name="connsiteX171" fmla="*/ 438288 w 921345"/>
                  <a:gd name="connsiteY171" fmla="*/ 291303 h 1029835"/>
                  <a:gd name="connsiteX172" fmla="*/ 427201 w 921345"/>
                  <a:gd name="connsiteY172" fmla="*/ 259068 h 1029835"/>
                  <a:gd name="connsiteX173" fmla="*/ 424983 w 921345"/>
                  <a:gd name="connsiteY173" fmla="*/ 239868 h 1029835"/>
                  <a:gd name="connsiteX174" fmla="*/ 433529 w 921345"/>
                  <a:gd name="connsiteY174" fmla="*/ 232188 h 1029835"/>
                  <a:gd name="connsiteX175" fmla="*/ 444940 w 921345"/>
                  <a:gd name="connsiteY175" fmla="*/ 218017 h 1029835"/>
                  <a:gd name="connsiteX176" fmla="*/ 438667 w 921345"/>
                  <a:gd name="connsiteY176" fmla="*/ 198331 h 1029835"/>
                  <a:gd name="connsiteX177" fmla="*/ 423901 w 921345"/>
                  <a:gd name="connsiteY177" fmla="*/ 176318 h 1029835"/>
                  <a:gd name="connsiteX178" fmla="*/ 434178 w 921345"/>
                  <a:gd name="connsiteY178" fmla="*/ 159984 h 1029835"/>
                  <a:gd name="connsiteX179" fmla="*/ 437423 w 921345"/>
                  <a:gd name="connsiteY179" fmla="*/ 159065 h 1029835"/>
                  <a:gd name="connsiteX180" fmla="*/ 446455 w 921345"/>
                  <a:gd name="connsiteY180" fmla="*/ 162310 h 1029835"/>
                  <a:gd name="connsiteX181" fmla="*/ 469928 w 921345"/>
                  <a:gd name="connsiteY181" fmla="*/ 154305 h 1029835"/>
                  <a:gd name="connsiteX182" fmla="*/ 485018 w 921345"/>
                  <a:gd name="connsiteY182" fmla="*/ 148302 h 1029835"/>
                  <a:gd name="connsiteX183" fmla="*/ 497565 w 921345"/>
                  <a:gd name="connsiteY183" fmla="*/ 134997 h 1029835"/>
                  <a:gd name="connsiteX184" fmla="*/ 499675 w 921345"/>
                  <a:gd name="connsiteY184" fmla="*/ 132833 h 1029835"/>
                  <a:gd name="connsiteX185" fmla="*/ 497890 w 921345"/>
                  <a:gd name="connsiteY185" fmla="*/ 117095 h 1029835"/>
                  <a:gd name="connsiteX186" fmla="*/ 498755 w 921345"/>
                  <a:gd name="connsiteY186" fmla="*/ 100977 h 1029835"/>
                  <a:gd name="connsiteX187" fmla="*/ 499404 w 921345"/>
                  <a:gd name="connsiteY187" fmla="*/ 95893 h 1029835"/>
                  <a:gd name="connsiteX188" fmla="*/ 511628 w 921345"/>
                  <a:gd name="connsiteY188" fmla="*/ 73988 h 1029835"/>
                  <a:gd name="connsiteX189" fmla="*/ 530936 w 921345"/>
                  <a:gd name="connsiteY189" fmla="*/ 53761 h 1029835"/>
                  <a:gd name="connsiteX190" fmla="*/ 524878 w 921345"/>
                  <a:gd name="connsiteY190" fmla="*/ 52950 h 1029835"/>
                  <a:gd name="connsiteX191" fmla="*/ 504488 w 921345"/>
                  <a:gd name="connsiteY191" fmla="*/ 51273 h 1029835"/>
                  <a:gd name="connsiteX192" fmla="*/ 493293 w 921345"/>
                  <a:gd name="connsiteY192" fmla="*/ 51597 h 1029835"/>
                  <a:gd name="connsiteX193" fmla="*/ 483449 w 921345"/>
                  <a:gd name="connsiteY193" fmla="*/ 51868 h 1029835"/>
                  <a:gd name="connsiteX194" fmla="*/ 461761 w 921345"/>
                  <a:gd name="connsiteY194" fmla="*/ 49921 h 1029835"/>
                  <a:gd name="connsiteX195" fmla="*/ 439316 w 921345"/>
                  <a:gd name="connsiteY195" fmla="*/ 40131 h 1029835"/>
                  <a:gd name="connsiteX196" fmla="*/ 433042 w 921345"/>
                  <a:gd name="connsiteY196" fmla="*/ 35534 h 1029835"/>
                  <a:gd name="connsiteX197" fmla="*/ 422820 w 921345"/>
                  <a:gd name="connsiteY197" fmla="*/ 17091 h 1029835"/>
                  <a:gd name="connsiteX198" fmla="*/ 422765 w 921345"/>
                  <a:gd name="connsiteY198" fmla="*/ 16334 h 1029835"/>
                  <a:gd name="connsiteX199" fmla="*/ 418709 w 921345"/>
                  <a:gd name="connsiteY199" fmla="*/ 4651 h 1029835"/>
                  <a:gd name="connsiteX200" fmla="*/ 410272 w 921345"/>
                  <a:gd name="connsiteY200" fmla="*/ 0 h 1029835"/>
                  <a:gd name="connsiteX201" fmla="*/ 186197 w 921345"/>
                  <a:gd name="connsiteY201" fmla="*/ 587473 h 1029835"/>
                  <a:gd name="connsiteX202" fmla="*/ 177543 w 921345"/>
                  <a:gd name="connsiteY202" fmla="*/ 589907 h 1029835"/>
                  <a:gd name="connsiteX203" fmla="*/ 162075 w 921345"/>
                  <a:gd name="connsiteY203" fmla="*/ 599967 h 1029835"/>
                  <a:gd name="connsiteX204" fmla="*/ 144335 w 921345"/>
                  <a:gd name="connsiteY204" fmla="*/ 611866 h 1029835"/>
                  <a:gd name="connsiteX205" fmla="*/ 137845 w 921345"/>
                  <a:gd name="connsiteY205" fmla="*/ 622142 h 1029835"/>
                  <a:gd name="connsiteX206" fmla="*/ 122593 w 921345"/>
                  <a:gd name="connsiteY206" fmla="*/ 630471 h 1029835"/>
                  <a:gd name="connsiteX207" fmla="*/ 121187 w 921345"/>
                  <a:gd name="connsiteY207" fmla="*/ 630417 h 1029835"/>
                  <a:gd name="connsiteX208" fmla="*/ 104312 w 921345"/>
                  <a:gd name="connsiteY208" fmla="*/ 624900 h 1029835"/>
                  <a:gd name="connsiteX209" fmla="*/ 103014 w 921345"/>
                  <a:gd name="connsiteY209" fmla="*/ 624630 h 1029835"/>
                  <a:gd name="connsiteX210" fmla="*/ 98525 w 921345"/>
                  <a:gd name="connsiteY210" fmla="*/ 636204 h 1029835"/>
                  <a:gd name="connsiteX211" fmla="*/ 99228 w 921345"/>
                  <a:gd name="connsiteY211" fmla="*/ 650212 h 1029835"/>
                  <a:gd name="connsiteX212" fmla="*/ 111560 w 921345"/>
                  <a:gd name="connsiteY212" fmla="*/ 655188 h 1029835"/>
                  <a:gd name="connsiteX213" fmla="*/ 120484 w 921345"/>
                  <a:gd name="connsiteY213" fmla="*/ 666005 h 1029835"/>
                  <a:gd name="connsiteX214" fmla="*/ 125568 w 921345"/>
                  <a:gd name="connsiteY214" fmla="*/ 679742 h 1029835"/>
                  <a:gd name="connsiteX215" fmla="*/ 119077 w 921345"/>
                  <a:gd name="connsiteY215" fmla="*/ 694995 h 1029835"/>
                  <a:gd name="connsiteX216" fmla="*/ 118104 w 921345"/>
                  <a:gd name="connsiteY216" fmla="*/ 710030 h 1029835"/>
                  <a:gd name="connsiteX217" fmla="*/ 128001 w 921345"/>
                  <a:gd name="connsiteY217" fmla="*/ 726310 h 1029835"/>
                  <a:gd name="connsiteX218" fmla="*/ 127731 w 921345"/>
                  <a:gd name="connsiteY218" fmla="*/ 740859 h 1029835"/>
                  <a:gd name="connsiteX219" fmla="*/ 116914 w 921345"/>
                  <a:gd name="connsiteY219" fmla="*/ 755840 h 1029835"/>
                  <a:gd name="connsiteX220" fmla="*/ 113506 w 921345"/>
                  <a:gd name="connsiteY220" fmla="*/ 769849 h 1029835"/>
                  <a:gd name="connsiteX221" fmla="*/ 113020 w 921345"/>
                  <a:gd name="connsiteY221" fmla="*/ 784127 h 1029835"/>
                  <a:gd name="connsiteX222" fmla="*/ 119023 w 921345"/>
                  <a:gd name="connsiteY222" fmla="*/ 796891 h 1029835"/>
                  <a:gd name="connsiteX223" fmla="*/ 128921 w 921345"/>
                  <a:gd name="connsiteY223" fmla="*/ 802137 h 1029835"/>
                  <a:gd name="connsiteX224" fmla="*/ 134492 w 921345"/>
                  <a:gd name="connsiteY224" fmla="*/ 811170 h 1029835"/>
                  <a:gd name="connsiteX225" fmla="*/ 149203 w 921345"/>
                  <a:gd name="connsiteY225" fmla="*/ 814469 h 1029835"/>
                  <a:gd name="connsiteX226" fmla="*/ 150447 w 921345"/>
                  <a:gd name="connsiteY226" fmla="*/ 814415 h 1029835"/>
                  <a:gd name="connsiteX227" fmla="*/ 158668 w 921345"/>
                  <a:gd name="connsiteY227" fmla="*/ 809439 h 1029835"/>
                  <a:gd name="connsiteX228" fmla="*/ 165158 w 921345"/>
                  <a:gd name="connsiteY228" fmla="*/ 799379 h 1029835"/>
                  <a:gd name="connsiteX229" fmla="*/ 168295 w 921345"/>
                  <a:gd name="connsiteY229" fmla="*/ 788346 h 1029835"/>
                  <a:gd name="connsiteX230" fmla="*/ 171215 w 921345"/>
                  <a:gd name="connsiteY230" fmla="*/ 779584 h 1029835"/>
                  <a:gd name="connsiteX231" fmla="*/ 173108 w 921345"/>
                  <a:gd name="connsiteY231" fmla="*/ 779043 h 1029835"/>
                  <a:gd name="connsiteX232" fmla="*/ 186684 w 921345"/>
                  <a:gd name="connsiteY232" fmla="*/ 785804 h 1029835"/>
                  <a:gd name="connsiteX233" fmla="*/ 199015 w 921345"/>
                  <a:gd name="connsiteY233" fmla="*/ 794349 h 1029835"/>
                  <a:gd name="connsiteX234" fmla="*/ 202206 w 921345"/>
                  <a:gd name="connsiteY234" fmla="*/ 795431 h 1029835"/>
                  <a:gd name="connsiteX235" fmla="*/ 209670 w 921345"/>
                  <a:gd name="connsiteY235" fmla="*/ 787805 h 1029835"/>
                  <a:gd name="connsiteX236" fmla="*/ 211563 w 921345"/>
                  <a:gd name="connsiteY236" fmla="*/ 769794 h 1029835"/>
                  <a:gd name="connsiteX237" fmla="*/ 218324 w 921345"/>
                  <a:gd name="connsiteY237" fmla="*/ 748755 h 1029835"/>
                  <a:gd name="connsiteX238" fmla="*/ 220379 w 921345"/>
                  <a:gd name="connsiteY238" fmla="*/ 723822 h 1029835"/>
                  <a:gd name="connsiteX239" fmla="*/ 225463 w 921345"/>
                  <a:gd name="connsiteY239" fmla="*/ 686017 h 1029835"/>
                  <a:gd name="connsiteX240" fmla="*/ 228816 w 921345"/>
                  <a:gd name="connsiteY240" fmla="*/ 656702 h 1029835"/>
                  <a:gd name="connsiteX241" fmla="*/ 223299 w 921345"/>
                  <a:gd name="connsiteY241" fmla="*/ 634149 h 1029835"/>
                  <a:gd name="connsiteX242" fmla="*/ 211725 w 921345"/>
                  <a:gd name="connsiteY242" fmla="*/ 619870 h 1029835"/>
                  <a:gd name="connsiteX243" fmla="*/ 208588 w 921345"/>
                  <a:gd name="connsiteY243" fmla="*/ 606620 h 1029835"/>
                  <a:gd name="connsiteX244" fmla="*/ 197717 w 921345"/>
                  <a:gd name="connsiteY244" fmla="*/ 590826 h 1029835"/>
                  <a:gd name="connsiteX245" fmla="*/ 186197 w 921345"/>
                  <a:gd name="connsiteY245" fmla="*/ 587473 h 1029835"/>
                  <a:gd name="connsiteX246" fmla="*/ 682861 w 921345"/>
                  <a:gd name="connsiteY246" fmla="*/ 874720 h 1029835"/>
                  <a:gd name="connsiteX247" fmla="*/ 669718 w 921345"/>
                  <a:gd name="connsiteY247" fmla="*/ 881480 h 1029835"/>
                  <a:gd name="connsiteX248" fmla="*/ 635483 w 921345"/>
                  <a:gd name="connsiteY248" fmla="*/ 888511 h 1029835"/>
                  <a:gd name="connsiteX249" fmla="*/ 601679 w 921345"/>
                  <a:gd name="connsiteY249" fmla="*/ 894028 h 1029835"/>
                  <a:gd name="connsiteX250" fmla="*/ 581884 w 921345"/>
                  <a:gd name="connsiteY250" fmla="*/ 899977 h 1029835"/>
                  <a:gd name="connsiteX251" fmla="*/ 572257 w 921345"/>
                  <a:gd name="connsiteY251" fmla="*/ 898517 h 1029835"/>
                  <a:gd name="connsiteX252" fmla="*/ 543267 w 921345"/>
                  <a:gd name="connsiteY252" fmla="*/ 888511 h 1029835"/>
                  <a:gd name="connsiteX253" fmla="*/ 512871 w 921345"/>
                  <a:gd name="connsiteY253" fmla="*/ 882995 h 1029835"/>
                  <a:gd name="connsiteX254" fmla="*/ 495023 w 921345"/>
                  <a:gd name="connsiteY254" fmla="*/ 890999 h 1029835"/>
                  <a:gd name="connsiteX255" fmla="*/ 486911 w 921345"/>
                  <a:gd name="connsiteY255" fmla="*/ 892460 h 1029835"/>
                  <a:gd name="connsiteX256" fmla="*/ 476634 w 921345"/>
                  <a:gd name="connsiteY256" fmla="*/ 888457 h 1029835"/>
                  <a:gd name="connsiteX257" fmla="*/ 468089 w 921345"/>
                  <a:gd name="connsiteY257" fmla="*/ 884401 h 1029835"/>
                  <a:gd name="connsiteX258" fmla="*/ 461653 w 921345"/>
                  <a:gd name="connsiteY258" fmla="*/ 888457 h 1029835"/>
                  <a:gd name="connsiteX259" fmla="*/ 449592 w 921345"/>
                  <a:gd name="connsiteY259" fmla="*/ 905981 h 1029835"/>
                  <a:gd name="connsiteX260" fmla="*/ 439965 w 921345"/>
                  <a:gd name="connsiteY260" fmla="*/ 925992 h 1029835"/>
                  <a:gd name="connsiteX261" fmla="*/ 459273 w 921345"/>
                  <a:gd name="connsiteY261" fmla="*/ 937026 h 1029835"/>
                  <a:gd name="connsiteX262" fmla="*/ 475174 w 921345"/>
                  <a:gd name="connsiteY262" fmla="*/ 943029 h 1029835"/>
                  <a:gd name="connsiteX263" fmla="*/ 489020 w 921345"/>
                  <a:gd name="connsiteY263" fmla="*/ 941299 h 1029835"/>
                  <a:gd name="connsiteX264" fmla="*/ 498377 w 921345"/>
                  <a:gd name="connsiteY264" fmla="*/ 946058 h 1029835"/>
                  <a:gd name="connsiteX265" fmla="*/ 535587 w 921345"/>
                  <a:gd name="connsiteY265" fmla="*/ 968125 h 1029835"/>
                  <a:gd name="connsiteX266" fmla="*/ 576584 w 921345"/>
                  <a:gd name="connsiteY266" fmla="*/ 986135 h 1029835"/>
                  <a:gd name="connsiteX267" fmla="*/ 597839 w 921345"/>
                  <a:gd name="connsiteY267" fmla="*/ 1005660 h 1029835"/>
                  <a:gd name="connsiteX268" fmla="*/ 614714 w 921345"/>
                  <a:gd name="connsiteY268" fmla="*/ 1019181 h 1029835"/>
                  <a:gd name="connsiteX269" fmla="*/ 640296 w 921345"/>
                  <a:gd name="connsiteY269" fmla="*/ 1026699 h 1029835"/>
                  <a:gd name="connsiteX270" fmla="*/ 648787 w 921345"/>
                  <a:gd name="connsiteY270" fmla="*/ 1029836 h 1029835"/>
                  <a:gd name="connsiteX271" fmla="*/ 653817 w 921345"/>
                  <a:gd name="connsiteY271" fmla="*/ 1020155 h 1029835"/>
                  <a:gd name="connsiteX272" fmla="*/ 660091 w 921345"/>
                  <a:gd name="connsiteY272" fmla="*/ 998629 h 1029835"/>
                  <a:gd name="connsiteX273" fmla="*/ 670692 w 921345"/>
                  <a:gd name="connsiteY273" fmla="*/ 993112 h 1029835"/>
                  <a:gd name="connsiteX274" fmla="*/ 658631 w 921345"/>
                  <a:gd name="connsiteY274" fmla="*/ 977103 h 1029835"/>
                  <a:gd name="connsiteX275" fmla="*/ 652844 w 921345"/>
                  <a:gd name="connsiteY275" fmla="*/ 954549 h 1029835"/>
                  <a:gd name="connsiteX276" fmla="*/ 660091 w 921345"/>
                  <a:gd name="connsiteY276" fmla="*/ 933510 h 1029835"/>
                  <a:gd name="connsiteX277" fmla="*/ 663445 w 921345"/>
                  <a:gd name="connsiteY277" fmla="*/ 911930 h 1029835"/>
                  <a:gd name="connsiteX278" fmla="*/ 678426 w 921345"/>
                  <a:gd name="connsiteY278" fmla="*/ 894893 h 1029835"/>
                  <a:gd name="connsiteX279" fmla="*/ 684700 w 921345"/>
                  <a:gd name="connsiteY279" fmla="*/ 878398 h 1029835"/>
                  <a:gd name="connsiteX280" fmla="*/ 682861 w 921345"/>
                  <a:gd name="connsiteY280" fmla="*/ 874720 h 102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921345" h="1029835">
                    <a:moveTo>
                      <a:pt x="410272" y="0"/>
                    </a:moveTo>
                    <a:cubicBezTo>
                      <a:pt x="410218" y="0"/>
                      <a:pt x="410110" y="0"/>
                      <a:pt x="410001" y="0"/>
                    </a:cubicBezTo>
                    <a:lnTo>
                      <a:pt x="409515" y="54"/>
                    </a:lnTo>
                    <a:cubicBezTo>
                      <a:pt x="403024" y="433"/>
                      <a:pt x="390801" y="1947"/>
                      <a:pt x="379173" y="4219"/>
                    </a:cubicBezTo>
                    <a:cubicBezTo>
                      <a:pt x="370790" y="5841"/>
                      <a:pt x="362731" y="7897"/>
                      <a:pt x="357647" y="10168"/>
                    </a:cubicBezTo>
                    <a:cubicBezTo>
                      <a:pt x="352239" y="12548"/>
                      <a:pt x="349264" y="15090"/>
                      <a:pt x="346559" y="17307"/>
                    </a:cubicBezTo>
                    <a:cubicBezTo>
                      <a:pt x="342828" y="20444"/>
                      <a:pt x="339528" y="23257"/>
                      <a:pt x="332497" y="25096"/>
                    </a:cubicBezTo>
                    <a:cubicBezTo>
                      <a:pt x="328279" y="26232"/>
                      <a:pt x="323844" y="26718"/>
                      <a:pt x="319463" y="26718"/>
                    </a:cubicBezTo>
                    <a:cubicBezTo>
                      <a:pt x="317354" y="26718"/>
                      <a:pt x="315244" y="26610"/>
                      <a:pt x="313135" y="26339"/>
                    </a:cubicBezTo>
                    <a:cubicBezTo>
                      <a:pt x="306645" y="25528"/>
                      <a:pt x="300317" y="23581"/>
                      <a:pt x="295179" y="20552"/>
                    </a:cubicBezTo>
                    <a:cubicBezTo>
                      <a:pt x="293989" y="19849"/>
                      <a:pt x="292907" y="19092"/>
                      <a:pt x="291933" y="18335"/>
                    </a:cubicBezTo>
                    <a:cubicBezTo>
                      <a:pt x="291393" y="26339"/>
                      <a:pt x="290257" y="32614"/>
                      <a:pt x="288959" y="39861"/>
                    </a:cubicBezTo>
                    <a:lnTo>
                      <a:pt x="288634" y="41592"/>
                    </a:lnTo>
                    <a:cubicBezTo>
                      <a:pt x="287174" y="49650"/>
                      <a:pt x="282144" y="50894"/>
                      <a:pt x="276032" y="50894"/>
                    </a:cubicBezTo>
                    <a:cubicBezTo>
                      <a:pt x="274680" y="50894"/>
                      <a:pt x="273274" y="50840"/>
                      <a:pt x="271814" y="50786"/>
                    </a:cubicBezTo>
                    <a:cubicBezTo>
                      <a:pt x="270732" y="50732"/>
                      <a:pt x="269596" y="50678"/>
                      <a:pt x="268515" y="50678"/>
                    </a:cubicBezTo>
                    <a:cubicBezTo>
                      <a:pt x="265486" y="50678"/>
                      <a:pt x="262727" y="51056"/>
                      <a:pt x="261646" y="53003"/>
                    </a:cubicBezTo>
                    <a:cubicBezTo>
                      <a:pt x="259591" y="56519"/>
                      <a:pt x="259428" y="61982"/>
                      <a:pt x="259266" y="67012"/>
                    </a:cubicBezTo>
                    <a:cubicBezTo>
                      <a:pt x="258942" y="76531"/>
                      <a:pt x="258617" y="84968"/>
                      <a:pt x="249368" y="87239"/>
                    </a:cubicBezTo>
                    <a:cubicBezTo>
                      <a:pt x="248665" y="87402"/>
                      <a:pt x="247962" y="87456"/>
                      <a:pt x="247205" y="87456"/>
                    </a:cubicBezTo>
                    <a:cubicBezTo>
                      <a:pt x="240877" y="87456"/>
                      <a:pt x="232277" y="82047"/>
                      <a:pt x="223570" y="76477"/>
                    </a:cubicBezTo>
                    <a:cubicBezTo>
                      <a:pt x="215295" y="71230"/>
                      <a:pt x="206803" y="65930"/>
                      <a:pt x="204478" y="65930"/>
                    </a:cubicBezTo>
                    <a:cubicBezTo>
                      <a:pt x="204261" y="65930"/>
                      <a:pt x="204045" y="65984"/>
                      <a:pt x="203937" y="66092"/>
                    </a:cubicBezTo>
                    <a:cubicBezTo>
                      <a:pt x="198853" y="71338"/>
                      <a:pt x="196960" y="75719"/>
                      <a:pt x="194310" y="81885"/>
                    </a:cubicBezTo>
                    <a:cubicBezTo>
                      <a:pt x="193499" y="83778"/>
                      <a:pt x="192579" y="85833"/>
                      <a:pt x="191389" y="88321"/>
                    </a:cubicBezTo>
                    <a:cubicBezTo>
                      <a:pt x="186792" y="98219"/>
                      <a:pt x="174569" y="108711"/>
                      <a:pt x="166726" y="115526"/>
                    </a:cubicBezTo>
                    <a:cubicBezTo>
                      <a:pt x="165753" y="116391"/>
                      <a:pt x="164779" y="117203"/>
                      <a:pt x="163427" y="118447"/>
                    </a:cubicBezTo>
                    <a:lnTo>
                      <a:pt x="161967" y="119474"/>
                    </a:lnTo>
                    <a:lnTo>
                      <a:pt x="161967" y="119528"/>
                    </a:lnTo>
                    <a:cubicBezTo>
                      <a:pt x="160507" y="120394"/>
                      <a:pt x="158938" y="120772"/>
                      <a:pt x="157316" y="120772"/>
                    </a:cubicBezTo>
                    <a:cubicBezTo>
                      <a:pt x="154178" y="120772"/>
                      <a:pt x="150717" y="119204"/>
                      <a:pt x="147256" y="116716"/>
                    </a:cubicBezTo>
                    <a:cubicBezTo>
                      <a:pt x="143307" y="113795"/>
                      <a:pt x="139089" y="109468"/>
                      <a:pt x="135411" y="104980"/>
                    </a:cubicBezTo>
                    <a:cubicBezTo>
                      <a:pt x="131301" y="100003"/>
                      <a:pt x="127731" y="94757"/>
                      <a:pt x="125622" y="90971"/>
                    </a:cubicBezTo>
                    <a:cubicBezTo>
                      <a:pt x="123999" y="87997"/>
                      <a:pt x="122863" y="85022"/>
                      <a:pt x="121782" y="82318"/>
                    </a:cubicBezTo>
                    <a:cubicBezTo>
                      <a:pt x="119997" y="77666"/>
                      <a:pt x="118482" y="73772"/>
                      <a:pt x="115075" y="73772"/>
                    </a:cubicBezTo>
                    <a:cubicBezTo>
                      <a:pt x="114804" y="73772"/>
                      <a:pt x="114426" y="73826"/>
                      <a:pt x="114047" y="73881"/>
                    </a:cubicBezTo>
                    <a:cubicBezTo>
                      <a:pt x="109180" y="74908"/>
                      <a:pt x="105935" y="80803"/>
                      <a:pt x="102473" y="87131"/>
                    </a:cubicBezTo>
                    <a:cubicBezTo>
                      <a:pt x="100039" y="91620"/>
                      <a:pt x="97497" y="96272"/>
                      <a:pt x="94036" y="100274"/>
                    </a:cubicBezTo>
                    <a:cubicBezTo>
                      <a:pt x="89060" y="106007"/>
                      <a:pt x="85004" y="109198"/>
                      <a:pt x="79433" y="110929"/>
                    </a:cubicBezTo>
                    <a:cubicBezTo>
                      <a:pt x="76134" y="111956"/>
                      <a:pt x="72510" y="112335"/>
                      <a:pt x="67859" y="112335"/>
                    </a:cubicBezTo>
                    <a:cubicBezTo>
                      <a:pt x="65208" y="112335"/>
                      <a:pt x="62342" y="112227"/>
                      <a:pt x="58989" y="112011"/>
                    </a:cubicBezTo>
                    <a:cubicBezTo>
                      <a:pt x="52877" y="111632"/>
                      <a:pt x="47955" y="111469"/>
                      <a:pt x="43899" y="111469"/>
                    </a:cubicBezTo>
                    <a:cubicBezTo>
                      <a:pt x="42276" y="111469"/>
                      <a:pt x="40816" y="111524"/>
                      <a:pt x="39410" y="111578"/>
                    </a:cubicBezTo>
                    <a:cubicBezTo>
                      <a:pt x="34921" y="111848"/>
                      <a:pt x="31622" y="112551"/>
                      <a:pt x="28539" y="113958"/>
                    </a:cubicBezTo>
                    <a:cubicBezTo>
                      <a:pt x="23076" y="116446"/>
                      <a:pt x="15234" y="116878"/>
                      <a:pt x="10258" y="116878"/>
                    </a:cubicBezTo>
                    <a:cubicBezTo>
                      <a:pt x="9933" y="116878"/>
                      <a:pt x="9663" y="116878"/>
                      <a:pt x="9393" y="116878"/>
                    </a:cubicBezTo>
                    <a:cubicBezTo>
                      <a:pt x="9176" y="118122"/>
                      <a:pt x="8960" y="119366"/>
                      <a:pt x="8689" y="120664"/>
                    </a:cubicBezTo>
                    <a:cubicBezTo>
                      <a:pt x="8311" y="122449"/>
                      <a:pt x="7770" y="124396"/>
                      <a:pt x="7229" y="126181"/>
                    </a:cubicBezTo>
                    <a:cubicBezTo>
                      <a:pt x="5769" y="131427"/>
                      <a:pt x="4741" y="135105"/>
                      <a:pt x="9230" y="140784"/>
                    </a:cubicBezTo>
                    <a:cubicBezTo>
                      <a:pt x="10636" y="142515"/>
                      <a:pt x="12043" y="144624"/>
                      <a:pt x="13341" y="147003"/>
                    </a:cubicBezTo>
                    <a:cubicBezTo>
                      <a:pt x="16640" y="152899"/>
                      <a:pt x="19506" y="160471"/>
                      <a:pt x="20264" y="167718"/>
                    </a:cubicBezTo>
                    <a:cubicBezTo>
                      <a:pt x="21129" y="175831"/>
                      <a:pt x="19561" y="183673"/>
                      <a:pt x="13395" y="188919"/>
                    </a:cubicBezTo>
                    <a:cubicBezTo>
                      <a:pt x="12584" y="189623"/>
                      <a:pt x="11664" y="190218"/>
                      <a:pt x="10691" y="190813"/>
                    </a:cubicBezTo>
                    <a:lnTo>
                      <a:pt x="8906" y="192002"/>
                    </a:lnTo>
                    <a:lnTo>
                      <a:pt x="8852" y="192002"/>
                    </a:lnTo>
                    <a:cubicBezTo>
                      <a:pt x="4254" y="195194"/>
                      <a:pt x="1442" y="198925"/>
                      <a:pt x="414" y="202819"/>
                    </a:cubicBezTo>
                    <a:cubicBezTo>
                      <a:pt x="-559" y="206605"/>
                      <a:pt x="198" y="210770"/>
                      <a:pt x="2524" y="214989"/>
                    </a:cubicBezTo>
                    <a:lnTo>
                      <a:pt x="3335" y="216341"/>
                    </a:lnTo>
                    <a:lnTo>
                      <a:pt x="3335" y="216287"/>
                    </a:lnTo>
                    <a:cubicBezTo>
                      <a:pt x="11231" y="228618"/>
                      <a:pt x="10096" y="233486"/>
                      <a:pt x="7445" y="244573"/>
                    </a:cubicBezTo>
                    <a:cubicBezTo>
                      <a:pt x="7067" y="246142"/>
                      <a:pt x="6688" y="247872"/>
                      <a:pt x="6310" y="249495"/>
                    </a:cubicBezTo>
                    <a:cubicBezTo>
                      <a:pt x="5823" y="251713"/>
                      <a:pt x="5282" y="253876"/>
                      <a:pt x="4741" y="255877"/>
                    </a:cubicBezTo>
                    <a:cubicBezTo>
                      <a:pt x="2740" y="263341"/>
                      <a:pt x="1334" y="268749"/>
                      <a:pt x="10420" y="272806"/>
                    </a:cubicBezTo>
                    <a:cubicBezTo>
                      <a:pt x="15126" y="274915"/>
                      <a:pt x="20967" y="277024"/>
                      <a:pt x="26916" y="279188"/>
                    </a:cubicBezTo>
                    <a:cubicBezTo>
                      <a:pt x="41627" y="284542"/>
                      <a:pt x="57204" y="290221"/>
                      <a:pt x="62180" y="297739"/>
                    </a:cubicBezTo>
                    <a:cubicBezTo>
                      <a:pt x="66831" y="304770"/>
                      <a:pt x="61260" y="317264"/>
                      <a:pt x="55419" y="330298"/>
                    </a:cubicBezTo>
                    <a:cubicBezTo>
                      <a:pt x="54878" y="331542"/>
                      <a:pt x="54283" y="332840"/>
                      <a:pt x="53688" y="334138"/>
                    </a:cubicBezTo>
                    <a:cubicBezTo>
                      <a:pt x="60611" y="330731"/>
                      <a:pt x="67155" y="327756"/>
                      <a:pt x="71374" y="326729"/>
                    </a:cubicBezTo>
                    <a:cubicBezTo>
                      <a:pt x="82299" y="324079"/>
                      <a:pt x="91602" y="326404"/>
                      <a:pt x="96794" y="321050"/>
                    </a:cubicBezTo>
                    <a:cubicBezTo>
                      <a:pt x="101932" y="315695"/>
                      <a:pt x="109991" y="303688"/>
                      <a:pt x="116427" y="294656"/>
                    </a:cubicBezTo>
                    <a:cubicBezTo>
                      <a:pt x="122863" y="285624"/>
                      <a:pt x="123188" y="278971"/>
                      <a:pt x="132544" y="276646"/>
                    </a:cubicBezTo>
                    <a:cubicBezTo>
                      <a:pt x="137034" y="275510"/>
                      <a:pt x="142496" y="274915"/>
                      <a:pt x="147959" y="274915"/>
                    </a:cubicBezTo>
                    <a:cubicBezTo>
                      <a:pt x="153908" y="274915"/>
                      <a:pt x="159858" y="275564"/>
                      <a:pt x="165050" y="276970"/>
                    </a:cubicBezTo>
                    <a:cubicBezTo>
                      <a:pt x="175001" y="279620"/>
                      <a:pt x="180464" y="281297"/>
                      <a:pt x="194959" y="284975"/>
                    </a:cubicBezTo>
                    <a:cubicBezTo>
                      <a:pt x="209454" y="288653"/>
                      <a:pt x="224868" y="295630"/>
                      <a:pt x="235198" y="300335"/>
                    </a:cubicBezTo>
                    <a:cubicBezTo>
                      <a:pt x="245474" y="305041"/>
                      <a:pt x="254182" y="306014"/>
                      <a:pt x="257752" y="315371"/>
                    </a:cubicBezTo>
                    <a:cubicBezTo>
                      <a:pt x="261267" y="324728"/>
                      <a:pt x="265161" y="347443"/>
                      <a:pt x="269326" y="365778"/>
                    </a:cubicBezTo>
                    <a:cubicBezTo>
                      <a:pt x="273491" y="384113"/>
                      <a:pt x="273491" y="400825"/>
                      <a:pt x="279927" y="408181"/>
                    </a:cubicBezTo>
                    <a:cubicBezTo>
                      <a:pt x="286363" y="415536"/>
                      <a:pt x="298640" y="410561"/>
                      <a:pt x="304427" y="416564"/>
                    </a:cubicBezTo>
                    <a:cubicBezTo>
                      <a:pt x="310214" y="422568"/>
                      <a:pt x="316001" y="429923"/>
                      <a:pt x="320490" y="437603"/>
                    </a:cubicBezTo>
                    <a:cubicBezTo>
                      <a:pt x="324980" y="445283"/>
                      <a:pt x="331794" y="452963"/>
                      <a:pt x="334012" y="461671"/>
                    </a:cubicBezTo>
                    <a:cubicBezTo>
                      <a:pt x="336283" y="470379"/>
                      <a:pt x="344666" y="474327"/>
                      <a:pt x="351373" y="475030"/>
                    </a:cubicBezTo>
                    <a:cubicBezTo>
                      <a:pt x="352401" y="475138"/>
                      <a:pt x="353374" y="475138"/>
                      <a:pt x="354348" y="475138"/>
                    </a:cubicBezTo>
                    <a:cubicBezTo>
                      <a:pt x="355213" y="475138"/>
                      <a:pt x="356133" y="475084"/>
                      <a:pt x="356944" y="475084"/>
                    </a:cubicBezTo>
                    <a:cubicBezTo>
                      <a:pt x="357809" y="475030"/>
                      <a:pt x="358675" y="475030"/>
                      <a:pt x="359432" y="475030"/>
                    </a:cubicBezTo>
                    <a:cubicBezTo>
                      <a:pt x="362731" y="475030"/>
                      <a:pt x="365706" y="475517"/>
                      <a:pt x="368464" y="478329"/>
                    </a:cubicBezTo>
                    <a:cubicBezTo>
                      <a:pt x="373278" y="483305"/>
                      <a:pt x="391126" y="498178"/>
                      <a:pt x="393722" y="503858"/>
                    </a:cubicBezTo>
                    <a:cubicBezTo>
                      <a:pt x="396264" y="509537"/>
                      <a:pt x="408541" y="519867"/>
                      <a:pt x="416870" y="524248"/>
                    </a:cubicBezTo>
                    <a:cubicBezTo>
                      <a:pt x="425254" y="528575"/>
                      <a:pt x="432285" y="538959"/>
                      <a:pt x="438450" y="546314"/>
                    </a:cubicBezTo>
                    <a:cubicBezTo>
                      <a:pt x="444562" y="553670"/>
                      <a:pt x="460030" y="560647"/>
                      <a:pt x="467061" y="566002"/>
                    </a:cubicBezTo>
                    <a:cubicBezTo>
                      <a:pt x="474146" y="571356"/>
                      <a:pt x="481556" y="577035"/>
                      <a:pt x="490210" y="580388"/>
                    </a:cubicBezTo>
                    <a:cubicBezTo>
                      <a:pt x="498918" y="583687"/>
                      <a:pt x="509194" y="584715"/>
                      <a:pt x="517252" y="585040"/>
                    </a:cubicBezTo>
                    <a:cubicBezTo>
                      <a:pt x="517523" y="585040"/>
                      <a:pt x="517901" y="585040"/>
                      <a:pt x="518226" y="585040"/>
                    </a:cubicBezTo>
                    <a:cubicBezTo>
                      <a:pt x="520065" y="585040"/>
                      <a:pt x="522120" y="584823"/>
                      <a:pt x="524175" y="584661"/>
                    </a:cubicBezTo>
                    <a:cubicBezTo>
                      <a:pt x="526285" y="584444"/>
                      <a:pt x="528448" y="584282"/>
                      <a:pt x="530611" y="584282"/>
                    </a:cubicBezTo>
                    <a:cubicBezTo>
                      <a:pt x="535533" y="584282"/>
                      <a:pt x="540509" y="585310"/>
                      <a:pt x="544619" y="589745"/>
                    </a:cubicBezTo>
                    <a:cubicBezTo>
                      <a:pt x="552624" y="598453"/>
                      <a:pt x="546242" y="601427"/>
                      <a:pt x="561656" y="611433"/>
                    </a:cubicBezTo>
                    <a:cubicBezTo>
                      <a:pt x="577070" y="621493"/>
                      <a:pt x="583885" y="623115"/>
                      <a:pt x="587401" y="628794"/>
                    </a:cubicBezTo>
                    <a:cubicBezTo>
                      <a:pt x="590970" y="634473"/>
                      <a:pt x="578369" y="640477"/>
                      <a:pt x="589348" y="645831"/>
                    </a:cubicBezTo>
                    <a:cubicBezTo>
                      <a:pt x="592323" y="647291"/>
                      <a:pt x="594919" y="647832"/>
                      <a:pt x="597298" y="647832"/>
                    </a:cubicBezTo>
                    <a:cubicBezTo>
                      <a:pt x="603735" y="647832"/>
                      <a:pt x="608710" y="643992"/>
                      <a:pt x="615742" y="643506"/>
                    </a:cubicBezTo>
                    <a:cubicBezTo>
                      <a:pt x="616012" y="643506"/>
                      <a:pt x="616336" y="643452"/>
                      <a:pt x="616607" y="643452"/>
                    </a:cubicBezTo>
                    <a:cubicBezTo>
                      <a:pt x="625639" y="643452"/>
                      <a:pt x="629966" y="653024"/>
                      <a:pt x="633373" y="658866"/>
                    </a:cubicBezTo>
                    <a:cubicBezTo>
                      <a:pt x="636943" y="664869"/>
                      <a:pt x="638349" y="669358"/>
                      <a:pt x="638349" y="678390"/>
                    </a:cubicBezTo>
                    <a:cubicBezTo>
                      <a:pt x="638349" y="687423"/>
                      <a:pt x="639647" y="692453"/>
                      <a:pt x="647976" y="695103"/>
                    </a:cubicBezTo>
                    <a:cubicBezTo>
                      <a:pt x="656359" y="697753"/>
                      <a:pt x="656359" y="703107"/>
                      <a:pt x="663120" y="705108"/>
                    </a:cubicBezTo>
                    <a:cubicBezTo>
                      <a:pt x="667825" y="706515"/>
                      <a:pt x="669232" y="707110"/>
                      <a:pt x="672964" y="707110"/>
                    </a:cubicBezTo>
                    <a:cubicBezTo>
                      <a:pt x="674586" y="707110"/>
                      <a:pt x="676641" y="707002"/>
                      <a:pt x="679508" y="706839"/>
                    </a:cubicBezTo>
                    <a:cubicBezTo>
                      <a:pt x="685674" y="706406"/>
                      <a:pt x="687134" y="704730"/>
                      <a:pt x="689135" y="704730"/>
                    </a:cubicBezTo>
                    <a:cubicBezTo>
                      <a:pt x="690271" y="704730"/>
                      <a:pt x="691515" y="705271"/>
                      <a:pt x="693949" y="706839"/>
                    </a:cubicBezTo>
                    <a:cubicBezTo>
                      <a:pt x="700709" y="711166"/>
                      <a:pt x="705847" y="717170"/>
                      <a:pt x="706496" y="725877"/>
                    </a:cubicBezTo>
                    <a:cubicBezTo>
                      <a:pt x="707145" y="734585"/>
                      <a:pt x="707794" y="739561"/>
                      <a:pt x="714176" y="747944"/>
                    </a:cubicBezTo>
                    <a:cubicBezTo>
                      <a:pt x="720613" y="756273"/>
                      <a:pt x="720937" y="757950"/>
                      <a:pt x="722560" y="770281"/>
                    </a:cubicBezTo>
                    <a:cubicBezTo>
                      <a:pt x="724182" y="782667"/>
                      <a:pt x="725480" y="791645"/>
                      <a:pt x="730564" y="796675"/>
                    </a:cubicBezTo>
                    <a:cubicBezTo>
                      <a:pt x="735756" y="801651"/>
                      <a:pt x="737649" y="810358"/>
                      <a:pt x="737325" y="815388"/>
                    </a:cubicBezTo>
                    <a:cubicBezTo>
                      <a:pt x="737055" y="820364"/>
                      <a:pt x="729645" y="827395"/>
                      <a:pt x="725751" y="828044"/>
                    </a:cubicBezTo>
                    <a:cubicBezTo>
                      <a:pt x="721911" y="828747"/>
                      <a:pt x="713527" y="833723"/>
                      <a:pt x="713527" y="840105"/>
                    </a:cubicBezTo>
                    <a:cubicBezTo>
                      <a:pt x="713527" y="846433"/>
                      <a:pt x="714501" y="850111"/>
                      <a:pt x="712229" y="854438"/>
                    </a:cubicBezTo>
                    <a:cubicBezTo>
                      <a:pt x="709958" y="858765"/>
                      <a:pt x="707903" y="867635"/>
                      <a:pt x="705307" y="871961"/>
                    </a:cubicBezTo>
                    <a:cubicBezTo>
                      <a:pt x="702710" y="876288"/>
                      <a:pt x="700114" y="886618"/>
                      <a:pt x="700114" y="893000"/>
                    </a:cubicBezTo>
                    <a:cubicBezTo>
                      <a:pt x="700114" y="899328"/>
                      <a:pt x="701737" y="905332"/>
                      <a:pt x="706875" y="906359"/>
                    </a:cubicBezTo>
                    <a:cubicBezTo>
                      <a:pt x="708660" y="906684"/>
                      <a:pt x="711094" y="906846"/>
                      <a:pt x="713636" y="906846"/>
                    </a:cubicBezTo>
                    <a:cubicBezTo>
                      <a:pt x="718287" y="906846"/>
                      <a:pt x="723317" y="906305"/>
                      <a:pt x="725210" y="905656"/>
                    </a:cubicBezTo>
                    <a:cubicBezTo>
                      <a:pt x="728131" y="904683"/>
                      <a:pt x="734242" y="894299"/>
                      <a:pt x="738677" y="888998"/>
                    </a:cubicBezTo>
                    <a:cubicBezTo>
                      <a:pt x="743166" y="883644"/>
                      <a:pt x="746736" y="882346"/>
                      <a:pt x="754145" y="875964"/>
                    </a:cubicBezTo>
                    <a:cubicBezTo>
                      <a:pt x="761555" y="869636"/>
                      <a:pt x="766044" y="870609"/>
                      <a:pt x="766369" y="860982"/>
                    </a:cubicBezTo>
                    <a:cubicBezTo>
                      <a:pt x="766693" y="851301"/>
                      <a:pt x="763178" y="841619"/>
                      <a:pt x="767018" y="833615"/>
                    </a:cubicBezTo>
                    <a:cubicBezTo>
                      <a:pt x="770858" y="825610"/>
                      <a:pt x="771831" y="822257"/>
                      <a:pt x="777943" y="818579"/>
                    </a:cubicBezTo>
                    <a:cubicBezTo>
                      <a:pt x="784055" y="814902"/>
                      <a:pt x="786975" y="813928"/>
                      <a:pt x="795034" y="813928"/>
                    </a:cubicBezTo>
                    <a:cubicBezTo>
                      <a:pt x="796927" y="813928"/>
                      <a:pt x="798603" y="813982"/>
                      <a:pt x="800118" y="813982"/>
                    </a:cubicBezTo>
                    <a:cubicBezTo>
                      <a:pt x="804823" y="813982"/>
                      <a:pt x="807744" y="813441"/>
                      <a:pt x="811422" y="808573"/>
                    </a:cubicBezTo>
                    <a:cubicBezTo>
                      <a:pt x="816235" y="802246"/>
                      <a:pt x="815316" y="788508"/>
                      <a:pt x="813693" y="780233"/>
                    </a:cubicBezTo>
                    <a:cubicBezTo>
                      <a:pt x="812071" y="771850"/>
                      <a:pt x="810773" y="767198"/>
                      <a:pt x="802119" y="760870"/>
                    </a:cubicBezTo>
                    <a:cubicBezTo>
                      <a:pt x="793411" y="754542"/>
                      <a:pt x="786651" y="750216"/>
                      <a:pt x="778646" y="746538"/>
                    </a:cubicBezTo>
                    <a:cubicBezTo>
                      <a:pt x="770641" y="742860"/>
                      <a:pt x="765125" y="737505"/>
                      <a:pt x="765125" y="730529"/>
                    </a:cubicBezTo>
                    <a:cubicBezTo>
                      <a:pt x="765125" y="723498"/>
                      <a:pt x="769019" y="709165"/>
                      <a:pt x="770317" y="706136"/>
                    </a:cubicBezTo>
                    <a:cubicBezTo>
                      <a:pt x="771615" y="703161"/>
                      <a:pt x="774319" y="692993"/>
                      <a:pt x="779782" y="684286"/>
                    </a:cubicBezTo>
                    <a:cubicBezTo>
                      <a:pt x="785244" y="675578"/>
                      <a:pt x="791031" y="667573"/>
                      <a:pt x="799090" y="662922"/>
                    </a:cubicBezTo>
                    <a:cubicBezTo>
                      <a:pt x="805148" y="659407"/>
                      <a:pt x="810664" y="656053"/>
                      <a:pt x="815532" y="656053"/>
                    </a:cubicBezTo>
                    <a:cubicBezTo>
                      <a:pt x="817101" y="656053"/>
                      <a:pt x="818615" y="656432"/>
                      <a:pt x="820021" y="657243"/>
                    </a:cubicBezTo>
                    <a:cubicBezTo>
                      <a:pt x="825754" y="660542"/>
                      <a:pt x="820995" y="668601"/>
                      <a:pt x="828675" y="670278"/>
                    </a:cubicBezTo>
                    <a:cubicBezTo>
                      <a:pt x="830892" y="670764"/>
                      <a:pt x="832731" y="670873"/>
                      <a:pt x="834408" y="670873"/>
                    </a:cubicBezTo>
                    <a:cubicBezTo>
                      <a:pt x="835219" y="670873"/>
                      <a:pt x="836030" y="670819"/>
                      <a:pt x="836896" y="670819"/>
                    </a:cubicBezTo>
                    <a:cubicBezTo>
                      <a:pt x="837707" y="670764"/>
                      <a:pt x="838518" y="670764"/>
                      <a:pt x="839384" y="670764"/>
                    </a:cubicBezTo>
                    <a:cubicBezTo>
                      <a:pt x="841872" y="670764"/>
                      <a:pt x="844792" y="671035"/>
                      <a:pt x="848957" y="672279"/>
                    </a:cubicBezTo>
                    <a:cubicBezTo>
                      <a:pt x="858963" y="675307"/>
                      <a:pt x="861829" y="677309"/>
                      <a:pt x="865399" y="682663"/>
                    </a:cubicBezTo>
                    <a:cubicBezTo>
                      <a:pt x="868968" y="688018"/>
                      <a:pt x="867941" y="692723"/>
                      <a:pt x="875675" y="701701"/>
                    </a:cubicBezTo>
                    <a:cubicBezTo>
                      <a:pt x="883409" y="710733"/>
                      <a:pt x="892387" y="716088"/>
                      <a:pt x="897904" y="716737"/>
                    </a:cubicBezTo>
                    <a:cubicBezTo>
                      <a:pt x="900067" y="717007"/>
                      <a:pt x="902934" y="717440"/>
                      <a:pt x="905746" y="717440"/>
                    </a:cubicBezTo>
                    <a:cubicBezTo>
                      <a:pt x="910073" y="717440"/>
                      <a:pt x="914346" y="716358"/>
                      <a:pt x="915860" y="711707"/>
                    </a:cubicBezTo>
                    <a:cubicBezTo>
                      <a:pt x="918402" y="704027"/>
                      <a:pt x="921647" y="698997"/>
                      <a:pt x="921323" y="693697"/>
                    </a:cubicBezTo>
                    <a:cubicBezTo>
                      <a:pt x="921052" y="688342"/>
                      <a:pt x="909748" y="678986"/>
                      <a:pt x="902393" y="670332"/>
                    </a:cubicBezTo>
                    <a:cubicBezTo>
                      <a:pt x="894983" y="661624"/>
                      <a:pt x="888872" y="652646"/>
                      <a:pt x="880813" y="646913"/>
                    </a:cubicBezTo>
                    <a:cubicBezTo>
                      <a:pt x="872808" y="641234"/>
                      <a:pt x="853770" y="630579"/>
                      <a:pt x="845441" y="626198"/>
                    </a:cubicBezTo>
                    <a:cubicBezTo>
                      <a:pt x="837058" y="621872"/>
                      <a:pt x="817425" y="614191"/>
                      <a:pt x="807798" y="608188"/>
                    </a:cubicBezTo>
                    <a:cubicBezTo>
                      <a:pt x="798171" y="602184"/>
                      <a:pt x="782053" y="598831"/>
                      <a:pt x="768857" y="591475"/>
                    </a:cubicBezTo>
                    <a:cubicBezTo>
                      <a:pt x="755660" y="584120"/>
                      <a:pt x="732836" y="571464"/>
                      <a:pt x="728617" y="564108"/>
                    </a:cubicBezTo>
                    <a:cubicBezTo>
                      <a:pt x="724453" y="556753"/>
                      <a:pt x="718990" y="552751"/>
                      <a:pt x="721857" y="548748"/>
                    </a:cubicBezTo>
                    <a:cubicBezTo>
                      <a:pt x="724777" y="544746"/>
                      <a:pt x="728942" y="545395"/>
                      <a:pt x="733431" y="540365"/>
                    </a:cubicBezTo>
                    <a:cubicBezTo>
                      <a:pt x="737920" y="535389"/>
                      <a:pt x="739218" y="528358"/>
                      <a:pt x="736676" y="524356"/>
                    </a:cubicBezTo>
                    <a:cubicBezTo>
                      <a:pt x="734513" y="521057"/>
                      <a:pt x="727319" y="519110"/>
                      <a:pt x="717962" y="519110"/>
                    </a:cubicBezTo>
                    <a:cubicBezTo>
                      <a:pt x="716015" y="519110"/>
                      <a:pt x="714014" y="519218"/>
                      <a:pt x="711905" y="519380"/>
                    </a:cubicBezTo>
                    <a:cubicBezTo>
                      <a:pt x="702710" y="520137"/>
                      <a:pt x="693732" y="520516"/>
                      <a:pt x="684484" y="520516"/>
                    </a:cubicBezTo>
                    <a:cubicBezTo>
                      <a:pt x="681401" y="520516"/>
                      <a:pt x="678318" y="520462"/>
                      <a:pt x="675181" y="520408"/>
                    </a:cubicBezTo>
                    <a:cubicBezTo>
                      <a:pt x="662633" y="520083"/>
                      <a:pt x="649112" y="518082"/>
                      <a:pt x="644623" y="516730"/>
                    </a:cubicBezTo>
                    <a:cubicBezTo>
                      <a:pt x="640134" y="515378"/>
                      <a:pt x="620988" y="503858"/>
                      <a:pt x="605249" y="489200"/>
                    </a:cubicBezTo>
                    <a:cubicBezTo>
                      <a:pt x="589510" y="474489"/>
                      <a:pt x="577557" y="463131"/>
                      <a:pt x="571770" y="454099"/>
                    </a:cubicBezTo>
                    <a:cubicBezTo>
                      <a:pt x="565983" y="445067"/>
                      <a:pt x="564036" y="441768"/>
                      <a:pt x="556951" y="425759"/>
                    </a:cubicBezTo>
                    <a:cubicBezTo>
                      <a:pt x="549866" y="409749"/>
                      <a:pt x="554030" y="404395"/>
                      <a:pt x="545377" y="386060"/>
                    </a:cubicBezTo>
                    <a:cubicBezTo>
                      <a:pt x="536669" y="367671"/>
                      <a:pt x="523472" y="359991"/>
                      <a:pt x="513520" y="351662"/>
                    </a:cubicBezTo>
                    <a:cubicBezTo>
                      <a:pt x="503569" y="343279"/>
                      <a:pt x="492644" y="336951"/>
                      <a:pt x="483611" y="328946"/>
                    </a:cubicBezTo>
                    <a:cubicBezTo>
                      <a:pt x="474579" y="320942"/>
                      <a:pt x="445752" y="300011"/>
                      <a:pt x="438288" y="291303"/>
                    </a:cubicBezTo>
                    <a:cubicBezTo>
                      <a:pt x="430932" y="282595"/>
                      <a:pt x="428661" y="266424"/>
                      <a:pt x="427201" y="259068"/>
                    </a:cubicBezTo>
                    <a:cubicBezTo>
                      <a:pt x="425740" y="251713"/>
                      <a:pt x="422712" y="244357"/>
                      <a:pt x="424983" y="239868"/>
                    </a:cubicBezTo>
                    <a:cubicBezTo>
                      <a:pt x="427201" y="235379"/>
                      <a:pt x="428985" y="233864"/>
                      <a:pt x="433529" y="232188"/>
                    </a:cubicBezTo>
                    <a:cubicBezTo>
                      <a:pt x="438018" y="230511"/>
                      <a:pt x="444454" y="222020"/>
                      <a:pt x="444940" y="218017"/>
                    </a:cubicBezTo>
                    <a:cubicBezTo>
                      <a:pt x="445427" y="214015"/>
                      <a:pt x="450565" y="210662"/>
                      <a:pt x="438667" y="198331"/>
                    </a:cubicBezTo>
                    <a:cubicBezTo>
                      <a:pt x="426768" y="185999"/>
                      <a:pt x="423901" y="184647"/>
                      <a:pt x="423901" y="176318"/>
                    </a:cubicBezTo>
                    <a:cubicBezTo>
                      <a:pt x="423901" y="167934"/>
                      <a:pt x="429039" y="162959"/>
                      <a:pt x="434178" y="159984"/>
                    </a:cubicBezTo>
                    <a:cubicBezTo>
                      <a:pt x="435313" y="159335"/>
                      <a:pt x="436395" y="159065"/>
                      <a:pt x="437423" y="159065"/>
                    </a:cubicBezTo>
                    <a:cubicBezTo>
                      <a:pt x="440992" y="159065"/>
                      <a:pt x="443913" y="162310"/>
                      <a:pt x="446455" y="162310"/>
                    </a:cubicBezTo>
                    <a:cubicBezTo>
                      <a:pt x="449700" y="162310"/>
                      <a:pt x="465763" y="158632"/>
                      <a:pt x="469928" y="154305"/>
                    </a:cubicBezTo>
                    <a:cubicBezTo>
                      <a:pt x="474092" y="149978"/>
                      <a:pt x="479555" y="152629"/>
                      <a:pt x="485018" y="148302"/>
                    </a:cubicBezTo>
                    <a:cubicBezTo>
                      <a:pt x="490480" y="143975"/>
                      <a:pt x="494374" y="140297"/>
                      <a:pt x="497565" y="134997"/>
                    </a:cubicBezTo>
                    <a:cubicBezTo>
                      <a:pt x="498106" y="134023"/>
                      <a:pt x="498863" y="133374"/>
                      <a:pt x="499675" y="132833"/>
                    </a:cubicBezTo>
                    <a:cubicBezTo>
                      <a:pt x="498971" y="128074"/>
                      <a:pt x="498269" y="122395"/>
                      <a:pt x="497890" y="117095"/>
                    </a:cubicBezTo>
                    <a:cubicBezTo>
                      <a:pt x="497403" y="110767"/>
                      <a:pt x="497565" y="104709"/>
                      <a:pt x="498755" y="100977"/>
                    </a:cubicBezTo>
                    <a:cubicBezTo>
                      <a:pt x="499296" y="99463"/>
                      <a:pt x="499350" y="97678"/>
                      <a:pt x="499404" y="95893"/>
                    </a:cubicBezTo>
                    <a:cubicBezTo>
                      <a:pt x="499675" y="89186"/>
                      <a:pt x="499945" y="82318"/>
                      <a:pt x="511628" y="73988"/>
                    </a:cubicBezTo>
                    <a:cubicBezTo>
                      <a:pt x="519253" y="68472"/>
                      <a:pt x="526447" y="59818"/>
                      <a:pt x="530936" y="53761"/>
                    </a:cubicBezTo>
                    <a:cubicBezTo>
                      <a:pt x="528772" y="53490"/>
                      <a:pt x="526825" y="53220"/>
                      <a:pt x="524878" y="52950"/>
                    </a:cubicBezTo>
                    <a:cubicBezTo>
                      <a:pt x="519037" y="52084"/>
                      <a:pt x="513466" y="51273"/>
                      <a:pt x="504488" y="51273"/>
                    </a:cubicBezTo>
                    <a:cubicBezTo>
                      <a:pt x="501243" y="51273"/>
                      <a:pt x="497565" y="51381"/>
                      <a:pt x="493293" y="51597"/>
                    </a:cubicBezTo>
                    <a:cubicBezTo>
                      <a:pt x="489885" y="51814"/>
                      <a:pt x="486586" y="51868"/>
                      <a:pt x="483449" y="51868"/>
                    </a:cubicBezTo>
                    <a:cubicBezTo>
                      <a:pt x="475390" y="51868"/>
                      <a:pt x="468143" y="51219"/>
                      <a:pt x="461761" y="49921"/>
                    </a:cubicBezTo>
                    <a:cubicBezTo>
                      <a:pt x="452621" y="48028"/>
                      <a:pt x="445103" y="44783"/>
                      <a:pt x="439316" y="40131"/>
                    </a:cubicBezTo>
                    <a:cubicBezTo>
                      <a:pt x="436990" y="38238"/>
                      <a:pt x="434881" y="36778"/>
                      <a:pt x="433042" y="35534"/>
                    </a:cubicBezTo>
                    <a:cubicBezTo>
                      <a:pt x="426065" y="30774"/>
                      <a:pt x="423144" y="28773"/>
                      <a:pt x="422820" y="17091"/>
                    </a:cubicBezTo>
                    <a:lnTo>
                      <a:pt x="422765" y="16334"/>
                    </a:lnTo>
                    <a:cubicBezTo>
                      <a:pt x="422549" y="11737"/>
                      <a:pt x="421089" y="7572"/>
                      <a:pt x="418709" y="4651"/>
                    </a:cubicBezTo>
                    <a:cubicBezTo>
                      <a:pt x="416870" y="1622"/>
                      <a:pt x="413950" y="0"/>
                      <a:pt x="410272" y="0"/>
                    </a:cubicBezTo>
                    <a:moveTo>
                      <a:pt x="186197" y="587473"/>
                    </a:moveTo>
                    <a:cubicBezTo>
                      <a:pt x="182357" y="587473"/>
                      <a:pt x="179328" y="588717"/>
                      <a:pt x="177543" y="589907"/>
                    </a:cubicBezTo>
                    <a:cubicBezTo>
                      <a:pt x="174136" y="592179"/>
                      <a:pt x="169106" y="596397"/>
                      <a:pt x="162075" y="599967"/>
                    </a:cubicBezTo>
                    <a:cubicBezTo>
                      <a:pt x="155098" y="603428"/>
                      <a:pt x="148662" y="609865"/>
                      <a:pt x="144335" y="611866"/>
                    </a:cubicBezTo>
                    <a:cubicBezTo>
                      <a:pt x="140008" y="613867"/>
                      <a:pt x="140008" y="618140"/>
                      <a:pt x="137845" y="622142"/>
                    </a:cubicBezTo>
                    <a:cubicBezTo>
                      <a:pt x="135844" y="625874"/>
                      <a:pt x="128975" y="630471"/>
                      <a:pt x="122593" y="630471"/>
                    </a:cubicBezTo>
                    <a:cubicBezTo>
                      <a:pt x="122106" y="630471"/>
                      <a:pt x="121619" y="630417"/>
                      <a:pt x="121187" y="630417"/>
                    </a:cubicBezTo>
                    <a:cubicBezTo>
                      <a:pt x="114426" y="629660"/>
                      <a:pt x="109396" y="626901"/>
                      <a:pt x="104312" y="624900"/>
                    </a:cubicBezTo>
                    <a:cubicBezTo>
                      <a:pt x="103825" y="624684"/>
                      <a:pt x="103447" y="624630"/>
                      <a:pt x="103014" y="624630"/>
                    </a:cubicBezTo>
                    <a:cubicBezTo>
                      <a:pt x="99120" y="624630"/>
                      <a:pt x="98741" y="632742"/>
                      <a:pt x="98525" y="636204"/>
                    </a:cubicBezTo>
                    <a:cubicBezTo>
                      <a:pt x="98309" y="639936"/>
                      <a:pt x="98525" y="645723"/>
                      <a:pt x="99228" y="650212"/>
                    </a:cubicBezTo>
                    <a:cubicBezTo>
                      <a:pt x="99931" y="654701"/>
                      <a:pt x="106259" y="654431"/>
                      <a:pt x="111560" y="655188"/>
                    </a:cubicBezTo>
                    <a:cubicBezTo>
                      <a:pt x="116914" y="655945"/>
                      <a:pt x="114967" y="661462"/>
                      <a:pt x="120484" y="666005"/>
                    </a:cubicBezTo>
                    <a:cubicBezTo>
                      <a:pt x="126054" y="670494"/>
                      <a:pt x="125838" y="673739"/>
                      <a:pt x="125568" y="679742"/>
                    </a:cubicBezTo>
                    <a:cubicBezTo>
                      <a:pt x="125351" y="685746"/>
                      <a:pt x="122917" y="690019"/>
                      <a:pt x="119077" y="694995"/>
                    </a:cubicBezTo>
                    <a:cubicBezTo>
                      <a:pt x="115237" y="699971"/>
                      <a:pt x="116914" y="704784"/>
                      <a:pt x="118104" y="710030"/>
                    </a:cubicBezTo>
                    <a:cubicBezTo>
                      <a:pt x="119348" y="715276"/>
                      <a:pt x="124594" y="720523"/>
                      <a:pt x="128001" y="726310"/>
                    </a:cubicBezTo>
                    <a:cubicBezTo>
                      <a:pt x="131409" y="732043"/>
                      <a:pt x="128975" y="736856"/>
                      <a:pt x="127731" y="740859"/>
                    </a:cubicBezTo>
                    <a:cubicBezTo>
                      <a:pt x="126541" y="744861"/>
                      <a:pt x="122431" y="748593"/>
                      <a:pt x="116914" y="755840"/>
                    </a:cubicBezTo>
                    <a:cubicBezTo>
                      <a:pt x="111343" y="763088"/>
                      <a:pt x="113777" y="767631"/>
                      <a:pt x="113506" y="769849"/>
                    </a:cubicBezTo>
                    <a:cubicBezTo>
                      <a:pt x="113236" y="772120"/>
                      <a:pt x="112533" y="780882"/>
                      <a:pt x="113020" y="784127"/>
                    </a:cubicBezTo>
                    <a:cubicBezTo>
                      <a:pt x="113506" y="787372"/>
                      <a:pt x="115183" y="790130"/>
                      <a:pt x="119023" y="796891"/>
                    </a:cubicBezTo>
                    <a:cubicBezTo>
                      <a:pt x="122917" y="803652"/>
                      <a:pt x="126054" y="800406"/>
                      <a:pt x="128921" y="802137"/>
                    </a:cubicBezTo>
                    <a:cubicBezTo>
                      <a:pt x="131841" y="803868"/>
                      <a:pt x="132544" y="808898"/>
                      <a:pt x="134492" y="811170"/>
                    </a:cubicBezTo>
                    <a:cubicBezTo>
                      <a:pt x="136222" y="813225"/>
                      <a:pt x="144497" y="814469"/>
                      <a:pt x="149203" y="814469"/>
                    </a:cubicBezTo>
                    <a:cubicBezTo>
                      <a:pt x="149635" y="814469"/>
                      <a:pt x="150068" y="814415"/>
                      <a:pt x="150447" y="814415"/>
                    </a:cubicBezTo>
                    <a:cubicBezTo>
                      <a:pt x="154774" y="814144"/>
                      <a:pt x="156018" y="813171"/>
                      <a:pt x="158668" y="809439"/>
                    </a:cubicBezTo>
                    <a:cubicBezTo>
                      <a:pt x="161318" y="805653"/>
                      <a:pt x="162291" y="801921"/>
                      <a:pt x="165158" y="799379"/>
                    </a:cubicBezTo>
                    <a:cubicBezTo>
                      <a:pt x="168078" y="796891"/>
                      <a:pt x="169485" y="792889"/>
                      <a:pt x="168295" y="788346"/>
                    </a:cubicBezTo>
                    <a:cubicBezTo>
                      <a:pt x="167105" y="783856"/>
                      <a:pt x="167808" y="781855"/>
                      <a:pt x="171215" y="779584"/>
                    </a:cubicBezTo>
                    <a:cubicBezTo>
                      <a:pt x="171810" y="779205"/>
                      <a:pt x="172459" y="779043"/>
                      <a:pt x="173108" y="779043"/>
                    </a:cubicBezTo>
                    <a:cubicBezTo>
                      <a:pt x="176570" y="779043"/>
                      <a:pt x="181437" y="783099"/>
                      <a:pt x="186684" y="785804"/>
                    </a:cubicBezTo>
                    <a:cubicBezTo>
                      <a:pt x="192958" y="789049"/>
                      <a:pt x="195121" y="791320"/>
                      <a:pt x="199015" y="794349"/>
                    </a:cubicBezTo>
                    <a:cubicBezTo>
                      <a:pt x="199989" y="795106"/>
                      <a:pt x="201070" y="795431"/>
                      <a:pt x="202206" y="795431"/>
                    </a:cubicBezTo>
                    <a:cubicBezTo>
                      <a:pt x="205559" y="795431"/>
                      <a:pt x="209075" y="792348"/>
                      <a:pt x="209670" y="787805"/>
                    </a:cubicBezTo>
                    <a:cubicBezTo>
                      <a:pt x="210373" y="781801"/>
                      <a:pt x="210373" y="779043"/>
                      <a:pt x="211563" y="769794"/>
                    </a:cubicBezTo>
                    <a:cubicBezTo>
                      <a:pt x="212807" y="760546"/>
                      <a:pt x="216376" y="760762"/>
                      <a:pt x="218324" y="748755"/>
                    </a:cubicBezTo>
                    <a:cubicBezTo>
                      <a:pt x="220271" y="736748"/>
                      <a:pt x="220866" y="731340"/>
                      <a:pt x="220379" y="723822"/>
                    </a:cubicBezTo>
                    <a:cubicBezTo>
                      <a:pt x="219892" y="716304"/>
                      <a:pt x="222055" y="701539"/>
                      <a:pt x="225463" y="686017"/>
                    </a:cubicBezTo>
                    <a:cubicBezTo>
                      <a:pt x="228816" y="670494"/>
                      <a:pt x="229086" y="668006"/>
                      <a:pt x="228816" y="656702"/>
                    </a:cubicBezTo>
                    <a:cubicBezTo>
                      <a:pt x="228600" y="645398"/>
                      <a:pt x="226923" y="642694"/>
                      <a:pt x="223299" y="634149"/>
                    </a:cubicBezTo>
                    <a:cubicBezTo>
                      <a:pt x="219676" y="625603"/>
                      <a:pt x="216809" y="625603"/>
                      <a:pt x="211725" y="619870"/>
                    </a:cubicBezTo>
                    <a:cubicBezTo>
                      <a:pt x="206641" y="614137"/>
                      <a:pt x="206371" y="614894"/>
                      <a:pt x="208588" y="606620"/>
                    </a:cubicBezTo>
                    <a:cubicBezTo>
                      <a:pt x="210752" y="598344"/>
                      <a:pt x="207128" y="595370"/>
                      <a:pt x="197717" y="590826"/>
                    </a:cubicBezTo>
                    <a:cubicBezTo>
                      <a:pt x="193336" y="588339"/>
                      <a:pt x="189442" y="587473"/>
                      <a:pt x="186197" y="587473"/>
                    </a:cubicBezTo>
                    <a:moveTo>
                      <a:pt x="682861" y="874720"/>
                    </a:moveTo>
                    <a:cubicBezTo>
                      <a:pt x="681239" y="874720"/>
                      <a:pt x="677777" y="877262"/>
                      <a:pt x="669718" y="881480"/>
                    </a:cubicBezTo>
                    <a:cubicBezTo>
                      <a:pt x="656197" y="888511"/>
                      <a:pt x="653817" y="888511"/>
                      <a:pt x="635483" y="888511"/>
                    </a:cubicBezTo>
                    <a:cubicBezTo>
                      <a:pt x="617148" y="888511"/>
                      <a:pt x="614714" y="889485"/>
                      <a:pt x="601679" y="894028"/>
                    </a:cubicBezTo>
                    <a:cubicBezTo>
                      <a:pt x="592377" y="897273"/>
                      <a:pt x="588483" y="899977"/>
                      <a:pt x="581884" y="899977"/>
                    </a:cubicBezTo>
                    <a:cubicBezTo>
                      <a:pt x="579234" y="899977"/>
                      <a:pt x="576205" y="899545"/>
                      <a:pt x="572257" y="898517"/>
                    </a:cubicBezTo>
                    <a:cubicBezTo>
                      <a:pt x="558249" y="895056"/>
                      <a:pt x="558736" y="890026"/>
                      <a:pt x="543267" y="888511"/>
                    </a:cubicBezTo>
                    <a:cubicBezTo>
                      <a:pt x="527853" y="886997"/>
                      <a:pt x="521092" y="882995"/>
                      <a:pt x="512871" y="882995"/>
                    </a:cubicBezTo>
                    <a:cubicBezTo>
                      <a:pt x="504705" y="882995"/>
                      <a:pt x="506111" y="887970"/>
                      <a:pt x="495023" y="890999"/>
                    </a:cubicBezTo>
                    <a:cubicBezTo>
                      <a:pt x="491237" y="892027"/>
                      <a:pt x="488804" y="892460"/>
                      <a:pt x="486911" y="892460"/>
                    </a:cubicBezTo>
                    <a:cubicBezTo>
                      <a:pt x="483287" y="892460"/>
                      <a:pt x="481718" y="890783"/>
                      <a:pt x="476634" y="888457"/>
                    </a:cubicBezTo>
                    <a:cubicBezTo>
                      <a:pt x="472199" y="886456"/>
                      <a:pt x="470306" y="884401"/>
                      <a:pt x="468089" y="884401"/>
                    </a:cubicBezTo>
                    <a:cubicBezTo>
                      <a:pt x="466466" y="884401"/>
                      <a:pt x="464736" y="885483"/>
                      <a:pt x="461653" y="888457"/>
                    </a:cubicBezTo>
                    <a:cubicBezTo>
                      <a:pt x="454405" y="895488"/>
                      <a:pt x="459706" y="899491"/>
                      <a:pt x="449592" y="905981"/>
                    </a:cubicBezTo>
                    <a:cubicBezTo>
                      <a:pt x="439478" y="912471"/>
                      <a:pt x="431744" y="921990"/>
                      <a:pt x="439965" y="925992"/>
                    </a:cubicBezTo>
                    <a:cubicBezTo>
                      <a:pt x="448186" y="929995"/>
                      <a:pt x="457326" y="933510"/>
                      <a:pt x="459273" y="937026"/>
                    </a:cubicBezTo>
                    <a:cubicBezTo>
                      <a:pt x="461166" y="940541"/>
                      <a:pt x="464573" y="943029"/>
                      <a:pt x="475174" y="943029"/>
                    </a:cubicBezTo>
                    <a:cubicBezTo>
                      <a:pt x="481178" y="943029"/>
                      <a:pt x="485180" y="941299"/>
                      <a:pt x="489020" y="941299"/>
                    </a:cubicBezTo>
                    <a:cubicBezTo>
                      <a:pt x="491940" y="941299"/>
                      <a:pt x="494807" y="942326"/>
                      <a:pt x="498377" y="946058"/>
                    </a:cubicBezTo>
                    <a:cubicBezTo>
                      <a:pt x="506598" y="954603"/>
                      <a:pt x="513358" y="963582"/>
                      <a:pt x="535587" y="968125"/>
                    </a:cubicBezTo>
                    <a:cubicBezTo>
                      <a:pt x="549109" y="971586"/>
                      <a:pt x="565983" y="976129"/>
                      <a:pt x="576584" y="986135"/>
                    </a:cubicBezTo>
                    <a:cubicBezTo>
                      <a:pt x="587239" y="996141"/>
                      <a:pt x="593026" y="994140"/>
                      <a:pt x="597839" y="1005660"/>
                    </a:cubicBezTo>
                    <a:cubicBezTo>
                      <a:pt x="602653" y="1017180"/>
                      <a:pt x="603626" y="1013665"/>
                      <a:pt x="614714" y="1019181"/>
                    </a:cubicBezTo>
                    <a:cubicBezTo>
                      <a:pt x="625801" y="1024698"/>
                      <a:pt x="630615" y="1021182"/>
                      <a:pt x="640296" y="1026699"/>
                    </a:cubicBezTo>
                    <a:cubicBezTo>
                      <a:pt x="643920" y="1028754"/>
                      <a:pt x="646732" y="1029836"/>
                      <a:pt x="648787" y="1029836"/>
                    </a:cubicBezTo>
                    <a:cubicBezTo>
                      <a:pt x="652303" y="1029836"/>
                      <a:pt x="653817" y="1026753"/>
                      <a:pt x="653817" y="1020155"/>
                    </a:cubicBezTo>
                    <a:cubicBezTo>
                      <a:pt x="653817" y="1009662"/>
                      <a:pt x="654304" y="999602"/>
                      <a:pt x="660091" y="998629"/>
                    </a:cubicBezTo>
                    <a:cubicBezTo>
                      <a:pt x="665878" y="997655"/>
                      <a:pt x="670692" y="1000143"/>
                      <a:pt x="670692" y="993112"/>
                    </a:cubicBezTo>
                    <a:cubicBezTo>
                      <a:pt x="670692" y="986081"/>
                      <a:pt x="664418" y="983593"/>
                      <a:pt x="658631" y="977103"/>
                    </a:cubicBezTo>
                    <a:cubicBezTo>
                      <a:pt x="652844" y="970613"/>
                      <a:pt x="652357" y="964555"/>
                      <a:pt x="652844" y="954549"/>
                    </a:cubicBezTo>
                    <a:cubicBezTo>
                      <a:pt x="653331" y="944489"/>
                      <a:pt x="660091" y="946545"/>
                      <a:pt x="660091" y="933510"/>
                    </a:cubicBezTo>
                    <a:cubicBezTo>
                      <a:pt x="660091" y="920476"/>
                      <a:pt x="658631" y="919989"/>
                      <a:pt x="663445" y="911930"/>
                    </a:cubicBezTo>
                    <a:cubicBezTo>
                      <a:pt x="668258" y="903926"/>
                      <a:pt x="677939" y="901438"/>
                      <a:pt x="678426" y="894893"/>
                    </a:cubicBezTo>
                    <a:cubicBezTo>
                      <a:pt x="678913" y="888403"/>
                      <a:pt x="685674" y="884834"/>
                      <a:pt x="684700" y="878398"/>
                    </a:cubicBezTo>
                    <a:cubicBezTo>
                      <a:pt x="684267" y="875855"/>
                      <a:pt x="683943" y="874720"/>
                      <a:pt x="682861" y="874720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52C6509-EEF5-F5DC-EFAA-59A5F4C899AE}"/>
                  </a:ext>
                </a:extLst>
              </p:cNvPr>
              <p:cNvSpPr/>
              <p:nvPr/>
            </p:nvSpPr>
            <p:spPr>
              <a:xfrm>
                <a:off x="3517526" y="2515771"/>
                <a:ext cx="548060" cy="382490"/>
              </a:xfrm>
              <a:custGeom>
                <a:avLst/>
                <a:gdLst>
                  <a:gd name="connsiteX0" fmla="*/ 191424 w 548060"/>
                  <a:gd name="connsiteY0" fmla="*/ 0 h 382490"/>
                  <a:gd name="connsiteX1" fmla="*/ 186989 w 548060"/>
                  <a:gd name="connsiteY1" fmla="*/ 3029 h 382490"/>
                  <a:gd name="connsiteX2" fmla="*/ 174441 w 548060"/>
                  <a:gd name="connsiteY2" fmla="*/ 11412 h 382490"/>
                  <a:gd name="connsiteX3" fmla="*/ 148697 w 548060"/>
                  <a:gd name="connsiteY3" fmla="*/ 20769 h 382490"/>
                  <a:gd name="connsiteX4" fmla="*/ 126197 w 548060"/>
                  <a:gd name="connsiteY4" fmla="*/ 40780 h 382490"/>
                  <a:gd name="connsiteX5" fmla="*/ 107484 w 548060"/>
                  <a:gd name="connsiteY5" fmla="*/ 63171 h 382490"/>
                  <a:gd name="connsiteX6" fmla="*/ 96883 w 548060"/>
                  <a:gd name="connsiteY6" fmla="*/ 68905 h 382490"/>
                  <a:gd name="connsiteX7" fmla="*/ 92070 w 548060"/>
                  <a:gd name="connsiteY7" fmla="*/ 68526 h 382490"/>
                  <a:gd name="connsiteX8" fmla="*/ 67839 w 548060"/>
                  <a:gd name="connsiteY8" fmla="*/ 66092 h 382490"/>
                  <a:gd name="connsiteX9" fmla="*/ 57996 w 548060"/>
                  <a:gd name="connsiteY9" fmla="*/ 67552 h 382490"/>
                  <a:gd name="connsiteX10" fmla="*/ 34848 w 548060"/>
                  <a:gd name="connsiteY10" fmla="*/ 78586 h 382490"/>
                  <a:gd name="connsiteX11" fmla="*/ 17757 w 548060"/>
                  <a:gd name="connsiteY11" fmla="*/ 97948 h 382490"/>
                  <a:gd name="connsiteX12" fmla="*/ 11321 w 548060"/>
                  <a:gd name="connsiteY12" fmla="*/ 118663 h 382490"/>
                  <a:gd name="connsiteX13" fmla="*/ 20569 w 548060"/>
                  <a:gd name="connsiteY13" fmla="*/ 123422 h 382490"/>
                  <a:gd name="connsiteX14" fmla="*/ 25815 w 548060"/>
                  <a:gd name="connsiteY14" fmla="*/ 119366 h 382490"/>
                  <a:gd name="connsiteX15" fmla="*/ 36416 w 548060"/>
                  <a:gd name="connsiteY15" fmla="*/ 103357 h 382490"/>
                  <a:gd name="connsiteX16" fmla="*/ 54426 w 548060"/>
                  <a:gd name="connsiteY16" fmla="*/ 90971 h 382490"/>
                  <a:gd name="connsiteX17" fmla="*/ 71788 w 548060"/>
                  <a:gd name="connsiteY17" fmla="*/ 83291 h 382490"/>
                  <a:gd name="connsiteX18" fmla="*/ 84768 w 548060"/>
                  <a:gd name="connsiteY18" fmla="*/ 77775 h 382490"/>
                  <a:gd name="connsiteX19" fmla="*/ 87527 w 548060"/>
                  <a:gd name="connsiteY19" fmla="*/ 77937 h 382490"/>
                  <a:gd name="connsiteX20" fmla="*/ 97803 w 548060"/>
                  <a:gd name="connsiteY20" fmla="*/ 79127 h 382490"/>
                  <a:gd name="connsiteX21" fmla="*/ 103968 w 548060"/>
                  <a:gd name="connsiteY21" fmla="*/ 77937 h 382490"/>
                  <a:gd name="connsiteX22" fmla="*/ 112352 w 548060"/>
                  <a:gd name="connsiteY22" fmla="*/ 74475 h 382490"/>
                  <a:gd name="connsiteX23" fmla="*/ 117814 w 548060"/>
                  <a:gd name="connsiteY23" fmla="*/ 75233 h 382490"/>
                  <a:gd name="connsiteX24" fmla="*/ 125873 w 548060"/>
                  <a:gd name="connsiteY24" fmla="*/ 76314 h 382490"/>
                  <a:gd name="connsiteX25" fmla="*/ 136149 w 548060"/>
                  <a:gd name="connsiteY25" fmla="*/ 75233 h 382490"/>
                  <a:gd name="connsiteX26" fmla="*/ 140746 w 548060"/>
                  <a:gd name="connsiteY26" fmla="*/ 74962 h 382490"/>
                  <a:gd name="connsiteX27" fmla="*/ 147453 w 548060"/>
                  <a:gd name="connsiteY27" fmla="*/ 77612 h 382490"/>
                  <a:gd name="connsiteX28" fmla="*/ 153727 w 548060"/>
                  <a:gd name="connsiteY28" fmla="*/ 79127 h 382490"/>
                  <a:gd name="connsiteX29" fmla="*/ 163841 w 548060"/>
                  <a:gd name="connsiteY29" fmla="*/ 75611 h 382490"/>
                  <a:gd name="connsiteX30" fmla="*/ 179958 w 548060"/>
                  <a:gd name="connsiteY30" fmla="*/ 66254 h 382490"/>
                  <a:gd name="connsiteX31" fmla="*/ 183528 w 548060"/>
                  <a:gd name="connsiteY31" fmla="*/ 47541 h 382490"/>
                  <a:gd name="connsiteX32" fmla="*/ 179958 w 548060"/>
                  <a:gd name="connsiteY32" fmla="*/ 29855 h 382490"/>
                  <a:gd name="connsiteX33" fmla="*/ 195751 w 548060"/>
                  <a:gd name="connsiteY33" fmla="*/ 4814 h 382490"/>
                  <a:gd name="connsiteX34" fmla="*/ 191424 w 548060"/>
                  <a:gd name="connsiteY34" fmla="*/ 0 h 382490"/>
                  <a:gd name="connsiteX35" fmla="*/ 241561 w 548060"/>
                  <a:gd name="connsiteY35" fmla="*/ 48190 h 382490"/>
                  <a:gd name="connsiteX36" fmla="*/ 236207 w 548060"/>
                  <a:gd name="connsiteY36" fmla="*/ 52084 h 382490"/>
                  <a:gd name="connsiteX37" fmla="*/ 222090 w 548060"/>
                  <a:gd name="connsiteY37" fmla="*/ 60467 h 382490"/>
                  <a:gd name="connsiteX38" fmla="*/ 225227 w 548060"/>
                  <a:gd name="connsiteY38" fmla="*/ 67661 h 382490"/>
                  <a:gd name="connsiteX39" fmla="*/ 228148 w 548060"/>
                  <a:gd name="connsiteY39" fmla="*/ 66849 h 382490"/>
                  <a:gd name="connsiteX40" fmla="*/ 241669 w 548060"/>
                  <a:gd name="connsiteY40" fmla="*/ 54788 h 382490"/>
                  <a:gd name="connsiteX41" fmla="*/ 241561 w 548060"/>
                  <a:gd name="connsiteY41" fmla="*/ 48190 h 382490"/>
                  <a:gd name="connsiteX42" fmla="*/ 139394 w 548060"/>
                  <a:gd name="connsiteY42" fmla="*/ 87510 h 382490"/>
                  <a:gd name="connsiteX43" fmla="*/ 131876 w 548060"/>
                  <a:gd name="connsiteY43" fmla="*/ 89132 h 382490"/>
                  <a:gd name="connsiteX44" fmla="*/ 120843 w 548060"/>
                  <a:gd name="connsiteY44" fmla="*/ 90917 h 382490"/>
                  <a:gd name="connsiteX45" fmla="*/ 113001 w 548060"/>
                  <a:gd name="connsiteY45" fmla="*/ 90647 h 382490"/>
                  <a:gd name="connsiteX46" fmla="*/ 105050 w 548060"/>
                  <a:gd name="connsiteY46" fmla="*/ 89944 h 382490"/>
                  <a:gd name="connsiteX47" fmla="*/ 99371 w 548060"/>
                  <a:gd name="connsiteY47" fmla="*/ 92486 h 382490"/>
                  <a:gd name="connsiteX48" fmla="*/ 89095 w 548060"/>
                  <a:gd name="connsiteY48" fmla="*/ 103519 h 382490"/>
                  <a:gd name="connsiteX49" fmla="*/ 84606 w 548060"/>
                  <a:gd name="connsiteY49" fmla="*/ 114715 h 382490"/>
                  <a:gd name="connsiteX50" fmla="*/ 92178 w 548060"/>
                  <a:gd name="connsiteY50" fmla="*/ 121908 h 382490"/>
                  <a:gd name="connsiteX51" fmla="*/ 98614 w 548060"/>
                  <a:gd name="connsiteY51" fmla="*/ 132130 h 382490"/>
                  <a:gd name="connsiteX52" fmla="*/ 96396 w 548060"/>
                  <a:gd name="connsiteY52" fmla="*/ 142352 h 382490"/>
                  <a:gd name="connsiteX53" fmla="*/ 94774 w 548060"/>
                  <a:gd name="connsiteY53" fmla="*/ 142298 h 382490"/>
                  <a:gd name="connsiteX54" fmla="*/ 78494 w 548060"/>
                  <a:gd name="connsiteY54" fmla="*/ 137647 h 382490"/>
                  <a:gd name="connsiteX55" fmla="*/ 75952 w 548060"/>
                  <a:gd name="connsiteY55" fmla="*/ 137593 h 382490"/>
                  <a:gd name="connsiteX56" fmla="*/ 74384 w 548060"/>
                  <a:gd name="connsiteY56" fmla="*/ 137647 h 382490"/>
                  <a:gd name="connsiteX57" fmla="*/ 72923 w 548060"/>
                  <a:gd name="connsiteY57" fmla="*/ 137647 h 382490"/>
                  <a:gd name="connsiteX58" fmla="*/ 68651 w 548060"/>
                  <a:gd name="connsiteY58" fmla="*/ 133482 h 382490"/>
                  <a:gd name="connsiteX59" fmla="*/ 73302 w 548060"/>
                  <a:gd name="connsiteY59" fmla="*/ 122990 h 382490"/>
                  <a:gd name="connsiteX60" fmla="*/ 66487 w 548060"/>
                  <a:gd name="connsiteY60" fmla="*/ 121475 h 382490"/>
                  <a:gd name="connsiteX61" fmla="*/ 55292 w 548060"/>
                  <a:gd name="connsiteY61" fmla="*/ 125802 h 382490"/>
                  <a:gd name="connsiteX62" fmla="*/ 48693 w 548060"/>
                  <a:gd name="connsiteY62" fmla="*/ 140784 h 382490"/>
                  <a:gd name="connsiteX63" fmla="*/ 44096 w 548060"/>
                  <a:gd name="connsiteY63" fmla="*/ 148410 h 382490"/>
                  <a:gd name="connsiteX64" fmla="*/ 39337 w 548060"/>
                  <a:gd name="connsiteY64" fmla="*/ 147112 h 382490"/>
                  <a:gd name="connsiteX65" fmla="*/ 20515 w 548060"/>
                  <a:gd name="connsiteY65" fmla="*/ 138566 h 382490"/>
                  <a:gd name="connsiteX66" fmla="*/ 7967 w 548060"/>
                  <a:gd name="connsiteY66" fmla="*/ 132617 h 382490"/>
                  <a:gd name="connsiteX67" fmla="*/ 5047 w 548060"/>
                  <a:gd name="connsiteY67" fmla="*/ 133536 h 382490"/>
                  <a:gd name="connsiteX68" fmla="*/ 233 w 548060"/>
                  <a:gd name="connsiteY68" fmla="*/ 151709 h 382490"/>
                  <a:gd name="connsiteX69" fmla="*/ 1044 w 548060"/>
                  <a:gd name="connsiteY69" fmla="*/ 177778 h 382490"/>
                  <a:gd name="connsiteX70" fmla="*/ 7805 w 548060"/>
                  <a:gd name="connsiteY70" fmla="*/ 197465 h 382490"/>
                  <a:gd name="connsiteX71" fmla="*/ 15918 w 548060"/>
                  <a:gd name="connsiteY71" fmla="*/ 215584 h 382490"/>
                  <a:gd name="connsiteX72" fmla="*/ 9319 w 548060"/>
                  <a:gd name="connsiteY72" fmla="*/ 230241 h 382490"/>
                  <a:gd name="connsiteX73" fmla="*/ 449 w 548060"/>
                  <a:gd name="connsiteY73" fmla="*/ 243437 h 382490"/>
                  <a:gd name="connsiteX74" fmla="*/ 5750 w 548060"/>
                  <a:gd name="connsiteY74" fmla="*/ 252632 h 382490"/>
                  <a:gd name="connsiteX75" fmla="*/ 18784 w 548060"/>
                  <a:gd name="connsiteY75" fmla="*/ 255120 h 382490"/>
                  <a:gd name="connsiteX76" fmla="*/ 33117 w 548060"/>
                  <a:gd name="connsiteY76" fmla="*/ 261448 h 382490"/>
                  <a:gd name="connsiteX77" fmla="*/ 39553 w 548060"/>
                  <a:gd name="connsiteY77" fmla="*/ 277782 h 382490"/>
                  <a:gd name="connsiteX78" fmla="*/ 36470 w 548060"/>
                  <a:gd name="connsiteY78" fmla="*/ 287625 h 382490"/>
                  <a:gd name="connsiteX79" fmla="*/ 33982 w 548060"/>
                  <a:gd name="connsiteY79" fmla="*/ 302066 h 382490"/>
                  <a:gd name="connsiteX80" fmla="*/ 37552 w 548060"/>
                  <a:gd name="connsiteY80" fmla="*/ 316561 h 382490"/>
                  <a:gd name="connsiteX81" fmla="*/ 36795 w 548060"/>
                  <a:gd name="connsiteY81" fmla="*/ 323646 h 382490"/>
                  <a:gd name="connsiteX82" fmla="*/ 53290 w 548060"/>
                  <a:gd name="connsiteY82" fmla="*/ 327107 h 382490"/>
                  <a:gd name="connsiteX83" fmla="*/ 71139 w 548060"/>
                  <a:gd name="connsiteY83" fmla="*/ 328351 h 382490"/>
                  <a:gd name="connsiteX84" fmla="*/ 74222 w 548060"/>
                  <a:gd name="connsiteY84" fmla="*/ 328351 h 382490"/>
                  <a:gd name="connsiteX85" fmla="*/ 76926 w 548060"/>
                  <a:gd name="connsiteY85" fmla="*/ 328297 h 382490"/>
                  <a:gd name="connsiteX86" fmla="*/ 98073 w 548060"/>
                  <a:gd name="connsiteY86" fmla="*/ 333165 h 382490"/>
                  <a:gd name="connsiteX87" fmla="*/ 98560 w 548060"/>
                  <a:gd name="connsiteY87" fmla="*/ 333381 h 382490"/>
                  <a:gd name="connsiteX88" fmla="*/ 128036 w 548060"/>
                  <a:gd name="connsiteY88" fmla="*/ 342143 h 382490"/>
                  <a:gd name="connsiteX89" fmla="*/ 130092 w 548060"/>
                  <a:gd name="connsiteY89" fmla="*/ 342089 h 382490"/>
                  <a:gd name="connsiteX90" fmla="*/ 133229 w 548060"/>
                  <a:gd name="connsiteY90" fmla="*/ 341981 h 382490"/>
                  <a:gd name="connsiteX91" fmla="*/ 131227 w 548060"/>
                  <a:gd name="connsiteY91" fmla="*/ 341115 h 382490"/>
                  <a:gd name="connsiteX92" fmla="*/ 122249 w 548060"/>
                  <a:gd name="connsiteY92" fmla="*/ 334409 h 382490"/>
                  <a:gd name="connsiteX93" fmla="*/ 117760 w 548060"/>
                  <a:gd name="connsiteY93" fmla="*/ 323754 h 382490"/>
                  <a:gd name="connsiteX94" fmla="*/ 106456 w 548060"/>
                  <a:gd name="connsiteY94" fmla="*/ 317913 h 382490"/>
                  <a:gd name="connsiteX95" fmla="*/ 105753 w 548060"/>
                  <a:gd name="connsiteY95" fmla="*/ 304824 h 382490"/>
                  <a:gd name="connsiteX96" fmla="*/ 120086 w 548060"/>
                  <a:gd name="connsiteY96" fmla="*/ 297144 h 382490"/>
                  <a:gd name="connsiteX97" fmla="*/ 118463 w 548060"/>
                  <a:gd name="connsiteY97" fmla="*/ 282271 h 382490"/>
                  <a:gd name="connsiteX98" fmla="*/ 113974 w 548060"/>
                  <a:gd name="connsiteY98" fmla="*/ 268263 h 382490"/>
                  <a:gd name="connsiteX99" fmla="*/ 115434 w 548060"/>
                  <a:gd name="connsiteY99" fmla="*/ 255553 h 382490"/>
                  <a:gd name="connsiteX100" fmla="*/ 120572 w 548060"/>
                  <a:gd name="connsiteY100" fmla="*/ 248035 h 382490"/>
                  <a:gd name="connsiteX101" fmla="*/ 119437 w 548060"/>
                  <a:gd name="connsiteY101" fmla="*/ 240355 h 382490"/>
                  <a:gd name="connsiteX102" fmla="*/ 134256 w 548060"/>
                  <a:gd name="connsiteY102" fmla="*/ 235541 h 382490"/>
                  <a:gd name="connsiteX103" fmla="*/ 136203 w 548060"/>
                  <a:gd name="connsiteY103" fmla="*/ 235054 h 382490"/>
                  <a:gd name="connsiteX104" fmla="*/ 138367 w 548060"/>
                  <a:gd name="connsiteY104" fmla="*/ 235433 h 382490"/>
                  <a:gd name="connsiteX105" fmla="*/ 140422 w 548060"/>
                  <a:gd name="connsiteY105" fmla="*/ 235757 h 382490"/>
                  <a:gd name="connsiteX106" fmla="*/ 144154 w 548060"/>
                  <a:gd name="connsiteY106" fmla="*/ 233269 h 382490"/>
                  <a:gd name="connsiteX107" fmla="*/ 151239 w 548060"/>
                  <a:gd name="connsiteY107" fmla="*/ 220289 h 382490"/>
                  <a:gd name="connsiteX108" fmla="*/ 160379 w 548060"/>
                  <a:gd name="connsiteY108" fmla="*/ 216449 h 382490"/>
                  <a:gd name="connsiteX109" fmla="*/ 165734 w 548060"/>
                  <a:gd name="connsiteY109" fmla="*/ 206065 h 382490"/>
                  <a:gd name="connsiteX110" fmla="*/ 165842 w 548060"/>
                  <a:gd name="connsiteY110" fmla="*/ 194544 h 382490"/>
                  <a:gd name="connsiteX111" fmla="*/ 172440 w 548060"/>
                  <a:gd name="connsiteY111" fmla="*/ 185728 h 382490"/>
                  <a:gd name="connsiteX112" fmla="*/ 175361 w 548060"/>
                  <a:gd name="connsiteY112" fmla="*/ 173343 h 382490"/>
                  <a:gd name="connsiteX113" fmla="*/ 182987 w 548060"/>
                  <a:gd name="connsiteY113" fmla="*/ 170963 h 382490"/>
                  <a:gd name="connsiteX114" fmla="*/ 184988 w 548060"/>
                  <a:gd name="connsiteY114" fmla="*/ 173181 h 382490"/>
                  <a:gd name="connsiteX115" fmla="*/ 184014 w 548060"/>
                  <a:gd name="connsiteY115" fmla="*/ 185566 h 382490"/>
                  <a:gd name="connsiteX116" fmla="*/ 189207 w 548060"/>
                  <a:gd name="connsiteY116" fmla="*/ 188866 h 382490"/>
                  <a:gd name="connsiteX117" fmla="*/ 193642 w 548060"/>
                  <a:gd name="connsiteY117" fmla="*/ 186053 h 382490"/>
                  <a:gd name="connsiteX118" fmla="*/ 200240 w 548060"/>
                  <a:gd name="connsiteY118" fmla="*/ 176859 h 382490"/>
                  <a:gd name="connsiteX119" fmla="*/ 209705 w 548060"/>
                  <a:gd name="connsiteY119" fmla="*/ 168692 h 382490"/>
                  <a:gd name="connsiteX120" fmla="*/ 212950 w 548060"/>
                  <a:gd name="connsiteY120" fmla="*/ 158037 h 382490"/>
                  <a:gd name="connsiteX121" fmla="*/ 206838 w 548060"/>
                  <a:gd name="connsiteY121" fmla="*/ 152683 h 382490"/>
                  <a:gd name="connsiteX122" fmla="*/ 194291 w 548060"/>
                  <a:gd name="connsiteY122" fmla="*/ 151168 h 382490"/>
                  <a:gd name="connsiteX123" fmla="*/ 186719 w 548060"/>
                  <a:gd name="connsiteY123" fmla="*/ 144516 h 382490"/>
                  <a:gd name="connsiteX124" fmla="*/ 180607 w 548060"/>
                  <a:gd name="connsiteY124" fmla="*/ 142514 h 382490"/>
                  <a:gd name="connsiteX125" fmla="*/ 174495 w 548060"/>
                  <a:gd name="connsiteY125" fmla="*/ 150519 h 382490"/>
                  <a:gd name="connsiteX126" fmla="*/ 167302 w 548060"/>
                  <a:gd name="connsiteY126" fmla="*/ 154576 h 382490"/>
                  <a:gd name="connsiteX127" fmla="*/ 166329 w 548060"/>
                  <a:gd name="connsiteY127" fmla="*/ 154521 h 382490"/>
                  <a:gd name="connsiteX128" fmla="*/ 159297 w 548060"/>
                  <a:gd name="connsiteY128" fmla="*/ 146084 h 382490"/>
                  <a:gd name="connsiteX129" fmla="*/ 163949 w 548060"/>
                  <a:gd name="connsiteY129" fmla="*/ 135375 h 382490"/>
                  <a:gd name="connsiteX130" fmla="*/ 159460 w 548060"/>
                  <a:gd name="connsiteY130" fmla="*/ 130183 h 382490"/>
                  <a:gd name="connsiteX131" fmla="*/ 157188 w 548060"/>
                  <a:gd name="connsiteY131" fmla="*/ 130183 h 382490"/>
                  <a:gd name="connsiteX132" fmla="*/ 148210 w 548060"/>
                  <a:gd name="connsiteY132" fmla="*/ 132671 h 382490"/>
                  <a:gd name="connsiteX133" fmla="*/ 137069 w 548060"/>
                  <a:gd name="connsiteY133" fmla="*/ 136078 h 382490"/>
                  <a:gd name="connsiteX134" fmla="*/ 133932 w 548060"/>
                  <a:gd name="connsiteY134" fmla="*/ 134023 h 382490"/>
                  <a:gd name="connsiteX135" fmla="*/ 133607 w 548060"/>
                  <a:gd name="connsiteY135" fmla="*/ 125153 h 382490"/>
                  <a:gd name="connsiteX136" fmla="*/ 142153 w 548060"/>
                  <a:gd name="connsiteY136" fmla="*/ 120664 h 382490"/>
                  <a:gd name="connsiteX137" fmla="*/ 155349 w 548060"/>
                  <a:gd name="connsiteY137" fmla="*/ 119150 h 382490"/>
                  <a:gd name="connsiteX138" fmla="*/ 162272 w 548060"/>
                  <a:gd name="connsiteY138" fmla="*/ 119691 h 382490"/>
                  <a:gd name="connsiteX139" fmla="*/ 167897 w 548060"/>
                  <a:gd name="connsiteY139" fmla="*/ 115851 h 382490"/>
                  <a:gd name="connsiteX140" fmla="*/ 171304 w 548060"/>
                  <a:gd name="connsiteY140" fmla="*/ 99463 h 382490"/>
                  <a:gd name="connsiteX141" fmla="*/ 165517 w 548060"/>
                  <a:gd name="connsiteY141" fmla="*/ 90106 h 382490"/>
                  <a:gd name="connsiteX142" fmla="*/ 145235 w 548060"/>
                  <a:gd name="connsiteY142" fmla="*/ 87618 h 382490"/>
                  <a:gd name="connsiteX143" fmla="*/ 139394 w 548060"/>
                  <a:gd name="connsiteY143" fmla="*/ 87510 h 382490"/>
                  <a:gd name="connsiteX144" fmla="*/ 60863 w 548060"/>
                  <a:gd name="connsiteY144" fmla="*/ 101518 h 382490"/>
                  <a:gd name="connsiteX145" fmla="*/ 46043 w 548060"/>
                  <a:gd name="connsiteY145" fmla="*/ 106872 h 382490"/>
                  <a:gd name="connsiteX146" fmla="*/ 40581 w 548060"/>
                  <a:gd name="connsiteY146" fmla="*/ 116229 h 382490"/>
                  <a:gd name="connsiteX147" fmla="*/ 43826 w 548060"/>
                  <a:gd name="connsiteY147" fmla="*/ 124288 h 382490"/>
                  <a:gd name="connsiteX148" fmla="*/ 46368 w 548060"/>
                  <a:gd name="connsiteY148" fmla="*/ 123260 h 382490"/>
                  <a:gd name="connsiteX149" fmla="*/ 54048 w 548060"/>
                  <a:gd name="connsiteY149" fmla="*/ 112281 h 382490"/>
                  <a:gd name="connsiteX150" fmla="*/ 60863 w 548060"/>
                  <a:gd name="connsiteY150" fmla="*/ 101518 h 382490"/>
                  <a:gd name="connsiteX151" fmla="*/ 318470 w 548060"/>
                  <a:gd name="connsiteY151" fmla="*/ 194274 h 382490"/>
                  <a:gd name="connsiteX152" fmla="*/ 313819 w 548060"/>
                  <a:gd name="connsiteY152" fmla="*/ 194599 h 382490"/>
                  <a:gd name="connsiteX153" fmla="*/ 302840 w 548060"/>
                  <a:gd name="connsiteY153" fmla="*/ 207958 h 382490"/>
                  <a:gd name="connsiteX154" fmla="*/ 308627 w 548060"/>
                  <a:gd name="connsiteY154" fmla="*/ 225643 h 382490"/>
                  <a:gd name="connsiteX155" fmla="*/ 308302 w 548060"/>
                  <a:gd name="connsiteY155" fmla="*/ 234351 h 382490"/>
                  <a:gd name="connsiteX156" fmla="*/ 298783 w 548060"/>
                  <a:gd name="connsiteY156" fmla="*/ 241707 h 382490"/>
                  <a:gd name="connsiteX157" fmla="*/ 298351 w 548060"/>
                  <a:gd name="connsiteY157" fmla="*/ 241653 h 382490"/>
                  <a:gd name="connsiteX158" fmla="*/ 285478 w 548060"/>
                  <a:gd name="connsiteY158" fmla="*/ 233973 h 382490"/>
                  <a:gd name="connsiteX159" fmla="*/ 290670 w 548060"/>
                  <a:gd name="connsiteY159" fmla="*/ 221317 h 382490"/>
                  <a:gd name="connsiteX160" fmla="*/ 281909 w 548060"/>
                  <a:gd name="connsiteY160" fmla="*/ 210500 h 382490"/>
                  <a:gd name="connsiteX161" fmla="*/ 280070 w 548060"/>
                  <a:gd name="connsiteY161" fmla="*/ 210608 h 382490"/>
                  <a:gd name="connsiteX162" fmla="*/ 265899 w 548060"/>
                  <a:gd name="connsiteY162" fmla="*/ 212609 h 382490"/>
                  <a:gd name="connsiteX163" fmla="*/ 257841 w 548060"/>
                  <a:gd name="connsiteY163" fmla="*/ 218612 h 382490"/>
                  <a:gd name="connsiteX164" fmla="*/ 261681 w 548060"/>
                  <a:gd name="connsiteY164" fmla="*/ 229321 h 382490"/>
                  <a:gd name="connsiteX165" fmla="*/ 253298 w 548060"/>
                  <a:gd name="connsiteY165" fmla="*/ 236352 h 382490"/>
                  <a:gd name="connsiteX166" fmla="*/ 238803 w 548060"/>
                  <a:gd name="connsiteY166" fmla="*/ 238029 h 382490"/>
                  <a:gd name="connsiteX167" fmla="*/ 236423 w 548060"/>
                  <a:gd name="connsiteY167" fmla="*/ 238083 h 382490"/>
                  <a:gd name="connsiteX168" fmla="*/ 235936 w 548060"/>
                  <a:gd name="connsiteY168" fmla="*/ 238083 h 382490"/>
                  <a:gd name="connsiteX169" fmla="*/ 235449 w 548060"/>
                  <a:gd name="connsiteY169" fmla="*/ 238083 h 382490"/>
                  <a:gd name="connsiteX170" fmla="*/ 231123 w 548060"/>
                  <a:gd name="connsiteY170" fmla="*/ 242031 h 382490"/>
                  <a:gd name="connsiteX171" fmla="*/ 234963 w 548060"/>
                  <a:gd name="connsiteY171" fmla="*/ 252361 h 382490"/>
                  <a:gd name="connsiteX172" fmla="*/ 242048 w 548060"/>
                  <a:gd name="connsiteY172" fmla="*/ 264044 h 382490"/>
                  <a:gd name="connsiteX173" fmla="*/ 234963 w 548060"/>
                  <a:gd name="connsiteY173" fmla="*/ 274428 h 382490"/>
                  <a:gd name="connsiteX174" fmla="*/ 240101 w 548060"/>
                  <a:gd name="connsiteY174" fmla="*/ 284109 h 382490"/>
                  <a:gd name="connsiteX175" fmla="*/ 260058 w 548060"/>
                  <a:gd name="connsiteY175" fmla="*/ 288761 h 382490"/>
                  <a:gd name="connsiteX176" fmla="*/ 276446 w 548060"/>
                  <a:gd name="connsiteY176" fmla="*/ 292438 h 382490"/>
                  <a:gd name="connsiteX177" fmla="*/ 282558 w 548060"/>
                  <a:gd name="connsiteY177" fmla="*/ 302120 h 382490"/>
                  <a:gd name="connsiteX178" fmla="*/ 288669 w 548060"/>
                  <a:gd name="connsiteY178" fmla="*/ 307799 h 382490"/>
                  <a:gd name="connsiteX179" fmla="*/ 291914 w 548060"/>
                  <a:gd name="connsiteY179" fmla="*/ 314830 h 382490"/>
                  <a:gd name="connsiteX180" fmla="*/ 302353 w 548060"/>
                  <a:gd name="connsiteY180" fmla="*/ 320509 h 382490"/>
                  <a:gd name="connsiteX181" fmla="*/ 305111 w 548060"/>
                  <a:gd name="connsiteY181" fmla="*/ 318508 h 382490"/>
                  <a:gd name="connsiteX182" fmla="*/ 311547 w 548060"/>
                  <a:gd name="connsiteY182" fmla="*/ 306501 h 382490"/>
                  <a:gd name="connsiteX183" fmla="*/ 307707 w 548060"/>
                  <a:gd name="connsiteY183" fmla="*/ 297469 h 382490"/>
                  <a:gd name="connsiteX184" fmla="*/ 320580 w 548060"/>
                  <a:gd name="connsiteY184" fmla="*/ 294818 h 382490"/>
                  <a:gd name="connsiteX185" fmla="*/ 322959 w 548060"/>
                  <a:gd name="connsiteY185" fmla="*/ 294764 h 382490"/>
                  <a:gd name="connsiteX186" fmla="*/ 324960 w 548060"/>
                  <a:gd name="connsiteY186" fmla="*/ 294818 h 382490"/>
                  <a:gd name="connsiteX187" fmla="*/ 326853 w 548060"/>
                  <a:gd name="connsiteY187" fmla="*/ 294818 h 382490"/>
                  <a:gd name="connsiteX188" fmla="*/ 337021 w 548060"/>
                  <a:gd name="connsiteY188" fmla="*/ 290167 h 382490"/>
                  <a:gd name="connsiteX189" fmla="*/ 336372 w 548060"/>
                  <a:gd name="connsiteY189" fmla="*/ 278809 h 382490"/>
                  <a:gd name="connsiteX190" fmla="*/ 320958 w 548060"/>
                  <a:gd name="connsiteY190" fmla="*/ 267776 h 382490"/>
                  <a:gd name="connsiteX191" fmla="*/ 320634 w 548060"/>
                  <a:gd name="connsiteY191" fmla="*/ 252740 h 382490"/>
                  <a:gd name="connsiteX192" fmla="*/ 337995 w 548060"/>
                  <a:gd name="connsiteY192" fmla="*/ 247764 h 382490"/>
                  <a:gd name="connsiteX193" fmla="*/ 352490 w 548060"/>
                  <a:gd name="connsiteY193" fmla="*/ 239057 h 382490"/>
                  <a:gd name="connsiteX194" fmla="*/ 348325 w 548060"/>
                  <a:gd name="connsiteY194" fmla="*/ 223047 h 382490"/>
                  <a:gd name="connsiteX195" fmla="*/ 341240 w 548060"/>
                  <a:gd name="connsiteY195" fmla="*/ 211365 h 382490"/>
                  <a:gd name="connsiteX196" fmla="*/ 340916 w 548060"/>
                  <a:gd name="connsiteY196" fmla="*/ 201359 h 382490"/>
                  <a:gd name="connsiteX197" fmla="*/ 318470 w 548060"/>
                  <a:gd name="connsiteY197" fmla="*/ 194274 h 382490"/>
                  <a:gd name="connsiteX198" fmla="*/ 168330 w 548060"/>
                  <a:gd name="connsiteY198" fmla="*/ 254957 h 382490"/>
                  <a:gd name="connsiteX199" fmla="*/ 149724 w 548060"/>
                  <a:gd name="connsiteY199" fmla="*/ 258689 h 382490"/>
                  <a:gd name="connsiteX200" fmla="*/ 138745 w 548060"/>
                  <a:gd name="connsiteY200" fmla="*/ 257391 h 382490"/>
                  <a:gd name="connsiteX201" fmla="*/ 126576 w 548060"/>
                  <a:gd name="connsiteY201" fmla="*/ 261989 h 382490"/>
                  <a:gd name="connsiteX202" fmla="*/ 136528 w 548060"/>
                  <a:gd name="connsiteY202" fmla="*/ 277673 h 382490"/>
                  <a:gd name="connsiteX203" fmla="*/ 142964 w 548060"/>
                  <a:gd name="connsiteY203" fmla="*/ 291032 h 382490"/>
                  <a:gd name="connsiteX204" fmla="*/ 158378 w 548060"/>
                  <a:gd name="connsiteY204" fmla="*/ 300714 h 382490"/>
                  <a:gd name="connsiteX205" fmla="*/ 180553 w 548060"/>
                  <a:gd name="connsiteY205" fmla="*/ 314722 h 382490"/>
                  <a:gd name="connsiteX206" fmla="*/ 184718 w 548060"/>
                  <a:gd name="connsiteY206" fmla="*/ 315425 h 382490"/>
                  <a:gd name="connsiteX207" fmla="*/ 201484 w 548060"/>
                  <a:gd name="connsiteY207" fmla="*/ 307366 h 382490"/>
                  <a:gd name="connsiteX208" fmla="*/ 209218 w 548060"/>
                  <a:gd name="connsiteY208" fmla="*/ 292385 h 382490"/>
                  <a:gd name="connsiteX209" fmla="*/ 205054 w 548060"/>
                  <a:gd name="connsiteY209" fmla="*/ 273996 h 382490"/>
                  <a:gd name="connsiteX210" fmla="*/ 200564 w 548060"/>
                  <a:gd name="connsiteY210" fmla="*/ 259987 h 382490"/>
                  <a:gd name="connsiteX211" fmla="*/ 199320 w 548060"/>
                  <a:gd name="connsiteY211" fmla="*/ 258960 h 382490"/>
                  <a:gd name="connsiteX212" fmla="*/ 190234 w 548060"/>
                  <a:gd name="connsiteY212" fmla="*/ 267668 h 382490"/>
                  <a:gd name="connsiteX213" fmla="*/ 187151 w 548060"/>
                  <a:gd name="connsiteY213" fmla="*/ 269074 h 382490"/>
                  <a:gd name="connsiteX214" fmla="*/ 181527 w 548060"/>
                  <a:gd name="connsiteY214" fmla="*/ 264314 h 382490"/>
                  <a:gd name="connsiteX215" fmla="*/ 171575 w 548060"/>
                  <a:gd name="connsiteY215" fmla="*/ 255661 h 382490"/>
                  <a:gd name="connsiteX216" fmla="*/ 168330 w 548060"/>
                  <a:gd name="connsiteY216" fmla="*/ 254957 h 382490"/>
                  <a:gd name="connsiteX217" fmla="*/ 526103 w 548060"/>
                  <a:gd name="connsiteY217" fmla="*/ 290329 h 382490"/>
                  <a:gd name="connsiteX218" fmla="*/ 524048 w 548060"/>
                  <a:gd name="connsiteY218" fmla="*/ 292871 h 382490"/>
                  <a:gd name="connsiteX219" fmla="*/ 525346 w 548060"/>
                  <a:gd name="connsiteY219" fmla="*/ 308881 h 382490"/>
                  <a:gd name="connsiteX220" fmla="*/ 536217 w 548060"/>
                  <a:gd name="connsiteY220" fmla="*/ 316020 h 382490"/>
                  <a:gd name="connsiteX221" fmla="*/ 538867 w 548060"/>
                  <a:gd name="connsiteY221" fmla="*/ 315208 h 382490"/>
                  <a:gd name="connsiteX222" fmla="*/ 547575 w 548060"/>
                  <a:gd name="connsiteY222" fmla="*/ 305852 h 382490"/>
                  <a:gd name="connsiteX223" fmla="*/ 535027 w 548060"/>
                  <a:gd name="connsiteY223" fmla="*/ 297522 h 382490"/>
                  <a:gd name="connsiteX224" fmla="*/ 526103 w 548060"/>
                  <a:gd name="connsiteY224" fmla="*/ 290329 h 382490"/>
                  <a:gd name="connsiteX225" fmla="*/ 127279 w 548060"/>
                  <a:gd name="connsiteY225" fmla="*/ 310719 h 382490"/>
                  <a:gd name="connsiteX226" fmla="*/ 124304 w 548060"/>
                  <a:gd name="connsiteY226" fmla="*/ 316398 h 382490"/>
                  <a:gd name="connsiteX227" fmla="*/ 132742 w 548060"/>
                  <a:gd name="connsiteY227" fmla="*/ 321753 h 382490"/>
                  <a:gd name="connsiteX228" fmla="*/ 136906 w 548060"/>
                  <a:gd name="connsiteY228" fmla="*/ 331704 h 382490"/>
                  <a:gd name="connsiteX229" fmla="*/ 138475 w 548060"/>
                  <a:gd name="connsiteY229" fmla="*/ 331055 h 382490"/>
                  <a:gd name="connsiteX230" fmla="*/ 127279 w 548060"/>
                  <a:gd name="connsiteY230" fmla="*/ 310719 h 382490"/>
                  <a:gd name="connsiteX231" fmla="*/ 220630 w 548060"/>
                  <a:gd name="connsiteY231" fmla="*/ 311855 h 382490"/>
                  <a:gd name="connsiteX232" fmla="*/ 216628 w 548060"/>
                  <a:gd name="connsiteY232" fmla="*/ 313478 h 382490"/>
                  <a:gd name="connsiteX233" fmla="*/ 207920 w 548060"/>
                  <a:gd name="connsiteY233" fmla="*/ 326458 h 382490"/>
                  <a:gd name="connsiteX234" fmla="*/ 195372 w 548060"/>
                  <a:gd name="connsiteY234" fmla="*/ 343819 h 382490"/>
                  <a:gd name="connsiteX235" fmla="*/ 204459 w 548060"/>
                  <a:gd name="connsiteY235" fmla="*/ 351770 h 382490"/>
                  <a:gd name="connsiteX236" fmla="*/ 208569 w 548060"/>
                  <a:gd name="connsiteY236" fmla="*/ 347173 h 382490"/>
                  <a:gd name="connsiteX237" fmla="*/ 211111 w 548060"/>
                  <a:gd name="connsiteY237" fmla="*/ 331813 h 382490"/>
                  <a:gd name="connsiteX238" fmla="*/ 219494 w 548060"/>
                  <a:gd name="connsiteY238" fmla="*/ 319103 h 382490"/>
                  <a:gd name="connsiteX239" fmla="*/ 220630 w 548060"/>
                  <a:gd name="connsiteY239" fmla="*/ 311855 h 382490"/>
                  <a:gd name="connsiteX240" fmla="*/ 330423 w 548060"/>
                  <a:gd name="connsiteY240" fmla="*/ 312234 h 382490"/>
                  <a:gd name="connsiteX241" fmla="*/ 326204 w 548060"/>
                  <a:gd name="connsiteY241" fmla="*/ 313423 h 382490"/>
                  <a:gd name="connsiteX242" fmla="*/ 321553 w 548060"/>
                  <a:gd name="connsiteY242" fmla="*/ 330082 h 382490"/>
                  <a:gd name="connsiteX243" fmla="*/ 325447 w 548060"/>
                  <a:gd name="connsiteY243" fmla="*/ 330947 h 382490"/>
                  <a:gd name="connsiteX244" fmla="*/ 343403 w 548060"/>
                  <a:gd name="connsiteY244" fmla="*/ 324078 h 382490"/>
                  <a:gd name="connsiteX245" fmla="*/ 330423 w 548060"/>
                  <a:gd name="connsiteY245" fmla="*/ 312234 h 382490"/>
                  <a:gd name="connsiteX246" fmla="*/ 293321 w 548060"/>
                  <a:gd name="connsiteY246" fmla="*/ 326025 h 382490"/>
                  <a:gd name="connsiteX247" fmla="*/ 291590 w 548060"/>
                  <a:gd name="connsiteY247" fmla="*/ 328459 h 382490"/>
                  <a:gd name="connsiteX248" fmla="*/ 295214 w 548060"/>
                  <a:gd name="connsiteY248" fmla="*/ 337816 h 382490"/>
                  <a:gd name="connsiteX249" fmla="*/ 299378 w 548060"/>
                  <a:gd name="connsiteY249" fmla="*/ 349877 h 382490"/>
                  <a:gd name="connsiteX250" fmla="*/ 304516 w 548060"/>
                  <a:gd name="connsiteY250" fmla="*/ 353663 h 382490"/>
                  <a:gd name="connsiteX251" fmla="*/ 309979 w 548060"/>
                  <a:gd name="connsiteY251" fmla="*/ 348850 h 382490"/>
                  <a:gd name="connsiteX252" fmla="*/ 314468 w 548060"/>
                  <a:gd name="connsiteY252" fmla="*/ 337167 h 382490"/>
                  <a:gd name="connsiteX253" fmla="*/ 305165 w 548060"/>
                  <a:gd name="connsiteY253" fmla="*/ 333165 h 382490"/>
                  <a:gd name="connsiteX254" fmla="*/ 293321 w 548060"/>
                  <a:gd name="connsiteY254" fmla="*/ 326025 h 382490"/>
                  <a:gd name="connsiteX255" fmla="*/ 254109 w 548060"/>
                  <a:gd name="connsiteY255" fmla="*/ 333489 h 382490"/>
                  <a:gd name="connsiteX256" fmla="*/ 246267 w 548060"/>
                  <a:gd name="connsiteY256" fmla="*/ 335490 h 382490"/>
                  <a:gd name="connsiteX257" fmla="*/ 233394 w 548060"/>
                  <a:gd name="connsiteY257" fmla="*/ 341494 h 382490"/>
                  <a:gd name="connsiteX258" fmla="*/ 231663 w 548060"/>
                  <a:gd name="connsiteY258" fmla="*/ 348903 h 382490"/>
                  <a:gd name="connsiteX259" fmla="*/ 232421 w 548060"/>
                  <a:gd name="connsiteY259" fmla="*/ 348850 h 382490"/>
                  <a:gd name="connsiteX260" fmla="*/ 235666 w 548060"/>
                  <a:gd name="connsiteY260" fmla="*/ 348633 h 382490"/>
                  <a:gd name="connsiteX261" fmla="*/ 245942 w 548060"/>
                  <a:gd name="connsiteY261" fmla="*/ 349877 h 382490"/>
                  <a:gd name="connsiteX262" fmla="*/ 259139 w 548060"/>
                  <a:gd name="connsiteY262" fmla="*/ 358909 h 382490"/>
                  <a:gd name="connsiteX263" fmla="*/ 262168 w 548060"/>
                  <a:gd name="connsiteY263" fmla="*/ 359288 h 382490"/>
                  <a:gd name="connsiteX264" fmla="*/ 272335 w 548060"/>
                  <a:gd name="connsiteY264" fmla="*/ 352852 h 382490"/>
                  <a:gd name="connsiteX265" fmla="*/ 280124 w 548060"/>
                  <a:gd name="connsiteY265" fmla="*/ 350688 h 382490"/>
                  <a:gd name="connsiteX266" fmla="*/ 280773 w 548060"/>
                  <a:gd name="connsiteY266" fmla="*/ 350688 h 382490"/>
                  <a:gd name="connsiteX267" fmla="*/ 281422 w 548060"/>
                  <a:gd name="connsiteY267" fmla="*/ 350688 h 382490"/>
                  <a:gd name="connsiteX268" fmla="*/ 287155 w 548060"/>
                  <a:gd name="connsiteY268" fmla="*/ 349499 h 382490"/>
                  <a:gd name="connsiteX269" fmla="*/ 282666 w 548060"/>
                  <a:gd name="connsiteY269" fmla="*/ 341818 h 382490"/>
                  <a:gd name="connsiteX270" fmla="*/ 279259 w 548060"/>
                  <a:gd name="connsiteY270" fmla="*/ 341277 h 382490"/>
                  <a:gd name="connsiteX271" fmla="*/ 276392 w 548060"/>
                  <a:gd name="connsiteY271" fmla="*/ 341548 h 382490"/>
                  <a:gd name="connsiteX272" fmla="*/ 271741 w 548060"/>
                  <a:gd name="connsiteY272" fmla="*/ 341818 h 382490"/>
                  <a:gd name="connsiteX273" fmla="*/ 269523 w 548060"/>
                  <a:gd name="connsiteY273" fmla="*/ 341764 h 382490"/>
                  <a:gd name="connsiteX274" fmla="*/ 259247 w 548060"/>
                  <a:gd name="connsiteY274" fmla="*/ 336085 h 382490"/>
                  <a:gd name="connsiteX275" fmla="*/ 254109 w 548060"/>
                  <a:gd name="connsiteY275" fmla="*/ 333489 h 382490"/>
                  <a:gd name="connsiteX276" fmla="*/ 239938 w 548060"/>
                  <a:gd name="connsiteY276" fmla="*/ 370159 h 382490"/>
                  <a:gd name="connsiteX277" fmla="*/ 235017 w 548060"/>
                  <a:gd name="connsiteY277" fmla="*/ 371187 h 382490"/>
                  <a:gd name="connsiteX278" fmla="*/ 236964 w 548060"/>
                  <a:gd name="connsiteY278" fmla="*/ 377515 h 382490"/>
                  <a:gd name="connsiteX279" fmla="*/ 241561 w 548060"/>
                  <a:gd name="connsiteY279" fmla="*/ 382490 h 382490"/>
                  <a:gd name="connsiteX280" fmla="*/ 243725 w 548060"/>
                  <a:gd name="connsiteY280" fmla="*/ 382220 h 382490"/>
                  <a:gd name="connsiteX281" fmla="*/ 248863 w 548060"/>
                  <a:gd name="connsiteY281" fmla="*/ 373837 h 382490"/>
                  <a:gd name="connsiteX282" fmla="*/ 239938 w 548060"/>
                  <a:gd name="connsiteY282" fmla="*/ 370159 h 38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548060" h="382490">
                    <a:moveTo>
                      <a:pt x="191424" y="0"/>
                    </a:moveTo>
                    <a:cubicBezTo>
                      <a:pt x="189693" y="0"/>
                      <a:pt x="187909" y="920"/>
                      <a:pt x="186989" y="3029"/>
                    </a:cubicBezTo>
                    <a:cubicBezTo>
                      <a:pt x="184718" y="8005"/>
                      <a:pt x="182500" y="10384"/>
                      <a:pt x="174441" y="11412"/>
                    </a:cubicBezTo>
                    <a:cubicBezTo>
                      <a:pt x="166437" y="12386"/>
                      <a:pt x="161569" y="13413"/>
                      <a:pt x="148697" y="20769"/>
                    </a:cubicBezTo>
                    <a:cubicBezTo>
                      <a:pt x="138421" y="28773"/>
                      <a:pt x="137447" y="29422"/>
                      <a:pt x="126197" y="40780"/>
                    </a:cubicBezTo>
                    <a:cubicBezTo>
                      <a:pt x="114894" y="52138"/>
                      <a:pt x="112352" y="57493"/>
                      <a:pt x="107484" y="63171"/>
                    </a:cubicBezTo>
                    <a:cubicBezTo>
                      <a:pt x="103806" y="67498"/>
                      <a:pt x="101318" y="68905"/>
                      <a:pt x="96883" y="68905"/>
                    </a:cubicBezTo>
                    <a:cubicBezTo>
                      <a:pt x="95477" y="68905"/>
                      <a:pt x="93909" y="68796"/>
                      <a:pt x="92070" y="68526"/>
                    </a:cubicBezTo>
                    <a:cubicBezTo>
                      <a:pt x="86823" y="67877"/>
                      <a:pt x="76331" y="66092"/>
                      <a:pt x="67839" y="66092"/>
                    </a:cubicBezTo>
                    <a:cubicBezTo>
                      <a:pt x="63891" y="66092"/>
                      <a:pt x="60322" y="66471"/>
                      <a:pt x="57996" y="67552"/>
                    </a:cubicBezTo>
                    <a:cubicBezTo>
                      <a:pt x="50586" y="70852"/>
                      <a:pt x="42852" y="69878"/>
                      <a:pt x="34848" y="78586"/>
                    </a:cubicBezTo>
                    <a:cubicBezTo>
                      <a:pt x="26789" y="87239"/>
                      <a:pt x="18406" y="87943"/>
                      <a:pt x="17757" y="97948"/>
                    </a:cubicBezTo>
                    <a:cubicBezTo>
                      <a:pt x="17108" y="107954"/>
                      <a:pt x="7481" y="114282"/>
                      <a:pt x="11321" y="118663"/>
                    </a:cubicBezTo>
                    <a:cubicBezTo>
                      <a:pt x="13538" y="121205"/>
                      <a:pt x="17324" y="123422"/>
                      <a:pt x="20569" y="123422"/>
                    </a:cubicBezTo>
                    <a:cubicBezTo>
                      <a:pt x="22841" y="123422"/>
                      <a:pt x="24842" y="122287"/>
                      <a:pt x="25815" y="119366"/>
                    </a:cubicBezTo>
                    <a:cubicBezTo>
                      <a:pt x="28033" y="112335"/>
                      <a:pt x="28357" y="110009"/>
                      <a:pt x="36416" y="103357"/>
                    </a:cubicBezTo>
                    <a:cubicBezTo>
                      <a:pt x="44475" y="96704"/>
                      <a:pt x="45773" y="92972"/>
                      <a:pt x="54426" y="90971"/>
                    </a:cubicBezTo>
                    <a:cubicBezTo>
                      <a:pt x="63134" y="88970"/>
                      <a:pt x="66001" y="87672"/>
                      <a:pt x="71788" y="83291"/>
                    </a:cubicBezTo>
                    <a:cubicBezTo>
                      <a:pt x="76764" y="79559"/>
                      <a:pt x="79630" y="77775"/>
                      <a:pt x="84768" y="77775"/>
                    </a:cubicBezTo>
                    <a:cubicBezTo>
                      <a:pt x="85633" y="77775"/>
                      <a:pt x="86553" y="77829"/>
                      <a:pt x="87527" y="77937"/>
                    </a:cubicBezTo>
                    <a:cubicBezTo>
                      <a:pt x="91907" y="78315"/>
                      <a:pt x="94774" y="79127"/>
                      <a:pt x="97803" y="79127"/>
                    </a:cubicBezTo>
                    <a:cubicBezTo>
                      <a:pt x="99696" y="79127"/>
                      <a:pt x="101643" y="78856"/>
                      <a:pt x="103968" y="77937"/>
                    </a:cubicBezTo>
                    <a:cubicBezTo>
                      <a:pt x="108457" y="76206"/>
                      <a:pt x="108782" y="74475"/>
                      <a:pt x="112352" y="74475"/>
                    </a:cubicBezTo>
                    <a:cubicBezTo>
                      <a:pt x="113650" y="74475"/>
                      <a:pt x="115326" y="74692"/>
                      <a:pt x="117814" y="75233"/>
                    </a:cubicBezTo>
                    <a:cubicBezTo>
                      <a:pt x="121492" y="76044"/>
                      <a:pt x="123872" y="76314"/>
                      <a:pt x="125873" y="76314"/>
                    </a:cubicBezTo>
                    <a:cubicBezTo>
                      <a:pt x="129010" y="76314"/>
                      <a:pt x="131281" y="75665"/>
                      <a:pt x="136149" y="75233"/>
                    </a:cubicBezTo>
                    <a:cubicBezTo>
                      <a:pt x="138367" y="75070"/>
                      <a:pt x="139773" y="74962"/>
                      <a:pt x="140746" y="74962"/>
                    </a:cubicBezTo>
                    <a:cubicBezTo>
                      <a:pt x="143126" y="74962"/>
                      <a:pt x="142802" y="75665"/>
                      <a:pt x="147453" y="77612"/>
                    </a:cubicBezTo>
                    <a:cubicBezTo>
                      <a:pt x="149941" y="78640"/>
                      <a:pt x="151888" y="79127"/>
                      <a:pt x="153727" y="79127"/>
                    </a:cubicBezTo>
                    <a:cubicBezTo>
                      <a:pt x="156701" y="79127"/>
                      <a:pt x="159460" y="77883"/>
                      <a:pt x="163841" y="75611"/>
                    </a:cubicBezTo>
                    <a:cubicBezTo>
                      <a:pt x="170926" y="71933"/>
                      <a:pt x="176713" y="74313"/>
                      <a:pt x="179958" y="66254"/>
                    </a:cubicBezTo>
                    <a:cubicBezTo>
                      <a:pt x="183203" y="58250"/>
                      <a:pt x="185150" y="54896"/>
                      <a:pt x="183528" y="47541"/>
                    </a:cubicBezTo>
                    <a:cubicBezTo>
                      <a:pt x="181905" y="40185"/>
                      <a:pt x="177416" y="36183"/>
                      <a:pt x="179958" y="29855"/>
                    </a:cubicBezTo>
                    <a:cubicBezTo>
                      <a:pt x="182554" y="23527"/>
                      <a:pt x="195102" y="9789"/>
                      <a:pt x="195751" y="4814"/>
                    </a:cubicBezTo>
                    <a:cubicBezTo>
                      <a:pt x="196021" y="1785"/>
                      <a:pt x="193804" y="0"/>
                      <a:pt x="191424" y="0"/>
                    </a:cubicBezTo>
                    <a:moveTo>
                      <a:pt x="241561" y="48190"/>
                    </a:moveTo>
                    <a:cubicBezTo>
                      <a:pt x="240425" y="48190"/>
                      <a:pt x="238640" y="49218"/>
                      <a:pt x="236207" y="52084"/>
                    </a:cubicBezTo>
                    <a:cubicBezTo>
                      <a:pt x="228256" y="57060"/>
                      <a:pt x="220792" y="54410"/>
                      <a:pt x="222090" y="60467"/>
                    </a:cubicBezTo>
                    <a:cubicBezTo>
                      <a:pt x="223064" y="65010"/>
                      <a:pt x="223064" y="67661"/>
                      <a:pt x="225227" y="67661"/>
                    </a:cubicBezTo>
                    <a:cubicBezTo>
                      <a:pt x="225930" y="67661"/>
                      <a:pt x="226850" y="67390"/>
                      <a:pt x="228148" y="66849"/>
                    </a:cubicBezTo>
                    <a:cubicBezTo>
                      <a:pt x="233611" y="64524"/>
                      <a:pt x="238803" y="57493"/>
                      <a:pt x="241669" y="54788"/>
                    </a:cubicBezTo>
                    <a:cubicBezTo>
                      <a:pt x="243616" y="52949"/>
                      <a:pt x="243995" y="48190"/>
                      <a:pt x="241561" y="48190"/>
                    </a:cubicBezTo>
                    <a:moveTo>
                      <a:pt x="139394" y="87510"/>
                    </a:moveTo>
                    <a:cubicBezTo>
                      <a:pt x="137772" y="87510"/>
                      <a:pt x="135987" y="87834"/>
                      <a:pt x="131876" y="89132"/>
                    </a:cubicBezTo>
                    <a:cubicBezTo>
                      <a:pt x="127279" y="90539"/>
                      <a:pt x="124034" y="90917"/>
                      <a:pt x="120843" y="90917"/>
                    </a:cubicBezTo>
                    <a:cubicBezTo>
                      <a:pt x="118409" y="90917"/>
                      <a:pt x="116029" y="90701"/>
                      <a:pt x="113001" y="90647"/>
                    </a:cubicBezTo>
                    <a:cubicBezTo>
                      <a:pt x="109431" y="90539"/>
                      <a:pt x="107105" y="89944"/>
                      <a:pt x="105050" y="89944"/>
                    </a:cubicBezTo>
                    <a:cubicBezTo>
                      <a:pt x="103157" y="89944"/>
                      <a:pt x="101535" y="90485"/>
                      <a:pt x="99371" y="92486"/>
                    </a:cubicBezTo>
                    <a:cubicBezTo>
                      <a:pt x="94882" y="96650"/>
                      <a:pt x="91150" y="98002"/>
                      <a:pt x="89095" y="103519"/>
                    </a:cubicBezTo>
                    <a:cubicBezTo>
                      <a:pt x="86986" y="109036"/>
                      <a:pt x="82010" y="110009"/>
                      <a:pt x="84606" y="114715"/>
                    </a:cubicBezTo>
                    <a:cubicBezTo>
                      <a:pt x="87148" y="119366"/>
                      <a:pt x="88608" y="118717"/>
                      <a:pt x="92178" y="121908"/>
                    </a:cubicBezTo>
                    <a:cubicBezTo>
                      <a:pt x="95693" y="125099"/>
                      <a:pt x="98452" y="125586"/>
                      <a:pt x="98614" y="132130"/>
                    </a:cubicBezTo>
                    <a:cubicBezTo>
                      <a:pt x="98776" y="138188"/>
                      <a:pt x="103103" y="142352"/>
                      <a:pt x="96396" y="142352"/>
                    </a:cubicBezTo>
                    <a:cubicBezTo>
                      <a:pt x="95910" y="142352"/>
                      <a:pt x="95369" y="142352"/>
                      <a:pt x="94774" y="142298"/>
                    </a:cubicBezTo>
                    <a:cubicBezTo>
                      <a:pt x="85742" y="141649"/>
                      <a:pt x="84984" y="137971"/>
                      <a:pt x="78494" y="137647"/>
                    </a:cubicBezTo>
                    <a:cubicBezTo>
                      <a:pt x="77683" y="137593"/>
                      <a:pt x="76764" y="137593"/>
                      <a:pt x="75952" y="137593"/>
                    </a:cubicBezTo>
                    <a:cubicBezTo>
                      <a:pt x="75411" y="137593"/>
                      <a:pt x="74925" y="137593"/>
                      <a:pt x="74384" y="137647"/>
                    </a:cubicBezTo>
                    <a:cubicBezTo>
                      <a:pt x="73843" y="137647"/>
                      <a:pt x="73356" y="137647"/>
                      <a:pt x="72923" y="137647"/>
                    </a:cubicBezTo>
                    <a:cubicBezTo>
                      <a:pt x="68705" y="137647"/>
                      <a:pt x="65838" y="137268"/>
                      <a:pt x="68651" y="133482"/>
                    </a:cubicBezTo>
                    <a:cubicBezTo>
                      <a:pt x="72653" y="128128"/>
                      <a:pt x="78927" y="125802"/>
                      <a:pt x="73302" y="122990"/>
                    </a:cubicBezTo>
                    <a:cubicBezTo>
                      <a:pt x="71301" y="121962"/>
                      <a:pt x="68867" y="121475"/>
                      <a:pt x="66487" y="121475"/>
                    </a:cubicBezTo>
                    <a:cubicBezTo>
                      <a:pt x="62161" y="121475"/>
                      <a:pt x="57780" y="123044"/>
                      <a:pt x="55292" y="125802"/>
                    </a:cubicBezTo>
                    <a:cubicBezTo>
                      <a:pt x="51452" y="130129"/>
                      <a:pt x="50640" y="136295"/>
                      <a:pt x="48693" y="140784"/>
                    </a:cubicBezTo>
                    <a:cubicBezTo>
                      <a:pt x="47233" y="144245"/>
                      <a:pt x="47828" y="148410"/>
                      <a:pt x="44096" y="148410"/>
                    </a:cubicBezTo>
                    <a:cubicBezTo>
                      <a:pt x="42960" y="148410"/>
                      <a:pt x="41446" y="148031"/>
                      <a:pt x="39337" y="147112"/>
                    </a:cubicBezTo>
                    <a:cubicBezTo>
                      <a:pt x="30358" y="143272"/>
                      <a:pt x="26140" y="141595"/>
                      <a:pt x="20515" y="138566"/>
                    </a:cubicBezTo>
                    <a:cubicBezTo>
                      <a:pt x="16080" y="136241"/>
                      <a:pt x="11699" y="132617"/>
                      <a:pt x="7967" y="132617"/>
                    </a:cubicBezTo>
                    <a:cubicBezTo>
                      <a:pt x="6940" y="132617"/>
                      <a:pt x="5966" y="132887"/>
                      <a:pt x="5047" y="133536"/>
                    </a:cubicBezTo>
                    <a:cubicBezTo>
                      <a:pt x="882" y="136565"/>
                      <a:pt x="1152" y="145219"/>
                      <a:pt x="233" y="151709"/>
                    </a:cubicBezTo>
                    <a:cubicBezTo>
                      <a:pt x="-741" y="158199"/>
                      <a:pt x="1693" y="169719"/>
                      <a:pt x="1044" y="177778"/>
                    </a:cubicBezTo>
                    <a:cubicBezTo>
                      <a:pt x="395" y="185783"/>
                      <a:pt x="4289" y="191083"/>
                      <a:pt x="7805" y="197465"/>
                    </a:cubicBezTo>
                    <a:cubicBezTo>
                      <a:pt x="11321" y="203793"/>
                      <a:pt x="16242" y="207579"/>
                      <a:pt x="15918" y="215584"/>
                    </a:cubicBezTo>
                    <a:cubicBezTo>
                      <a:pt x="15593" y="223588"/>
                      <a:pt x="14782" y="224075"/>
                      <a:pt x="9319" y="230241"/>
                    </a:cubicBezTo>
                    <a:cubicBezTo>
                      <a:pt x="3803" y="236406"/>
                      <a:pt x="-1498" y="237921"/>
                      <a:pt x="449" y="243437"/>
                    </a:cubicBezTo>
                    <a:cubicBezTo>
                      <a:pt x="2342" y="248954"/>
                      <a:pt x="287" y="251117"/>
                      <a:pt x="5750" y="252632"/>
                    </a:cubicBezTo>
                    <a:cubicBezTo>
                      <a:pt x="11212" y="254092"/>
                      <a:pt x="10725" y="252956"/>
                      <a:pt x="18784" y="255120"/>
                    </a:cubicBezTo>
                    <a:cubicBezTo>
                      <a:pt x="26789" y="257283"/>
                      <a:pt x="29277" y="253768"/>
                      <a:pt x="33117" y="261448"/>
                    </a:cubicBezTo>
                    <a:cubicBezTo>
                      <a:pt x="36957" y="269128"/>
                      <a:pt x="39877" y="274428"/>
                      <a:pt x="39553" y="277782"/>
                    </a:cubicBezTo>
                    <a:cubicBezTo>
                      <a:pt x="39228" y="281081"/>
                      <a:pt x="37119" y="283623"/>
                      <a:pt x="36470" y="287625"/>
                    </a:cubicBezTo>
                    <a:cubicBezTo>
                      <a:pt x="35821" y="291627"/>
                      <a:pt x="32522" y="293899"/>
                      <a:pt x="33982" y="302066"/>
                    </a:cubicBezTo>
                    <a:cubicBezTo>
                      <a:pt x="35442" y="310233"/>
                      <a:pt x="35605" y="309421"/>
                      <a:pt x="37552" y="316561"/>
                    </a:cubicBezTo>
                    <a:cubicBezTo>
                      <a:pt x="38417" y="319860"/>
                      <a:pt x="37444" y="321753"/>
                      <a:pt x="36795" y="323646"/>
                    </a:cubicBezTo>
                    <a:cubicBezTo>
                      <a:pt x="40202" y="324944"/>
                      <a:pt x="45232" y="326134"/>
                      <a:pt x="53290" y="327107"/>
                    </a:cubicBezTo>
                    <a:cubicBezTo>
                      <a:pt x="61457" y="328135"/>
                      <a:pt x="66920" y="328351"/>
                      <a:pt x="71139" y="328351"/>
                    </a:cubicBezTo>
                    <a:cubicBezTo>
                      <a:pt x="72274" y="328351"/>
                      <a:pt x="73302" y="328351"/>
                      <a:pt x="74222" y="328351"/>
                    </a:cubicBezTo>
                    <a:cubicBezTo>
                      <a:pt x="75195" y="328351"/>
                      <a:pt x="76060" y="328297"/>
                      <a:pt x="76926" y="328297"/>
                    </a:cubicBezTo>
                    <a:cubicBezTo>
                      <a:pt x="83254" y="328297"/>
                      <a:pt x="87959" y="328784"/>
                      <a:pt x="98073" y="333165"/>
                    </a:cubicBezTo>
                    <a:lnTo>
                      <a:pt x="98560" y="333381"/>
                    </a:lnTo>
                    <a:cubicBezTo>
                      <a:pt x="113974" y="340088"/>
                      <a:pt x="118788" y="342143"/>
                      <a:pt x="128036" y="342143"/>
                    </a:cubicBezTo>
                    <a:cubicBezTo>
                      <a:pt x="128685" y="342143"/>
                      <a:pt x="129388" y="342143"/>
                      <a:pt x="130092" y="342089"/>
                    </a:cubicBezTo>
                    <a:cubicBezTo>
                      <a:pt x="131173" y="342035"/>
                      <a:pt x="132255" y="342035"/>
                      <a:pt x="133229" y="341981"/>
                    </a:cubicBezTo>
                    <a:lnTo>
                      <a:pt x="131227" y="341115"/>
                    </a:lnTo>
                    <a:cubicBezTo>
                      <a:pt x="124142" y="338140"/>
                      <a:pt x="122520" y="340791"/>
                      <a:pt x="122249" y="334409"/>
                    </a:cubicBezTo>
                    <a:cubicBezTo>
                      <a:pt x="121925" y="328081"/>
                      <a:pt x="123547" y="325917"/>
                      <a:pt x="117760" y="323754"/>
                    </a:cubicBezTo>
                    <a:cubicBezTo>
                      <a:pt x="111973" y="321590"/>
                      <a:pt x="106781" y="321104"/>
                      <a:pt x="106456" y="317913"/>
                    </a:cubicBezTo>
                    <a:cubicBezTo>
                      <a:pt x="106186" y="314776"/>
                      <a:pt x="104131" y="307150"/>
                      <a:pt x="105753" y="304824"/>
                    </a:cubicBezTo>
                    <a:cubicBezTo>
                      <a:pt x="107376" y="302499"/>
                      <a:pt x="118950" y="301525"/>
                      <a:pt x="120086" y="297144"/>
                    </a:cubicBezTo>
                    <a:cubicBezTo>
                      <a:pt x="121222" y="292817"/>
                      <a:pt x="121384" y="291140"/>
                      <a:pt x="118463" y="282271"/>
                    </a:cubicBezTo>
                    <a:cubicBezTo>
                      <a:pt x="115543" y="273401"/>
                      <a:pt x="113974" y="273238"/>
                      <a:pt x="113974" y="268263"/>
                    </a:cubicBezTo>
                    <a:cubicBezTo>
                      <a:pt x="113974" y="263287"/>
                      <a:pt x="112027" y="258257"/>
                      <a:pt x="115434" y="255553"/>
                    </a:cubicBezTo>
                    <a:cubicBezTo>
                      <a:pt x="118788" y="252902"/>
                      <a:pt x="121059" y="251063"/>
                      <a:pt x="120572" y="248035"/>
                    </a:cubicBezTo>
                    <a:cubicBezTo>
                      <a:pt x="120086" y="245060"/>
                      <a:pt x="116083" y="243383"/>
                      <a:pt x="119437" y="240355"/>
                    </a:cubicBezTo>
                    <a:cubicBezTo>
                      <a:pt x="122844" y="237380"/>
                      <a:pt x="130416" y="237380"/>
                      <a:pt x="134256" y="235541"/>
                    </a:cubicBezTo>
                    <a:cubicBezTo>
                      <a:pt x="134959" y="235217"/>
                      <a:pt x="135554" y="235054"/>
                      <a:pt x="136203" y="235054"/>
                    </a:cubicBezTo>
                    <a:cubicBezTo>
                      <a:pt x="136960" y="235054"/>
                      <a:pt x="137663" y="235271"/>
                      <a:pt x="138367" y="235433"/>
                    </a:cubicBezTo>
                    <a:cubicBezTo>
                      <a:pt x="139070" y="235595"/>
                      <a:pt x="139719" y="235757"/>
                      <a:pt x="140422" y="235757"/>
                    </a:cubicBezTo>
                    <a:cubicBezTo>
                      <a:pt x="141612" y="235757"/>
                      <a:pt x="142802" y="235217"/>
                      <a:pt x="144154" y="233269"/>
                    </a:cubicBezTo>
                    <a:cubicBezTo>
                      <a:pt x="147723" y="228077"/>
                      <a:pt x="146587" y="221749"/>
                      <a:pt x="151239" y="220289"/>
                    </a:cubicBezTo>
                    <a:cubicBezTo>
                      <a:pt x="155890" y="218775"/>
                      <a:pt x="157675" y="219261"/>
                      <a:pt x="160379" y="216449"/>
                    </a:cubicBezTo>
                    <a:cubicBezTo>
                      <a:pt x="163138" y="213636"/>
                      <a:pt x="166166" y="212284"/>
                      <a:pt x="165734" y="206065"/>
                    </a:cubicBezTo>
                    <a:cubicBezTo>
                      <a:pt x="165247" y="199899"/>
                      <a:pt x="162164" y="198384"/>
                      <a:pt x="165842" y="194544"/>
                    </a:cubicBezTo>
                    <a:cubicBezTo>
                      <a:pt x="169574" y="190704"/>
                      <a:pt x="171791" y="193409"/>
                      <a:pt x="172440" y="185728"/>
                    </a:cubicBezTo>
                    <a:cubicBezTo>
                      <a:pt x="173089" y="178048"/>
                      <a:pt x="171304" y="175182"/>
                      <a:pt x="175361" y="173343"/>
                    </a:cubicBezTo>
                    <a:cubicBezTo>
                      <a:pt x="177741" y="172261"/>
                      <a:pt x="180932" y="170963"/>
                      <a:pt x="182987" y="170963"/>
                    </a:cubicBezTo>
                    <a:cubicBezTo>
                      <a:pt x="184393" y="170963"/>
                      <a:pt x="185258" y="171558"/>
                      <a:pt x="184988" y="173181"/>
                    </a:cubicBezTo>
                    <a:cubicBezTo>
                      <a:pt x="184339" y="177183"/>
                      <a:pt x="181310" y="182051"/>
                      <a:pt x="184014" y="185566"/>
                    </a:cubicBezTo>
                    <a:cubicBezTo>
                      <a:pt x="185583" y="187513"/>
                      <a:pt x="187314" y="188866"/>
                      <a:pt x="189207" y="188866"/>
                    </a:cubicBezTo>
                    <a:cubicBezTo>
                      <a:pt x="190667" y="188866"/>
                      <a:pt x="192181" y="188054"/>
                      <a:pt x="193642" y="186053"/>
                    </a:cubicBezTo>
                    <a:cubicBezTo>
                      <a:pt x="197049" y="181564"/>
                      <a:pt x="195426" y="179725"/>
                      <a:pt x="200240" y="176859"/>
                    </a:cubicBezTo>
                    <a:cubicBezTo>
                      <a:pt x="205054" y="173992"/>
                      <a:pt x="207487" y="173181"/>
                      <a:pt x="209705" y="168692"/>
                    </a:cubicBezTo>
                    <a:cubicBezTo>
                      <a:pt x="211977" y="164203"/>
                      <a:pt x="213112" y="161336"/>
                      <a:pt x="212950" y="158037"/>
                    </a:cubicBezTo>
                    <a:cubicBezTo>
                      <a:pt x="212788" y="154684"/>
                      <a:pt x="209272" y="152683"/>
                      <a:pt x="206838" y="152683"/>
                    </a:cubicBezTo>
                    <a:cubicBezTo>
                      <a:pt x="204459" y="152683"/>
                      <a:pt x="197373" y="152520"/>
                      <a:pt x="194291" y="151168"/>
                    </a:cubicBezTo>
                    <a:cubicBezTo>
                      <a:pt x="191208" y="149870"/>
                      <a:pt x="186719" y="144516"/>
                      <a:pt x="186719" y="144516"/>
                    </a:cubicBezTo>
                    <a:lnTo>
                      <a:pt x="180607" y="142514"/>
                    </a:lnTo>
                    <a:cubicBezTo>
                      <a:pt x="180607" y="142514"/>
                      <a:pt x="175145" y="147328"/>
                      <a:pt x="174495" y="150519"/>
                    </a:cubicBezTo>
                    <a:cubicBezTo>
                      <a:pt x="173955" y="153332"/>
                      <a:pt x="170169" y="154576"/>
                      <a:pt x="167302" y="154576"/>
                    </a:cubicBezTo>
                    <a:cubicBezTo>
                      <a:pt x="166978" y="154576"/>
                      <a:pt x="166653" y="154521"/>
                      <a:pt x="166329" y="154521"/>
                    </a:cubicBezTo>
                    <a:cubicBezTo>
                      <a:pt x="163408" y="154197"/>
                      <a:pt x="157404" y="150789"/>
                      <a:pt x="159297" y="146084"/>
                    </a:cubicBezTo>
                    <a:cubicBezTo>
                      <a:pt x="161245" y="141433"/>
                      <a:pt x="164273" y="139378"/>
                      <a:pt x="163949" y="135375"/>
                    </a:cubicBezTo>
                    <a:cubicBezTo>
                      <a:pt x="163678" y="131373"/>
                      <a:pt x="164436" y="130183"/>
                      <a:pt x="159460" y="130183"/>
                    </a:cubicBezTo>
                    <a:cubicBezTo>
                      <a:pt x="158486" y="130183"/>
                      <a:pt x="157783" y="130183"/>
                      <a:pt x="157188" y="130183"/>
                    </a:cubicBezTo>
                    <a:cubicBezTo>
                      <a:pt x="154646" y="130183"/>
                      <a:pt x="154322" y="130399"/>
                      <a:pt x="148210" y="132671"/>
                    </a:cubicBezTo>
                    <a:cubicBezTo>
                      <a:pt x="143451" y="134456"/>
                      <a:pt x="139611" y="136078"/>
                      <a:pt x="137069" y="136078"/>
                    </a:cubicBezTo>
                    <a:cubicBezTo>
                      <a:pt x="135500" y="136078"/>
                      <a:pt x="134472" y="135483"/>
                      <a:pt x="133932" y="134023"/>
                    </a:cubicBezTo>
                    <a:cubicBezTo>
                      <a:pt x="132471" y="130021"/>
                      <a:pt x="130849" y="127154"/>
                      <a:pt x="133607" y="125153"/>
                    </a:cubicBezTo>
                    <a:cubicBezTo>
                      <a:pt x="136365" y="123152"/>
                      <a:pt x="135716" y="121475"/>
                      <a:pt x="142153" y="120664"/>
                    </a:cubicBezTo>
                    <a:cubicBezTo>
                      <a:pt x="148589" y="119799"/>
                      <a:pt x="149238" y="119150"/>
                      <a:pt x="155349" y="119150"/>
                    </a:cubicBezTo>
                    <a:cubicBezTo>
                      <a:pt x="158162" y="119150"/>
                      <a:pt x="160379" y="119691"/>
                      <a:pt x="162272" y="119691"/>
                    </a:cubicBezTo>
                    <a:cubicBezTo>
                      <a:pt x="164436" y="119691"/>
                      <a:pt x="166166" y="118987"/>
                      <a:pt x="167897" y="115851"/>
                    </a:cubicBezTo>
                    <a:cubicBezTo>
                      <a:pt x="171142" y="110009"/>
                      <a:pt x="172548" y="104979"/>
                      <a:pt x="171304" y="99463"/>
                    </a:cubicBezTo>
                    <a:cubicBezTo>
                      <a:pt x="170006" y="93946"/>
                      <a:pt x="173738" y="91783"/>
                      <a:pt x="165517" y="90106"/>
                    </a:cubicBezTo>
                    <a:cubicBezTo>
                      <a:pt x="157296" y="88483"/>
                      <a:pt x="151347" y="87618"/>
                      <a:pt x="145235" y="87618"/>
                    </a:cubicBezTo>
                    <a:cubicBezTo>
                      <a:pt x="142261" y="87780"/>
                      <a:pt x="140909" y="87510"/>
                      <a:pt x="139394" y="87510"/>
                    </a:cubicBezTo>
                    <a:moveTo>
                      <a:pt x="60863" y="101518"/>
                    </a:moveTo>
                    <a:cubicBezTo>
                      <a:pt x="57942" y="101518"/>
                      <a:pt x="52804" y="101842"/>
                      <a:pt x="46043" y="106872"/>
                    </a:cubicBezTo>
                    <a:cubicBezTo>
                      <a:pt x="41879" y="110550"/>
                      <a:pt x="39607" y="111199"/>
                      <a:pt x="40581" y="116229"/>
                    </a:cubicBezTo>
                    <a:cubicBezTo>
                      <a:pt x="41338" y="120123"/>
                      <a:pt x="41500" y="124288"/>
                      <a:pt x="43826" y="124288"/>
                    </a:cubicBezTo>
                    <a:cubicBezTo>
                      <a:pt x="44475" y="124288"/>
                      <a:pt x="45286" y="123963"/>
                      <a:pt x="46368" y="123260"/>
                    </a:cubicBezTo>
                    <a:cubicBezTo>
                      <a:pt x="51181" y="119961"/>
                      <a:pt x="46043" y="118284"/>
                      <a:pt x="54048" y="112281"/>
                    </a:cubicBezTo>
                    <a:cubicBezTo>
                      <a:pt x="62106" y="106169"/>
                      <a:pt x="63729" y="101518"/>
                      <a:pt x="60863" y="101518"/>
                    </a:cubicBezTo>
                    <a:moveTo>
                      <a:pt x="318470" y="194274"/>
                    </a:moveTo>
                    <a:cubicBezTo>
                      <a:pt x="316902" y="194274"/>
                      <a:pt x="315333" y="194382"/>
                      <a:pt x="313819" y="194599"/>
                    </a:cubicBezTo>
                    <a:cubicBezTo>
                      <a:pt x="305760" y="199953"/>
                      <a:pt x="300298" y="196924"/>
                      <a:pt x="302840" y="207958"/>
                    </a:cubicBezTo>
                    <a:cubicBezTo>
                      <a:pt x="305382" y="218991"/>
                      <a:pt x="307004" y="221966"/>
                      <a:pt x="308627" y="225643"/>
                    </a:cubicBezTo>
                    <a:cubicBezTo>
                      <a:pt x="310249" y="229321"/>
                      <a:pt x="310249" y="230349"/>
                      <a:pt x="308302" y="234351"/>
                    </a:cubicBezTo>
                    <a:cubicBezTo>
                      <a:pt x="306463" y="238191"/>
                      <a:pt x="301974" y="241707"/>
                      <a:pt x="298783" y="241707"/>
                    </a:cubicBezTo>
                    <a:cubicBezTo>
                      <a:pt x="298675" y="241707"/>
                      <a:pt x="298513" y="241707"/>
                      <a:pt x="298351" y="241653"/>
                    </a:cubicBezTo>
                    <a:cubicBezTo>
                      <a:pt x="295105" y="241328"/>
                      <a:pt x="284505" y="241004"/>
                      <a:pt x="285478" y="233973"/>
                    </a:cubicBezTo>
                    <a:cubicBezTo>
                      <a:pt x="286452" y="226941"/>
                      <a:pt x="287696" y="228293"/>
                      <a:pt x="290670" y="221317"/>
                    </a:cubicBezTo>
                    <a:cubicBezTo>
                      <a:pt x="293321" y="214935"/>
                      <a:pt x="287912" y="210500"/>
                      <a:pt x="281909" y="210500"/>
                    </a:cubicBezTo>
                    <a:cubicBezTo>
                      <a:pt x="281260" y="210500"/>
                      <a:pt x="280665" y="210554"/>
                      <a:pt x="280070" y="210608"/>
                    </a:cubicBezTo>
                    <a:cubicBezTo>
                      <a:pt x="273309" y="211581"/>
                      <a:pt x="271686" y="212609"/>
                      <a:pt x="265899" y="212609"/>
                    </a:cubicBezTo>
                    <a:cubicBezTo>
                      <a:pt x="260112" y="212609"/>
                      <a:pt x="256867" y="212609"/>
                      <a:pt x="257841" y="218612"/>
                    </a:cubicBezTo>
                    <a:cubicBezTo>
                      <a:pt x="258814" y="224616"/>
                      <a:pt x="262005" y="224616"/>
                      <a:pt x="261681" y="229321"/>
                    </a:cubicBezTo>
                    <a:cubicBezTo>
                      <a:pt x="261410" y="233973"/>
                      <a:pt x="258490" y="235000"/>
                      <a:pt x="253298" y="236352"/>
                    </a:cubicBezTo>
                    <a:cubicBezTo>
                      <a:pt x="248160" y="237704"/>
                      <a:pt x="243995" y="237704"/>
                      <a:pt x="238803" y="238029"/>
                    </a:cubicBezTo>
                    <a:cubicBezTo>
                      <a:pt x="237937" y="238083"/>
                      <a:pt x="237180" y="238083"/>
                      <a:pt x="236423" y="238083"/>
                    </a:cubicBezTo>
                    <a:cubicBezTo>
                      <a:pt x="236261" y="238083"/>
                      <a:pt x="236098" y="238083"/>
                      <a:pt x="235936" y="238083"/>
                    </a:cubicBezTo>
                    <a:cubicBezTo>
                      <a:pt x="235774" y="238083"/>
                      <a:pt x="235612" y="238083"/>
                      <a:pt x="235449" y="238083"/>
                    </a:cubicBezTo>
                    <a:cubicBezTo>
                      <a:pt x="232529" y="238083"/>
                      <a:pt x="231123" y="238245"/>
                      <a:pt x="231123" y="242031"/>
                    </a:cubicBezTo>
                    <a:cubicBezTo>
                      <a:pt x="231123" y="247007"/>
                      <a:pt x="231393" y="248359"/>
                      <a:pt x="234963" y="252361"/>
                    </a:cubicBezTo>
                    <a:cubicBezTo>
                      <a:pt x="238532" y="256364"/>
                      <a:pt x="242967" y="257716"/>
                      <a:pt x="242048" y="264044"/>
                    </a:cubicBezTo>
                    <a:cubicBezTo>
                      <a:pt x="241074" y="270372"/>
                      <a:pt x="235287" y="270372"/>
                      <a:pt x="234963" y="274428"/>
                    </a:cubicBezTo>
                    <a:cubicBezTo>
                      <a:pt x="234638" y="278431"/>
                      <a:pt x="231393" y="280432"/>
                      <a:pt x="240101" y="284109"/>
                    </a:cubicBezTo>
                    <a:cubicBezTo>
                      <a:pt x="248809" y="287787"/>
                      <a:pt x="252973" y="287084"/>
                      <a:pt x="260058" y="288761"/>
                    </a:cubicBezTo>
                    <a:cubicBezTo>
                      <a:pt x="267143" y="290437"/>
                      <a:pt x="272606" y="287787"/>
                      <a:pt x="276446" y="292438"/>
                    </a:cubicBezTo>
                    <a:cubicBezTo>
                      <a:pt x="280340" y="297090"/>
                      <a:pt x="278718" y="301471"/>
                      <a:pt x="282558" y="302120"/>
                    </a:cubicBezTo>
                    <a:cubicBezTo>
                      <a:pt x="286398" y="302769"/>
                      <a:pt x="288020" y="304446"/>
                      <a:pt x="288669" y="307799"/>
                    </a:cubicBezTo>
                    <a:cubicBezTo>
                      <a:pt x="289318" y="311152"/>
                      <a:pt x="286722" y="312775"/>
                      <a:pt x="291914" y="314830"/>
                    </a:cubicBezTo>
                    <a:cubicBezTo>
                      <a:pt x="295646" y="316290"/>
                      <a:pt x="299432" y="320509"/>
                      <a:pt x="302353" y="320509"/>
                    </a:cubicBezTo>
                    <a:cubicBezTo>
                      <a:pt x="303380" y="320509"/>
                      <a:pt x="304354" y="319968"/>
                      <a:pt x="305111" y="318508"/>
                    </a:cubicBezTo>
                    <a:cubicBezTo>
                      <a:pt x="307978" y="313153"/>
                      <a:pt x="313819" y="310124"/>
                      <a:pt x="311547" y="306501"/>
                    </a:cubicBezTo>
                    <a:cubicBezTo>
                      <a:pt x="309330" y="302823"/>
                      <a:pt x="302515" y="299794"/>
                      <a:pt x="307707" y="297469"/>
                    </a:cubicBezTo>
                    <a:cubicBezTo>
                      <a:pt x="312845" y="295143"/>
                      <a:pt x="313819" y="295143"/>
                      <a:pt x="320580" y="294818"/>
                    </a:cubicBezTo>
                    <a:cubicBezTo>
                      <a:pt x="321337" y="294764"/>
                      <a:pt x="322148" y="294764"/>
                      <a:pt x="322959" y="294764"/>
                    </a:cubicBezTo>
                    <a:cubicBezTo>
                      <a:pt x="323608" y="294764"/>
                      <a:pt x="324257" y="294764"/>
                      <a:pt x="324960" y="294818"/>
                    </a:cubicBezTo>
                    <a:cubicBezTo>
                      <a:pt x="325609" y="294818"/>
                      <a:pt x="326258" y="294818"/>
                      <a:pt x="326853" y="294818"/>
                    </a:cubicBezTo>
                    <a:cubicBezTo>
                      <a:pt x="331829" y="294818"/>
                      <a:pt x="336318" y="294386"/>
                      <a:pt x="337021" y="290167"/>
                    </a:cubicBezTo>
                    <a:cubicBezTo>
                      <a:pt x="337995" y="284164"/>
                      <a:pt x="342159" y="283460"/>
                      <a:pt x="336372" y="278809"/>
                    </a:cubicBezTo>
                    <a:cubicBezTo>
                      <a:pt x="330585" y="274104"/>
                      <a:pt x="323176" y="275780"/>
                      <a:pt x="320958" y="267776"/>
                    </a:cubicBezTo>
                    <a:cubicBezTo>
                      <a:pt x="318686" y="259771"/>
                      <a:pt x="312899" y="256418"/>
                      <a:pt x="320634" y="252740"/>
                    </a:cubicBezTo>
                    <a:cubicBezTo>
                      <a:pt x="328314" y="249062"/>
                      <a:pt x="330261" y="249062"/>
                      <a:pt x="337995" y="247764"/>
                    </a:cubicBezTo>
                    <a:cubicBezTo>
                      <a:pt x="345729" y="246412"/>
                      <a:pt x="352490" y="244086"/>
                      <a:pt x="352490" y="239057"/>
                    </a:cubicBezTo>
                    <a:cubicBezTo>
                      <a:pt x="352490" y="234081"/>
                      <a:pt x="354112" y="229700"/>
                      <a:pt x="348325" y="223047"/>
                    </a:cubicBezTo>
                    <a:cubicBezTo>
                      <a:pt x="342538" y="216341"/>
                      <a:pt x="339942" y="216341"/>
                      <a:pt x="341240" y="211365"/>
                    </a:cubicBezTo>
                    <a:cubicBezTo>
                      <a:pt x="342538" y="206389"/>
                      <a:pt x="344161" y="204658"/>
                      <a:pt x="340916" y="201359"/>
                    </a:cubicBezTo>
                    <a:cubicBezTo>
                      <a:pt x="338103" y="198384"/>
                      <a:pt x="328368" y="194274"/>
                      <a:pt x="318470" y="194274"/>
                    </a:cubicBezTo>
                    <a:moveTo>
                      <a:pt x="168330" y="254957"/>
                    </a:moveTo>
                    <a:cubicBezTo>
                      <a:pt x="164652" y="254957"/>
                      <a:pt x="161028" y="257608"/>
                      <a:pt x="149724" y="258689"/>
                    </a:cubicBezTo>
                    <a:cubicBezTo>
                      <a:pt x="145452" y="257824"/>
                      <a:pt x="141774" y="257391"/>
                      <a:pt x="138745" y="257391"/>
                    </a:cubicBezTo>
                    <a:cubicBezTo>
                      <a:pt x="133229" y="257391"/>
                      <a:pt x="129443" y="258798"/>
                      <a:pt x="126576" y="261989"/>
                    </a:cubicBezTo>
                    <a:cubicBezTo>
                      <a:pt x="122087" y="267019"/>
                      <a:pt x="131390" y="269020"/>
                      <a:pt x="136528" y="277673"/>
                    </a:cubicBezTo>
                    <a:cubicBezTo>
                      <a:pt x="141666" y="286381"/>
                      <a:pt x="139070" y="285029"/>
                      <a:pt x="142964" y="291032"/>
                    </a:cubicBezTo>
                    <a:cubicBezTo>
                      <a:pt x="146804" y="297036"/>
                      <a:pt x="153889" y="294332"/>
                      <a:pt x="158378" y="300714"/>
                    </a:cubicBezTo>
                    <a:cubicBezTo>
                      <a:pt x="162867" y="307041"/>
                      <a:pt x="171250" y="311747"/>
                      <a:pt x="180553" y="314722"/>
                    </a:cubicBezTo>
                    <a:cubicBezTo>
                      <a:pt x="182121" y="315208"/>
                      <a:pt x="183474" y="315425"/>
                      <a:pt x="184718" y="315425"/>
                    </a:cubicBezTo>
                    <a:cubicBezTo>
                      <a:pt x="191045" y="315425"/>
                      <a:pt x="194237" y="309854"/>
                      <a:pt x="201484" y="307366"/>
                    </a:cubicBezTo>
                    <a:cubicBezTo>
                      <a:pt x="210192" y="304391"/>
                      <a:pt x="208245" y="300335"/>
                      <a:pt x="209218" y="292385"/>
                    </a:cubicBezTo>
                    <a:cubicBezTo>
                      <a:pt x="210192" y="284380"/>
                      <a:pt x="208894" y="284380"/>
                      <a:pt x="205054" y="273996"/>
                    </a:cubicBezTo>
                    <a:cubicBezTo>
                      <a:pt x="201160" y="263665"/>
                      <a:pt x="202133" y="263990"/>
                      <a:pt x="200564" y="259987"/>
                    </a:cubicBezTo>
                    <a:cubicBezTo>
                      <a:pt x="200294" y="259285"/>
                      <a:pt x="199861" y="258960"/>
                      <a:pt x="199320" y="258960"/>
                    </a:cubicBezTo>
                    <a:cubicBezTo>
                      <a:pt x="197103" y="258960"/>
                      <a:pt x="193155" y="265234"/>
                      <a:pt x="190234" y="267668"/>
                    </a:cubicBezTo>
                    <a:cubicBezTo>
                      <a:pt x="189098" y="268641"/>
                      <a:pt x="188071" y="269074"/>
                      <a:pt x="187151" y="269074"/>
                    </a:cubicBezTo>
                    <a:cubicBezTo>
                      <a:pt x="185258" y="269074"/>
                      <a:pt x="183690" y="267235"/>
                      <a:pt x="181527" y="264314"/>
                    </a:cubicBezTo>
                    <a:cubicBezTo>
                      <a:pt x="178281" y="259987"/>
                      <a:pt x="177037" y="257986"/>
                      <a:pt x="171575" y="255661"/>
                    </a:cubicBezTo>
                    <a:cubicBezTo>
                      <a:pt x="170385" y="255174"/>
                      <a:pt x="169357" y="254957"/>
                      <a:pt x="168330" y="254957"/>
                    </a:cubicBezTo>
                    <a:moveTo>
                      <a:pt x="526103" y="290329"/>
                    </a:moveTo>
                    <a:cubicBezTo>
                      <a:pt x="524805" y="290329"/>
                      <a:pt x="523940" y="291086"/>
                      <a:pt x="524048" y="292871"/>
                    </a:cubicBezTo>
                    <a:cubicBezTo>
                      <a:pt x="521830" y="300876"/>
                      <a:pt x="517612" y="304229"/>
                      <a:pt x="525346" y="308881"/>
                    </a:cubicBezTo>
                    <a:cubicBezTo>
                      <a:pt x="531458" y="312558"/>
                      <a:pt x="533351" y="316020"/>
                      <a:pt x="536217" y="316020"/>
                    </a:cubicBezTo>
                    <a:cubicBezTo>
                      <a:pt x="536974" y="316020"/>
                      <a:pt x="537840" y="315803"/>
                      <a:pt x="538867" y="315208"/>
                    </a:cubicBezTo>
                    <a:cubicBezTo>
                      <a:pt x="543681" y="312504"/>
                      <a:pt x="549847" y="310557"/>
                      <a:pt x="547575" y="305852"/>
                    </a:cubicBezTo>
                    <a:cubicBezTo>
                      <a:pt x="545357" y="301201"/>
                      <a:pt x="537299" y="303202"/>
                      <a:pt x="535027" y="297522"/>
                    </a:cubicBezTo>
                    <a:cubicBezTo>
                      <a:pt x="533513" y="293737"/>
                      <a:pt x="528862" y="290329"/>
                      <a:pt x="526103" y="290329"/>
                    </a:cubicBezTo>
                    <a:moveTo>
                      <a:pt x="127279" y="310719"/>
                    </a:moveTo>
                    <a:cubicBezTo>
                      <a:pt x="124791" y="312071"/>
                      <a:pt x="121276" y="312071"/>
                      <a:pt x="124304" y="316398"/>
                    </a:cubicBezTo>
                    <a:cubicBezTo>
                      <a:pt x="127279" y="320725"/>
                      <a:pt x="129767" y="316398"/>
                      <a:pt x="132742" y="321753"/>
                    </a:cubicBezTo>
                    <a:cubicBezTo>
                      <a:pt x="135230" y="326242"/>
                      <a:pt x="134743" y="331704"/>
                      <a:pt x="136906" y="331704"/>
                    </a:cubicBezTo>
                    <a:cubicBezTo>
                      <a:pt x="137339" y="331704"/>
                      <a:pt x="137826" y="331488"/>
                      <a:pt x="138475" y="331055"/>
                    </a:cubicBezTo>
                    <a:cubicBezTo>
                      <a:pt x="142477" y="328459"/>
                      <a:pt x="146804" y="311747"/>
                      <a:pt x="127279" y="310719"/>
                    </a:cubicBezTo>
                    <a:moveTo>
                      <a:pt x="220630" y="311855"/>
                    </a:moveTo>
                    <a:cubicBezTo>
                      <a:pt x="219711" y="311855"/>
                      <a:pt x="218413" y="312342"/>
                      <a:pt x="216628" y="313478"/>
                    </a:cubicBezTo>
                    <a:cubicBezTo>
                      <a:pt x="211814" y="317804"/>
                      <a:pt x="213383" y="320833"/>
                      <a:pt x="207920" y="326458"/>
                    </a:cubicBezTo>
                    <a:cubicBezTo>
                      <a:pt x="202403" y="332137"/>
                      <a:pt x="193101" y="337491"/>
                      <a:pt x="195372" y="343819"/>
                    </a:cubicBezTo>
                    <a:cubicBezTo>
                      <a:pt x="196833" y="347822"/>
                      <a:pt x="201105" y="351770"/>
                      <a:pt x="204459" y="351770"/>
                    </a:cubicBezTo>
                    <a:cubicBezTo>
                      <a:pt x="206352" y="351770"/>
                      <a:pt x="207974" y="350472"/>
                      <a:pt x="208569" y="347173"/>
                    </a:cubicBezTo>
                    <a:cubicBezTo>
                      <a:pt x="210192" y="338195"/>
                      <a:pt x="207596" y="336518"/>
                      <a:pt x="211111" y="331813"/>
                    </a:cubicBezTo>
                    <a:cubicBezTo>
                      <a:pt x="214681" y="327161"/>
                      <a:pt x="215276" y="323808"/>
                      <a:pt x="219494" y="319103"/>
                    </a:cubicBezTo>
                    <a:cubicBezTo>
                      <a:pt x="222631" y="315641"/>
                      <a:pt x="223280" y="311855"/>
                      <a:pt x="220630" y="311855"/>
                    </a:cubicBezTo>
                    <a:moveTo>
                      <a:pt x="330423" y="312234"/>
                    </a:moveTo>
                    <a:cubicBezTo>
                      <a:pt x="329017" y="312234"/>
                      <a:pt x="327611" y="312612"/>
                      <a:pt x="326204" y="313423"/>
                    </a:cubicBezTo>
                    <a:cubicBezTo>
                      <a:pt x="320958" y="318832"/>
                      <a:pt x="317929" y="322726"/>
                      <a:pt x="321553" y="330082"/>
                    </a:cubicBezTo>
                    <a:cubicBezTo>
                      <a:pt x="322418" y="330677"/>
                      <a:pt x="323825" y="330947"/>
                      <a:pt x="325447" y="330947"/>
                    </a:cubicBezTo>
                    <a:cubicBezTo>
                      <a:pt x="332100" y="330947"/>
                      <a:pt x="343133" y="326783"/>
                      <a:pt x="343403" y="324078"/>
                    </a:cubicBezTo>
                    <a:cubicBezTo>
                      <a:pt x="343674" y="321320"/>
                      <a:pt x="337454" y="312234"/>
                      <a:pt x="330423" y="312234"/>
                    </a:cubicBezTo>
                    <a:moveTo>
                      <a:pt x="293321" y="326025"/>
                    </a:moveTo>
                    <a:cubicBezTo>
                      <a:pt x="292347" y="326025"/>
                      <a:pt x="291698" y="326729"/>
                      <a:pt x="291590" y="328459"/>
                    </a:cubicBezTo>
                    <a:cubicBezTo>
                      <a:pt x="291049" y="332137"/>
                      <a:pt x="291860" y="333435"/>
                      <a:pt x="295214" y="337816"/>
                    </a:cubicBezTo>
                    <a:cubicBezTo>
                      <a:pt x="298513" y="342143"/>
                      <a:pt x="295214" y="344144"/>
                      <a:pt x="299378" y="349877"/>
                    </a:cubicBezTo>
                    <a:cubicBezTo>
                      <a:pt x="301271" y="352419"/>
                      <a:pt x="302948" y="353663"/>
                      <a:pt x="304516" y="353663"/>
                    </a:cubicBezTo>
                    <a:cubicBezTo>
                      <a:pt x="306409" y="353663"/>
                      <a:pt x="308140" y="351932"/>
                      <a:pt x="309979" y="348850"/>
                    </a:cubicBezTo>
                    <a:cubicBezTo>
                      <a:pt x="310952" y="343170"/>
                      <a:pt x="317389" y="341169"/>
                      <a:pt x="314468" y="337167"/>
                    </a:cubicBezTo>
                    <a:cubicBezTo>
                      <a:pt x="311547" y="333165"/>
                      <a:pt x="310952" y="336518"/>
                      <a:pt x="305165" y="333165"/>
                    </a:cubicBezTo>
                    <a:cubicBezTo>
                      <a:pt x="300947" y="330731"/>
                      <a:pt x="295917" y="326025"/>
                      <a:pt x="293321" y="326025"/>
                    </a:cubicBezTo>
                    <a:moveTo>
                      <a:pt x="254109" y="333489"/>
                    </a:moveTo>
                    <a:cubicBezTo>
                      <a:pt x="252324" y="333489"/>
                      <a:pt x="250539" y="334733"/>
                      <a:pt x="246267" y="335490"/>
                    </a:cubicBezTo>
                    <a:cubicBezTo>
                      <a:pt x="240804" y="337167"/>
                      <a:pt x="236964" y="339493"/>
                      <a:pt x="233394" y="341494"/>
                    </a:cubicBezTo>
                    <a:cubicBezTo>
                      <a:pt x="230041" y="343387"/>
                      <a:pt x="227553" y="348903"/>
                      <a:pt x="231663" y="348903"/>
                    </a:cubicBezTo>
                    <a:cubicBezTo>
                      <a:pt x="231880" y="348903"/>
                      <a:pt x="232150" y="348850"/>
                      <a:pt x="232421" y="348850"/>
                    </a:cubicBezTo>
                    <a:cubicBezTo>
                      <a:pt x="233611" y="348741"/>
                      <a:pt x="234638" y="348633"/>
                      <a:pt x="235666" y="348633"/>
                    </a:cubicBezTo>
                    <a:cubicBezTo>
                      <a:pt x="238965" y="348633"/>
                      <a:pt x="241507" y="349336"/>
                      <a:pt x="245942" y="349877"/>
                    </a:cubicBezTo>
                    <a:cubicBezTo>
                      <a:pt x="251729" y="350526"/>
                      <a:pt x="252054" y="357233"/>
                      <a:pt x="259139" y="358909"/>
                    </a:cubicBezTo>
                    <a:cubicBezTo>
                      <a:pt x="260383" y="359180"/>
                      <a:pt x="261356" y="359288"/>
                      <a:pt x="262168" y="359288"/>
                    </a:cubicBezTo>
                    <a:cubicBezTo>
                      <a:pt x="266332" y="359288"/>
                      <a:pt x="266981" y="356205"/>
                      <a:pt x="272335" y="352852"/>
                    </a:cubicBezTo>
                    <a:cubicBezTo>
                      <a:pt x="275581" y="350851"/>
                      <a:pt x="277906" y="350688"/>
                      <a:pt x="280124" y="350688"/>
                    </a:cubicBezTo>
                    <a:cubicBezTo>
                      <a:pt x="280340" y="350688"/>
                      <a:pt x="280557" y="350688"/>
                      <a:pt x="280773" y="350688"/>
                    </a:cubicBezTo>
                    <a:cubicBezTo>
                      <a:pt x="280989" y="350688"/>
                      <a:pt x="281206" y="350688"/>
                      <a:pt x="281422" y="350688"/>
                    </a:cubicBezTo>
                    <a:cubicBezTo>
                      <a:pt x="283207" y="350688"/>
                      <a:pt x="284992" y="350580"/>
                      <a:pt x="287155" y="349499"/>
                    </a:cubicBezTo>
                    <a:cubicBezTo>
                      <a:pt x="292617" y="346848"/>
                      <a:pt x="287804" y="343170"/>
                      <a:pt x="282666" y="341818"/>
                    </a:cubicBezTo>
                    <a:cubicBezTo>
                      <a:pt x="281151" y="341440"/>
                      <a:pt x="280124" y="341277"/>
                      <a:pt x="279259" y="341277"/>
                    </a:cubicBezTo>
                    <a:cubicBezTo>
                      <a:pt x="278339" y="341277"/>
                      <a:pt x="277528" y="341440"/>
                      <a:pt x="276392" y="341548"/>
                    </a:cubicBezTo>
                    <a:cubicBezTo>
                      <a:pt x="275310" y="341656"/>
                      <a:pt x="273904" y="341818"/>
                      <a:pt x="271741" y="341818"/>
                    </a:cubicBezTo>
                    <a:cubicBezTo>
                      <a:pt x="271092" y="341818"/>
                      <a:pt x="270334" y="341764"/>
                      <a:pt x="269523" y="341764"/>
                    </a:cubicBezTo>
                    <a:cubicBezTo>
                      <a:pt x="260815" y="341440"/>
                      <a:pt x="264710" y="340791"/>
                      <a:pt x="259247" y="336085"/>
                    </a:cubicBezTo>
                    <a:cubicBezTo>
                      <a:pt x="256813" y="334138"/>
                      <a:pt x="255461" y="333489"/>
                      <a:pt x="254109" y="333489"/>
                    </a:cubicBezTo>
                    <a:moveTo>
                      <a:pt x="239938" y="370159"/>
                    </a:moveTo>
                    <a:cubicBezTo>
                      <a:pt x="238424" y="370159"/>
                      <a:pt x="236802" y="370429"/>
                      <a:pt x="235017" y="371187"/>
                    </a:cubicBezTo>
                    <a:cubicBezTo>
                      <a:pt x="231177" y="373837"/>
                      <a:pt x="232096" y="376541"/>
                      <a:pt x="236964" y="377515"/>
                    </a:cubicBezTo>
                    <a:cubicBezTo>
                      <a:pt x="241128" y="378380"/>
                      <a:pt x="238100" y="382490"/>
                      <a:pt x="241561" y="382490"/>
                    </a:cubicBezTo>
                    <a:cubicBezTo>
                      <a:pt x="242102" y="382490"/>
                      <a:pt x="242805" y="382436"/>
                      <a:pt x="243725" y="382220"/>
                    </a:cubicBezTo>
                    <a:cubicBezTo>
                      <a:pt x="250485" y="380543"/>
                      <a:pt x="251729" y="376217"/>
                      <a:pt x="248863" y="373837"/>
                    </a:cubicBezTo>
                    <a:cubicBezTo>
                      <a:pt x="246753" y="372160"/>
                      <a:pt x="243833" y="370159"/>
                      <a:pt x="239938" y="370159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66088DE-E02D-5AD7-7211-6D1D6F93116F}"/>
                  </a:ext>
                </a:extLst>
              </p:cNvPr>
              <p:cNvSpPr/>
              <p:nvPr/>
            </p:nvSpPr>
            <p:spPr>
              <a:xfrm>
                <a:off x="5008292" y="3567998"/>
                <a:ext cx="231152" cy="298712"/>
              </a:xfrm>
              <a:custGeom>
                <a:avLst/>
                <a:gdLst>
                  <a:gd name="connsiteX0" fmla="*/ 58953 w 231152"/>
                  <a:gd name="connsiteY0" fmla="*/ 54 h 298712"/>
                  <a:gd name="connsiteX1" fmla="*/ 41050 w 231152"/>
                  <a:gd name="connsiteY1" fmla="*/ 2866 h 298712"/>
                  <a:gd name="connsiteX2" fmla="*/ 32992 w 231152"/>
                  <a:gd name="connsiteY2" fmla="*/ 4489 h 298712"/>
                  <a:gd name="connsiteX3" fmla="*/ 23851 w 231152"/>
                  <a:gd name="connsiteY3" fmla="*/ 5192 h 298712"/>
                  <a:gd name="connsiteX4" fmla="*/ 18822 w 231152"/>
                  <a:gd name="connsiteY4" fmla="*/ 5084 h 298712"/>
                  <a:gd name="connsiteX5" fmla="*/ 14224 w 231152"/>
                  <a:gd name="connsiteY5" fmla="*/ 5030 h 298712"/>
                  <a:gd name="connsiteX6" fmla="*/ 5084 w 231152"/>
                  <a:gd name="connsiteY6" fmla="*/ 5787 h 298712"/>
                  <a:gd name="connsiteX7" fmla="*/ 0 w 231152"/>
                  <a:gd name="connsiteY7" fmla="*/ 7950 h 298712"/>
                  <a:gd name="connsiteX8" fmla="*/ 24122 w 231152"/>
                  <a:gd name="connsiteY8" fmla="*/ 35804 h 298712"/>
                  <a:gd name="connsiteX9" fmla="*/ 39103 w 231152"/>
                  <a:gd name="connsiteY9" fmla="*/ 64524 h 298712"/>
                  <a:gd name="connsiteX10" fmla="*/ 50894 w 231152"/>
                  <a:gd name="connsiteY10" fmla="*/ 89241 h 298712"/>
                  <a:gd name="connsiteX11" fmla="*/ 65822 w 231152"/>
                  <a:gd name="connsiteY11" fmla="*/ 110063 h 298712"/>
                  <a:gd name="connsiteX12" fmla="*/ 92702 w 231152"/>
                  <a:gd name="connsiteY12" fmla="*/ 138133 h 298712"/>
                  <a:gd name="connsiteX13" fmla="*/ 108603 w 231152"/>
                  <a:gd name="connsiteY13" fmla="*/ 184755 h 298712"/>
                  <a:gd name="connsiteX14" fmla="*/ 108603 w 231152"/>
                  <a:gd name="connsiteY14" fmla="*/ 189190 h 298712"/>
                  <a:gd name="connsiteX15" fmla="*/ 103519 w 231152"/>
                  <a:gd name="connsiteY15" fmla="*/ 216773 h 298712"/>
                  <a:gd name="connsiteX16" fmla="*/ 97678 w 231152"/>
                  <a:gd name="connsiteY16" fmla="*/ 244141 h 298712"/>
                  <a:gd name="connsiteX17" fmla="*/ 96596 w 231152"/>
                  <a:gd name="connsiteY17" fmla="*/ 254849 h 298712"/>
                  <a:gd name="connsiteX18" fmla="*/ 97137 w 231152"/>
                  <a:gd name="connsiteY18" fmla="*/ 287733 h 298712"/>
                  <a:gd name="connsiteX19" fmla="*/ 107846 w 231152"/>
                  <a:gd name="connsiteY19" fmla="*/ 298712 h 298712"/>
                  <a:gd name="connsiteX20" fmla="*/ 154738 w 231152"/>
                  <a:gd name="connsiteY20" fmla="*/ 239327 h 298712"/>
                  <a:gd name="connsiteX21" fmla="*/ 154738 w 231152"/>
                  <a:gd name="connsiteY21" fmla="*/ 239273 h 298712"/>
                  <a:gd name="connsiteX22" fmla="*/ 161228 w 231152"/>
                  <a:gd name="connsiteY22" fmla="*/ 214231 h 298712"/>
                  <a:gd name="connsiteX23" fmla="*/ 165176 w 231152"/>
                  <a:gd name="connsiteY23" fmla="*/ 197086 h 298712"/>
                  <a:gd name="connsiteX24" fmla="*/ 171937 w 231152"/>
                  <a:gd name="connsiteY24" fmla="*/ 192868 h 298712"/>
                  <a:gd name="connsiteX25" fmla="*/ 178968 w 231152"/>
                  <a:gd name="connsiteY25" fmla="*/ 196329 h 298712"/>
                  <a:gd name="connsiteX26" fmla="*/ 179022 w 231152"/>
                  <a:gd name="connsiteY26" fmla="*/ 196329 h 298712"/>
                  <a:gd name="connsiteX27" fmla="*/ 181943 w 231152"/>
                  <a:gd name="connsiteY27" fmla="*/ 199142 h 298712"/>
                  <a:gd name="connsiteX28" fmla="*/ 188216 w 231152"/>
                  <a:gd name="connsiteY28" fmla="*/ 204388 h 298712"/>
                  <a:gd name="connsiteX29" fmla="*/ 189298 w 231152"/>
                  <a:gd name="connsiteY29" fmla="*/ 204658 h 298712"/>
                  <a:gd name="connsiteX30" fmla="*/ 194977 w 231152"/>
                  <a:gd name="connsiteY30" fmla="*/ 201738 h 298712"/>
                  <a:gd name="connsiteX31" fmla="*/ 210013 w 231152"/>
                  <a:gd name="connsiteY31" fmla="*/ 194544 h 298712"/>
                  <a:gd name="connsiteX32" fmla="*/ 215097 w 231152"/>
                  <a:gd name="connsiteY32" fmla="*/ 194058 h 298712"/>
                  <a:gd name="connsiteX33" fmla="*/ 223967 w 231152"/>
                  <a:gd name="connsiteY33" fmla="*/ 195031 h 298712"/>
                  <a:gd name="connsiteX34" fmla="*/ 228402 w 231152"/>
                  <a:gd name="connsiteY34" fmla="*/ 195626 h 298712"/>
                  <a:gd name="connsiteX35" fmla="*/ 228456 w 231152"/>
                  <a:gd name="connsiteY35" fmla="*/ 195626 h 298712"/>
                  <a:gd name="connsiteX36" fmla="*/ 229700 w 231152"/>
                  <a:gd name="connsiteY36" fmla="*/ 191948 h 298712"/>
                  <a:gd name="connsiteX37" fmla="*/ 230511 w 231152"/>
                  <a:gd name="connsiteY37" fmla="*/ 180753 h 298712"/>
                  <a:gd name="connsiteX38" fmla="*/ 225427 w 231152"/>
                  <a:gd name="connsiteY38" fmla="*/ 153331 h 298712"/>
                  <a:gd name="connsiteX39" fmla="*/ 212825 w 231152"/>
                  <a:gd name="connsiteY39" fmla="*/ 136998 h 298712"/>
                  <a:gd name="connsiteX40" fmla="*/ 196221 w 231152"/>
                  <a:gd name="connsiteY40" fmla="*/ 115688 h 298712"/>
                  <a:gd name="connsiteX41" fmla="*/ 186323 w 231152"/>
                  <a:gd name="connsiteY41" fmla="*/ 80803 h 298712"/>
                  <a:gd name="connsiteX42" fmla="*/ 185296 w 231152"/>
                  <a:gd name="connsiteY42" fmla="*/ 61928 h 298712"/>
                  <a:gd name="connsiteX43" fmla="*/ 176101 w 231152"/>
                  <a:gd name="connsiteY43" fmla="*/ 47974 h 298712"/>
                  <a:gd name="connsiteX44" fmla="*/ 163716 w 231152"/>
                  <a:gd name="connsiteY44" fmla="*/ 41213 h 298712"/>
                  <a:gd name="connsiteX45" fmla="*/ 147436 w 231152"/>
                  <a:gd name="connsiteY45" fmla="*/ 34777 h 298712"/>
                  <a:gd name="connsiteX46" fmla="*/ 117148 w 231152"/>
                  <a:gd name="connsiteY46" fmla="*/ 22824 h 298712"/>
                  <a:gd name="connsiteX47" fmla="*/ 89835 w 231152"/>
                  <a:gd name="connsiteY47" fmla="*/ 8978 h 298712"/>
                  <a:gd name="connsiteX48" fmla="*/ 61062 w 231152"/>
                  <a:gd name="connsiteY48" fmla="*/ 0 h 298712"/>
                  <a:gd name="connsiteX49" fmla="*/ 58953 w 231152"/>
                  <a:gd name="connsiteY49" fmla="*/ 54 h 29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31152" h="298712">
                    <a:moveTo>
                      <a:pt x="58953" y="54"/>
                    </a:moveTo>
                    <a:cubicBezTo>
                      <a:pt x="54356" y="54"/>
                      <a:pt x="47487" y="1514"/>
                      <a:pt x="41050" y="2866"/>
                    </a:cubicBezTo>
                    <a:cubicBezTo>
                      <a:pt x="38076" y="3515"/>
                      <a:pt x="35155" y="4111"/>
                      <a:pt x="32992" y="4489"/>
                    </a:cubicBezTo>
                    <a:cubicBezTo>
                      <a:pt x="29855" y="5030"/>
                      <a:pt x="26826" y="5192"/>
                      <a:pt x="23851" y="5192"/>
                    </a:cubicBezTo>
                    <a:cubicBezTo>
                      <a:pt x="22175" y="5192"/>
                      <a:pt x="20552" y="5138"/>
                      <a:pt x="18822" y="5084"/>
                    </a:cubicBezTo>
                    <a:cubicBezTo>
                      <a:pt x="17307" y="5030"/>
                      <a:pt x="15739" y="5030"/>
                      <a:pt x="14224" y="5030"/>
                    </a:cubicBezTo>
                    <a:cubicBezTo>
                      <a:pt x="11249" y="5030"/>
                      <a:pt x="8221" y="5138"/>
                      <a:pt x="5084" y="5787"/>
                    </a:cubicBezTo>
                    <a:cubicBezTo>
                      <a:pt x="3678" y="6058"/>
                      <a:pt x="1947" y="6815"/>
                      <a:pt x="0" y="7950"/>
                    </a:cubicBezTo>
                    <a:cubicBezTo>
                      <a:pt x="6382" y="14279"/>
                      <a:pt x="19687" y="27962"/>
                      <a:pt x="24122" y="35804"/>
                    </a:cubicBezTo>
                    <a:cubicBezTo>
                      <a:pt x="27205" y="41267"/>
                      <a:pt x="33425" y="53166"/>
                      <a:pt x="39103" y="64524"/>
                    </a:cubicBezTo>
                    <a:cubicBezTo>
                      <a:pt x="44025" y="74313"/>
                      <a:pt x="48623" y="83886"/>
                      <a:pt x="50894" y="89241"/>
                    </a:cubicBezTo>
                    <a:cubicBezTo>
                      <a:pt x="52895" y="93946"/>
                      <a:pt x="58682" y="101734"/>
                      <a:pt x="65822" y="110063"/>
                    </a:cubicBezTo>
                    <a:cubicBezTo>
                      <a:pt x="74367" y="120123"/>
                      <a:pt x="84589" y="130778"/>
                      <a:pt x="92702" y="138133"/>
                    </a:cubicBezTo>
                    <a:cubicBezTo>
                      <a:pt x="108657" y="152628"/>
                      <a:pt x="108711" y="166853"/>
                      <a:pt x="108603" y="184755"/>
                    </a:cubicBezTo>
                    <a:lnTo>
                      <a:pt x="108603" y="189190"/>
                    </a:lnTo>
                    <a:cubicBezTo>
                      <a:pt x="108603" y="199574"/>
                      <a:pt x="106223" y="207795"/>
                      <a:pt x="103519" y="216773"/>
                    </a:cubicBezTo>
                    <a:cubicBezTo>
                      <a:pt x="101193" y="224561"/>
                      <a:pt x="98705" y="233053"/>
                      <a:pt x="97678" y="244141"/>
                    </a:cubicBezTo>
                    <a:cubicBezTo>
                      <a:pt x="97245" y="248629"/>
                      <a:pt x="96921" y="251875"/>
                      <a:pt x="96596" y="254849"/>
                    </a:cubicBezTo>
                    <a:cubicBezTo>
                      <a:pt x="95028" y="270534"/>
                      <a:pt x="94216" y="278160"/>
                      <a:pt x="97137" y="287733"/>
                    </a:cubicBezTo>
                    <a:cubicBezTo>
                      <a:pt x="98056" y="290870"/>
                      <a:pt x="102113" y="294818"/>
                      <a:pt x="107846" y="298712"/>
                    </a:cubicBezTo>
                    <a:cubicBezTo>
                      <a:pt x="116662" y="287246"/>
                      <a:pt x="145651" y="249603"/>
                      <a:pt x="154738" y="239327"/>
                    </a:cubicBezTo>
                    <a:lnTo>
                      <a:pt x="154738" y="239273"/>
                    </a:lnTo>
                    <a:cubicBezTo>
                      <a:pt x="159876" y="233431"/>
                      <a:pt x="160633" y="222831"/>
                      <a:pt x="161228" y="214231"/>
                    </a:cubicBezTo>
                    <a:cubicBezTo>
                      <a:pt x="161714" y="206984"/>
                      <a:pt x="162201" y="200818"/>
                      <a:pt x="165176" y="197086"/>
                    </a:cubicBezTo>
                    <a:cubicBezTo>
                      <a:pt x="167556" y="194112"/>
                      <a:pt x="169773" y="192868"/>
                      <a:pt x="171937" y="192868"/>
                    </a:cubicBezTo>
                    <a:cubicBezTo>
                      <a:pt x="174262" y="192868"/>
                      <a:pt x="176534" y="194274"/>
                      <a:pt x="178968" y="196329"/>
                    </a:cubicBezTo>
                    <a:lnTo>
                      <a:pt x="179022" y="196329"/>
                    </a:lnTo>
                    <a:cubicBezTo>
                      <a:pt x="179941" y="197141"/>
                      <a:pt x="180915" y="198114"/>
                      <a:pt x="181943" y="199142"/>
                    </a:cubicBezTo>
                    <a:cubicBezTo>
                      <a:pt x="183781" y="201035"/>
                      <a:pt x="185891" y="203144"/>
                      <a:pt x="188216" y="204388"/>
                    </a:cubicBezTo>
                    <a:cubicBezTo>
                      <a:pt x="188595" y="204604"/>
                      <a:pt x="188919" y="204658"/>
                      <a:pt x="189298" y="204658"/>
                    </a:cubicBezTo>
                    <a:cubicBezTo>
                      <a:pt x="190866" y="204658"/>
                      <a:pt x="192706" y="203306"/>
                      <a:pt x="194977" y="201738"/>
                    </a:cubicBezTo>
                    <a:cubicBezTo>
                      <a:pt x="198817" y="199033"/>
                      <a:pt x="203306" y="195788"/>
                      <a:pt x="210013" y="194544"/>
                    </a:cubicBezTo>
                    <a:cubicBezTo>
                      <a:pt x="211797" y="194220"/>
                      <a:pt x="213474" y="194058"/>
                      <a:pt x="215097" y="194058"/>
                    </a:cubicBezTo>
                    <a:cubicBezTo>
                      <a:pt x="218342" y="194058"/>
                      <a:pt x="221262" y="194598"/>
                      <a:pt x="223967" y="195031"/>
                    </a:cubicBezTo>
                    <a:cubicBezTo>
                      <a:pt x="225697" y="195301"/>
                      <a:pt x="227320" y="195572"/>
                      <a:pt x="228402" y="195626"/>
                    </a:cubicBezTo>
                    <a:lnTo>
                      <a:pt x="228456" y="195626"/>
                    </a:lnTo>
                    <a:cubicBezTo>
                      <a:pt x="229159" y="195626"/>
                      <a:pt x="229645" y="194923"/>
                      <a:pt x="229700" y="191948"/>
                    </a:cubicBezTo>
                    <a:cubicBezTo>
                      <a:pt x="229808" y="187892"/>
                      <a:pt x="230186" y="184268"/>
                      <a:pt x="230511" y="180753"/>
                    </a:cubicBezTo>
                    <a:cubicBezTo>
                      <a:pt x="231484" y="171179"/>
                      <a:pt x="232296" y="162796"/>
                      <a:pt x="225427" y="153331"/>
                    </a:cubicBezTo>
                    <a:cubicBezTo>
                      <a:pt x="220235" y="146192"/>
                      <a:pt x="216881" y="142028"/>
                      <a:pt x="212825" y="136998"/>
                    </a:cubicBezTo>
                    <a:cubicBezTo>
                      <a:pt x="208931" y="132184"/>
                      <a:pt x="204388" y="126559"/>
                      <a:pt x="196221" y="115688"/>
                    </a:cubicBezTo>
                    <a:cubicBezTo>
                      <a:pt x="185025" y="100815"/>
                      <a:pt x="185620" y="91512"/>
                      <a:pt x="186323" y="80803"/>
                    </a:cubicBezTo>
                    <a:cubicBezTo>
                      <a:pt x="186702" y="75286"/>
                      <a:pt x="187080" y="69337"/>
                      <a:pt x="185296" y="61928"/>
                    </a:cubicBezTo>
                    <a:cubicBezTo>
                      <a:pt x="182537" y="50407"/>
                      <a:pt x="180158" y="49542"/>
                      <a:pt x="176101" y="47974"/>
                    </a:cubicBezTo>
                    <a:cubicBezTo>
                      <a:pt x="172802" y="46730"/>
                      <a:pt x="168800" y="45215"/>
                      <a:pt x="163716" y="41213"/>
                    </a:cubicBezTo>
                    <a:cubicBezTo>
                      <a:pt x="158470" y="37102"/>
                      <a:pt x="153385" y="36021"/>
                      <a:pt x="147436" y="34777"/>
                    </a:cubicBezTo>
                    <a:cubicBezTo>
                      <a:pt x="139486" y="33100"/>
                      <a:pt x="130237" y="31099"/>
                      <a:pt x="117148" y="22824"/>
                    </a:cubicBezTo>
                    <a:cubicBezTo>
                      <a:pt x="108278" y="17199"/>
                      <a:pt x="98651" y="12602"/>
                      <a:pt x="89835" y="8978"/>
                    </a:cubicBezTo>
                    <a:cubicBezTo>
                      <a:pt x="76422" y="3569"/>
                      <a:pt x="65064" y="541"/>
                      <a:pt x="61062" y="0"/>
                    </a:cubicBezTo>
                    <a:cubicBezTo>
                      <a:pt x="60413" y="54"/>
                      <a:pt x="59710" y="54"/>
                      <a:pt x="58953" y="54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6E400A7-D0A7-7675-C2DA-9E9B74BE89C2}"/>
                  </a:ext>
                </a:extLst>
              </p:cNvPr>
              <p:cNvSpPr/>
              <p:nvPr/>
            </p:nvSpPr>
            <p:spPr>
              <a:xfrm>
                <a:off x="4491895" y="3581844"/>
                <a:ext cx="741121" cy="465565"/>
              </a:xfrm>
              <a:custGeom>
                <a:avLst/>
                <a:gdLst>
                  <a:gd name="connsiteX0" fmla="*/ 507527 w 741121"/>
                  <a:gd name="connsiteY0" fmla="*/ 0 h 465565"/>
                  <a:gd name="connsiteX1" fmla="*/ 499144 w 741121"/>
                  <a:gd name="connsiteY1" fmla="*/ 6436 h 465565"/>
                  <a:gd name="connsiteX2" fmla="*/ 486164 w 741121"/>
                  <a:gd name="connsiteY2" fmla="*/ 15793 h 465565"/>
                  <a:gd name="connsiteX3" fmla="*/ 483514 w 741121"/>
                  <a:gd name="connsiteY3" fmla="*/ 17253 h 465565"/>
                  <a:gd name="connsiteX4" fmla="*/ 443923 w 741121"/>
                  <a:gd name="connsiteY4" fmla="*/ 33370 h 465565"/>
                  <a:gd name="connsiteX5" fmla="*/ 414339 w 741121"/>
                  <a:gd name="connsiteY5" fmla="*/ 35101 h 465565"/>
                  <a:gd name="connsiteX6" fmla="*/ 388756 w 741121"/>
                  <a:gd name="connsiteY6" fmla="*/ 36399 h 465565"/>
                  <a:gd name="connsiteX7" fmla="*/ 375452 w 741121"/>
                  <a:gd name="connsiteY7" fmla="*/ 45540 h 465565"/>
                  <a:gd name="connsiteX8" fmla="*/ 360740 w 741121"/>
                  <a:gd name="connsiteY8" fmla="*/ 55167 h 465565"/>
                  <a:gd name="connsiteX9" fmla="*/ 360686 w 741121"/>
                  <a:gd name="connsiteY9" fmla="*/ 55167 h 465565"/>
                  <a:gd name="connsiteX10" fmla="*/ 360200 w 741121"/>
                  <a:gd name="connsiteY10" fmla="*/ 55167 h 465565"/>
                  <a:gd name="connsiteX11" fmla="*/ 341378 w 741121"/>
                  <a:gd name="connsiteY11" fmla="*/ 44512 h 465565"/>
                  <a:gd name="connsiteX12" fmla="*/ 320555 w 741121"/>
                  <a:gd name="connsiteY12" fmla="*/ 30504 h 465565"/>
                  <a:gd name="connsiteX13" fmla="*/ 300327 w 741121"/>
                  <a:gd name="connsiteY13" fmla="*/ 27746 h 465565"/>
                  <a:gd name="connsiteX14" fmla="*/ 280857 w 741121"/>
                  <a:gd name="connsiteY14" fmla="*/ 28665 h 465565"/>
                  <a:gd name="connsiteX15" fmla="*/ 261224 w 741121"/>
                  <a:gd name="connsiteY15" fmla="*/ 29584 h 465565"/>
                  <a:gd name="connsiteX16" fmla="*/ 254679 w 741121"/>
                  <a:gd name="connsiteY16" fmla="*/ 29422 h 465565"/>
                  <a:gd name="connsiteX17" fmla="*/ 231531 w 741121"/>
                  <a:gd name="connsiteY17" fmla="*/ 24176 h 465565"/>
                  <a:gd name="connsiteX18" fmla="*/ 220660 w 741121"/>
                  <a:gd name="connsiteY18" fmla="*/ 20661 h 465565"/>
                  <a:gd name="connsiteX19" fmla="*/ 218064 w 741121"/>
                  <a:gd name="connsiteY19" fmla="*/ 20444 h 465565"/>
                  <a:gd name="connsiteX20" fmla="*/ 197620 w 741121"/>
                  <a:gd name="connsiteY20" fmla="*/ 29693 h 465565"/>
                  <a:gd name="connsiteX21" fmla="*/ 194699 w 741121"/>
                  <a:gd name="connsiteY21" fmla="*/ 31694 h 465565"/>
                  <a:gd name="connsiteX22" fmla="*/ 183936 w 741121"/>
                  <a:gd name="connsiteY22" fmla="*/ 42673 h 465565"/>
                  <a:gd name="connsiteX23" fmla="*/ 152729 w 741121"/>
                  <a:gd name="connsiteY23" fmla="*/ 67174 h 465565"/>
                  <a:gd name="connsiteX24" fmla="*/ 123955 w 741121"/>
                  <a:gd name="connsiteY24" fmla="*/ 95514 h 465565"/>
                  <a:gd name="connsiteX25" fmla="*/ 108433 w 741121"/>
                  <a:gd name="connsiteY25" fmla="*/ 119853 h 465565"/>
                  <a:gd name="connsiteX26" fmla="*/ 97778 w 741121"/>
                  <a:gd name="connsiteY26" fmla="*/ 139161 h 465565"/>
                  <a:gd name="connsiteX27" fmla="*/ 82472 w 741121"/>
                  <a:gd name="connsiteY27" fmla="*/ 171126 h 465565"/>
                  <a:gd name="connsiteX28" fmla="*/ 71439 w 741121"/>
                  <a:gd name="connsiteY28" fmla="*/ 190921 h 465565"/>
                  <a:gd name="connsiteX29" fmla="*/ 70844 w 741121"/>
                  <a:gd name="connsiteY29" fmla="*/ 191786 h 465565"/>
                  <a:gd name="connsiteX30" fmla="*/ 48777 w 741121"/>
                  <a:gd name="connsiteY30" fmla="*/ 206281 h 465565"/>
                  <a:gd name="connsiteX31" fmla="*/ 34012 w 741121"/>
                  <a:gd name="connsiteY31" fmla="*/ 213961 h 465565"/>
                  <a:gd name="connsiteX32" fmla="*/ 32443 w 741121"/>
                  <a:gd name="connsiteY32" fmla="*/ 215421 h 465565"/>
                  <a:gd name="connsiteX33" fmla="*/ 32389 w 741121"/>
                  <a:gd name="connsiteY33" fmla="*/ 215421 h 465565"/>
                  <a:gd name="connsiteX34" fmla="*/ 22438 w 741121"/>
                  <a:gd name="connsiteY34" fmla="*/ 221154 h 465565"/>
                  <a:gd name="connsiteX35" fmla="*/ 14000 w 741121"/>
                  <a:gd name="connsiteY35" fmla="*/ 222020 h 465565"/>
                  <a:gd name="connsiteX36" fmla="*/ 10323 w 741121"/>
                  <a:gd name="connsiteY36" fmla="*/ 221965 h 465565"/>
                  <a:gd name="connsiteX37" fmla="*/ 10268 w 741121"/>
                  <a:gd name="connsiteY37" fmla="*/ 221965 h 465565"/>
                  <a:gd name="connsiteX38" fmla="*/ 8538 w 741121"/>
                  <a:gd name="connsiteY38" fmla="*/ 221911 h 465565"/>
                  <a:gd name="connsiteX39" fmla="*/ 2101 w 741121"/>
                  <a:gd name="connsiteY39" fmla="*/ 222885 h 465565"/>
                  <a:gd name="connsiteX40" fmla="*/ 100 w 741121"/>
                  <a:gd name="connsiteY40" fmla="*/ 225265 h 465565"/>
                  <a:gd name="connsiteX41" fmla="*/ 3778 w 741121"/>
                  <a:gd name="connsiteY41" fmla="*/ 232079 h 465565"/>
                  <a:gd name="connsiteX42" fmla="*/ 8808 w 741121"/>
                  <a:gd name="connsiteY42" fmla="*/ 238678 h 465565"/>
                  <a:gd name="connsiteX43" fmla="*/ 23790 w 741121"/>
                  <a:gd name="connsiteY43" fmla="*/ 256472 h 465565"/>
                  <a:gd name="connsiteX44" fmla="*/ 38284 w 741121"/>
                  <a:gd name="connsiteY44" fmla="*/ 274374 h 465565"/>
                  <a:gd name="connsiteX45" fmla="*/ 41043 w 741121"/>
                  <a:gd name="connsiteY45" fmla="*/ 281459 h 465565"/>
                  <a:gd name="connsiteX46" fmla="*/ 47209 w 741121"/>
                  <a:gd name="connsiteY46" fmla="*/ 289572 h 465565"/>
                  <a:gd name="connsiteX47" fmla="*/ 63488 w 741121"/>
                  <a:gd name="connsiteY47" fmla="*/ 297360 h 465565"/>
                  <a:gd name="connsiteX48" fmla="*/ 85339 w 741121"/>
                  <a:gd name="connsiteY48" fmla="*/ 308772 h 465565"/>
                  <a:gd name="connsiteX49" fmla="*/ 85393 w 741121"/>
                  <a:gd name="connsiteY49" fmla="*/ 308718 h 465565"/>
                  <a:gd name="connsiteX50" fmla="*/ 86907 w 741121"/>
                  <a:gd name="connsiteY50" fmla="*/ 310016 h 465565"/>
                  <a:gd name="connsiteX51" fmla="*/ 95723 w 741121"/>
                  <a:gd name="connsiteY51" fmla="*/ 327810 h 465565"/>
                  <a:gd name="connsiteX52" fmla="*/ 91072 w 741121"/>
                  <a:gd name="connsiteY52" fmla="*/ 341386 h 465565"/>
                  <a:gd name="connsiteX53" fmla="*/ 88422 w 741121"/>
                  <a:gd name="connsiteY53" fmla="*/ 348308 h 465565"/>
                  <a:gd name="connsiteX54" fmla="*/ 111840 w 741121"/>
                  <a:gd name="connsiteY54" fmla="*/ 361289 h 465565"/>
                  <a:gd name="connsiteX55" fmla="*/ 127525 w 741121"/>
                  <a:gd name="connsiteY55" fmla="*/ 369456 h 465565"/>
                  <a:gd name="connsiteX56" fmla="*/ 135151 w 741121"/>
                  <a:gd name="connsiteY56" fmla="*/ 376108 h 465565"/>
                  <a:gd name="connsiteX57" fmla="*/ 137531 w 741121"/>
                  <a:gd name="connsiteY57" fmla="*/ 377244 h 465565"/>
                  <a:gd name="connsiteX58" fmla="*/ 138018 w 741121"/>
                  <a:gd name="connsiteY58" fmla="*/ 377244 h 465565"/>
                  <a:gd name="connsiteX59" fmla="*/ 152242 w 741121"/>
                  <a:gd name="connsiteY59" fmla="*/ 365778 h 465565"/>
                  <a:gd name="connsiteX60" fmla="*/ 153107 w 741121"/>
                  <a:gd name="connsiteY60" fmla="*/ 364805 h 465565"/>
                  <a:gd name="connsiteX61" fmla="*/ 161328 w 741121"/>
                  <a:gd name="connsiteY61" fmla="*/ 361235 h 465565"/>
                  <a:gd name="connsiteX62" fmla="*/ 167170 w 741121"/>
                  <a:gd name="connsiteY62" fmla="*/ 362208 h 465565"/>
                  <a:gd name="connsiteX63" fmla="*/ 183016 w 741121"/>
                  <a:gd name="connsiteY63" fmla="*/ 371673 h 465565"/>
                  <a:gd name="connsiteX64" fmla="*/ 183233 w 741121"/>
                  <a:gd name="connsiteY64" fmla="*/ 386168 h 465565"/>
                  <a:gd name="connsiteX65" fmla="*/ 180096 w 741121"/>
                  <a:gd name="connsiteY65" fmla="*/ 389738 h 465565"/>
                  <a:gd name="connsiteX66" fmla="*/ 180042 w 741121"/>
                  <a:gd name="connsiteY66" fmla="*/ 389738 h 465565"/>
                  <a:gd name="connsiteX67" fmla="*/ 176580 w 741121"/>
                  <a:gd name="connsiteY67" fmla="*/ 393632 h 465565"/>
                  <a:gd name="connsiteX68" fmla="*/ 175336 w 741121"/>
                  <a:gd name="connsiteY68" fmla="*/ 398067 h 465565"/>
                  <a:gd name="connsiteX69" fmla="*/ 177824 w 741121"/>
                  <a:gd name="connsiteY69" fmla="*/ 404773 h 465565"/>
                  <a:gd name="connsiteX70" fmla="*/ 180042 w 741121"/>
                  <a:gd name="connsiteY70" fmla="*/ 407207 h 465565"/>
                  <a:gd name="connsiteX71" fmla="*/ 184314 w 741121"/>
                  <a:gd name="connsiteY71" fmla="*/ 413319 h 465565"/>
                  <a:gd name="connsiteX72" fmla="*/ 209086 w 741121"/>
                  <a:gd name="connsiteY72" fmla="*/ 422513 h 465565"/>
                  <a:gd name="connsiteX73" fmla="*/ 211790 w 741121"/>
                  <a:gd name="connsiteY73" fmla="*/ 440416 h 465565"/>
                  <a:gd name="connsiteX74" fmla="*/ 211141 w 741121"/>
                  <a:gd name="connsiteY74" fmla="*/ 449448 h 465565"/>
                  <a:gd name="connsiteX75" fmla="*/ 214548 w 741121"/>
                  <a:gd name="connsiteY75" fmla="*/ 450097 h 465565"/>
                  <a:gd name="connsiteX76" fmla="*/ 227096 w 741121"/>
                  <a:gd name="connsiteY76" fmla="*/ 448582 h 465565"/>
                  <a:gd name="connsiteX77" fmla="*/ 246891 w 741121"/>
                  <a:gd name="connsiteY77" fmla="*/ 446527 h 465565"/>
                  <a:gd name="connsiteX78" fmla="*/ 280153 w 741121"/>
                  <a:gd name="connsiteY78" fmla="*/ 457506 h 465565"/>
                  <a:gd name="connsiteX79" fmla="*/ 298002 w 741121"/>
                  <a:gd name="connsiteY79" fmla="*/ 465024 h 465565"/>
                  <a:gd name="connsiteX80" fmla="*/ 302599 w 741121"/>
                  <a:gd name="connsiteY80" fmla="*/ 465565 h 465565"/>
                  <a:gd name="connsiteX81" fmla="*/ 320501 w 741121"/>
                  <a:gd name="connsiteY81" fmla="*/ 460860 h 465565"/>
                  <a:gd name="connsiteX82" fmla="*/ 320501 w 741121"/>
                  <a:gd name="connsiteY82" fmla="*/ 460914 h 465565"/>
                  <a:gd name="connsiteX83" fmla="*/ 339485 w 741121"/>
                  <a:gd name="connsiteY83" fmla="*/ 455235 h 465565"/>
                  <a:gd name="connsiteX84" fmla="*/ 344731 w 741121"/>
                  <a:gd name="connsiteY84" fmla="*/ 454856 h 465565"/>
                  <a:gd name="connsiteX85" fmla="*/ 377723 w 741121"/>
                  <a:gd name="connsiteY85" fmla="*/ 459940 h 465565"/>
                  <a:gd name="connsiteX86" fmla="*/ 406442 w 741121"/>
                  <a:gd name="connsiteY86" fmla="*/ 464538 h 465565"/>
                  <a:gd name="connsiteX87" fmla="*/ 407632 w 741121"/>
                  <a:gd name="connsiteY87" fmla="*/ 464538 h 465565"/>
                  <a:gd name="connsiteX88" fmla="*/ 430023 w 741121"/>
                  <a:gd name="connsiteY88" fmla="*/ 459399 h 465565"/>
                  <a:gd name="connsiteX89" fmla="*/ 453064 w 741121"/>
                  <a:gd name="connsiteY89" fmla="*/ 445500 h 465565"/>
                  <a:gd name="connsiteX90" fmla="*/ 478159 w 741121"/>
                  <a:gd name="connsiteY90" fmla="*/ 432357 h 465565"/>
                  <a:gd name="connsiteX91" fmla="*/ 502011 w 741121"/>
                  <a:gd name="connsiteY91" fmla="*/ 429112 h 465565"/>
                  <a:gd name="connsiteX92" fmla="*/ 521427 w 741121"/>
                  <a:gd name="connsiteY92" fmla="*/ 425812 h 465565"/>
                  <a:gd name="connsiteX93" fmla="*/ 548146 w 741121"/>
                  <a:gd name="connsiteY93" fmla="*/ 421756 h 465565"/>
                  <a:gd name="connsiteX94" fmla="*/ 549498 w 741121"/>
                  <a:gd name="connsiteY94" fmla="*/ 421810 h 465565"/>
                  <a:gd name="connsiteX95" fmla="*/ 583138 w 741121"/>
                  <a:gd name="connsiteY95" fmla="*/ 430193 h 465565"/>
                  <a:gd name="connsiteX96" fmla="*/ 604502 w 741121"/>
                  <a:gd name="connsiteY96" fmla="*/ 437657 h 465565"/>
                  <a:gd name="connsiteX97" fmla="*/ 641388 w 741121"/>
                  <a:gd name="connsiteY97" fmla="*/ 450475 h 465565"/>
                  <a:gd name="connsiteX98" fmla="*/ 651773 w 741121"/>
                  <a:gd name="connsiteY98" fmla="*/ 454802 h 465565"/>
                  <a:gd name="connsiteX99" fmla="*/ 654044 w 741121"/>
                  <a:gd name="connsiteY99" fmla="*/ 444147 h 465565"/>
                  <a:gd name="connsiteX100" fmla="*/ 655018 w 741121"/>
                  <a:gd name="connsiteY100" fmla="*/ 405422 h 465565"/>
                  <a:gd name="connsiteX101" fmla="*/ 674975 w 741121"/>
                  <a:gd name="connsiteY101" fmla="*/ 384059 h 465565"/>
                  <a:gd name="connsiteX102" fmla="*/ 676273 w 741121"/>
                  <a:gd name="connsiteY102" fmla="*/ 362046 h 465565"/>
                  <a:gd name="connsiteX103" fmla="*/ 674380 w 741121"/>
                  <a:gd name="connsiteY103" fmla="*/ 339330 h 465565"/>
                  <a:gd name="connsiteX104" fmla="*/ 690714 w 741121"/>
                  <a:gd name="connsiteY104" fmla="*/ 326837 h 465565"/>
                  <a:gd name="connsiteX105" fmla="*/ 694933 w 741121"/>
                  <a:gd name="connsiteY105" fmla="*/ 331326 h 465565"/>
                  <a:gd name="connsiteX106" fmla="*/ 702667 w 741121"/>
                  <a:gd name="connsiteY106" fmla="*/ 347984 h 465565"/>
                  <a:gd name="connsiteX107" fmla="*/ 707318 w 741121"/>
                  <a:gd name="connsiteY107" fmla="*/ 348092 h 465565"/>
                  <a:gd name="connsiteX108" fmla="*/ 732251 w 741121"/>
                  <a:gd name="connsiteY108" fmla="*/ 341980 h 465565"/>
                  <a:gd name="connsiteX109" fmla="*/ 740634 w 741121"/>
                  <a:gd name="connsiteY109" fmla="*/ 317912 h 465565"/>
                  <a:gd name="connsiteX110" fmla="*/ 741121 w 741121"/>
                  <a:gd name="connsiteY110" fmla="*/ 314938 h 465565"/>
                  <a:gd name="connsiteX111" fmla="*/ 718730 w 741121"/>
                  <a:gd name="connsiteY111" fmla="*/ 295954 h 465565"/>
                  <a:gd name="connsiteX112" fmla="*/ 715323 w 741121"/>
                  <a:gd name="connsiteY112" fmla="*/ 295684 h 465565"/>
                  <a:gd name="connsiteX113" fmla="*/ 693256 w 741121"/>
                  <a:gd name="connsiteY113" fmla="*/ 302390 h 465565"/>
                  <a:gd name="connsiteX114" fmla="*/ 670919 w 741121"/>
                  <a:gd name="connsiteY114" fmla="*/ 310287 h 465565"/>
                  <a:gd name="connsiteX115" fmla="*/ 665348 w 741121"/>
                  <a:gd name="connsiteY115" fmla="*/ 310773 h 465565"/>
                  <a:gd name="connsiteX116" fmla="*/ 633276 w 741121"/>
                  <a:gd name="connsiteY116" fmla="*/ 301903 h 465565"/>
                  <a:gd name="connsiteX117" fmla="*/ 603961 w 741121"/>
                  <a:gd name="connsiteY117" fmla="*/ 276916 h 465565"/>
                  <a:gd name="connsiteX118" fmla="*/ 603042 w 741121"/>
                  <a:gd name="connsiteY118" fmla="*/ 239706 h 465565"/>
                  <a:gd name="connsiteX119" fmla="*/ 604069 w 741121"/>
                  <a:gd name="connsiteY119" fmla="*/ 229051 h 465565"/>
                  <a:gd name="connsiteX120" fmla="*/ 610343 w 741121"/>
                  <a:gd name="connsiteY120" fmla="*/ 199574 h 465565"/>
                  <a:gd name="connsiteX121" fmla="*/ 614941 w 741121"/>
                  <a:gd name="connsiteY121" fmla="*/ 175182 h 465565"/>
                  <a:gd name="connsiteX122" fmla="*/ 614995 w 741121"/>
                  <a:gd name="connsiteY122" fmla="*/ 171179 h 465565"/>
                  <a:gd name="connsiteX123" fmla="*/ 602609 w 741121"/>
                  <a:gd name="connsiteY123" fmla="*/ 132130 h 465565"/>
                  <a:gd name="connsiteX124" fmla="*/ 574755 w 741121"/>
                  <a:gd name="connsiteY124" fmla="*/ 103140 h 465565"/>
                  <a:gd name="connsiteX125" fmla="*/ 558151 w 741121"/>
                  <a:gd name="connsiteY125" fmla="*/ 79505 h 465565"/>
                  <a:gd name="connsiteX126" fmla="*/ 546631 w 741121"/>
                  <a:gd name="connsiteY126" fmla="*/ 55437 h 465565"/>
                  <a:gd name="connsiteX127" fmla="*/ 531866 w 741121"/>
                  <a:gd name="connsiteY127" fmla="*/ 27151 h 465565"/>
                  <a:gd name="connsiteX128" fmla="*/ 507527 w 741121"/>
                  <a:gd name="connsiteY128" fmla="*/ 0 h 46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741121" h="465565">
                    <a:moveTo>
                      <a:pt x="507527" y="0"/>
                    </a:moveTo>
                    <a:cubicBezTo>
                      <a:pt x="504715" y="2055"/>
                      <a:pt x="501849" y="4327"/>
                      <a:pt x="499144" y="6436"/>
                    </a:cubicBezTo>
                    <a:cubicBezTo>
                      <a:pt x="494060" y="10438"/>
                      <a:pt x="489517" y="14008"/>
                      <a:pt x="486164" y="15793"/>
                    </a:cubicBezTo>
                    <a:lnTo>
                      <a:pt x="483514" y="17253"/>
                    </a:lnTo>
                    <a:cubicBezTo>
                      <a:pt x="474265" y="22283"/>
                      <a:pt x="457607" y="31423"/>
                      <a:pt x="443923" y="33370"/>
                    </a:cubicBezTo>
                    <a:cubicBezTo>
                      <a:pt x="436135" y="34506"/>
                      <a:pt x="425210" y="34777"/>
                      <a:pt x="414339" y="35101"/>
                    </a:cubicBezTo>
                    <a:cubicBezTo>
                      <a:pt x="405036" y="35372"/>
                      <a:pt x="395788" y="35642"/>
                      <a:pt x="388756" y="36399"/>
                    </a:cubicBezTo>
                    <a:cubicBezTo>
                      <a:pt x="382428" y="37102"/>
                      <a:pt x="378697" y="41592"/>
                      <a:pt x="375452" y="45540"/>
                    </a:cubicBezTo>
                    <a:cubicBezTo>
                      <a:pt x="371395" y="50462"/>
                      <a:pt x="367717" y="54896"/>
                      <a:pt x="360740" y="55167"/>
                    </a:cubicBezTo>
                    <a:lnTo>
                      <a:pt x="360686" y="55167"/>
                    </a:lnTo>
                    <a:cubicBezTo>
                      <a:pt x="360578" y="55167"/>
                      <a:pt x="360416" y="55167"/>
                      <a:pt x="360200" y="55167"/>
                    </a:cubicBezTo>
                    <a:cubicBezTo>
                      <a:pt x="353331" y="55167"/>
                      <a:pt x="347922" y="50353"/>
                      <a:pt x="341378" y="44512"/>
                    </a:cubicBezTo>
                    <a:cubicBezTo>
                      <a:pt x="335753" y="39482"/>
                      <a:pt x="329101" y="33587"/>
                      <a:pt x="320555" y="30504"/>
                    </a:cubicBezTo>
                    <a:cubicBezTo>
                      <a:pt x="314714" y="28449"/>
                      <a:pt x="307737" y="27746"/>
                      <a:pt x="300327" y="27746"/>
                    </a:cubicBezTo>
                    <a:cubicBezTo>
                      <a:pt x="294053" y="27746"/>
                      <a:pt x="287455" y="28232"/>
                      <a:pt x="280857" y="28665"/>
                    </a:cubicBezTo>
                    <a:cubicBezTo>
                      <a:pt x="274150" y="29152"/>
                      <a:pt x="267552" y="29584"/>
                      <a:pt x="261224" y="29584"/>
                    </a:cubicBezTo>
                    <a:cubicBezTo>
                      <a:pt x="259006" y="29584"/>
                      <a:pt x="256789" y="29530"/>
                      <a:pt x="254679" y="29422"/>
                    </a:cubicBezTo>
                    <a:cubicBezTo>
                      <a:pt x="241158" y="28557"/>
                      <a:pt x="236398" y="26394"/>
                      <a:pt x="231531" y="24176"/>
                    </a:cubicBezTo>
                    <a:cubicBezTo>
                      <a:pt x="228772" y="22932"/>
                      <a:pt x="225960" y="21634"/>
                      <a:pt x="220660" y="20661"/>
                    </a:cubicBezTo>
                    <a:cubicBezTo>
                      <a:pt x="219794" y="20498"/>
                      <a:pt x="218929" y="20444"/>
                      <a:pt x="218064" y="20444"/>
                    </a:cubicBezTo>
                    <a:cubicBezTo>
                      <a:pt x="210492" y="20444"/>
                      <a:pt x="202704" y="26015"/>
                      <a:pt x="197620" y="29693"/>
                    </a:cubicBezTo>
                    <a:cubicBezTo>
                      <a:pt x="196592" y="30396"/>
                      <a:pt x="195618" y="31099"/>
                      <a:pt x="194699" y="31694"/>
                    </a:cubicBezTo>
                    <a:cubicBezTo>
                      <a:pt x="193671" y="35372"/>
                      <a:pt x="190534" y="39049"/>
                      <a:pt x="183936" y="42673"/>
                    </a:cubicBezTo>
                    <a:cubicBezTo>
                      <a:pt x="177770" y="46081"/>
                      <a:pt x="165006" y="56303"/>
                      <a:pt x="152729" y="67174"/>
                    </a:cubicBezTo>
                    <a:cubicBezTo>
                      <a:pt x="139748" y="78586"/>
                      <a:pt x="127471" y="90484"/>
                      <a:pt x="123955" y="95514"/>
                    </a:cubicBezTo>
                    <a:cubicBezTo>
                      <a:pt x="120115" y="100923"/>
                      <a:pt x="114004" y="110604"/>
                      <a:pt x="108433" y="119853"/>
                    </a:cubicBezTo>
                    <a:cubicBezTo>
                      <a:pt x="103673" y="127803"/>
                      <a:pt x="99455" y="135267"/>
                      <a:pt x="97778" y="139161"/>
                    </a:cubicBezTo>
                    <a:cubicBezTo>
                      <a:pt x="95398" y="144515"/>
                      <a:pt x="88800" y="158686"/>
                      <a:pt x="82472" y="171126"/>
                    </a:cubicBezTo>
                    <a:cubicBezTo>
                      <a:pt x="78199" y="179455"/>
                      <a:pt x="74089" y="187027"/>
                      <a:pt x="71439" y="190921"/>
                    </a:cubicBezTo>
                    <a:lnTo>
                      <a:pt x="70844" y="191786"/>
                    </a:lnTo>
                    <a:cubicBezTo>
                      <a:pt x="63813" y="201846"/>
                      <a:pt x="60946" y="205902"/>
                      <a:pt x="48777" y="206281"/>
                    </a:cubicBezTo>
                    <a:cubicBezTo>
                      <a:pt x="41746" y="206497"/>
                      <a:pt x="37906" y="210229"/>
                      <a:pt x="34012" y="213961"/>
                    </a:cubicBezTo>
                    <a:lnTo>
                      <a:pt x="32443" y="215421"/>
                    </a:lnTo>
                    <a:lnTo>
                      <a:pt x="32389" y="215421"/>
                    </a:lnTo>
                    <a:cubicBezTo>
                      <a:pt x="29144" y="218504"/>
                      <a:pt x="26169" y="220235"/>
                      <a:pt x="22438" y="221154"/>
                    </a:cubicBezTo>
                    <a:cubicBezTo>
                      <a:pt x="19950" y="221803"/>
                      <a:pt x="17245" y="222020"/>
                      <a:pt x="14000" y="222020"/>
                    </a:cubicBezTo>
                    <a:cubicBezTo>
                      <a:pt x="12865" y="222020"/>
                      <a:pt x="11621" y="221965"/>
                      <a:pt x="10323" y="221965"/>
                    </a:cubicBezTo>
                    <a:lnTo>
                      <a:pt x="10268" y="221965"/>
                    </a:lnTo>
                    <a:cubicBezTo>
                      <a:pt x="9674" y="221911"/>
                      <a:pt x="9133" y="221911"/>
                      <a:pt x="8538" y="221911"/>
                    </a:cubicBezTo>
                    <a:cubicBezTo>
                      <a:pt x="5671" y="221911"/>
                      <a:pt x="3562" y="222236"/>
                      <a:pt x="2101" y="222885"/>
                    </a:cubicBezTo>
                    <a:cubicBezTo>
                      <a:pt x="1074" y="223372"/>
                      <a:pt x="479" y="224129"/>
                      <a:pt x="100" y="225265"/>
                    </a:cubicBezTo>
                    <a:cubicBezTo>
                      <a:pt x="-332" y="226725"/>
                      <a:pt x="587" y="227915"/>
                      <a:pt x="3778" y="232079"/>
                    </a:cubicBezTo>
                    <a:cubicBezTo>
                      <a:pt x="5347" y="234080"/>
                      <a:pt x="7185" y="236514"/>
                      <a:pt x="8808" y="238678"/>
                    </a:cubicBezTo>
                    <a:cubicBezTo>
                      <a:pt x="12702" y="244032"/>
                      <a:pt x="18435" y="250468"/>
                      <a:pt x="23790" y="256472"/>
                    </a:cubicBezTo>
                    <a:cubicBezTo>
                      <a:pt x="30172" y="263665"/>
                      <a:pt x="36121" y="270263"/>
                      <a:pt x="38284" y="274374"/>
                    </a:cubicBezTo>
                    <a:cubicBezTo>
                      <a:pt x="39745" y="277078"/>
                      <a:pt x="40448" y="279350"/>
                      <a:pt x="41043" y="281459"/>
                    </a:cubicBezTo>
                    <a:cubicBezTo>
                      <a:pt x="41854" y="284326"/>
                      <a:pt x="42611" y="286814"/>
                      <a:pt x="47209" y="289572"/>
                    </a:cubicBezTo>
                    <a:cubicBezTo>
                      <a:pt x="50940" y="291898"/>
                      <a:pt x="57160" y="294602"/>
                      <a:pt x="63488" y="297360"/>
                    </a:cubicBezTo>
                    <a:cubicBezTo>
                      <a:pt x="72250" y="301200"/>
                      <a:pt x="81120" y="305148"/>
                      <a:pt x="85339" y="308772"/>
                    </a:cubicBezTo>
                    <a:lnTo>
                      <a:pt x="85393" y="308718"/>
                    </a:lnTo>
                    <a:lnTo>
                      <a:pt x="86907" y="310016"/>
                    </a:lnTo>
                    <a:cubicBezTo>
                      <a:pt x="93560" y="315641"/>
                      <a:pt x="95723" y="317480"/>
                      <a:pt x="95723" y="327810"/>
                    </a:cubicBezTo>
                    <a:cubicBezTo>
                      <a:pt x="95723" y="333435"/>
                      <a:pt x="93343" y="337491"/>
                      <a:pt x="91072" y="341386"/>
                    </a:cubicBezTo>
                    <a:cubicBezTo>
                      <a:pt x="89611" y="343927"/>
                      <a:pt x="88151" y="346361"/>
                      <a:pt x="88422" y="348308"/>
                    </a:cubicBezTo>
                    <a:cubicBezTo>
                      <a:pt x="88692" y="350310"/>
                      <a:pt x="101077" y="356205"/>
                      <a:pt x="111840" y="361289"/>
                    </a:cubicBezTo>
                    <a:cubicBezTo>
                      <a:pt x="118276" y="364318"/>
                      <a:pt x="124172" y="367130"/>
                      <a:pt x="127525" y="369456"/>
                    </a:cubicBezTo>
                    <a:cubicBezTo>
                      <a:pt x="131690" y="372322"/>
                      <a:pt x="133691" y="374540"/>
                      <a:pt x="135151" y="376108"/>
                    </a:cubicBezTo>
                    <a:cubicBezTo>
                      <a:pt x="135854" y="376865"/>
                      <a:pt x="136179" y="377244"/>
                      <a:pt x="137531" y="377244"/>
                    </a:cubicBezTo>
                    <a:cubicBezTo>
                      <a:pt x="137639" y="377244"/>
                      <a:pt x="137801" y="377244"/>
                      <a:pt x="138018" y="377244"/>
                    </a:cubicBezTo>
                    <a:cubicBezTo>
                      <a:pt x="142398" y="377028"/>
                      <a:pt x="147969" y="370646"/>
                      <a:pt x="152242" y="365778"/>
                    </a:cubicBezTo>
                    <a:lnTo>
                      <a:pt x="153107" y="364805"/>
                    </a:lnTo>
                    <a:cubicBezTo>
                      <a:pt x="155379" y="362262"/>
                      <a:pt x="158191" y="361235"/>
                      <a:pt x="161328" y="361235"/>
                    </a:cubicBezTo>
                    <a:cubicBezTo>
                      <a:pt x="163221" y="361235"/>
                      <a:pt x="165168" y="361613"/>
                      <a:pt x="167170" y="362208"/>
                    </a:cubicBezTo>
                    <a:cubicBezTo>
                      <a:pt x="173227" y="364209"/>
                      <a:pt x="179825" y="368861"/>
                      <a:pt x="183016" y="371673"/>
                    </a:cubicBezTo>
                    <a:cubicBezTo>
                      <a:pt x="188749" y="376595"/>
                      <a:pt x="187181" y="381300"/>
                      <a:pt x="183233" y="386168"/>
                    </a:cubicBezTo>
                    <a:cubicBezTo>
                      <a:pt x="182097" y="387574"/>
                      <a:pt x="181069" y="388656"/>
                      <a:pt x="180096" y="389738"/>
                    </a:cubicBezTo>
                    <a:lnTo>
                      <a:pt x="180042" y="389738"/>
                    </a:lnTo>
                    <a:cubicBezTo>
                      <a:pt x="178798" y="391036"/>
                      <a:pt x="177554" y="392388"/>
                      <a:pt x="176580" y="393632"/>
                    </a:cubicBezTo>
                    <a:cubicBezTo>
                      <a:pt x="175553" y="395038"/>
                      <a:pt x="175174" y="396553"/>
                      <a:pt x="175336" y="398067"/>
                    </a:cubicBezTo>
                    <a:cubicBezTo>
                      <a:pt x="175445" y="400392"/>
                      <a:pt x="176526" y="402718"/>
                      <a:pt x="177824" y="404773"/>
                    </a:cubicBezTo>
                    <a:cubicBezTo>
                      <a:pt x="178473" y="405747"/>
                      <a:pt x="179285" y="406504"/>
                      <a:pt x="180042" y="407207"/>
                    </a:cubicBezTo>
                    <a:cubicBezTo>
                      <a:pt x="182097" y="409154"/>
                      <a:pt x="183774" y="410777"/>
                      <a:pt x="184314" y="413319"/>
                    </a:cubicBezTo>
                    <a:cubicBezTo>
                      <a:pt x="191508" y="414995"/>
                      <a:pt x="204651" y="418511"/>
                      <a:pt x="209086" y="422513"/>
                    </a:cubicBezTo>
                    <a:cubicBezTo>
                      <a:pt x="213683" y="426678"/>
                      <a:pt x="212763" y="433492"/>
                      <a:pt x="211790" y="440416"/>
                    </a:cubicBezTo>
                    <a:cubicBezTo>
                      <a:pt x="211249" y="444742"/>
                      <a:pt x="210654" y="449123"/>
                      <a:pt x="211141" y="449448"/>
                    </a:cubicBezTo>
                    <a:cubicBezTo>
                      <a:pt x="211790" y="449935"/>
                      <a:pt x="212980" y="450097"/>
                      <a:pt x="214548" y="450097"/>
                    </a:cubicBezTo>
                    <a:cubicBezTo>
                      <a:pt x="217577" y="450097"/>
                      <a:pt x="222066" y="449394"/>
                      <a:pt x="227096" y="448582"/>
                    </a:cubicBezTo>
                    <a:cubicBezTo>
                      <a:pt x="233262" y="447609"/>
                      <a:pt x="240022" y="446527"/>
                      <a:pt x="246891" y="446527"/>
                    </a:cubicBezTo>
                    <a:cubicBezTo>
                      <a:pt x="257546" y="446527"/>
                      <a:pt x="269228" y="452206"/>
                      <a:pt x="280153" y="457506"/>
                    </a:cubicBezTo>
                    <a:cubicBezTo>
                      <a:pt x="286644" y="460643"/>
                      <a:pt x="292863" y="463672"/>
                      <a:pt x="298002" y="465024"/>
                    </a:cubicBezTo>
                    <a:cubicBezTo>
                      <a:pt x="299516" y="465403"/>
                      <a:pt x="301030" y="465565"/>
                      <a:pt x="302599" y="465565"/>
                    </a:cubicBezTo>
                    <a:cubicBezTo>
                      <a:pt x="308278" y="465565"/>
                      <a:pt x="314227" y="463239"/>
                      <a:pt x="320501" y="460860"/>
                    </a:cubicBezTo>
                    <a:lnTo>
                      <a:pt x="320501" y="460914"/>
                    </a:lnTo>
                    <a:cubicBezTo>
                      <a:pt x="326450" y="458588"/>
                      <a:pt x="332616" y="456262"/>
                      <a:pt x="339485" y="455235"/>
                    </a:cubicBezTo>
                    <a:cubicBezTo>
                      <a:pt x="341107" y="455019"/>
                      <a:pt x="342838" y="454856"/>
                      <a:pt x="344731" y="454856"/>
                    </a:cubicBezTo>
                    <a:cubicBezTo>
                      <a:pt x="353925" y="454856"/>
                      <a:pt x="365933" y="457398"/>
                      <a:pt x="377723" y="459940"/>
                    </a:cubicBezTo>
                    <a:cubicBezTo>
                      <a:pt x="388594" y="462266"/>
                      <a:pt x="399303" y="464538"/>
                      <a:pt x="406442" y="464538"/>
                    </a:cubicBezTo>
                    <a:cubicBezTo>
                      <a:pt x="406821" y="464538"/>
                      <a:pt x="407254" y="464538"/>
                      <a:pt x="407632" y="464538"/>
                    </a:cubicBezTo>
                    <a:cubicBezTo>
                      <a:pt x="415366" y="464213"/>
                      <a:pt x="422668" y="462482"/>
                      <a:pt x="430023" y="459399"/>
                    </a:cubicBezTo>
                    <a:cubicBezTo>
                      <a:pt x="437487" y="456208"/>
                      <a:pt x="445005" y="451557"/>
                      <a:pt x="453064" y="445500"/>
                    </a:cubicBezTo>
                    <a:cubicBezTo>
                      <a:pt x="461988" y="438739"/>
                      <a:pt x="470155" y="434683"/>
                      <a:pt x="478159" y="432357"/>
                    </a:cubicBezTo>
                    <a:cubicBezTo>
                      <a:pt x="486110" y="430031"/>
                      <a:pt x="493844" y="429274"/>
                      <a:pt x="502011" y="429112"/>
                    </a:cubicBezTo>
                    <a:cubicBezTo>
                      <a:pt x="508447" y="429004"/>
                      <a:pt x="514829" y="427435"/>
                      <a:pt x="521427" y="425812"/>
                    </a:cubicBezTo>
                    <a:cubicBezTo>
                      <a:pt x="529486" y="423811"/>
                      <a:pt x="537923" y="421756"/>
                      <a:pt x="548146" y="421756"/>
                    </a:cubicBezTo>
                    <a:cubicBezTo>
                      <a:pt x="548632" y="421756"/>
                      <a:pt x="549011" y="421756"/>
                      <a:pt x="549498" y="421810"/>
                    </a:cubicBezTo>
                    <a:cubicBezTo>
                      <a:pt x="562153" y="422026"/>
                      <a:pt x="571835" y="425812"/>
                      <a:pt x="583138" y="430193"/>
                    </a:cubicBezTo>
                    <a:cubicBezTo>
                      <a:pt x="589413" y="432681"/>
                      <a:pt x="596281" y="435332"/>
                      <a:pt x="604502" y="437657"/>
                    </a:cubicBezTo>
                    <a:cubicBezTo>
                      <a:pt x="615590" y="440794"/>
                      <a:pt x="629219" y="445608"/>
                      <a:pt x="641388" y="450475"/>
                    </a:cubicBezTo>
                    <a:cubicBezTo>
                      <a:pt x="645012" y="451936"/>
                      <a:pt x="648473" y="453396"/>
                      <a:pt x="651773" y="454802"/>
                    </a:cubicBezTo>
                    <a:cubicBezTo>
                      <a:pt x="652259" y="451773"/>
                      <a:pt x="652908" y="448366"/>
                      <a:pt x="654044" y="444147"/>
                    </a:cubicBezTo>
                    <a:cubicBezTo>
                      <a:pt x="657884" y="429490"/>
                      <a:pt x="647933" y="418781"/>
                      <a:pt x="655018" y="405422"/>
                    </a:cubicBezTo>
                    <a:cubicBezTo>
                      <a:pt x="662103" y="392118"/>
                      <a:pt x="669837" y="393416"/>
                      <a:pt x="674975" y="384059"/>
                    </a:cubicBezTo>
                    <a:cubicBezTo>
                      <a:pt x="680167" y="374702"/>
                      <a:pt x="678869" y="374053"/>
                      <a:pt x="676273" y="362046"/>
                    </a:cubicBezTo>
                    <a:cubicBezTo>
                      <a:pt x="673731" y="349985"/>
                      <a:pt x="668593" y="348687"/>
                      <a:pt x="674380" y="339330"/>
                    </a:cubicBezTo>
                    <a:cubicBezTo>
                      <a:pt x="678329" y="332894"/>
                      <a:pt x="685900" y="326837"/>
                      <a:pt x="690714" y="326837"/>
                    </a:cubicBezTo>
                    <a:cubicBezTo>
                      <a:pt x="692932" y="326837"/>
                      <a:pt x="694554" y="328135"/>
                      <a:pt x="694933" y="331326"/>
                    </a:cubicBezTo>
                    <a:cubicBezTo>
                      <a:pt x="696231" y="341331"/>
                      <a:pt x="689795" y="347335"/>
                      <a:pt x="702667" y="347984"/>
                    </a:cubicBezTo>
                    <a:cubicBezTo>
                      <a:pt x="704289" y="348092"/>
                      <a:pt x="705804" y="348092"/>
                      <a:pt x="707318" y="348092"/>
                    </a:cubicBezTo>
                    <a:cubicBezTo>
                      <a:pt x="717757" y="348092"/>
                      <a:pt x="725491" y="346037"/>
                      <a:pt x="732251" y="341980"/>
                    </a:cubicBezTo>
                    <a:cubicBezTo>
                      <a:pt x="739931" y="337329"/>
                      <a:pt x="739336" y="329271"/>
                      <a:pt x="740634" y="317912"/>
                    </a:cubicBezTo>
                    <a:cubicBezTo>
                      <a:pt x="740743" y="316831"/>
                      <a:pt x="740905" y="315857"/>
                      <a:pt x="741121" y="314938"/>
                    </a:cubicBezTo>
                    <a:cubicBezTo>
                      <a:pt x="734361" y="305040"/>
                      <a:pt x="729006" y="297685"/>
                      <a:pt x="718730" y="295954"/>
                    </a:cubicBezTo>
                    <a:cubicBezTo>
                      <a:pt x="717594" y="295738"/>
                      <a:pt x="716459" y="295684"/>
                      <a:pt x="715323" y="295684"/>
                    </a:cubicBezTo>
                    <a:cubicBezTo>
                      <a:pt x="708292" y="295684"/>
                      <a:pt x="700990" y="298929"/>
                      <a:pt x="693256" y="302390"/>
                    </a:cubicBezTo>
                    <a:cubicBezTo>
                      <a:pt x="686387" y="305473"/>
                      <a:pt x="679140" y="308664"/>
                      <a:pt x="670919" y="310287"/>
                    </a:cubicBezTo>
                    <a:cubicBezTo>
                      <a:pt x="669188" y="310611"/>
                      <a:pt x="667295" y="310773"/>
                      <a:pt x="665348" y="310773"/>
                    </a:cubicBezTo>
                    <a:cubicBezTo>
                      <a:pt x="655883" y="310773"/>
                      <a:pt x="643984" y="307095"/>
                      <a:pt x="633276" y="301903"/>
                    </a:cubicBezTo>
                    <a:cubicBezTo>
                      <a:pt x="618997" y="294980"/>
                      <a:pt x="606449" y="284975"/>
                      <a:pt x="603961" y="276916"/>
                    </a:cubicBezTo>
                    <a:cubicBezTo>
                      <a:pt x="600446" y="265288"/>
                      <a:pt x="601311" y="256850"/>
                      <a:pt x="603042" y="239706"/>
                    </a:cubicBezTo>
                    <a:cubicBezTo>
                      <a:pt x="603420" y="236244"/>
                      <a:pt x="603799" y="232458"/>
                      <a:pt x="604069" y="229051"/>
                    </a:cubicBezTo>
                    <a:cubicBezTo>
                      <a:pt x="605205" y="216827"/>
                      <a:pt x="607910" y="207849"/>
                      <a:pt x="610343" y="199574"/>
                    </a:cubicBezTo>
                    <a:cubicBezTo>
                      <a:pt x="612777" y="191461"/>
                      <a:pt x="614941" y="184052"/>
                      <a:pt x="614941" y="175182"/>
                    </a:cubicBezTo>
                    <a:cubicBezTo>
                      <a:pt x="614941" y="170585"/>
                      <a:pt x="614995" y="174479"/>
                      <a:pt x="614995" y="171179"/>
                    </a:cubicBezTo>
                    <a:cubicBezTo>
                      <a:pt x="615103" y="155765"/>
                      <a:pt x="615157" y="143488"/>
                      <a:pt x="602609" y="132130"/>
                    </a:cubicBezTo>
                    <a:cubicBezTo>
                      <a:pt x="594118" y="124396"/>
                      <a:pt x="583463" y="113416"/>
                      <a:pt x="574755" y="103140"/>
                    </a:cubicBezTo>
                    <a:cubicBezTo>
                      <a:pt x="567021" y="94000"/>
                      <a:pt x="560639" y="85292"/>
                      <a:pt x="558151" y="79505"/>
                    </a:cubicBezTo>
                    <a:cubicBezTo>
                      <a:pt x="555988" y="74475"/>
                      <a:pt x="551445" y="65064"/>
                      <a:pt x="546631" y="55437"/>
                    </a:cubicBezTo>
                    <a:cubicBezTo>
                      <a:pt x="540790" y="43863"/>
                      <a:pt x="534733" y="32181"/>
                      <a:pt x="531866" y="27151"/>
                    </a:cubicBezTo>
                    <a:cubicBezTo>
                      <a:pt x="527485" y="19849"/>
                      <a:pt x="512503" y="4922"/>
                      <a:pt x="507527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EB2D6C0-8E5F-E497-9347-ED1882992A70}"/>
                  </a:ext>
                </a:extLst>
              </p:cNvPr>
              <p:cNvSpPr/>
              <p:nvPr/>
            </p:nvSpPr>
            <p:spPr>
              <a:xfrm>
                <a:off x="4001981" y="2850451"/>
                <a:ext cx="776463" cy="639881"/>
              </a:xfrm>
              <a:custGeom>
                <a:avLst/>
                <a:gdLst>
                  <a:gd name="connsiteX0" fmla="*/ 309694 w 776463"/>
                  <a:gd name="connsiteY0" fmla="*/ 0 h 639881"/>
                  <a:gd name="connsiteX1" fmla="*/ 276378 w 776463"/>
                  <a:gd name="connsiteY1" fmla="*/ 5733 h 639881"/>
                  <a:gd name="connsiteX2" fmla="*/ 211043 w 776463"/>
                  <a:gd name="connsiteY2" fmla="*/ 31802 h 639881"/>
                  <a:gd name="connsiteX3" fmla="*/ 175022 w 776463"/>
                  <a:gd name="connsiteY3" fmla="*/ 47162 h 639881"/>
                  <a:gd name="connsiteX4" fmla="*/ 143166 w 776463"/>
                  <a:gd name="connsiteY4" fmla="*/ 69824 h 639881"/>
                  <a:gd name="connsiteX5" fmla="*/ 99411 w 776463"/>
                  <a:gd name="connsiteY5" fmla="*/ 78207 h 639881"/>
                  <a:gd name="connsiteX6" fmla="*/ 65986 w 776463"/>
                  <a:gd name="connsiteY6" fmla="*/ 89890 h 639881"/>
                  <a:gd name="connsiteX7" fmla="*/ 25747 w 776463"/>
                  <a:gd name="connsiteY7" fmla="*/ 95244 h 639881"/>
                  <a:gd name="connsiteX8" fmla="*/ 10008 w 776463"/>
                  <a:gd name="connsiteY8" fmla="*/ 105953 h 639881"/>
                  <a:gd name="connsiteX9" fmla="*/ 21258 w 776463"/>
                  <a:gd name="connsiteY9" fmla="*/ 115634 h 639881"/>
                  <a:gd name="connsiteX10" fmla="*/ 29641 w 776463"/>
                  <a:gd name="connsiteY10" fmla="*/ 129967 h 639881"/>
                  <a:gd name="connsiteX11" fmla="*/ 21366 w 776463"/>
                  <a:gd name="connsiteY11" fmla="*/ 140080 h 639881"/>
                  <a:gd name="connsiteX12" fmla="*/ 14497 w 776463"/>
                  <a:gd name="connsiteY12" fmla="*/ 138945 h 639881"/>
                  <a:gd name="connsiteX13" fmla="*/ 10657 w 776463"/>
                  <a:gd name="connsiteY13" fmla="*/ 137971 h 639881"/>
                  <a:gd name="connsiteX14" fmla="*/ 14119 w 776463"/>
                  <a:gd name="connsiteY14" fmla="*/ 156414 h 639881"/>
                  <a:gd name="connsiteX15" fmla="*/ 18824 w 776463"/>
                  <a:gd name="connsiteY15" fmla="*/ 182105 h 639881"/>
                  <a:gd name="connsiteX16" fmla="*/ 11414 w 776463"/>
                  <a:gd name="connsiteY16" fmla="*/ 206010 h 639881"/>
                  <a:gd name="connsiteX17" fmla="*/ 5086 w 776463"/>
                  <a:gd name="connsiteY17" fmla="*/ 211743 h 639881"/>
                  <a:gd name="connsiteX18" fmla="*/ 922 w 776463"/>
                  <a:gd name="connsiteY18" fmla="*/ 221316 h 639881"/>
                  <a:gd name="connsiteX19" fmla="*/ 15309 w 776463"/>
                  <a:gd name="connsiteY19" fmla="*/ 236298 h 639881"/>
                  <a:gd name="connsiteX20" fmla="*/ 30074 w 776463"/>
                  <a:gd name="connsiteY20" fmla="*/ 251388 h 639881"/>
                  <a:gd name="connsiteX21" fmla="*/ 31805 w 776463"/>
                  <a:gd name="connsiteY21" fmla="*/ 269723 h 639881"/>
                  <a:gd name="connsiteX22" fmla="*/ 30344 w 776463"/>
                  <a:gd name="connsiteY22" fmla="*/ 280432 h 639881"/>
                  <a:gd name="connsiteX23" fmla="*/ 34725 w 776463"/>
                  <a:gd name="connsiteY23" fmla="*/ 289085 h 639881"/>
                  <a:gd name="connsiteX24" fmla="*/ 42135 w 776463"/>
                  <a:gd name="connsiteY24" fmla="*/ 313045 h 639881"/>
                  <a:gd name="connsiteX25" fmla="*/ 38078 w 776463"/>
                  <a:gd name="connsiteY25" fmla="*/ 331488 h 639881"/>
                  <a:gd name="connsiteX26" fmla="*/ 37808 w 776463"/>
                  <a:gd name="connsiteY26" fmla="*/ 344036 h 639881"/>
                  <a:gd name="connsiteX27" fmla="*/ 40350 w 776463"/>
                  <a:gd name="connsiteY27" fmla="*/ 357178 h 639881"/>
                  <a:gd name="connsiteX28" fmla="*/ 48355 w 776463"/>
                  <a:gd name="connsiteY28" fmla="*/ 373025 h 639881"/>
                  <a:gd name="connsiteX29" fmla="*/ 60794 w 776463"/>
                  <a:gd name="connsiteY29" fmla="*/ 390387 h 639881"/>
                  <a:gd name="connsiteX30" fmla="*/ 63444 w 776463"/>
                  <a:gd name="connsiteY30" fmla="*/ 404503 h 639881"/>
                  <a:gd name="connsiteX31" fmla="*/ 57008 w 776463"/>
                  <a:gd name="connsiteY31" fmla="*/ 433979 h 639881"/>
                  <a:gd name="connsiteX32" fmla="*/ 59658 w 776463"/>
                  <a:gd name="connsiteY32" fmla="*/ 433763 h 639881"/>
                  <a:gd name="connsiteX33" fmla="*/ 69015 w 776463"/>
                  <a:gd name="connsiteY33" fmla="*/ 433222 h 639881"/>
                  <a:gd name="connsiteX34" fmla="*/ 85673 w 776463"/>
                  <a:gd name="connsiteY34" fmla="*/ 444039 h 639881"/>
                  <a:gd name="connsiteX35" fmla="*/ 116556 w 776463"/>
                  <a:gd name="connsiteY35" fmla="*/ 456803 h 639881"/>
                  <a:gd name="connsiteX36" fmla="*/ 120612 w 776463"/>
                  <a:gd name="connsiteY36" fmla="*/ 457669 h 639881"/>
                  <a:gd name="connsiteX37" fmla="*/ 138407 w 776463"/>
                  <a:gd name="connsiteY37" fmla="*/ 459886 h 639881"/>
                  <a:gd name="connsiteX38" fmla="*/ 166693 w 776463"/>
                  <a:gd name="connsiteY38" fmla="*/ 467404 h 639881"/>
                  <a:gd name="connsiteX39" fmla="*/ 171615 w 776463"/>
                  <a:gd name="connsiteY39" fmla="*/ 487632 h 639881"/>
                  <a:gd name="connsiteX40" fmla="*/ 169073 w 776463"/>
                  <a:gd name="connsiteY40" fmla="*/ 497313 h 639881"/>
                  <a:gd name="connsiteX41" fmla="*/ 177510 w 776463"/>
                  <a:gd name="connsiteY41" fmla="*/ 509536 h 639881"/>
                  <a:gd name="connsiteX42" fmla="*/ 193195 w 776463"/>
                  <a:gd name="connsiteY42" fmla="*/ 517541 h 639881"/>
                  <a:gd name="connsiteX43" fmla="*/ 210069 w 776463"/>
                  <a:gd name="connsiteY43" fmla="*/ 504615 h 639881"/>
                  <a:gd name="connsiteX44" fmla="*/ 220291 w 776463"/>
                  <a:gd name="connsiteY44" fmla="*/ 496177 h 639881"/>
                  <a:gd name="connsiteX45" fmla="*/ 231325 w 776463"/>
                  <a:gd name="connsiteY45" fmla="*/ 494338 h 639881"/>
                  <a:gd name="connsiteX46" fmla="*/ 247226 w 776463"/>
                  <a:gd name="connsiteY46" fmla="*/ 496069 h 639881"/>
                  <a:gd name="connsiteX47" fmla="*/ 270266 w 776463"/>
                  <a:gd name="connsiteY47" fmla="*/ 506183 h 639881"/>
                  <a:gd name="connsiteX48" fmla="*/ 279244 w 776463"/>
                  <a:gd name="connsiteY48" fmla="*/ 522517 h 639881"/>
                  <a:gd name="connsiteX49" fmla="*/ 286492 w 776463"/>
                  <a:gd name="connsiteY49" fmla="*/ 535984 h 639881"/>
                  <a:gd name="connsiteX50" fmla="*/ 293415 w 776463"/>
                  <a:gd name="connsiteY50" fmla="*/ 538472 h 639881"/>
                  <a:gd name="connsiteX51" fmla="*/ 303150 w 776463"/>
                  <a:gd name="connsiteY51" fmla="*/ 536849 h 639881"/>
                  <a:gd name="connsiteX52" fmla="*/ 315752 w 776463"/>
                  <a:gd name="connsiteY52" fmla="*/ 534848 h 639881"/>
                  <a:gd name="connsiteX53" fmla="*/ 326839 w 776463"/>
                  <a:gd name="connsiteY53" fmla="*/ 537985 h 639881"/>
                  <a:gd name="connsiteX54" fmla="*/ 346310 w 776463"/>
                  <a:gd name="connsiteY54" fmla="*/ 557672 h 639881"/>
                  <a:gd name="connsiteX55" fmla="*/ 365997 w 776463"/>
                  <a:gd name="connsiteY55" fmla="*/ 588825 h 639881"/>
                  <a:gd name="connsiteX56" fmla="*/ 377517 w 776463"/>
                  <a:gd name="connsiteY56" fmla="*/ 598506 h 639881"/>
                  <a:gd name="connsiteX57" fmla="*/ 381357 w 776463"/>
                  <a:gd name="connsiteY57" fmla="*/ 598885 h 639881"/>
                  <a:gd name="connsiteX58" fmla="*/ 396771 w 776463"/>
                  <a:gd name="connsiteY58" fmla="*/ 594504 h 639881"/>
                  <a:gd name="connsiteX59" fmla="*/ 416891 w 776463"/>
                  <a:gd name="connsiteY59" fmla="*/ 588555 h 639881"/>
                  <a:gd name="connsiteX60" fmla="*/ 417053 w 776463"/>
                  <a:gd name="connsiteY60" fmla="*/ 588555 h 639881"/>
                  <a:gd name="connsiteX61" fmla="*/ 417107 w 776463"/>
                  <a:gd name="connsiteY61" fmla="*/ 588555 h 639881"/>
                  <a:gd name="connsiteX62" fmla="*/ 433982 w 776463"/>
                  <a:gd name="connsiteY62" fmla="*/ 596938 h 639881"/>
                  <a:gd name="connsiteX63" fmla="*/ 447828 w 776463"/>
                  <a:gd name="connsiteY63" fmla="*/ 611595 h 639881"/>
                  <a:gd name="connsiteX64" fmla="*/ 459997 w 776463"/>
                  <a:gd name="connsiteY64" fmla="*/ 616300 h 639881"/>
                  <a:gd name="connsiteX65" fmla="*/ 465189 w 776463"/>
                  <a:gd name="connsiteY65" fmla="*/ 615327 h 639881"/>
                  <a:gd name="connsiteX66" fmla="*/ 487202 w 776463"/>
                  <a:gd name="connsiteY66" fmla="*/ 608350 h 639881"/>
                  <a:gd name="connsiteX67" fmla="*/ 495801 w 776463"/>
                  <a:gd name="connsiteY67" fmla="*/ 607539 h 639881"/>
                  <a:gd name="connsiteX68" fmla="*/ 509431 w 776463"/>
                  <a:gd name="connsiteY68" fmla="*/ 609432 h 639881"/>
                  <a:gd name="connsiteX69" fmla="*/ 531443 w 776463"/>
                  <a:gd name="connsiteY69" fmla="*/ 612244 h 639881"/>
                  <a:gd name="connsiteX70" fmla="*/ 552104 w 776463"/>
                  <a:gd name="connsiteY70" fmla="*/ 609486 h 639881"/>
                  <a:gd name="connsiteX71" fmla="*/ 560704 w 776463"/>
                  <a:gd name="connsiteY71" fmla="*/ 606457 h 639881"/>
                  <a:gd name="connsiteX72" fmla="*/ 583473 w 776463"/>
                  <a:gd name="connsiteY72" fmla="*/ 601535 h 639881"/>
                  <a:gd name="connsiteX73" fmla="*/ 594345 w 776463"/>
                  <a:gd name="connsiteY73" fmla="*/ 602238 h 639881"/>
                  <a:gd name="connsiteX74" fmla="*/ 622144 w 776463"/>
                  <a:gd name="connsiteY74" fmla="*/ 614624 h 639881"/>
                  <a:gd name="connsiteX75" fmla="*/ 642210 w 776463"/>
                  <a:gd name="connsiteY75" fmla="*/ 626252 h 639881"/>
                  <a:gd name="connsiteX76" fmla="*/ 673958 w 776463"/>
                  <a:gd name="connsiteY76" fmla="*/ 639882 h 639881"/>
                  <a:gd name="connsiteX77" fmla="*/ 674661 w 776463"/>
                  <a:gd name="connsiteY77" fmla="*/ 637231 h 639881"/>
                  <a:gd name="connsiteX78" fmla="*/ 669847 w 776463"/>
                  <a:gd name="connsiteY78" fmla="*/ 621006 h 639881"/>
                  <a:gd name="connsiteX79" fmla="*/ 668117 w 776463"/>
                  <a:gd name="connsiteY79" fmla="*/ 601860 h 639881"/>
                  <a:gd name="connsiteX80" fmla="*/ 676229 w 776463"/>
                  <a:gd name="connsiteY80" fmla="*/ 578116 h 639881"/>
                  <a:gd name="connsiteX81" fmla="*/ 676554 w 776463"/>
                  <a:gd name="connsiteY81" fmla="*/ 577846 h 639881"/>
                  <a:gd name="connsiteX82" fmla="*/ 695700 w 776463"/>
                  <a:gd name="connsiteY82" fmla="*/ 558429 h 639881"/>
                  <a:gd name="connsiteX83" fmla="*/ 708897 w 776463"/>
                  <a:gd name="connsiteY83" fmla="*/ 543015 h 639881"/>
                  <a:gd name="connsiteX84" fmla="*/ 731991 w 776463"/>
                  <a:gd name="connsiteY84" fmla="*/ 519271 h 639881"/>
                  <a:gd name="connsiteX85" fmla="*/ 754004 w 776463"/>
                  <a:gd name="connsiteY85" fmla="*/ 504074 h 639881"/>
                  <a:gd name="connsiteX86" fmla="*/ 769797 w 776463"/>
                  <a:gd name="connsiteY86" fmla="*/ 494771 h 639881"/>
                  <a:gd name="connsiteX87" fmla="*/ 776125 w 776463"/>
                  <a:gd name="connsiteY87" fmla="*/ 485577 h 639881"/>
                  <a:gd name="connsiteX88" fmla="*/ 774448 w 776463"/>
                  <a:gd name="connsiteY88" fmla="*/ 470433 h 639881"/>
                  <a:gd name="connsiteX89" fmla="*/ 771960 w 776463"/>
                  <a:gd name="connsiteY89" fmla="*/ 460211 h 639881"/>
                  <a:gd name="connsiteX90" fmla="*/ 774773 w 776463"/>
                  <a:gd name="connsiteY90" fmla="*/ 444201 h 639881"/>
                  <a:gd name="connsiteX91" fmla="*/ 775368 w 776463"/>
                  <a:gd name="connsiteY91" fmla="*/ 441227 h 639881"/>
                  <a:gd name="connsiteX92" fmla="*/ 761630 w 776463"/>
                  <a:gd name="connsiteY92" fmla="*/ 417646 h 639881"/>
                  <a:gd name="connsiteX93" fmla="*/ 751354 w 776463"/>
                  <a:gd name="connsiteY93" fmla="*/ 401096 h 639881"/>
                  <a:gd name="connsiteX94" fmla="*/ 740104 w 776463"/>
                  <a:gd name="connsiteY94" fmla="*/ 373512 h 639881"/>
                  <a:gd name="connsiteX95" fmla="*/ 736805 w 776463"/>
                  <a:gd name="connsiteY95" fmla="*/ 344739 h 639881"/>
                  <a:gd name="connsiteX96" fmla="*/ 737292 w 776463"/>
                  <a:gd name="connsiteY96" fmla="*/ 334517 h 639881"/>
                  <a:gd name="connsiteX97" fmla="*/ 732532 w 776463"/>
                  <a:gd name="connsiteY97" fmla="*/ 311801 h 639881"/>
                  <a:gd name="connsiteX98" fmla="*/ 726258 w 776463"/>
                  <a:gd name="connsiteY98" fmla="*/ 305527 h 639881"/>
                  <a:gd name="connsiteX99" fmla="*/ 713927 w 776463"/>
                  <a:gd name="connsiteY99" fmla="*/ 284921 h 639881"/>
                  <a:gd name="connsiteX100" fmla="*/ 735074 w 776463"/>
                  <a:gd name="connsiteY100" fmla="*/ 262746 h 639881"/>
                  <a:gd name="connsiteX101" fmla="*/ 742484 w 776463"/>
                  <a:gd name="connsiteY101" fmla="*/ 257067 h 639881"/>
                  <a:gd name="connsiteX102" fmla="*/ 742646 w 776463"/>
                  <a:gd name="connsiteY102" fmla="*/ 256958 h 639881"/>
                  <a:gd name="connsiteX103" fmla="*/ 766444 w 776463"/>
                  <a:gd name="connsiteY103" fmla="*/ 216070 h 639881"/>
                  <a:gd name="connsiteX104" fmla="*/ 765037 w 776463"/>
                  <a:gd name="connsiteY104" fmla="*/ 188811 h 639881"/>
                  <a:gd name="connsiteX105" fmla="*/ 755410 w 776463"/>
                  <a:gd name="connsiteY105" fmla="*/ 170909 h 639881"/>
                  <a:gd name="connsiteX106" fmla="*/ 738265 w 776463"/>
                  <a:gd name="connsiteY106" fmla="*/ 136998 h 639881"/>
                  <a:gd name="connsiteX107" fmla="*/ 732099 w 776463"/>
                  <a:gd name="connsiteY107" fmla="*/ 120826 h 639881"/>
                  <a:gd name="connsiteX108" fmla="*/ 725663 w 776463"/>
                  <a:gd name="connsiteY108" fmla="*/ 98489 h 639881"/>
                  <a:gd name="connsiteX109" fmla="*/ 714792 w 776463"/>
                  <a:gd name="connsiteY109" fmla="*/ 73988 h 639881"/>
                  <a:gd name="connsiteX110" fmla="*/ 689805 w 776463"/>
                  <a:gd name="connsiteY110" fmla="*/ 64307 h 639881"/>
                  <a:gd name="connsiteX111" fmla="*/ 680232 w 776463"/>
                  <a:gd name="connsiteY111" fmla="*/ 64524 h 639881"/>
                  <a:gd name="connsiteX112" fmla="*/ 677744 w 776463"/>
                  <a:gd name="connsiteY112" fmla="*/ 64577 h 639881"/>
                  <a:gd name="connsiteX113" fmla="*/ 651242 w 776463"/>
                  <a:gd name="connsiteY113" fmla="*/ 64848 h 639881"/>
                  <a:gd name="connsiteX114" fmla="*/ 619765 w 776463"/>
                  <a:gd name="connsiteY114" fmla="*/ 64740 h 639881"/>
                  <a:gd name="connsiteX115" fmla="*/ 583041 w 776463"/>
                  <a:gd name="connsiteY115" fmla="*/ 64632 h 639881"/>
                  <a:gd name="connsiteX116" fmla="*/ 521708 w 776463"/>
                  <a:gd name="connsiteY116" fmla="*/ 63009 h 639881"/>
                  <a:gd name="connsiteX117" fmla="*/ 462268 w 776463"/>
                  <a:gd name="connsiteY117" fmla="*/ 55816 h 639881"/>
                  <a:gd name="connsiteX118" fmla="*/ 446584 w 776463"/>
                  <a:gd name="connsiteY118" fmla="*/ 52354 h 639881"/>
                  <a:gd name="connsiteX119" fmla="*/ 436091 w 776463"/>
                  <a:gd name="connsiteY119" fmla="*/ 50029 h 639881"/>
                  <a:gd name="connsiteX120" fmla="*/ 424301 w 776463"/>
                  <a:gd name="connsiteY120" fmla="*/ 67336 h 639881"/>
                  <a:gd name="connsiteX121" fmla="*/ 409049 w 776463"/>
                  <a:gd name="connsiteY121" fmla="*/ 72582 h 639881"/>
                  <a:gd name="connsiteX122" fmla="*/ 404668 w 776463"/>
                  <a:gd name="connsiteY122" fmla="*/ 69661 h 639881"/>
                  <a:gd name="connsiteX123" fmla="*/ 404343 w 776463"/>
                  <a:gd name="connsiteY123" fmla="*/ 55005 h 639881"/>
                  <a:gd name="connsiteX124" fmla="*/ 390768 w 776463"/>
                  <a:gd name="connsiteY124" fmla="*/ 53598 h 639881"/>
                  <a:gd name="connsiteX125" fmla="*/ 379897 w 776463"/>
                  <a:gd name="connsiteY125" fmla="*/ 55005 h 639881"/>
                  <a:gd name="connsiteX126" fmla="*/ 370107 w 776463"/>
                  <a:gd name="connsiteY126" fmla="*/ 56465 h 639881"/>
                  <a:gd name="connsiteX127" fmla="*/ 353503 w 776463"/>
                  <a:gd name="connsiteY127" fmla="*/ 50299 h 639881"/>
                  <a:gd name="connsiteX128" fmla="*/ 338738 w 776463"/>
                  <a:gd name="connsiteY128" fmla="*/ 26934 h 639881"/>
                  <a:gd name="connsiteX129" fmla="*/ 343227 w 776463"/>
                  <a:gd name="connsiteY129" fmla="*/ 16712 h 639881"/>
                  <a:gd name="connsiteX130" fmla="*/ 347067 w 776463"/>
                  <a:gd name="connsiteY130" fmla="*/ 18227 h 639881"/>
                  <a:gd name="connsiteX131" fmla="*/ 354909 w 776463"/>
                  <a:gd name="connsiteY131" fmla="*/ 21796 h 639881"/>
                  <a:gd name="connsiteX132" fmla="*/ 353828 w 776463"/>
                  <a:gd name="connsiteY132" fmla="*/ 17902 h 639881"/>
                  <a:gd name="connsiteX133" fmla="*/ 332897 w 776463"/>
                  <a:gd name="connsiteY133" fmla="*/ 2217 h 639881"/>
                  <a:gd name="connsiteX134" fmla="*/ 309694 w 776463"/>
                  <a:gd name="connsiteY134" fmla="*/ 0 h 639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776463" h="639881">
                    <a:moveTo>
                      <a:pt x="309694" y="0"/>
                    </a:moveTo>
                    <a:cubicBezTo>
                      <a:pt x="300770" y="0"/>
                      <a:pt x="289899" y="1298"/>
                      <a:pt x="276378" y="5733"/>
                    </a:cubicBezTo>
                    <a:cubicBezTo>
                      <a:pt x="248091" y="15090"/>
                      <a:pt x="225538" y="25420"/>
                      <a:pt x="211043" y="31802"/>
                    </a:cubicBezTo>
                    <a:cubicBezTo>
                      <a:pt x="196548" y="38130"/>
                      <a:pt x="186272" y="34128"/>
                      <a:pt x="175022" y="47162"/>
                    </a:cubicBezTo>
                    <a:cubicBezTo>
                      <a:pt x="163772" y="60143"/>
                      <a:pt x="155065" y="66200"/>
                      <a:pt x="143166" y="69824"/>
                    </a:cubicBezTo>
                    <a:cubicBezTo>
                      <a:pt x="131267" y="73502"/>
                      <a:pt x="108768" y="74475"/>
                      <a:pt x="99411" y="78207"/>
                    </a:cubicBezTo>
                    <a:cubicBezTo>
                      <a:pt x="90108" y="81885"/>
                      <a:pt x="87837" y="87564"/>
                      <a:pt x="65986" y="89890"/>
                    </a:cubicBezTo>
                    <a:cubicBezTo>
                      <a:pt x="44082" y="92215"/>
                      <a:pt x="32832" y="89241"/>
                      <a:pt x="25747" y="95244"/>
                    </a:cubicBezTo>
                    <a:cubicBezTo>
                      <a:pt x="18662" y="101247"/>
                      <a:pt x="10333" y="101247"/>
                      <a:pt x="10008" y="105953"/>
                    </a:cubicBezTo>
                    <a:cubicBezTo>
                      <a:pt x="9684" y="110604"/>
                      <a:pt x="15201" y="115634"/>
                      <a:pt x="21258" y="115634"/>
                    </a:cubicBezTo>
                    <a:cubicBezTo>
                      <a:pt x="27370" y="115634"/>
                      <a:pt x="32237" y="122341"/>
                      <a:pt x="29641" y="129967"/>
                    </a:cubicBezTo>
                    <a:cubicBezTo>
                      <a:pt x="27640" y="135916"/>
                      <a:pt x="27370" y="140080"/>
                      <a:pt x="21366" y="140080"/>
                    </a:cubicBezTo>
                    <a:cubicBezTo>
                      <a:pt x="19635" y="140080"/>
                      <a:pt x="17418" y="139702"/>
                      <a:pt x="14497" y="138945"/>
                    </a:cubicBezTo>
                    <a:lnTo>
                      <a:pt x="10657" y="137971"/>
                    </a:lnTo>
                    <a:cubicBezTo>
                      <a:pt x="11469" y="143812"/>
                      <a:pt x="12550" y="150411"/>
                      <a:pt x="14119" y="156414"/>
                    </a:cubicBezTo>
                    <a:cubicBezTo>
                      <a:pt x="16282" y="164689"/>
                      <a:pt x="18445" y="173667"/>
                      <a:pt x="18824" y="182105"/>
                    </a:cubicBezTo>
                    <a:cubicBezTo>
                      <a:pt x="19257" y="191407"/>
                      <a:pt x="17526" y="199899"/>
                      <a:pt x="11414" y="206010"/>
                    </a:cubicBezTo>
                    <a:cubicBezTo>
                      <a:pt x="9251" y="208174"/>
                      <a:pt x="7088" y="210067"/>
                      <a:pt x="5086" y="211743"/>
                    </a:cubicBezTo>
                    <a:cubicBezTo>
                      <a:pt x="922" y="215421"/>
                      <a:pt x="-1404" y="217476"/>
                      <a:pt x="922" y="221316"/>
                    </a:cubicBezTo>
                    <a:cubicBezTo>
                      <a:pt x="3734" y="225914"/>
                      <a:pt x="9576" y="231160"/>
                      <a:pt x="15309" y="236298"/>
                    </a:cubicBezTo>
                    <a:cubicBezTo>
                      <a:pt x="20934" y="241328"/>
                      <a:pt x="26504" y="246358"/>
                      <a:pt x="30074" y="251388"/>
                    </a:cubicBezTo>
                    <a:cubicBezTo>
                      <a:pt x="35428" y="259068"/>
                      <a:pt x="33752" y="263881"/>
                      <a:pt x="31805" y="269723"/>
                    </a:cubicBezTo>
                    <a:cubicBezTo>
                      <a:pt x="30831" y="272643"/>
                      <a:pt x="29695" y="275996"/>
                      <a:pt x="30344" y="280432"/>
                    </a:cubicBezTo>
                    <a:cubicBezTo>
                      <a:pt x="30939" y="284325"/>
                      <a:pt x="32832" y="286705"/>
                      <a:pt x="34725" y="289085"/>
                    </a:cubicBezTo>
                    <a:cubicBezTo>
                      <a:pt x="38727" y="294061"/>
                      <a:pt x="42838" y="299199"/>
                      <a:pt x="42135" y="313045"/>
                    </a:cubicBezTo>
                    <a:cubicBezTo>
                      <a:pt x="41648" y="322997"/>
                      <a:pt x="39647" y="327702"/>
                      <a:pt x="38078" y="331488"/>
                    </a:cubicBezTo>
                    <a:cubicBezTo>
                      <a:pt x="36780" y="334625"/>
                      <a:pt x="35861" y="336842"/>
                      <a:pt x="37808" y="344036"/>
                    </a:cubicBezTo>
                    <a:cubicBezTo>
                      <a:pt x="39322" y="349606"/>
                      <a:pt x="39863" y="353717"/>
                      <a:pt x="40350" y="357178"/>
                    </a:cubicBezTo>
                    <a:cubicBezTo>
                      <a:pt x="41107" y="362857"/>
                      <a:pt x="41540" y="366156"/>
                      <a:pt x="48355" y="373025"/>
                    </a:cubicBezTo>
                    <a:cubicBezTo>
                      <a:pt x="54791" y="379516"/>
                      <a:pt x="58631" y="385303"/>
                      <a:pt x="60794" y="390387"/>
                    </a:cubicBezTo>
                    <a:cubicBezTo>
                      <a:pt x="63120" y="395795"/>
                      <a:pt x="63607" y="400447"/>
                      <a:pt x="63444" y="404503"/>
                    </a:cubicBezTo>
                    <a:cubicBezTo>
                      <a:pt x="63174" y="409695"/>
                      <a:pt x="59226" y="425488"/>
                      <a:pt x="57008" y="433979"/>
                    </a:cubicBezTo>
                    <a:lnTo>
                      <a:pt x="59658" y="433763"/>
                    </a:lnTo>
                    <a:cubicBezTo>
                      <a:pt x="62795" y="433492"/>
                      <a:pt x="65986" y="433222"/>
                      <a:pt x="69015" y="433222"/>
                    </a:cubicBezTo>
                    <a:cubicBezTo>
                      <a:pt x="76966" y="433222"/>
                      <a:pt x="83834" y="435115"/>
                      <a:pt x="85673" y="444039"/>
                    </a:cubicBezTo>
                    <a:cubicBezTo>
                      <a:pt x="87080" y="450529"/>
                      <a:pt x="101088" y="453558"/>
                      <a:pt x="116556" y="456803"/>
                    </a:cubicBezTo>
                    <a:lnTo>
                      <a:pt x="120612" y="457669"/>
                    </a:lnTo>
                    <a:cubicBezTo>
                      <a:pt x="127103" y="459075"/>
                      <a:pt x="132998" y="459453"/>
                      <a:pt x="138407" y="459886"/>
                    </a:cubicBezTo>
                    <a:cubicBezTo>
                      <a:pt x="148466" y="460589"/>
                      <a:pt x="157066" y="461184"/>
                      <a:pt x="166693" y="467404"/>
                    </a:cubicBezTo>
                    <a:cubicBezTo>
                      <a:pt x="178646" y="475084"/>
                      <a:pt x="175671" y="480493"/>
                      <a:pt x="171615" y="487632"/>
                    </a:cubicBezTo>
                    <a:cubicBezTo>
                      <a:pt x="170100" y="490282"/>
                      <a:pt x="168316" y="493419"/>
                      <a:pt x="169073" y="497313"/>
                    </a:cubicBezTo>
                    <a:cubicBezTo>
                      <a:pt x="169938" y="501748"/>
                      <a:pt x="173346" y="506021"/>
                      <a:pt x="177510" y="509536"/>
                    </a:cubicBezTo>
                    <a:cubicBezTo>
                      <a:pt x="183297" y="514458"/>
                      <a:pt x="190004" y="517541"/>
                      <a:pt x="193195" y="517541"/>
                    </a:cubicBezTo>
                    <a:cubicBezTo>
                      <a:pt x="195845" y="517541"/>
                      <a:pt x="203687" y="510456"/>
                      <a:pt x="210069" y="504615"/>
                    </a:cubicBezTo>
                    <a:cubicBezTo>
                      <a:pt x="214126" y="500883"/>
                      <a:pt x="217749" y="497637"/>
                      <a:pt x="220291" y="496177"/>
                    </a:cubicBezTo>
                    <a:cubicBezTo>
                      <a:pt x="222401" y="494933"/>
                      <a:pt x="226457" y="494338"/>
                      <a:pt x="231325" y="494338"/>
                    </a:cubicBezTo>
                    <a:cubicBezTo>
                      <a:pt x="236084" y="494338"/>
                      <a:pt x="241709" y="494933"/>
                      <a:pt x="247226" y="496069"/>
                    </a:cubicBezTo>
                    <a:cubicBezTo>
                      <a:pt x="256096" y="497962"/>
                      <a:pt x="265074" y="501315"/>
                      <a:pt x="270266" y="506183"/>
                    </a:cubicBezTo>
                    <a:cubicBezTo>
                      <a:pt x="276215" y="511754"/>
                      <a:pt x="277676" y="517000"/>
                      <a:pt x="279244" y="522517"/>
                    </a:cubicBezTo>
                    <a:cubicBezTo>
                      <a:pt x="280488" y="526789"/>
                      <a:pt x="281732" y="531279"/>
                      <a:pt x="286492" y="535984"/>
                    </a:cubicBezTo>
                    <a:cubicBezTo>
                      <a:pt x="288331" y="537769"/>
                      <a:pt x="290764" y="538472"/>
                      <a:pt x="293415" y="538472"/>
                    </a:cubicBezTo>
                    <a:cubicBezTo>
                      <a:pt x="296389" y="538472"/>
                      <a:pt x="299797" y="537661"/>
                      <a:pt x="303150" y="536849"/>
                    </a:cubicBezTo>
                    <a:cubicBezTo>
                      <a:pt x="307369" y="535876"/>
                      <a:pt x="311587" y="534848"/>
                      <a:pt x="315752" y="534848"/>
                    </a:cubicBezTo>
                    <a:cubicBezTo>
                      <a:pt x="319484" y="534848"/>
                      <a:pt x="323216" y="535659"/>
                      <a:pt x="326839" y="537985"/>
                    </a:cubicBezTo>
                    <a:cubicBezTo>
                      <a:pt x="333005" y="541933"/>
                      <a:pt x="339874" y="549235"/>
                      <a:pt x="346310" y="557672"/>
                    </a:cubicBezTo>
                    <a:cubicBezTo>
                      <a:pt x="353990" y="567732"/>
                      <a:pt x="361237" y="579522"/>
                      <a:pt x="365997" y="588825"/>
                    </a:cubicBezTo>
                    <a:cubicBezTo>
                      <a:pt x="368972" y="594666"/>
                      <a:pt x="373028" y="597587"/>
                      <a:pt x="377517" y="598506"/>
                    </a:cubicBezTo>
                    <a:cubicBezTo>
                      <a:pt x="378761" y="598777"/>
                      <a:pt x="380059" y="598885"/>
                      <a:pt x="381357" y="598885"/>
                    </a:cubicBezTo>
                    <a:cubicBezTo>
                      <a:pt x="386333" y="598885"/>
                      <a:pt x="391687" y="597154"/>
                      <a:pt x="396771" y="594504"/>
                    </a:cubicBezTo>
                    <a:cubicBezTo>
                      <a:pt x="404127" y="590664"/>
                      <a:pt x="410888" y="588555"/>
                      <a:pt x="416891" y="588555"/>
                    </a:cubicBezTo>
                    <a:lnTo>
                      <a:pt x="417053" y="588555"/>
                    </a:lnTo>
                    <a:lnTo>
                      <a:pt x="417107" y="588555"/>
                    </a:lnTo>
                    <a:cubicBezTo>
                      <a:pt x="423868" y="588609"/>
                      <a:pt x="429547" y="591259"/>
                      <a:pt x="433982" y="596938"/>
                    </a:cubicBezTo>
                    <a:cubicBezTo>
                      <a:pt x="437173" y="601048"/>
                      <a:pt x="442041" y="607322"/>
                      <a:pt x="447828" y="611595"/>
                    </a:cubicBezTo>
                    <a:cubicBezTo>
                      <a:pt x="451506" y="614353"/>
                      <a:pt x="455616" y="616300"/>
                      <a:pt x="459997" y="616300"/>
                    </a:cubicBezTo>
                    <a:cubicBezTo>
                      <a:pt x="461728" y="616300"/>
                      <a:pt x="463458" y="616030"/>
                      <a:pt x="465189" y="615327"/>
                    </a:cubicBezTo>
                    <a:cubicBezTo>
                      <a:pt x="473735" y="612028"/>
                      <a:pt x="480441" y="609540"/>
                      <a:pt x="487202" y="608350"/>
                    </a:cubicBezTo>
                    <a:cubicBezTo>
                      <a:pt x="490068" y="607863"/>
                      <a:pt x="492881" y="607539"/>
                      <a:pt x="495801" y="607539"/>
                    </a:cubicBezTo>
                    <a:cubicBezTo>
                      <a:pt x="500020" y="607539"/>
                      <a:pt x="504509" y="608133"/>
                      <a:pt x="509431" y="609432"/>
                    </a:cubicBezTo>
                    <a:cubicBezTo>
                      <a:pt x="516570" y="611325"/>
                      <a:pt x="524088" y="612244"/>
                      <a:pt x="531443" y="612244"/>
                    </a:cubicBezTo>
                    <a:cubicBezTo>
                      <a:pt x="538745" y="612244"/>
                      <a:pt x="545830" y="611325"/>
                      <a:pt x="552104" y="609486"/>
                    </a:cubicBezTo>
                    <a:cubicBezTo>
                      <a:pt x="555457" y="608458"/>
                      <a:pt x="558107" y="607431"/>
                      <a:pt x="560704" y="606457"/>
                    </a:cubicBezTo>
                    <a:cubicBezTo>
                      <a:pt x="567410" y="603861"/>
                      <a:pt x="573359" y="601535"/>
                      <a:pt x="583473" y="601535"/>
                    </a:cubicBezTo>
                    <a:cubicBezTo>
                      <a:pt x="586610" y="601535"/>
                      <a:pt x="590234" y="601751"/>
                      <a:pt x="594345" y="602238"/>
                    </a:cubicBezTo>
                    <a:cubicBezTo>
                      <a:pt x="607758" y="603915"/>
                      <a:pt x="614464" y="608945"/>
                      <a:pt x="622144" y="614624"/>
                    </a:cubicBezTo>
                    <a:cubicBezTo>
                      <a:pt x="627390" y="618518"/>
                      <a:pt x="633124" y="622791"/>
                      <a:pt x="642210" y="626252"/>
                    </a:cubicBezTo>
                    <a:cubicBezTo>
                      <a:pt x="661681" y="633554"/>
                      <a:pt x="666548" y="635825"/>
                      <a:pt x="673958" y="639882"/>
                    </a:cubicBezTo>
                    <a:lnTo>
                      <a:pt x="674661" y="637231"/>
                    </a:lnTo>
                    <a:cubicBezTo>
                      <a:pt x="672660" y="632688"/>
                      <a:pt x="670983" y="627280"/>
                      <a:pt x="669847" y="621006"/>
                    </a:cubicBezTo>
                    <a:cubicBezTo>
                      <a:pt x="668820" y="615435"/>
                      <a:pt x="668171" y="609053"/>
                      <a:pt x="668117" y="601860"/>
                    </a:cubicBezTo>
                    <a:cubicBezTo>
                      <a:pt x="667900" y="585418"/>
                      <a:pt x="671037" y="582497"/>
                      <a:pt x="676229" y="578116"/>
                    </a:cubicBezTo>
                    <a:lnTo>
                      <a:pt x="676554" y="577846"/>
                    </a:lnTo>
                    <a:cubicBezTo>
                      <a:pt x="678880" y="575899"/>
                      <a:pt x="687587" y="567137"/>
                      <a:pt x="695700" y="558429"/>
                    </a:cubicBezTo>
                    <a:cubicBezTo>
                      <a:pt x="701271" y="552426"/>
                      <a:pt x="706517" y="546477"/>
                      <a:pt x="708897" y="543015"/>
                    </a:cubicBezTo>
                    <a:cubicBezTo>
                      <a:pt x="712467" y="537823"/>
                      <a:pt x="722148" y="527817"/>
                      <a:pt x="731991" y="519271"/>
                    </a:cubicBezTo>
                    <a:cubicBezTo>
                      <a:pt x="739996" y="512295"/>
                      <a:pt x="748379" y="506129"/>
                      <a:pt x="754004" y="504074"/>
                    </a:cubicBezTo>
                    <a:cubicBezTo>
                      <a:pt x="759521" y="502018"/>
                      <a:pt x="765416" y="498665"/>
                      <a:pt x="769797" y="494771"/>
                    </a:cubicBezTo>
                    <a:cubicBezTo>
                      <a:pt x="773204" y="491796"/>
                      <a:pt x="775638" y="488551"/>
                      <a:pt x="776125" y="485577"/>
                    </a:cubicBezTo>
                    <a:cubicBezTo>
                      <a:pt x="777044" y="480222"/>
                      <a:pt x="775962" y="476112"/>
                      <a:pt x="774448" y="470433"/>
                    </a:cubicBezTo>
                    <a:cubicBezTo>
                      <a:pt x="773637" y="467512"/>
                      <a:pt x="772771" y="464159"/>
                      <a:pt x="771960" y="460211"/>
                    </a:cubicBezTo>
                    <a:cubicBezTo>
                      <a:pt x="770175" y="451286"/>
                      <a:pt x="772663" y="447447"/>
                      <a:pt x="774773" y="444201"/>
                    </a:cubicBezTo>
                    <a:cubicBezTo>
                      <a:pt x="775313" y="443336"/>
                      <a:pt x="775800" y="442579"/>
                      <a:pt x="775368" y="441227"/>
                    </a:cubicBezTo>
                    <a:cubicBezTo>
                      <a:pt x="773745" y="436630"/>
                      <a:pt x="767742" y="427165"/>
                      <a:pt x="761630" y="417646"/>
                    </a:cubicBezTo>
                    <a:cubicBezTo>
                      <a:pt x="757952" y="411967"/>
                      <a:pt x="754328" y="406180"/>
                      <a:pt x="751354" y="401096"/>
                    </a:cubicBezTo>
                    <a:cubicBezTo>
                      <a:pt x="746919" y="393416"/>
                      <a:pt x="742808" y="384059"/>
                      <a:pt x="740104" y="373512"/>
                    </a:cubicBezTo>
                    <a:cubicBezTo>
                      <a:pt x="737778" y="364642"/>
                      <a:pt x="736480" y="354961"/>
                      <a:pt x="736805" y="344739"/>
                    </a:cubicBezTo>
                    <a:cubicBezTo>
                      <a:pt x="736913" y="340682"/>
                      <a:pt x="737075" y="337437"/>
                      <a:pt x="737292" y="334517"/>
                    </a:cubicBezTo>
                    <a:cubicBezTo>
                      <a:pt x="737941" y="322780"/>
                      <a:pt x="738157" y="317750"/>
                      <a:pt x="732532" y="311801"/>
                    </a:cubicBezTo>
                    <a:cubicBezTo>
                      <a:pt x="730477" y="309638"/>
                      <a:pt x="728313" y="307528"/>
                      <a:pt x="726258" y="305527"/>
                    </a:cubicBezTo>
                    <a:cubicBezTo>
                      <a:pt x="718795" y="298280"/>
                      <a:pt x="712791" y="292438"/>
                      <a:pt x="713927" y="284921"/>
                    </a:cubicBezTo>
                    <a:cubicBezTo>
                      <a:pt x="715009" y="277727"/>
                      <a:pt x="724906" y="270318"/>
                      <a:pt x="735074" y="262746"/>
                    </a:cubicBezTo>
                    <a:cubicBezTo>
                      <a:pt x="737400" y="261015"/>
                      <a:pt x="739725" y="259284"/>
                      <a:pt x="742484" y="257067"/>
                    </a:cubicBezTo>
                    <a:lnTo>
                      <a:pt x="742646" y="256958"/>
                    </a:lnTo>
                    <a:cubicBezTo>
                      <a:pt x="753030" y="248846"/>
                      <a:pt x="765849" y="238732"/>
                      <a:pt x="766444" y="216070"/>
                    </a:cubicBezTo>
                    <a:cubicBezTo>
                      <a:pt x="766714" y="203847"/>
                      <a:pt x="766606" y="195518"/>
                      <a:pt x="765037" y="188811"/>
                    </a:cubicBezTo>
                    <a:cubicBezTo>
                      <a:pt x="763577" y="182483"/>
                      <a:pt x="760656" y="177237"/>
                      <a:pt x="755410" y="170909"/>
                    </a:cubicBezTo>
                    <a:cubicBezTo>
                      <a:pt x="746703" y="160308"/>
                      <a:pt x="742862" y="149708"/>
                      <a:pt x="738265" y="136998"/>
                    </a:cubicBezTo>
                    <a:cubicBezTo>
                      <a:pt x="736426" y="131913"/>
                      <a:pt x="734479" y="126559"/>
                      <a:pt x="732099" y="120826"/>
                    </a:cubicBezTo>
                    <a:cubicBezTo>
                      <a:pt x="728692" y="112659"/>
                      <a:pt x="727124" y="105304"/>
                      <a:pt x="725663" y="98489"/>
                    </a:cubicBezTo>
                    <a:cubicBezTo>
                      <a:pt x="723608" y="88699"/>
                      <a:pt x="721823" y="80316"/>
                      <a:pt x="714792" y="73988"/>
                    </a:cubicBezTo>
                    <a:cubicBezTo>
                      <a:pt x="705598" y="65822"/>
                      <a:pt x="700676" y="64307"/>
                      <a:pt x="689805" y="64307"/>
                    </a:cubicBezTo>
                    <a:cubicBezTo>
                      <a:pt x="687046" y="64307"/>
                      <a:pt x="683910" y="64415"/>
                      <a:pt x="680232" y="64524"/>
                    </a:cubicBezTo>
                    <a:lnTo>
                      <a:pt x="677744" y="64577"/>
                    </a:lnTo>
                    <a:cubicBezTo>
                      <a:pt x="670388" y="64794"/>
                      <a:pt x="661356" y="64848"/>
                      <a:pt x="651242" y="64848"/>
                    </a:cubicBezTo>
                    <a:cubicBezTo>
                      <a:pt x="641561" y="64848"/>
                      <a:pt x="630852" y="64794"/>
                      <a:pt x="619765" y="64740"/>
                    </a:cubicBezTo>
                    <a:cubicBezTo>
                      <a:pt x="609380" y="64686"/>
                      <a:pt x="598563" y="64632"/>
                      <a:pt x="583041" y="64632"/>
                    </a:cubicBezTo>
                    <a:cubicBezTo>
                      <a:pt x="565355" y="64632"/>
                      <a:pt x="543450" y="64253"/>
                      <a:pt x="521708" y="63009"/>
                    </a:cubicBezTo>
                    <a:cubicBezTo>
                      <a:pt x="499966" y="61711"/>
                      <a:pt x="478602" y="59548"/>
                      <a:pt x="462268" y="55816"/>
                    </a:cubicBezTo>
                    <a:cubicBezTo>
                      <a:pt x="455562" y="54247"/>
                      <a:pt x="450857" y="53274"/>
                      <a:pt x="446584" y="52354"/>
                    </a:cubicBezTo>
                    <a:cubicBezTo>
                      <a:pt x="442798" y="51543"/>
                      <a:pt x="439336" y="50732"/>
                      <a:pt x="436091" y="50029"/>
                    </a:cubicBezTo>
                    <a:cubicBezTo>
                      <a:pt x="434685" y="54572"/>
                      <a:pt x="430845" y="64415"/>
                      <a:pt x="424301" y="67336"/>
                    </a:cubicBezTo>
                    <a:cubicBezTo>
                      <a:pt x="419812" y="69337"/>
                      <a:pt x="413430" y="72582"/>
                      <a:pt x="409049" y="72582"/>
                    </a:cubicBezTo>
                    <a:cubicBezTo>
                      <a:pt x="406939" y="72582"/>
                      <a:pt x="405317" y="71771"/>
                      <a:pt x="404668" y="69661"/>
                    </a:cubicBezTo>
                    <a:cubicBezTo>
                      <a:pt x="402721" y="63334"/>
                      <a:pt x="410455" y="56303"/>
                      <a:pt x="404343" y="55005"/>
                    </a:cubicBezTo>
                    <a:cubicBezTo>
                      <a:pt x="400882" y="54247"/>
                      <a:pt x="395798" y="53598"/>
                      <a:pt x="390768" y="53598"/>
                    </a:cubicBezTo>
                    <a:cubicBezTo>
                      <a:pt x="386874" y="53598"/>
                      <a:pt x="382980" y="53977"/>
                      <a:pt x="379897" y="55005"/>
                    </a:cubicBezTo>
                    <a:cubicBezTo>
                      <a:pt x="377193" y="55870"/>
                      <a:pt x="373731" y="56465"/>
                      <a:pt x="370107" y="56465"/>
                    </a:cubicBezTo>
                    <a:cubicBezTo>
                      <a:pt x="364158" y="56465"/>
                      <a:pt x="357722" y="54842"/>
                      <a:pt x="353503" y="50299"/>
                    </a:cubicBezTo>
                    <a:cubicBezTo>
                      <a:pt x="346743" y="42943"/>
                      <a:pt x="338738" y="33262"/>
                      <a:pt x="338738" y="26934"/>
                    </a:cubicBezTo>
                    <a:cubicBezTo>
                      <a:pt x="338738" y="22012"/>
                      <a:pt x="339712" y="16712"/>
                      <a:pt x="343227" y="16712"/>
                    </a:cubicBezTo>
                    <a:cubicBezTo>
                      <a:pt x="344255" y="16712"/>
                      <a:pt x="345553" y="17145"/>
                      <a:pt x="347067" y="18227"/>
                    </a:cubicBezTo>
                    <a:cubicBezTo>
                      <a:pt x="350420" y="20552"/>
                      <a:pt x="353395" y="21796"/>
                      <a:pt x="354909" y="21796"/>
                    </a:cubicBezTo>
                    <a:cubicBezTo>
                      <a:pt x="356370" y="21796"/>
                      <a:pt x="356370" y="20552"/>
                      <a:pt x="353828" y="17902"/>
                    </a:cubicBezTo>
                    <a:cubicBezTo>
                      <a:pt x="348690" y="12547"/>
                      <a:pt x="343876" y="3515"/>
                      <a:pt x="332897" y="2217"/>
                    </a:cubicBezTo>
                    <a:cubicBezTo>
                      <a:pt x="326785" y="1568"/>
                      <a:pt x="319430" y="0"/>
                      <a:pt x="309694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1F9EE43-0FB2-0589-5EAF-89C2542F24ED}"/>
                  </a:ext>
                </a:extLst>
              </p:cNvPr>
              <p:cNvSpPr/>
              <p:nvPr/>
            </p:nvSpPr>
            <p:spPr>
              <a:xfrm>
                <a:off x="3758782" y="1038489"/>
                <a:ext cx="1028896" cy="1756037"/>
              </a:xfrm>
              <a:custGeom>
                <a:avLst/>
                <a:gdLst>
                  <a:gd name="connsiteX0" fmla="*/ 758796 w 1028896"/>
                  <a:gd name="connsiteY0" fmla="*/ 0 h 1756037"/>
                  <a:gd name="connsiteX1" fmla="*/ 743327 w 1028896"/>
                  <a:gd name="connsiteY1" fmla="*/ 865 h 1756037"/>
                  <a:gd name="connsiteX2" fmla="*/ 721152 w 1028896"/>
                  <a:gd name="connsiteY2" fmla="*/ 2326 h 1756037"/>
                  <a:gd name="connsiteX3" fmla="*/ 721044 w 1028896"/>
                  <a:gd name="connsiteY3" fmla="*/ 2975 h 1756037"/>
                  <a:gd name="connsiteX4" fmla="*/ 722883 w 1028896"/>
                  <a:gd name="connsiteY4" fmla="*/ 10384 h 1756037"/>
                  <a:gd name="connsiteX5" fmla="*/ 726507 w 1028896"/>
                  <a:gd name="connsiteY5" fmla="*/ 25961 h 1756037"/>
                  <a:gd name="connsiteX6" fmla="*/ 719746 w 1028896"/>
                  <a:gd name="connsiteY6" fmla="*/ 47054 h 1756037"/>
                  <a:gd name="connsiteX7" fmla="*/ 713310 w 1028896"/>
                  <a:gd name="connsiteY7" fmla="*/ 53274 h 1756037"/>
                  <a:gd name="connsiteX8" fmla="*/ 710606 w 1028896"/>
                  <a:gd name="connsiteY8" fmla="*/ 65984 h 1756037"/>
                  <a:gd name="connsiteX9" fmla="*/ 710714 w 1028896"/>
                  <a:gd name="connsiteY9" fmla="*/ 83237 h 1756037"/>
                  <a:gd name="connsiteX10" fmla="*/ 697571 w 1028896"/>
                  <a:gd name="connsiteY10" fmla="*/ 100869 h 1756037"/>
                  <a:gd name="connsiteX11" fmla="*/ 693136 w 1028896"/>
                  <a:gd name="connsiteY11" fmla="*/ 100490 h 1756037"/>
                  <a:gd name="connsiteX12" fmla="*/ 679399 w 1028896"/>
                  <a:gd name="connsiteY12" fmla="*/ 97245 h 1756037"/>
                  <a:gd name="connsiteX13" fmla="*/ 672205 w 1028896"/>
                  <a:gd name="connsiteY13" fmla="*/ 95352 h 1756037"/>
                  <a:gd name="connsiteX14" fmla="*/ 613361 w 1028896"/>
                  <a:gd name="connsiteY14" fmla="*/ 84589 h 1756037"/>
                  <a:gd name="connsiteX15" fmla="*/ 589834 w 1028896"/>
                  <a:gd name="connsiteY15" fmla="*/ 80749 h 1756037"/>
                  <a:gd name="connsiteX16" fmla="*/ 586534 w 1028896"/>
                  <a:gd name="connsiteY16" fmla="*/ 80208 h 1756037"/>
                  <a:gd name="connsiteX17" fmla="*/ 580964 w 1028896"/>
                  <a:gd name="connsiteY17" fmla="*/ 79830 h 1756037"/>
                  <a:gd name="connsiteX18" fmla="*/ 570579 w 1028896"/>
                  <a:gd name="connsiteY18" fmla="*/ 82155 h 1756037"/>
                  <a:gd name="connsiteX19" fmla="*/ 563332 w 1028896"/>
                  <a:gd name="connsiteY19" fmla="*/ 94325 h 1756037"/>
                  <a:gd name="connsiteX20" fmla="*/ 563061 w 1028896"/>
                  <a:gd name="connsiteY20" fmla="*/ 96163 h 1756037"/>
                  <a:gd name="connsiteX21" fmla="*/ 558356 w 1028896"/>
                  <a:gd name="connsiteY21" fmla="*/ 122827 h 1756037"/>
                  <a:gd name="connsiteX22" fmla="*/ 546728 w 1028896"/>
                  <a:gd name="connsiteY22" fmla="*/ 144407 h 1756037"/>
                  <a:gd name="connsiteX23" fmla="*/ 535424 w 1028896"/>
                  <a:gd name="connsiteY23" fmla="*/ 151330 h 1756037"/>
                  <a:gd name="connsiteX24" fmla="*/ 526878 w 1028896"/>
                  <a:gd name="connsiteY24" fmla="*/ 148464 h 1756037"/>
                  <a:gd name="connsiteX25" fmla="*/ 515196 w 1028896"/>
                  <a:gd name="connsiteY25" fmla="*/ 144137 h 1756037"/>
                  <a:gd name="connsiteX26" fmla="*/ 504217 w 1028896"/>
                  <a:gd name="connsiteY26" fmla="*/ 142731 h 1756037"/>
                  <a:gd name="connsiteX27" fmla="*/ 471333 w 1028896"/>
                  <a:gd name="connsiteY27" fmla="*/ 151655 h 1756037"/>
                  <a:gd name="connsiteX28" fmla="*/ 470630 w 1028896"/>
                  <a:gd name="connsiteY28" fmla="*/ 151925 h 1756037"/>
                  <a:gd name="connsiteX29" fmla="*/ 449753 w 1028896"/>
                  <a:gd name="connsiteY29" fmla="*/ 180536 h 1756037"/>
                  <a:gd name="connsiteX30" fmla="*/ 446129 w 1028896"/>
                  <a:gd name="connsiteY30" fmla="*/ 189785 h 1756037"/>
                  <a:gd name="connsiteX31" fmla="*/ 428119 w 1028896"/>
                  <a:gd name="connsiteY31" fmla="*/ 207471 h 1756037"/>
                  <a:gd name="connsiteX32" fmla="*/ 412164 w 1028896"/>
                  <a:gd name="connsiteY32" fmla="*/ 223534 h 1756037"/>
                  <a:gd name="connsiteX33" fmla="*/ 416653 w 1028896"/>
                  <a:gd name="connsiteY33" fmla="*/ 239651 h 1756037"/>
                  <a:gd name="connsiteX34" fmla="*/ 426226 w 1028896"/>
                  <a:gd name="connsiteY34" fmla="*/ 256093 h 1756037"/>
                  <a:gd name="connsiteX35" fmla="*/ 402374 w 1028896"/>
                  <a:gd name="connsiteY35" fmla="*/ 301092 h 1756037"/>
                  <a:gd name="connsiteX36" fmla="*/ 397777 w 1028896"/>
                  <a:gd name="connsiteY36" fmla="*/ 305906 h 1756037"/>
                  <a:gd name="connsiteX37" fmla="*/ 377279 w 1028896"/>
                  <a:gd name="connsiteY37" fmla="*/ 324349 h 1756037"/>
                  <a:gd name="connsiteX38" fmla="*/ 349966 w 1028896"/>
                  <a:gd name="connsiteY38" fmla="*/ 354961 h 1756037"/>
                  <a:gd name="connsiteX39" fmla="*/ 344125 w 1028896"/>
                  <a:gd name="connsiteY39" fmla="*/ 371998 h 1756037"/>
                  <a:gd name="connsiteX40" fmla="*/ 337094 w 1028896"/>
                  <a:gd name="connsiteY40" fmla="*/ 383464 h 1756037"/>
                  <a:gd name="connsiteX41" fmla="*/ 316163 w 1028896"/>
                  <a:gd name="connsiteY41" fmla="*/ 393524 h 1756037"/>
                  <a:gd name="connsiteX42" fmla="*/ 308050 w 1028896"/>
                  <a:gd name="connsiteY42" fmla="*/ 396823 h 1756037"/>
                  <a:gd name="connsiteX43" fmla="*/ 285226 w 1028896"/>
                  <a:gd name="connsiteY43" fmla="*/ 412075 h 1756037"/>
                  <a:gd name="connsiteX44" fmla="*/ 277762 w 1028896"/>
                  <a:gd name="connsiteY44" fmla="*/ 425272 h 1756037"/>
                  <a:gd name="connsiteX45" fmla="*/ 277113 w 1028896"/>
                  <a:gd name="connsiteY45" fmla="*/ 467891 h 1756037"/>
                  <a:gd name="connsiteX46" fmla="*/ 275490 w 1028896"/>
                  <a:gd name="connsiteY46" fmla="*/ 499531 h 1756037"/>
                  <a:gd name="connsiteX47" fmla="*/ 253586 w 1028896"/>
                  <a:gd name="connsiteY47" fmla="*/ 553886 h 1756037"/>
                  <a:gd name="connsiteX48" fmla="*/ 249908 w 1028896"/>
                  <a:gd name="connsiteY48" fmla="*/ 559782 h 1756037"/>
                  <a:gd name="connsiteX49" fmla="*/ 230762 w 1028896"/>
                  <a:gd name="connsiteY49" fmla="*/ 583092 h 1756037"/>
                  <a:gd name="connsiteX50" fmla="*/ 220215 w 1028896"/>
                  <a:gd name="connsiteY50" fmla="*/ 602455 h 1756037"/>
                  <a:gd name="connsiteX51" fmla="*/ 227841 w 1028896"/>
                  <a:gd name="connsiteY51" fmla="*/ 622412 h 1756037"/>
                  <a:gd name="connsiteX52" fmla="*/ 236982 w 1028896"/>
                  <a:gd name="connsiteY52" fmla="*/ 632743 h 1756037"/>
                  <a:gd name="connsiteX53" fmla="*/ 237036 w 1028896"/>
                  <a:gd name="connsiteY53" fmla="*/ 632743 h 1756037"/>
                  <a:gd name="connsiteX54" fmla="*/ 237739 w 1028896"/>
                  <a:gd name="connsiteY54" fmla="*/ 658108 h 1756037"/>
                  <a:gd name="connsiteX55" fmla="*/ 226327 w 1028896"/>
                  <a:gd name="connsiteY55" fmla="*/ 683204 h 1756037"/>
                  <a:gd name="connsiteX56" fmla="*/ 209939 w 1028896"/>
                  <a:gd name="connsiteY56" fmla="*/ 693480 h 1756037"/>
                  <a:gd name="connsiteX57" fmla="*/ 194255 w 1028896"/>
                  <a:gd name="connsiteY57" fmla="*/ 689586 h 1756037"/>
                  <a:gd name="connsiteX58" fmla="*/ 182356 w 1028896"/>
                  <a:gd name="connsiteY58" fmla="*/ 685746 h 1756037"/>
                  <a:gd name="connsiteX59" fmla="*/ 166671 w 1028896"/>
                  <a:gd name="connsiteY59" fmla="*/ 683529 h 1756037"/>
                  <a:gd name="connsiteX60" fmla="*/ 159207 w 1028896"/>
                  <a:gd name="connsiteY60" fmla="*/ 684123 h 1756037"/>
                  <a:gd name="connsiteX61" fmla="*/ 140656 w 1028896"/>
                  <a:gd name="connsiteY61" fmla="*/ 690451 h 1756037"/>
                  <a:gd name="connsiteX62" fmla="*/ 113451 w 1028896"/>
                  <a:gd name="connsiteY62" fmla="*/ 718792 h 1756037"/>
                  <a:gd name="connsiteX63" fmla="*/ 101985 w 1028896"/>
                  <a:gd name="connsiteY63" fmla="*/ 733720 h 1756037"/>
                  <a:gd name="connsiteX64" fmla="*/ 81541 w 1028896"/>
                  <a:gd name="connsiteY64" fmla="*/ 765197 h 1756037"/>
                  <a:gd name="connsiteX65" fmla="*/ 75970 w 1028896"/>
                  <a:gd name="connsiteY65" fmla="*/ 787534 h 1756037"/>
                  <a:gd name="connsiteX66" fmla="*/ 82298 w 1028896"/>
                  <a:gd name="connsiteY66" fmla="*/ 804409 h 1756037"/>
                  <a:gd name="connsiteX67" fmla="*/ 90411 w 1028896"/>
                  <a:gd name="connsiteY67" fmla="*/ 829180 h 1756037"/>
                  <a:gd name="connsiteX68" fmla="*/ 85652 w 1028896"/>
                  <a:gd name="connsiteY68" fmla="*/ 851571 h 1756037"/>
                  <a:gd name="connsiteX69" fmla="*/ 81974 w 1028896"/>
                  <a:gd name="connsiteY69" fmla="*/ 872448 h 1756037"/>
                  <a:gd name="connsiteX70" fmla="*/ 88248 w 1028896"/>
                  <a:gd name="connsiteY70" fmla="*/ 889809 h 1756037"/>
                  <a:gd name="connsiteX71" fmla="*/ 95495 w 1028896"/>
                  <a:gd name="connsiteY71" fmla="*/ 912633 h 1756037"/>
                  <a:gd name="connsiteX72" fmla="*/ 89654 w 1028896"/>
                  <a:gd name="connsiteY72" fmla="*/ 972181 h 1756037"/>
                  <a:gd name="connsiteX73" fmla="*/ 88194 w 1028896"/>
                  <a:gd name="connsiteY73" fmla="*/ 982890 h 1756037"/>
                  <a:gd name="connsiteX74" fmla="*/ 108908 w 1028896"/>
                  <a:gd name="connsiteY74" fmla="*/ 1007823 h 1756037"/>
                  <a:gd name="connsiteX75" fmla="*/ 130867 w 1028896"/>
                  <a:gd name="connsiteY75" fmla="*/ 1024914 h 1756037"/>
                  <a:gd name="connsiteX76" fmla="*/ 136546 w 1028896"/>
                  <a:gd name="connsiteY76" fmla="*/ 1053255 h 1756037"/>
                  <a:gd name="connsiteX77" fmla="*/ 136546 w 1028896"/>
                  <a:gd name="connsiteY77" fmla="*/ 1053309 h 1756037"/>
                  <a:gd name="connsiteX78" fmla="*/ 133246 w 1028896"/>
                  <a:gd name="connsiteY78" fmla="*/ 1065099 h 1756037"/>
                  <a:gd name="connsiteX79" fmla="*/ 110152 w 1028896"/>
                  <a:gd name="connsiteY79" fmla="*/ 1080351 h 1756037"/>
                  <a:gd name="connsiteX80" fmla="*/ 93548 w 1028896"/>
                  <a:gd name="connsiteY80" fmla="*/ 1083488 h 1756037"/>
                  <a:gd name="connsiteX81" fmla="*/ 91222 w 1028896"/>
                  <a:gd name="connsiteY81" fmla="*/ 1087599 h 1756037"/>
                  <a:gd name="connsiteX82" fmla="*/ 94197 w 1028896"/>
                  <a:gd name="connsiteY82" fmla="*/ 1091872 h 1756037"/>
                  <a:gd name="connsiteX83" fmla="*/ 109016 w 1028896"/>
                  <a:gd name="connsiteY83" fmla="*/ 1118427 h 1756037"/>
                  <a:gd name="connsiteX84" fmla="*/ 113451 w 1028896"/>
                  <a:gd name="connsiteY84" fmla="*/ 1148823 h 1756037"/>
                  <a:gd name="connsiteX85" fmla="*/ 110639 w 1028896"/>
                  <a:gd name="connsiteY85" fmla="*/ 1157964 h 1756037"/>
                  <a:gd name="connsiteX86" fmla="*/ 104149 w 1028896"/>
                  <a:gd name="connsiteY86" fmla="*/ 1184195 h 1756037"/>
                  <a:gd name="connsiteX87" fmla="*/ 90195 w 1028896"/>
                  <a:gd name="connsiteY87" fmla="*/ 1204693 h 1756037"/>
                  <a:gd name="connsiteX88" fmla="*/ 73699 w 1028896"/>
                  <a:gd name="connsiteY88" fmla="*/ 1212536 h 1756037"/>
                  <a:gd name="connsiteX89" fmla="*/ 63044 w 1028896"/>
                  <a:gd name="connsiteY89" fmla="*/ 1220053 h 1756037"/>
                  <a:gd name="connsiteX90" fmla="*/ 54661 w 1028896"/>
                  <a:gd name="connsiteY90" fmla="*/ 1239686 h 1756037"/>
                  <a:gd name="connsiteX91" fmla="*/ 50172 w 1028896"/>
                  <a:gd name="connsiteY91" fmla="*/ 1249043 h 1756037"/>
                  <a:gd name="connsiteX92" fmla="*/ 50712 w 1028896"/>
                  <a:gd name="connsiteY92" fmla="*/ 1266729 h 1756037"/>
                  <a:gd name="connsiteX93" fmla="*/ 50767 w 1028896"/>
                  <a:gd name="connsiteY93" fmla="*/ 1310971 h 1756037"/>
                  <a:gd name="connsiteX94" fmla="*/ 38814 w 1028896"/>
                  <a:gd name="connsiteY94" fmla="*/ 1329143 h 1756037"/>
                  <a:gd name="connsiteX95" fmla="*/ 32540 w 1028896"/>
                  <a:gd name="connsiteY95" fmla="*/ 1330279 h 1756037"/>
                  <a:gd name="connsiteX96" fmla="*/ 16368 w 1028896"/>
                  <a:gd name="connsiteY96" fmla="*/ 1325520 h 1756037"/>
                  <a:gd name="connsiteX97" fmla="*/ 7336 w 1028896"/>
                  <a:gd name="connsiteY97" fmla="*/ 1323356 h 1756037"/>
                  <a:gd name="connsiteX98" fmla="*/ 2090 w 1028896"/>
                  <a:gd name="connsiteY98" fmla="*/ 1323897 h 1756037"/>
                  <a:gd name="connsiteX99" fmla="*/ 1225 w 1028896"/>
                  <a:gd name="connsiteY99" fmla="*/ 1331793 h 1756037"/>
                  <a:gd name="connsiteX100" fmla="*/ 3442 w 1028896"/>
                  <a:gd name="connsiteY100" fmla="*/ 1358836 h 1756037"/>
                  <a:gd name="connsiteX101" fmla="*/ 7282 w 1028896"/>
                  <a:gd name="connsiteY101" fmla="*/ 1384526 h 1756037"/>
                  <a:gd name="connsiteX102" fmla="*/ 11771 w 1028896"/>
                  <a:gd name="connsiteY102" fmla="*/ 1403564 h 1756037"/>
                  <a:gd name="connsiteX103" fmla="*/ 17775 w 1028896"/>
                  <a:gd name="connsiteY103" fmla="*/ 1404808 h 1756037"/>
                  <a:gd name="connsiteX104" fmla="*/ 30322 w 1028896"/>
                  <a:gd name="connsiteY104" fmla="*/ 1399508 h 1756037"/>
                  <a:gd name="connsiteX105" fmla="*/ 38327 w 1028896"/>
                  <a:gd name="connsiteY105" fmla="*/ 1390584 h 1756037"/>
                  <a:gd name="connsiteX106" fmla="*/ 40599 w 1028896"/>
                  <a:gd name="connsiteY106" fmla="*/ 1393342 h 1756037"/>
                  <a:gd name="connsiteX107" fmla="*/ 37678 w 1028896"/>
                  <a:gd name="connsiteY107" fmla="*/ 1410379 h 1756037"/>
                  <a:gd name="connsiteX108" fmla="*/ 41572 w 1028896"/>
                  <a:gd name="connsiteY108" fmla="*/ 1416869 h 1756037"/>
                  <a:gd name="connsiteX109" fmla="*/ 42492 w 1028896"/>
                  <a:gd name="connsiteY109" fmla="*/ 1416761 h 1756037"/>
                  <a:gd name="connsiteX110" fmla="*/ 51956 w 1028896"/>
                  <a:gd name="connsiteY110" fmla="*/ 1410055 h 1756037"/>
                  <a:gd name="connsiteX111" fmla="*/ 52497 w 1028896"/>
                  <a:gd name="connsiteY111" fmla="*/ 1410109 h 1756037"/>
                  <a:gd name="connsiteX112" fmla="*/ 58284 w 1028896"/>
                  <a:gd name="connsiteY112" fmla="*/ 1417464 h 1756037"/>
                  <a:gd name="connsiteX113" fmla="*/ 52605 w 1028896"/>
                  <a:gd name="connsiteY113" fmla="*/ 1431635 h 1756037"/>
                  <a:gd name="connsiteX114" fmla="*/ 43465 w 1028896"/>
                  <a:gd name="connsiteY114" fmla="*/ 1446995 h 1756037"/>
                  <a:gd name="connsiteX115" fmla="*/ 46007 w 1028896"/>
                  <a:gd name="connsiteY115" fmla="*/ 1459488 h 1756037"/>
                  <a:gd name="connsiteX116" fmla="*/ 53903 w 1028896"/>
                  <a:gd name="connsiteY116" fmla="*/ 1465979 h 1756037"/>
                  <a:gd name="connsiteX117" fmla="*/ 50983 w 1028896"/>
                  <a:gd name="connsiteY117" fmla="*/ 1477823 h 1756037"/>
                  <a:gd name="connsiteX118" fmla="*/ 57744 w 1028896"/>
                  <a:gd name="connsiteY118" fmla="*/ 1489181 h 1756037"/>
                  <a:gd name="connsiteX119" fmla="*/ 64018 w 1028896"/>
                  <a:gd name="connsiteY119" fmla="*/ 1514223 h 1756037"/>
                  <a:gd name="connsiteX120" fmla="*/ 73374 w 1028896"/>
                  <a:gd name="connsiteY120" fmla="*/ 1539913 h 1756037"/>
                  <a:gd name="connsiteX121" fmla="*/ 84029 w 1028896"/>
                  <a:gd name="connsiteY121" fmla="*/ 1563332 h 1756037"/>
                  <a:gd name="connsiteX122" fmla="*/ 101390 w 1028896"/>
                  <a:gd name="connsiteY122" fmla="*/ 1577016 h 1756037"/>
                  <a:gd name="connsiteX123" fmla="*/ 111667 w 1028896"/>
                  <a:gd name="connsiteY123" fmla="*/ 1596053 h 1756037"/>
                  <a:gd name="connsiteX124" fmla="*/ 133841 w 1028896"/>
                  <a:gd name="connsiteY124" fmla="*/ 1607411 h 1756037"/>
                  <a:gd name="connsiteX125" fmla="*/ 134815 w 1028896"/>
                  <a:gd name="connsiteY125" fmla="*/ 1629803 h 1756037"/>
                  <a:gd name="connsiteX126" fmla="*/ 132760 w 1028896"/>
                  <a:gd name="connsiteY126" fmla="*/ 1630452 h 1756037"/>
                  <a:gd name="connsiteX127" fmla="*/ 127946 w 1028896"/>
                  <a:gd name="connsiteY127" fmla="*/ 1629316 h 1756037"/>
                  <a:gd name="connsiteX128" fmla="*/ 122700 w 1028896"/>
                  <a:gd name="connsiteY128" fmla="*/ 1628180 h 1756037"/>
                  <a:gd name="connsiteX129" fmla="*/ 118265 w 1028896"/>
                  <a:gd name="connsiteY129" fmla="*/ 1630938 h 1756037"/>
                  <a:gd name="connsiteX130" fmla="*/ 122105 w 1028896"/>
                  <a:gd name="connsiteY130" fmla="*/ 1648300 h 1756037"/>
                  <a:gd name="connsiteX131" fmla="*/ 116534 w 1028896"/>
                  <a:gd name="connsiteY131" fmla="*/ 1651220 h 1756037"/>
                  <a:gd name="connsiteX132" fmla="*/ 116047 w 1028896"/>
                  <a:gd name="connsiteY132" fmla="*/ 1651166 h 1756037"/>
                  <a:gd name="connsiteX133" fmla="*/ 115615 w 1028896"/>
                  <a:gd name="connsiteY133" fmla="*/ 1651166 h 1756037"/>
                  <a:gd name="connsiteX134" fmla="*/ 111504 w 1028896"/>
                  <a:gd name="connsiteY134" fmla="*/ 1655601 h 1756037"/>
                  <a:gd name="connsiteX135" fmla="*/ 123078 w 1028896"/>
                  <a:gd name="connsiteY135" fmla="*/ 1684645 h 1756037"/>
                  <a:gd name="connsiteX136" fmla="*/ 145578 w 1028896"/>
                  <a:gd name="connsiteY136" fmla="*/ 1708388 h 1756037"/>
                  <a:gd name="connsiteX137" fmla="*/ 146876 w 1028896"/>
                  <a:gd name="connsiteY137" fmla="*/ 1730780 h 1756037"/>
                  <a:gd name="connsiteX138" fmla="*/ 139466 w 1028896"/>
                  <a:gd name="connsiteY138" fmla="*/ 1748465 h 1756037"/>
                  <a:gd name="connsiteX139" fmla="*/ 153150 w 1028896"/>
                  <a:gd name="connsiteY139" fmla="*/ 1756038 h 1756037"/>
                  <a:gd name="connsiteX140" fmla="*/ 156233 w 1028896"/>
                  <a:gd name="connsiteY140" fmla="*/ 1755821 h 1756037"/>
                  <a:gd name="connsiteX141" fmla="*/ 171809 w 1028896"/>
                  <a:gd name="connsiteY141" fmla="*/ 1751981 h 1756037"/>
                  <a:gd name="connsiteX142" fmla="*/ 175487 w 1028896"/>
                  <a:gd name="connsiteY142" fmla="*/ 1752143 h 1756037"/>
                  <a:gd name="connsiteX143" fmla="*/ 192632 w 1028896"/>
                  <a:gd name="connsiteY143" fmla="*/ 1753279 h 1756037"/>
                  <a:gd name="connsiteX144" fmla="*/ 204152 w 1028896"/>
                  <a:gd name="connsiteY144" fmla="*/ 1752143 h 1756037"/>
                  <a:gd name="connsiteX145" fmla="*/ 226651 w 1028896"/>
                  <a:gd name="connsiteY145" fmla="*/ 1747762 h 1756037"/>
                  <a:gd name="connsiteX146" fmla="*/ 228274 w 1028896"/>
                  <a:gd name="connsiteY146" fmla="*/ 1747816 h 1756037"/>
                  <a:gd name="connsiteX147" fmla="*/ 230059 w 1028896"/>
                  <a:gd name="connsiteY147" fmla="*/ 1747871 h 1756037"/>
                  <a:gd name="connsiteX148" fmla="*/ 248556 w 1028896"/>
                  <a:gd name="connsiteY148" fmla="*/ 1738514 h 1756037"/>
                  <a:gd name="connsiteX149" fmla="*/ 248881 w 1028896"/>
                  <a:gd name="connsiteY149" fmla="*/ 1717799 h 1756037"/>
                  <a:gd name="connsiteX150" fmla="*/ 246339 w 1028896"/>
                  <a:gd name="connsiteY150" fmla="*/ 1698761 h 1756037"/>
                  <a:gd name="connsiteX151" fmla="*/ 266621 w 1028896"/>
                  <a:gd name="connsiteY151" fmla="*/ 1680751 h 1756037"/>
                  <a:gd name="connsiteX152" fmla="*/ 287497 w 1028896"/>
                  <a:gd name="connsiteY152" fmla="*/ 1672746 h 1756037"/>
                  <a:gd name="connsiteX153" fmla="*/ 312917 w 1028896"/>
                  <a:gd name="connsiteY153" fmla="*/ 1666743 h 1756037"/>
                  <a:gd name="connsiteX154" fmla="*/ 334497 w 1028896"/>
                  <a:gd name="connsiteY154" fmla="*/ 1659712 h 1756037"/>
                  <a:gd name="connsiteX155" fmla="*/ 343638 w 1028896"/>
                  <a:gd name="connsiteY155" fmla="*/ 1656899 h 1756037"/>
                  <a:gd name="connsiteX156" fmla="*/ 349587 w 1028896"/>
                  <a:gd name="connsiteY156" fmla="*/ 1658684 h 1756037"/>
                  <a:gd name="connsiteX157" fmla="*/ 363487 w 1028896"/>
                  <a:gd name="connsiteY157" fmla="*/ 1671448 h 1756037"/>
                  <a:gd name="connsiteX158" fmla="*/ 365975 w 1028896"/>
                  <a:gd name="connsiteY158" fmla="*/ 1671016 h 1756037"/>
                  <a:gd name="connsiteX159" fmla="*/ 383336 w 1028896"/>
                  <a:gd name="connsiteY159" fmla="*/ 1651653 h 1756037"/>
                  <a:gd name="connsiteX160" fmla="*/ 403943 w 1028896"/>
                  <a:gd name="connsiteY160" fmla="*/ 1620284 h 1756037"/>
                  <a:gd name="connsiteX161" fmla="*/ 416166 w 1028896"/>
                  <a:gd name="connsiteY161" fmla="*/ 1594918 h 1756037"/>
                  <a:gd name="connsiteX162" fmla="*/ 418708 w 1028896"/>
                  <a:gd name="connsiteY162" fmla="*/ 1564901 h 1756037"/>
                  <a:gd name="connsiteX163" fmla="*/ 425793 w 1028896"/>
                  <a:gd name="connsiteY163" fmla="*/ 1552569 h 1756037"/>
                  <a:gd name="connsiteX164" fmla="*/ 423197 w 1028896"/>
                  <a:gd name="connsiteY164" fmla="*/ 1537533 h 1756037"/>
                  <a:gd name="connsiteX165" fmla="*/ 433852 w 1028896"/>
                  <a:gd name="connsiteY165" fmla="*/ 1517522 h 1756037"/>
                  <a:gd name="connsiteX166" fmla="*/ 435637 w 1028896"/>
                  <a:gd name="connsiteY166" fmla="*/ 1502324 h 1756037"/>
                  <a:gd name="connsiteX167" fmla="*/ 429525 w 1028896"/>
                  <a:gd name="connsiteY167" fmla="*/ 1489614 h 1756037"/>
                  <a:gd name="connsiteX168" fmla="*/ 436610 w 1028896"/>
                  <a:gd name="connsiteY168" fmla="*/ 1474254 h 1756037"/>
                  <a:gd name="connsiteX169" fmla="*/ 425955 w 1028896"/>
                  <a:gd name="connsiteY169" fmla="*/ 1457920 h 1756037"/>
                  <a:gd name="connsiteX170" fmla="*/ 428876 w 1028896"/>
                  <a:gd name="connsiteY170" fmla="*/ 1455919 h 1756037"/>
                  <a:gd name="connsiteX171" fmla="*/ 430769 w 1028896"/>
                  <a:gd name="connsiteY171" fmla="*/ 1456189 h 1756037"/>
                  <a:gd name="connsiteX172" fmla="*/ 432878 w 1028896"/>
                  <a:gd name="connsiteY172" fmla="*/ 1456460 h 1756037"/>
                  <a:gd name="connsiteX173" fmla="*/ 437584 w 1028896"/>
                  <a:gd name="connsiteY173" fmla="*/ 1454242 h 1756037"/>
                  <a:gd name="connsiteX174" fmla="*/ 440504 w 1028896"/>
                  <a:gd name="connsiteY174" fmla="*/ 1441586 h 1756037"/>
                  <a:gd name="connsiteX175" fmla="*/ 446021 w 1028896"/>
                  <a:gd name="connsiteY175" fmla="*/ 1428227 h 1756037"/>
                  <a:gd name="connsiteX176" fmla="*/ 449212 w 1028896"/>
                  <a:gd name="connsiteY176" fmla="*/ 1412543 h 1756037"/>
                  <a:gd name="connsiteX177" fmla="*/ 433149 w 1028896"/>
                  <a:gd name="connsiteY177" fmla="*/ 1400482 h 1756037"/>
                  <a:gd name="connsiteX178" fmla="*/ 419952 w 1028896"/>
                  <a:gd name="connsiteY178" fmla="*/ 1390800 h 1756037"/>
                  <a:gd name="connsiteX179" fmla="*/ 423630 w 1028896"/>
                  <a:gd name="connsiteY179" fmla="*/ 1390314 h 1756037"/>
                  <a:gd name="connsiteX180" fmla="*/ 433744 w 1028896"/>
                  <a:gd name="connsiteY180" fmla="*/ 1392098 h 1756037"/>
                  <a:gd name="connsiteX181" fmla="*/ 444723 w 1028896"/>
                  <a:gd name="connsiteY181" fmla="*/ 1394586 h 1756037"/>
                  <a:gd name="connsiteX182" fmla="*/ 450186 w 1028896"/>
                  <a:gd name="connsiteY182" fmla="*/ 1391449 h 1756037"/>
                  <a:gd name="connsiteX183" fmla="*/ 447265 w 1028896"/>
                  <a:gd name="connsiteY183" fmla="*/ 1379767 h 1756037"/>
                  <a:gd name="connsiteX184" fmla="*/ 432121 w 1028896"/>
                  <a:gd name="connsiteY184" fmla="*/ 1377387 h 1756037"/>
                  <a:gd name="connsiteX185" fmla="*/ 414435 w 1028896"/>
                  <a:gd name="connsiteY185" fmla="*/ 1372033 h 1756037"/>
                  <a:gd name="connsiteX186" fmla="*/ 423197 w 1028896"/>
                  <a:gd name="connsiteY186" fmla="*/ 1368031 h 1756037"/>
                  <a:gd name="connsiteX187" fmla="*/ 441153 w 1028896"/>
                  <a:gd name="connsiteY187" fmla="*/ 1369329 h 1756037"/>
                  <a:gd name="connsiteX188" fmla="*/ 445047 w 1028896"/>
                  <a:gd name="connsiteY188" fmla="*/ 1369383 h 1756037"/>
                  <a:gd name="connsiteX189" fmla="*/ 460786 w 1028896"/>
                  <a:gd name="connsiteY189" fmla="*/ 1366300 h 1756037"/>
                  <a:gd name="connsiteX190" fmla="*/ 486855 w 1028896"/>
                  <a:gd name="connsiteY190" fmla="*/ 1359593 h 1756037"/>
                  <a:gd name="connsiteX191" fmla="*/ 505028 w 1028896"/>
                  <a:gd name="connsiteY191" fmla="*/ 1341745 h 1756037"/>
                  <a:gd name="connsiteX192" fmla="*/ 518225 w 1028896"/>
                  <a:gd name="connsiteY192" fmla="*/ 1330712 h 1756037"/>
                  <a:gd name="connsiteX193" fmla="*/ 524661 w 1028896"/>
                  <a:gd name="connsiteY193" fmla="*/ 1314378 h 1756037"/>
                  <a:gd name="connsiteX194" fmla="*/ 525580 w 1028896"/>
                  <a:gd name="connsiteY194" fmla="*/ 1314108 h 1756037"/>
                  <a:gd name="connsiteX195" fmla="*/ 530394 w 1028896"/>
                  <a:gd name="connsiteY195" fmla="*/ 1330766 h 1756037"/>
                  <a:gd name="connsiteX196" fmla="*/ 533206 w 1028896"/>
                  <a:gd name="connsiteY196" fmla="*/ 1339041 h 1756037"/>
                  <a:gd name="connsiteX197" fmla="*/ 534937 w 1028896"/>
                  <a:gd name="connsiteY197" fmla="*/ 1338770 h 1756037"/>
                  <a:gd name="connsiteX198" fmla="*/ 547160 w 1028896"/>
                  <a:gd name="connsiteY198" fmla="*/ 1326115 h 1756037"/>
                  <a:gd name="connsiteX199" fmla="*/ 564846 w 1028896"/>
                  <a:gd name="connsiteY199" fmla="*/ 1313404 h 1756037"/>
                  <a:gd name="connsiteX200" fmla="*/ 579341 w 1028896"/>
                  <a:gd name="connsiteY200" fmla="*/ 1298423 h 1756037"/>
                  <a:gd name="connsiteX201" fmla="*/ 565820 w 1028896"/>
                  <a:gd name="connsiteY201" fmla="*/ 1289391 h 1756037"/>
                  <a:gd name="connsiteX202" fmla="*/ 555543 w 1028896"/>
                  <a:gd name="connsiteY202" fmla="*/ 1276735 h 1756037"/>
                  <a:gd name="connsiteX203" fmla="*/ 568416 w 1028896"/>
                  <a:gd name="connsiteY203" fmla="*/ 1266675 h 1756037"/>
                  <a:gd name="connsiteX204" fmla="*/ 589617 w 1028896"/>
                  <a:gd name="connsiteY204" fmla="*/ 1256020 h 1756037"/>
                  <a:gd name="connsiteX205" fmla="*/ 610224 w 1028896"/>
                  <a:gd name="connsiteY205" fmla="*/ 1245636 h 1756037"/>
                  <a:gd name="connsiteX206" fmla="*/ 624069 w 1028896"/>
                  <a:gd name="connsiteY206" fmla="*/ 1233304 h 1756037"/>
                  <a:gd name="connsiteX207" fmla="*/ 619580 w 1028896"/>
                  <a:gd name="connsiteY207" fmla="*/ 1212914 h 1756037"/>
                  <a:gd name="connsiteX208" fmla="*/ 614929 w 1028896"/>
                  <a:gd name="connsiteY208" fmla="*/ 1191713 h 1756037"/>
                  <a:gd name="connsiteX209" fmla="*/ 599839 w 1028896"/>
                  <a:gd name="connsiteY209" fmla="*/ 1186088 h 1756037"/>
                  <a:gd name="connsiteX210" fmla="*/ 598271 w 1028896"/>
                  <a:gd name="connsiteY210" fmla="*/ 1186142 h 1756037"/>
                  <a:gd name="connsiteX211" fmla="*/ 596919 w 1028896"/>
                  <a:gd name="connsiteY211" fmla="*/ 1186142 h 1756037"/>
                  <a:gd name="connsiteX212" fmla="*/ 594268 w 1028896"/>
                  <a:gd name="connsiteY212" fmla="*/ 1186088 h 1756037"/>
                  <a:gd name="connsiteX213" fmla="*/ 586859 w 1028896"/>
                  <a:gd name="connsiteY213" fmla="*/ 1170079 h 1756037"/>
                  <a:gd name="connsiteX214" fmla="*/ 571769 w 1028896"/>
                  <a:gd name="connsiteY214" fmla="*/ 1154719 h 1756037"/>
                  <a:gd name="connsiteX215" fmla="*/ 553759 w 1028896"/>
                  <a:gd name="connsiteY215" fmla="*/ 1136708 h 1756037"/>
                  <a:gd name="connsiteX216" fmla="*/ 544294 w 1028896"/>
                  <a:gd name="connsiteY216" fmla="*/ 1129623 h 1756037"/>
                  <a:gd name="connsiteX217" fmla="*/ 537695 w 1028896"/>
                  <a:gd name="connsiteY217" fmla="*/ 1131029 h 1756037"/>
                  <a:gd name="connsiteX218" fmla="*/ 521740 w 1028896"/>
                  <a:gd name="connsiteY218" fmla="*/ 1139899 h 1756037"/>
                  <a:gd name="connsiteX219" fmla="*/ 516764 w 1028896"/>
                  <a:gd name="connsiteY219" fmla="*/ 1138060 h 1756037"/>
                  <a:gd name="connsiteX220" fmla="*/ 496807 w 1028896"/>
                  <a:gd name="connsiteY220" fmla="*/ 1123403 h 1756037"/>
                  <a:gd name="connsiteX221" fmla="*/ 478797 w 1028896"/>
                  <a:gd name="connsiteY221" fmla="*/ 1118049 h 1756037"/>
                  <a:gd name="connsiteX222" fmla="*/ 489776 w 1028896"/>
                  <a:gd name="connsiteY222" fmla="*/ 1105717 h 1756037"/>
                  <a:gd name="connsiteX223" fmla="*/ 476904 w 1028896"/>
                  <a:gd name="connsiteY223" fmla="*/ 1085652 h 1756037"/>
                  <a:gd name="connsiteX224" fmla="*/ 475606 w 1028896"/>
                  <a:gd name="connsiteY224" fmla="*/ 1053904 h 1756037"/>
                  <a:gd name="connsiteX225" fmla="*/ 476579 w 1028896"/>
                  <a:gd name="connsiteY225" fmla="*/ 1030539 h 1756037"/>
                  <a:gd name="connsiteX226" fmla="*/ 468683 w 1028896"/>
                  <a:gd name="connsiteY226" fmla="*/ 1002685 h 1756037"/>
                  <a:gd name="connsiteX227" fmla="*/ 475119 w 1028896"/>
                  <a:gd name="connsiteY227" fmla="*/ 988893 h 1756037"/>
                  <a:gd name="connsiteX228" fmla="*/ 476092 w 1028896"/>
                  <a:gd name="connsiteY228" fmla="*/ 989002 h 1756037"/>
                  <a:gd name="connsiteX229" fmla="*/ 488965 w 1028896"/>
                  <a:gd name="connsiteY229" fmla="*/ 999061 h 1756037"/>
                  <a:gd name="connsiteX230" fmla="*/ 496753 w 1028896"/>
                  <a:gd name="connsiteY230" fmla="*/ 1000305 h 1756037"/>
                  <a:gd name="connsiteX231" fmla="*/ 500214 w 1028896"/>
                  <a:gd name="connsiteY231" fmla="*/ 994735 h 1756037"/>
                  <a:gd name="connsiteX232" fmla="*/ 493778 w 1028896"/>
                  <a:gd name="connsiteY232" fmla="*/ 978725 h 1756037"/>
                  <a:gd name="connsiteX233" fmla="*/ 498916 w 1028896"/>
                  <a:gd name="connsiteY233" fmla="*/ 958335 h 1756037"/>
                  <a:gd name="connsiteX234" fmla="*/ 500863 w 1028896"/>
                  <a:gd name="connsiteY234" fmla="*/ 917609 h 1756037"/>
                  <a:gd name="connsiteX235" fmla="*/ 496050 w 1028896"/>
                  <a:gd name="connsiteY235" fmla="*/ 895218 h 1756037"/>
                  <a:gd name="connsiteX236" fmla="*/ 499782 w 1028896"/>
                  <a:gd name="connsiteY236" fmla="*/ 894244 h 1756037"/>
                  <a:gd name="connsiteX237" fmla="*/ 507786 w 1028896"/>
                  <a:gd name="connsiteY237" fmla="*/ 895813 h 1756037"/>
                  <a:gd name="connsiteX238" fmla="*/ 517035 w 1028896"/>
                  <a:gd name="connsiteY238" fmla="*/ 897381 h 1756037"/>
                  <a:gd name="connsiteX239" fmla="*/ 524391 w 1028896"/>
                  <a:gd name="connsiteY239" fmla="*/ 895596 h 1756037"/>
                  <a:gd name="connsiteX240" fmla="*/ 537263 w 1028896"/>
                  <a:gd name="connsiteY240" fmla="*/ 871907 h 1756037"/>
                  <a:gd name="connsiteX241" fmla="*/ 534504 w 1028896"/>
                  <a:gd name="connsiteY241" fmla="*/ 851030 h 1756037"/>
                  <a:gd name="connsiteX242" fmla="*/ 521308 w 1028896"/>
                  <a:gd name="connsiteY242" fmla="*/ 823988 h 1756037"/>
                  <a:gd name="connsiteX243" fmla="*/ 527095 w 1028896"/>
                  <a:gd name="connsiteY243" fmla="*/ 816253 h 1756037"/>
                  <a:gd name="connsiteX244" fmla="*/ 530610 w 1028896"/>
                  <a:gd name="connsiteY244" fmla="*/ 819012 h 1756037"/>
                  <a:gd name="connsiteX245" fmla="*/ 541590 w 1028896"/>
                  <a:gd name="connsiteY245" fmla="*/ 836698 h 1756037"/>
                  <a:gd name="connsiteX246" fmla="*/ 550622 w 1028896"/>
                  <a:gd name="connsiteY246" fmla="*/ 851138 h 1756037"/>
                  <a:gd name="connsiteX247" fmla="*/ 552839 w 1028896"/>
                  <a:gd name="connsiteY247" fmla="*/ 849354 h 1756037"/>
                  <a:gd name="connsiteX248" fmla="*/ 562196 w 1028896"/>
                  <a:gd name="connsiteY248" fmla="*/ 827990 h 1756037"/>
                  <a:gd name="connsiteX249" fmla="*/ 574744 w 1028896"/>
                  <a:gd name="connsiteY249" fmla="*/ 820634 h 1756037"/>
                  <a:gd name="connsiteX250" fmla="*/ 598217 w 1028896"/>
                  <a:gd name="connsiteY250" fmla="*/ 811278 h 1756037"/>
                  <a:gd name="connsiteX251" fmla="*/ 621041 w 1028896"/>
                  <a:gd name="connsiteY251" fmla="*/ 802245 h 1756037"/>
                  <a:gd name="connsiteX252" fmla="*/ 646461 w 1028896"/>
                  <a:gd name="connsiteY252" fmla="*/ 766495 h 1756037"/>
                  <a:gd name="connsiteX253" fmla="*/ 662578 w 1028896"/>
                  <a:gd name="connsiteY253" fmla="*/ 761844 h 1756037"/>
                  <a:gd name="connsiteX254" fmla="*/ 681887 w 1028896"/>
                  <a:gd name="connsiteY254" fmla="*/ 756165 h 1756037"/>
                  <a:gd name="connsiteX255" fmla="*/ 701195 w 1028896"/>
                  <a:gd name="connsiteY255" fmla="*/ 745780 h 1756037"/>
                  <a:gd name="connsiteX256" fmla="*/ 718556 w 1028896"/>
                  <a:gd name="connsiteY256" fmla="*/ 737073 h 1756037"/>
                  <a:gd name="connsiteX257" fmla="*/ 737865 w 1028896"/>
                  <a:gd name="connsiteY257" fmla="*/ 730745 h 1756037"/>
                  <a:gd name="connsiteX258" fmla="*/ 763122 w 1028896"/>
                  <a:gd name="connsiteY258" fmla="*/ 707488 h 1756037"/>
                  <a:gd name="connsiteX259" fmla="*/ 781782 w 1028896"/>
                  <a:gd name="connsiteY259" fmla="*/ 676768 h 1756037"/>
                  <a:gd name="connsiteX260" fmla="*/ 803362 w 1028896"/>
                  <a:gd name="connsiteY260" fmla="*/ 653079 h 1756037"/>
                  <a:gd name="connsiteX261" fmla="*/ 818181 w 1028896"/>
                  <a:gd name="connsiteY261" fmla="*/ 643019 h 1756037"/>
                  <a:gd name="connsiteX262" fmla="*/ 815910 w 1028896"/>
                  <a:gd name="connsiteY262" fmla="*/ 630363 h 1756037"/>
                  <a:gd name="connsiteX263" fmla="*/ 810122 w 1028896"/>
                  <a:gd name="connsiteY263" fmla="*/ 615652 h 1756037"/>
                  <a:gd name="connsiteX264" fmla="*/ 794384 w 1028896"/>
                  <a:gd name="connsiteY264" fmla="*/ 605321 h 1756037"/>
                  <a:gd name="connsiteX265" fmla="*/ 796006 w 1028896"/>
                  <a:gd name="connsiteY265" fmla="*/ 593963 h 1756037"/>
                  <a:gd name="connsiteX266" fmla="*/ 786704 w 1028896"/>
                  <a:gd name="connsiteY266" fmla="*/ 583579 h 1756037"/>
                  <a:gd name="connsiteX267" fmla="*/ 800549 w 1028896"/>
                  <a:gd name="connsiteY267" fmla="*/ 567570 h 1756037"/>
                  <a:gd name="connsiteX268" fmla="*/ 819858 w 1028896"/>
                  <a:gd name="connsiteY268" fmla="*/ 552588 h 1756037"/>
                  <a:gd name="connsiteX269" fmla="*/ 827105 w 1028896"/>
                  <a:gd name="connsiteY269" fmla="*/ 533713 h 1756037"/>
                  <a:gd name="connsiteX270" fmla="*/ 830621 w 1028896"/>
                  <a:gd name="connsiteY270" fmla="*/ 522030 h 1756037"/>
                  <a:gd name="connsiteX271" fmla="*/ 824185 w 1028896"/>
                  <a:gd name="connsiteY271" fmla="*/ 510672 h 1756037"/>
                  <a:gd name="connsiteX272" fmla="*/ 832892 w 1028896"/>
                  <a:gd name="connsiteY272" fmla="*/ 499639 h 1756037"/>
                  <a:gd name="connsiteX273" fmla="*/ 853445 w 1028896"/>
                  <a:gd name="connsiteY273" fmla="*/ 488930 h 1756037"/>
                  <a:gd name="connsiteX274" fmla="*/ 869237 w 1028896"/>
                  <a:gd name="connsiteY274" fmla="*/ 475571 h 1756037"/>
                  <a:gd name="connsiteX275" fmla="*/ 882705 w 1028896"/>
                  <a:gd name="connsiteY275" fmla="*/ 479682 h 1756037"/>
                  <a:gd name="connsiteX276" fmla="*/ 885625 w 1028896"/>
                  <a:gd name="connsiteY276" fmla="*/ 479249 h 1756037"/>
                  <a:gd name="connsiteX277" fmla="*/ 883408 w 1028896"/>
                  <a:gd name="connsiteY277" fmla="*/ 467242 h 1756037"/>
                  <a:gd name="connsiteX278" fmla="*/ 881461 w 1028896"/>
                  <a:gd name="connsiteY278" fmla="*/ 455181 h 1756037"/>
                  <a:gd name="connsiteX279" fmla="*/ 888221 w 1028896"/>
                  <a:gd name="connsiteY279" fmla="*/ 440848 h 1756037"/>
                  <a:gd name="connsiteX280" fmla="*/ 892819 w 1028896"/>
                  <a:gd name="connsiteY280" fmla="*/ 438523 h 1756037"/>
                  <a:gd name="connsiteX281" fmla="*/ 904609 w 1028896"/>
                  <a:gd name="connsiteY281" fmla="*/ 444526 h 1756037"/>
                  <a:gd name="connsiteX282" fmla="*/ 909585 w 1028896"/>
                  <a:gd name="connsiteY282" fmla="*/ 451774 h 1756037"/>
                  <a:gd name="connsiteX283" fmla="*/ 912938 w 1028896"/>
                  <a:gd name="connsiteY283" fmla="*/ 450151 h 1756037"/>
                  <a:gd name="connsiteX284" fmla="*/ 920348 w 1028896"/>
                  <a:gd name="connsiteY284" fmla="*/ 441443 h 1756037"/>
                  <a:gd name="connsiteX285" fmla="*/ 921917 w 1028896"/>
                  <a:gd name="connsiteY285" fmla="*/ 441389 h 1756037"/>
                  <a:gd name="connsiteX286" fmla="*/ 935816 w 1028896"/>
                  <a:gd name="connsiteY286" fmla="*/ 449826 h 1756037"/>
                  <a:gd name="connsiteX287" fmla="*/ 940414 w 1028896"/>
                  <a:gd name="connsiteY287" fmla="*/ 459616 h 1756037"/>
                  <a:gd name="connsiteX288" fmla="*/ 941928 w 1028896"/>
                  <a:gd name="connsiteY288" fmla="*/ 459508 h 1756037"/>
                  <a:gd name="connsiteX289" fmla="*/ 951609 w 1028896"/>
                  <a:gd name="connsiteY289" fmla="*/ 447176 h 1756037"/>
                  <a:gd name="connsiteX290" fmla="*/ 962913 w 1028896"/>
                  <a:gd name="connsiteY290" fmla="*/ 443120 h 1756037"/>
                  <a:gd name="connsiteX291" fmla="*/ 967727 w 1028896"/>
                  <a:gd name="connsiteY291" fmla="*/ 443877 h 1756037"/>
                  <a:gd name="connsiteX292" fmla="*/ 979950 w 1028896"/>
                  <a:gd name="connsiteY292" fmla="*/ 447555 h 1756037"/>
                  <a:gd name="connsiteX293" fmla="*/ 988333 w 1028896"/>
                  <a:gd name="connsiteY293" fmla="*/ 446581 h 1756037"/>
                  <a:gd name="connsiteX294" fmla="*/ 1011806 w 1028896"/>
                  <a:gd name="connsiteY294" fmla="*/ 443931 h 1756037"/>
                  <a:gd name="connsiteX295" fmla="*/ 1028897 w 1028896"/>
                  <a:gd name="connsiteY295" fmla="*/ 445716 h 1756037"/>
                  <a:gd name="connsiteX296" fmla="*/ 1020892 w 1028896"/>
                  <a:gd name="connsiteY296" fmla="*/ 426948 h 1756037"/>
                  <a:gd name="connsiteX297" fmla="*/ 1003207 w 1028896"/>
                  <a:gd name="connsiteY297" fmla="*/ 404990 h 1756037"/>
                  <a:gd name="connsiteX298" fmla="*/ 995040 w 1028896"/>
                  <a:gd name="connsiteY298" fmla="*/ 386114 h 1756037"/>
                  <a:gd name="connsiteX299" fmla="*/ 1004667 w 1028896"/>
                  <a:gd name="connsiteY299" fmla="*/ 352527 h 1756037"/>
                  <a:gd name="connsiteX300" fmla="*/ 1016079 w 1028896"/>
                  <a:gd name="connsiteY300" fmla="*/ 314127 h 1756037"/>
                  <a:gd name="connsiteX301" fmla="*/ 1002666 w 1028896"/>
                  <a:gd name="connsiteY301" fmla="*/ 296657 h 1756037"/>
                  <a:gd name="connsiteX302" fmla="*/ 984385 w 1028896"/>
                  <a:gd name="connsiteY302" fmla="*/ 267505 h 1756037"/>
                  <a:gd name="connsiteX303" fmla="*/ 994499 w 1028896"/>
                  <a:gd name="connsiteY303" fmla="*/ 244952 h 1756037"/>
                  <a:gd name="connsiteX304" fmla="*/ 999204 w 1028896"/>
                  <a:gd name="connsiteY304" fmla="*/ 238678 h 1756037"/>
                  <a:gd name="connsiteX305" fmla="*/ 990496 w 1028896"/>
                  <a:gd name="connsiteY305" fmla="*/ 230132 h 1756037"/>
                  <a:gd name="connsiteX306" fmla="*/ 979517 w 1028896"/>
                  <a:gd name="connsiteY306" fmla="*/ 218666 h 1756037"/>
                  <a:gd name="connsiteX307" fmla="*/ 979463 w 1028896"/>
                  <a:gd name="connsiteY307" fmla="*/ 218666 h 1756037"/>
                  <a:gd name="connsiteX308" fmla="*/ 982384 w 1028896"/>
                  <a:gd name="connsiteY308" fmla="*/ 170044 h 1756037"/>
                  <a:gd name="connsiteX309" fmla="*/ 984385 w 1028896"/>
                  <a:gd name="connsiteY309" fmla="*/ 155495 h 1756037"/>
                  <a:gd name="connsiteX310" fmla="*/ 966050 w 1028896"/>
                  <a:gd name="connsiteY310" fmla="*/ 134348 h 1756037"/>
                  <a:gd name="connsiteX311" fmla="*/ 963075 w 1028896"/>
                  <a:gd name="connsiteY311" fmla="*/ 131697 h 1756037"/>
                  <a:gd name="connsiteX312" fmla="*/ 872537 w 1028896"/>
                  <a:gd name="connsiteY312" fmla="*/ 77288 h 1756037"/>
                  <a:gd name="connsiteX313" fmla="*/ 813476 w 1028896"/>
                  <a:gd name="connsiteY313" fmla="*/ 42078 h 1756037"/>
                  <a:gd name="connsiteX314" fmla="*/ 777401 w 1028896"/>
                  <a:gd name="connsiteY314" fmla="*/ 16929 h 1756037"/>
                  <a:gd name="connsiteX315" fmla="*/ 758796 w 1028896"/>
                  <a:gd name="connsiteY315" fmla="*/ 0 h 1756037"/>
                  <a:gd name="connsiteX316" fmla="*/ 621527 w 1028896"/>
                  <a:gd name="connsiteY316" fmla="*/ 1453593 h 1756037"/>
                  <a:gd name="connsiteX317" fmla="*/ 614713 w 1028896"/>
                  <a:gd name="connsiteY317" fmla="*/ 1455162 h 1756037"/>
                  <a:gd name="connsiteX318" fmla="*/ 580315 w 1028896"/>
                  <a:gd name="connsiteY318" fmla="*/ 1470522 h 1756037"/>
                  <a:gd name="connsiteX319" fmla="*/ 561006 w 1028896"/>
                  <a:gd name="connsiteY319" fmla="*/ 1490587 h 1756037"/>
                  <a:gd name="connsiteX320" fmla="*/ 550730 w 1028896"/>
                  <a:gd name="connsiteY320" fmla="*/ 1511951 h 1756037"/>
                  <a:gd name="connsiteX321" fmla="*/ 552028 w 1028896"/>
                  <a:gd name="connsiteY321" fmla="*/ 1535965 h 1756037"/>
                  <a:gd name="connsiteX322" fmla="*/ 554570 w 1028896"/>
                  <a:gd name="connsiteY322" fmla="*/ 1560033 h 1756037"/>
                  <a:gd name="connsiteX323" fmla="*/ 554786 w 1028896"/>
                  <a:gd name="connsiteY323" fmla="*/ 1571932 h 1756037"/>
                  <a:gd name="connsiteX324" fmla="*/ 559059 w 1028896"/>
                  <a:gd name="connsiteY324" fmla="*/ 1568686 h 1756037"/>
                  <a:gd name="connsiteX325" fmla="*/ 573229 w 1028896"/>
                  <a:gd name="connsiteY325" fmla="*/ 1550027 h 1756037"/>
                  <a:gd name="connsiteX326" fmla="*/ 589671 w 1028896"/>
                  <a:gd name="connsiteY326" fmla="*/ 1536344 h 1756037"/>
                  <a:gd name="connsiteX327" fmla="*/ 605085 w 1028896"/>
                  <a:gd name="connsiteY327" fmla="*/ 1523309 h 1756037"/>
                  <a:gd name="connsiteX328" fmla="*/ 608331 w 1028896"/>
                  <a:gd name="connsiteY328" fmla="*/ 1508273 h 1756037"/>
                  <a:gd name="connsiteX329" fmla="*/ 605085 w 1028896"/>
                  <a:gd name="connsiteY329" fmla="*/ 1486910 h 1756037"/>
                  <a:gd name="connsiteX330" fmla="*/ 620554 w 1028896"/>
                  <a:gd name="connsiteY330" fmla="*/ 1476579 h 1756037"/>
                  <a:gd name="connsiteX331" fmla="*/ 630506 w 1028896"/>
                  <a:gd name="connsiteY331" fmla="*/ 1464843 h 1756037"/>
                  <a:gd name="connsiteX332" fmla="*/ 621527 w 1028896"/>
                  <a:gd name="connsiteY332" fmla="*/ 1453593 h 1756037"/>
                  <a:gd name="connsiteX333" fmla="*/ 469061 w 1028896"/>
                  <a:gd name="connsiteY333" fmla="*/ 1529637 h 1756037"/>
                  <a:gd name="connsiteX334" fmla="*/ 463166 w 1028896"/>
                  <a:gd name="connsiteY334" fmla="*/ 1532341 h 1756037"/>
                  <a:gd name="connsiteX335" fmla="*/ 450294 w 1028896"/>
                  <a:gd name="connsiteY335" fmla="*/ 1556679 h 1756037"/>
                  <a:gd name="connsiteX336" fmla="*/ 439044 w 1028896"/>
                  <a:gd name="connsiteY336" fmla="*/ 1581072 h 1756037"/>
                  <a:gd name="connsiteX337" fmla="*/ 423630 w 1028896"/>
                  <a:gd name="connsiteY337" fmla="*/ 1600759 h 1756037"/>
                  <a:gd name="connsiteX338" fmla="*/ 418438 w 1028896"/>
                  <a:gd name="connsiteY338" fmla="*/ 1623799 h 1756037"/>
                  <a:gd name="connsiteX339" fmla="*/ 419087 w 1028896"/>
                  <a:gd name="connsiteY339" fmla="*/ 1641539 h 1756037"/>
                  <a:gd name="connsiteX340" fmla="*/ 422981 w 1028896"/>
                  <a:gd name="connsiteY340" fmla="*/ 1639809 h 1756037"/>
                  <a:gd name="connsiteX341" fmla="*/ 435204 w 1028896"/>
                  <a:gd name="connsiteY341" fmla="*/ 1615416 h 1756037"/>
                  <a:gd name="connsiteX342" fmla="*/ 446454 w 1028896"/>
                  <a:gd name="connsiteY342" fmla="*/ 1590050 h 1756037"/>
                  <a:gd name="connsiteX343" fmla="*/ 459002 w 1028896"/>
                  <a:gd name="connsiteY343" fmla="*/ 1567983 h 1756037"/>
                  <a:gd name="connsiteX344" fmla="*/ 469656 w 1028896"/>
                  <a:gd name="connsiteY344" fmla="*/ 1540941 h 1756037"/>
                  <a:gd name="connsiteX345" fmla="*/ 469061 w 1028896"/>
                  <a:gd name="connsiteY345" fmla="*/ 1529637 h 1756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</a:cxnLst>
                <a:rect l="l" t="t" r="r" b="b"/>
                <a:pathLst>
                  <a:path w="1028896" h="1756037">
                    <a:moveTo>
                      <a:pt x="758796" y="0"/>
                    </a:moveTo>
                    <a:cubicBezTo>
                      <a:pt x="753874" y="270"/>
                      <a:pt x="748519" y="595"/>
                      <a:pt x="743327" y="865"/>
                    </a:cubicBezTo>
                    <a:cubicBezTo>
                      <a:pt x="733808" y="1352"/>
                      <a:pt x="724884" y="1839"/>
                      <a:pt x="721152" y="2326"/>
                    </a:cubicBezTo>
                    <a:lnTo>
                      <a:pt x="721044" y="2975"/>
                    </a:lnTo>
                    <a:cubicBezTo>
                      <a:pt x="721261" y="4760"/>
                      <a:pt x="722018" y="7356"/>
                      <a:pt x="722883" y="10384"/>
                    </a:cubicBezTo>
                    <a:cubicBezTo>
                      <a:pt x="724127" y="14765"/>
                      <a:pt x="725641" y="20012"/>
                      <a:pt x="726507" y="25961"/>
                    </a:cubicBezTo>
                    <a:cubicBezTo>
                      <a:pt x="728670" y="40564"/>
                      <a:pt x="725479" y="42890"/>
                      <a:pt x="719746" y="47054"/>
                    </a:cubicBezTo>
                    <a:cubicBezTo>
                      <a:pt x="717907" y="48406"/>
                      <a:pt x="715636" y="50029"/>
                      <a:pt x="713310" y="53274"/>
                    </a:cubicBezTo>
                    <a:cubicBezTo>
                      <a:pt x="709740" y="58358"/>
                      <a:pt x="710065" y="61441"/>
                      <a:pt x="710606" y="65984"/>
                    </a:cubicBezTo>
                    <a:cubicBezTo>
                      <a:pt x="711092" y="70203"/>
                      <a:pt x="711741" y="75341"/>
                      <a:pt x="710714" y="83237"/>
                    </a:cubicBezTo>
                    <a:cubicBezTo>
                      <a:pt x="709091" y="96326"/>
                      <a:pt x="705900" y="100869"/>
                      <a:pt x="697571" y="100869"/>
                    </a:cubicBezTo>
                    <a:cubicBezTo>
                      <a:pt x="696273" y="100869"/>
                      <a:pt x="694759" y="100761"/>
                      <a:pt x="693136" y="100490"/>
                    </a:cubicBezTo>
                    <a:cubicBezTo>
                      <a:pt x="689458" y="100004"/>
                      <a:pt x="685078" y="98814"/>
                      <a:pt x="679399" y="97245"/>
                    </a:cubicBezTo>
                    <a:cubicBezTo>
                      <a:pt x="677668" y="96758"/>
                      <a:pt x="675829" y="96272"/>
                      <a:pt x="672205" y="95352"/>
                    </a:cubicBezTo>
                    <a:cubicBezTo>
                      <a:pt x="656034" y="91188"/>
                      <a:pt x="632399" y="87510"/>
                      <a:pt x="613361" y="84589"/>
                    </a:cubicBezTo>
                    <a:cubicBezTo>
                      <a:pt x="604220" y="83183"/>
                      <a:pt x="596161" y="81939"/>
                      <a:pt x="589834" y="80749"/>
                    </a:cubicBezTo>
                    <a:cubicBezTo>
                      <a:pt x="588914" y="80587"/>
                      <a:pt x="587832" y="80371"/>
                      <a:pt x="586534" y="80208"/>
                    </a:cubicBezTo>
                    <a:cubicBezTo>
                      <a:pt x="584587" y="79992"/>
                      <a:pt x="582694" y="79830"/>
                      <a:pt x="580964" y="79830"/>
                    </a:cubicBezTo>
                    <a:cubicBezTo>
                      <a:pt x="576853" y="79830"/>
                      <a:pt x="573338" y="80533"/>
                      <a:pt x="570579" y="82155"/>
                    </a:cubicBezTo>
                    <a:cubicBezTo>
                      <a:pt x="566901" y="84265"/>
                      <a:pt x="564359" y="88159"/>
                      <a:pt x="563332" y="94325"/>
                    </a:cubicBezTo>
                    <a:lnTo>
                      <a:pt x="563061" y="96163"/>
                    </a:lnTo>
                    <a:cubicBezTo>
                      <a:pt x="561926" y="105682"/>
                      <a:pt x="560682" y="114715"/>
                      <a:pt x="558356" y="122827"/>
                    </a:cubicBezTo>
                    <a:cubicBezTo>
                      <a:pt x="555976" y="131319"/>
                      <a:pt x="552407" y="138674"/>
                      <a:pt x="546728" y="144407"/>
                    </a:cubicBezTo>
                    <a:cubicBezTo>
                      <a:pt x="541644" y="149491"/>
                      <a:pt x="538561" y="151330"/>
                      <a:pt x="535424" y="151330"/>
                    </a:cubicBezTo>
                    <a:cubicBezTo>
                      <a:pt x="532936" y="151330"/>
                      <a:pt x="530394" y="150141"/>
                      <a:pt x="526878" y="148464"/>
                    </a:cubicBezTo>
                    <a:cubicBezTo>
                      <a:pt x="524174" y="147166"/>
                      <a:pt x="520550" y="145435"/>
                      <a:pt x="515196" y="144137"/>
                    </a:cubicBezTo>
                    <a:cubicBezTo>
                      <a:pt x="511356" y="143163"/>
                      <a:pt x="507732" y="142731"/>
                      <a:pt x="504217" y="142731"/>
                    </a:cubicBezTo>
                    <a:cubicBezTo>
                      <a:pt x="493400" y="142731"/>
                      <a:pt x="483502" y="146733"/>
                      <a:pt x="471333" y="151655"/>
                    </a:cubicBezTo>
                    <a:lnTo>
                      <a:pt x="470630" y="151925"/>
                    </a:lnTo>
                    <a:cubicBezTo>
                      <a:pt x="458623" y="156739"/>
                      <a:pt x="454242" y="168475"/>
                      <a:pt x="449753" y="180536"/>
                    </a:cubicBezTo>
                    <a:cubicBezTo>
                      <a:pt x="448617" y="183619"/>
                      <a:pt x="447427" y="186756"/>
                      <a:pt x="446129" y="189785"/>
                    </a:cubicBezTo>
                    <a:cubicBezTo>
                      <a:pt x="442235" y="198979"/>
                      <a:pt x="435258" y="203198"/>
                      <a:pt x="428119" y="207471"/>
                    </a:cubicBezTo>
                    <a:cubicBezTo>
                      <a:pt x="421683" y="211311"/>
                      <a:pt x="415084" y="215313"/>
                      <a:pt x="412164" y="223534"/>
                    </a:cubicBezTo>
                    <a:cubicBezTo>
                      <a:pt x="409243" y="231755"/>
                      <a:pt x="412813" y="235487"/>
                      <a:pt x="416653" y="239651"/>
                    </a:cubicBezTo>
                    <a:cubicBezTo>
                      <a:pt x="420601" y="243870"/>
                      <a:pt x="424766" y="248359"/>
                      <a:pt x="426226" y="256093"/>
                    </a:cubicBezTo>
                    <a:cubicBezTo>
                      <a:pt x="429363" y="272860"/>
                      <a:pt x="418978" y="283785"/>
                      <a:pt x="402374" y="301092"/>
                    </a:cubicBezTo>
                    <a:cubicBezTo>
                      <a:pt x="400914" y="302607"/>
                      <a:pt x="399400" y="304229"/>
                      <a:pt x="397777" y="305906"/>
                    </a:cubicBezTo>
                    <a:cubicBezTo>
                      <a:pt x="391179" y="312937"/>
                      <a:pt x="384094" y="318724"/>
                      <a:pt x="377279" y="324349"/>
                    </a:cubicBezTo>
                    <a:cubicBezTo>
                      <a:pt x="365650" y="333922"/>
                      <a:pt x="354833" y="342846"/>
                      <a:pt x="349966" y="354961"/>
                    </a:cubicBezTo>
                    <a:cubicBezTo>
                      <a:pt x="346450" y="363615"/>
                      <a:pt x="345044" y="368645"/>
                      <a:pt x="344125" y="371998"/>
                    </a:cubicBezTo>
                    <a:cubicBezTo>
                      <a:pt x="342394" y="378055"/>
                      <a:pt x="341907" y="379894"/>
                      <a:pt x="337094" y="383464"/>
                    </a:cubicBezTo>
                    <a:cubicBezTo>
                      <a:pt x="332280" y="387142"/>
                      <a:pt x="324329" y="390279"/>
                      <a:pt x="316163" y="393524"/>
                    </a:cubicBezTo>
                    <a:cubicBezTo>
                      <a:pt x="313404" y="394605"/>
                      <a:pt x="310592" y="395741"/>
                      <a:pt x="308050" y="396823"/>
                    </a:cubicBezTo>
                    <a:cubicBezTo>
                      <a:pt x="302317" y="399203"/>
                      <a:pt x="292365" y="404936"/>
                      <a:pt x="285226" y="412075"/>
                    </a:cubicBezTo>
                    <a:cubicBezTo>
                      <a:pt x="280899" y="416348"/>
                      <a:pt x="277762" y="420999"/>
                      <a:pt x="277762" y="425272"/>
                    </a:cubicBezTo>
                    <a:cubicBezTo>
                      <a:pt x="277762" y="433925"/>
                      <a:pt x="277654" y="450475"/>
                      <a:pt x="277113" y="467891"/>
                    </a:cubicBezTo>
                    <a:cubicBezTo>
                      <a:pt x="276789" y="479303"/>
                      <a:pt x="276248" y="490607"/>
                      <a:pt x="275490" y="499531"/>
                    </a:cubicBezTo>
                    <a:cubicBezTo>
                      <a:pt x="273598" y="521868"/>
                      <a:pt x="268892" y="529440"/>
                      <a:pt x="253586" y="553886"/>
                    </a:cubicBezTo>
                    <a:lnTo>
                      <a:pt x="249908" y="559782"/>
                    </a:lnTo>
                    <a:cubicBezTo>
                      <a:pt x="241795" y="572816"/>
                      <a:pt x="235576" y="578603"/>
                      <a:pt x="230762" y="583092"/>
                    </a:cubicBezTo>
                    <a:cubicBezTo>
                      <a:pt x="225624" y="587852"/>
                      <a:pt x="222433" y="590881"/>
                      <a:pt x="220215" y="602455"/>
                    </a:cubicBezTo>
                    <a:cubicBezTo>
                      <a:pt x="217836" y="614840"/>
                      <a:pt x="223028" y="618789"/>
                      <a:pt x="227841" y="622412"/>
                    </a:cubicBezTo>
                    <a:cubicBezTo>
                      <a:pt x="231519" y="625225"/>
                      <a:pt x="234981" y="627875"/>
                      <a:pt x="236982" y="632743"/>
                    </a:cubicBezTo>
                    <a:lnTo>
                      <a:pt x="237036" y="632743"/>
                    </a:lnTo>
                    <a:cubicBezTo>
                      <a:pt x="239578" y="639125"/>
                      <a:pt x="239848" y="648481"/>
                      <a:pt x="237739" y="658108"/>
                    </a:cubicBezTo>
                    <a:cubicBezTo>
                      <a:pt x="235846" y="666654"/>
                      <a:pt x="232060" y="675632"/>
                      <a:pt x="226327" y="683204"/>
                    </a:cubicBezTo>
                    <a:cubicBezTo>
                      <a:pt x="220486" y="690884"/>
                      <a:pt x="215510" y="693480"/>
                      <a:pt x="209939" y="693480"/>
                    </a:cubicBezTo>
                    <a:cubicBezTo>
                      <a:pt x="205396" y="693480"/>
                      <a:pt x="200420" y="691749"/>
                      <a:pt x="194255" y="689586"/>
                    </a:cubicBezTo>
                    <a:cubicBezTo>
                      <a:pt x="190739" y="688342"/>
                      <a:pt x="186737" y="686882"/>
                      <a:pt x="182356" y="685746"/>
                    </a:cubicBezTo>
                    <a:cubicBezTo>
                      <a:pt x="176460" y="684178"/>
                      <a:pt x="171322" y="683529"/>
                      <a:pt x="166671" y="683529"/>
                    </a:cubicBezTo>
                    <a:cubicBezTo>
                      <a:pt x="164021" y="683529"/>
                      <a:pt x="161587" y="683745"/>
                      <a:pt x="159207" y="684123"/>
                    </a:cubicBezTo>
                    <a:cubicBezTo>
                      <a:pt x="152663" y="685205"/>
                      <a:pt x="146768" y="687639"/>
                      <a:pt x="140656" y="690451"/>
                    </a:cubicBezTo>
                    <a:cubicBezTo>
                      <a:pt x="131786" y="694616"/>
                      <a:pt x="124971" y="703594"/>
                      <a:pt x="113451" y="718792"/>
                    </a:cubicBezTo>
                    <a:cubicBezTo>
                      <a:pt x="110260" y="723011"/>
                      <a:pt x="106636" y="727770"/>
                      <a:pt x="101985" y="733720"/>
                    </a:cubicBezTo>
                    <a:cubicBezTo>
                      <a:pt x="92466" y="745889"/>
                      <a:pt x="85814" y="756219"/>
                      <a:pt x="81541" y="765197"/>
                    </a:cubicBezTo>
                    <a:cubicBezTo>
                      <a:pt x="77539" y="773743"/>
                      <a:pt x="75808" y="781044"/>
                      <a:pt x="75970" y="787534"/>
                    </a:cubicBezTo>
                    <a:cubicBezTo>
                      <a:pt x="76078" y="793213"/>
                      <a:pt x="79161" y="798730"/>
                      <a:pt x="82298" y="804409"/>
                    </a:cubicBezTo>
                    <a:cubicBezTo>
                      <a:pt x="86409" y="811764"/>
                      <a:pt x="90627" y="819336"/>
                      <a:pt x="90411" y="829180"/>
                    </a:cubicBezTo>
                    <a:cubicBezTo>
                      <a:pt x="90249" y="837347"/>
                      <a:pt x="87923" y="844540"/>
                      <a:pt x="85652" y="851571"/>
                    </a:cubicBezTo>
                    <a:cubicBezTo>
                      <a:pt x="83326" y="858764"/>
                      <a:pt x="81108" y="865741"/>
                      <a:pt x="81974" y="872448"/>
                    </a:cubicBezTo>
                    <a:cubicBezTo>
                      <a:pt x="82785" y="878560"/>
                      <a:pt x="85543" y="884239"/>
                      <a:pt x="88248" y="889809"/>
                    </a:cubicBezTo>
                    <a:cubicBezTo>
                      <a:pt x="91709" y="896894"/>
                      <a:pt x="95116" y="903980"/>
                      <a:pt x="95495" y="912633"/>
                    </a:cubicBezTo>
                    <a:cubicBezTo>
                      <a:pt x="96090" y="925451"/>
                      <a:pt x="92683" y="950114"/>
                      <a:pt x="89654" y="972181"/>
                    </a:cubicBezTo>
                    <a:cubicBezTo>
                      <a:pt x="89167" y="975859"/>
                      <a:pt x="88680" y="979429"/>
                      <a:pt x="88194" y="982890"/>
                    </a:cubicBezTo>
                    <a:cubicBezTo>
                      <a:pt x="86625" y="994410"/>
                      <a:pt x="97550" y="1001008"/>
                      <a:pt x="108908" y="1007823"/>
                    </a:cubicBezTo>
                    <a:cubicBezTo>
                      <a:pt x="116967" y="1012637"/>
                      <a:pt x="125242" y="1017613"/>
                      <a:pt x="130867" y="1024914"/>
                    </a:cubicBezTo>
                    <a:cubicBezTo>
                      <a:pt x="141954" y="1039139"/>
                      <a:pt x="140007" y="1044277"/>
                      <a:pt x="136546" y="1053255"/>
                    </a:cubicBezTo>
                    <a:lnTo>
                      <a:pt x="136546" y="1053309"/>
                    </a:lnTo>
                    <a:cubicBezTo>
                      <a:pt x="135410" y="1056338"/>
                      <a:pt x="134004" y="1059961"/>
                      <a:pt x="133246" y="1065099"/>
                    </a:cubicBezTo>
                    <a:cubicBezTo>
                      <a:pt x="131083" y="1080135"/>
                      <a:pt x="121456" y="1080189"/>
                      <a:pt x="110152" y="1080351"/>
                    </a:cubicBezTo>
                    <a:cubicBezTo>
                      <a:pt x="104473" y="1080405"/>
                      <a:pt x="98199" y="1080460"/>
                      <a:pt x="93548" y="1083488"/>
                    </a:cubicBezTo>
                    <a:cubicBezTo>
                      <a:pt x="90736" y="1085381"/>
                      <a:pt x="90465" y="1086301"/>
                      <a:pt x="91222" y="1087599"/>
                    </a:cubicBezTo>
                    <a:cubicBezTo>
                      <a:pt x="91871" y="1088627"/>
                      <a:pt x="92953" y="1090141"/>
                      <a:pt x="94197" y="1091872"/>
                    </a:cubicBezTo>
                    <a:cubicBezTo>
                      <a:pt x="98199" y="1097442"/>
                      <a:pt x="103986" y="1105393"/>
                      <a:pt x="109016" y="1118427"/>
                    </a:cubicBezTo>
                    <a:cubicBezTo>
                      <a:pt x="117616" y="1140765"/>
                      <a:pt x="116480" y="1143036"/>
                      <a:pt x="113451" y="1148823"/>
                    </a:cubicBezTo>
                    <a:cubicBezTo>
                      <a:pt x="112586" y="1150554"/>
                      <a:pt x="111342" y="1152826"/>
                      <a:pt x="110639" y="1157964"/>
                    </a:cubicBezTo>
                    <a:cubicBezTo>
                      <a:pt x="109341" y="1167375"/>
                      <a:pt x="107286" y="1176299"/>
                      <a:pt x="104149" y="1184195"/>
                    </a:cubicBezTo>
                    <a:cubicBezTo>
                      <a:pt x="100849" y="1192362"/>
                      <a:pt x="96360" y="1199393"/>
                      <a:pt x="90195" y="1204693"/>
                    </a:cubicBezTo>
                    <a:cubicBezTo>
                      <a:pt x="84948" y="1209182"/>
                      <a:pt x="79053" y="1210967"/>
                      <a:pt x="73699" y="1212536"/>
                    </a:cubicBezTo>
                    <a:cubicBezTo>
                      <a:pt x="68344" y="1214158"/>
                      <a:pt x="63747" y="1215510"/>
                      <a:pt x="63044" y="1220053"/>
                    </a:cubicBezTo>
                    <a:cubicBezTo>
                      <a:pt x="61854" y="1228328"/>
                      <a:pt x="58068" y="1234332"/>
                      <a:pt x="54661" y="1239686"/>
                    </a:cubicBezTo>
                    <a:cubicBezTo>
                      <a:pt x="52443" y="1243202"/>
                      <a:pt x="50388" y="1246393"/>
                      <a:pt x="50172" y="1249043"/>
                    </a:cubicBezTo>
                    <a:cubicBezTo>
                      <a:pt x="49955" y="1251910"/>
                      <a:pt x="50280" y="1258670"/>
                      <a:pt x="50712" y="1266729"/>
                    </a:cubicBezTo>
                    <a:cubicBezTo>
                      <a:pt x="51524" y="1281548"/>
                      <a:pt x="52497" y="1300640"/>
                      <a:pt x="50767" y="1310971"/>
                    </a:cubicBezTo>
                    <a:cubicBezTo>
                      <a:pt x="49144" y="1320652"/>
                      <a:pt x="45196" y="1326709"/>
                      <a:pt x="38814" y="1329143"/>
                    </a:cubicBezTo>
                    <a:cubicBezTo>
                      <a:pt x="36867" y="1329900"/>
                      <a:pt x="34811" y="1330279"/>
                      <a:pt x="32540" y="1330279"/>
                    </a:cubicBezTo>
                    <a:cubicBezTo>
                      <a:pt x="27888" y="1330279"/>
                      <a:pt x="22480" y="1328657"/>
                      <a:pt x="16368" y="1325520"/>
                    </a:cubicBezTo>
                    <a:cubicBezTo>
                      <a:pt x="13448" y="1324059"/>
                      <a:pt x="10419" y="1323356"/>
                      <a:pt x="7336" y="1323356"/>
                    </a:cubicBezTo>
                    <a:cubicBezTo>
                      <a:pt x="5605" y="1323356"/>
                      <a:pt x="3875" y="1323573"/>
                      <a:pt x="2090" y="1323897"/>
                    </a:cubicBezTo>
                    <a:cubicBezTo>
                      <a:pt x="2036" y="1326223"/>
                      <a:pt x="1820" y="1328819"/>
                      <a:pt x="1225" y="1331793"/>
                    </a:cubicBezTo>
                    <a:cubicBezTo>
                      <a:pt x="-1047" y="1342502"/>
                      <a:pt x="-73" y="1352183"/>
                      <a:pt x="3442" y="1358836"/>
                    </a:cubicBezTo>
                    <a:cubicBezTo>
                      <a:pt x="6958" y="1365542"/>
                      <a:pt x="7282" y="1376522"/>
                      <a:pt x="7282" y="1384526"/>
                    </a:cubicBezTo>
                    <a:cubicBezTo>
                      <a:pt x="7282" y="1392531"/>
                      <a:pt x="7282" y="1401185"/>
                      <a:pt x="11771" y="1403564"/>
                    </a:cubicBezTo>
                    <a:cubicBezTo>
                      <a:pt x="13286" y="1404376"/>
                      <a:pt x="15449" y="1404808"/>
                      <a:pt x="17775" y="1404808"/>
                    </a:cubicBezTo>
                    <a:cubicBezTo>
                      <a:pt x="22426" y="1404808"/>
                      <a:pt x="27780" y="1403186"/>
                      <a:pt x="30322" y="1399508"/>
                    </a:cubicBezTo>
                    <a:cubicBezTo>
                      <a:pt x="33081" y="1395560"/>
                      <a:pt x="36110" y="1390584"/>
                      <a:pt x="38327" y="1390584"/>
                    </a:cubicBezTo>
                    <a:cubicBezTo>
                      <a:pt x="39192" y="1390584"/>
                      <a:pt x="40004" y="1391395"/>
                      <a:pt x="40599" y="1393342"/>
                    </a:cubicBezTo>
                    <a:cubicBezTo>
                      <a:pt x="42654" y="1400157"/>
                      <a:pt x="37353" y="1407350"/>
                      <a:pt x="37678" y="1410379"/>
                    </a:cubicBezTo>
                    <a:cubicBezTo>
                      <a:pt x="37948" y="1413083"/>
                      <a:pt x="38922" y="1416869"/>
                      <a:pt x="41572" y="1416869"/>
                    </a:cubicBezTo>
                    <a:cubicBezTo>
                      <a:pt x="41843" y="1416869"/>
                      <a:pt x="42167" y="1416815"/>
                      <a:pt x="42492" y="1416761"/>
                    </a:cubicBezTo>
                    <a:cubicBezTo>
                      <a:pt x="45737" y="1415788"/>
                      <a:pt x="47954" y="1410055"/>
                      <a:pt x="51956" y="1410055"/>
                    </a:cubicBezTo>
                    <a:cubicBezTo>
                      <a:pt x="52119" y="1410055"/>
                      <a:pt x="52281" y="1410055"/>
                      <a:pt x="52497" y="1410109"/>
                    </a:cubicBezTo>
                    <a:cubicBezTo>
                      <a:pt x="56824" y="1410596"/>
                      <a:pt x="58609" y="1413787"/>
                      <a:pt x="58284" y="1417464"/>
                    </a:cubicBezTo>
                    <a:cubicBezTo>
                      <a:pt x="57960" y="1421142"/>
                      <a:pt x="54390" y="1428011"/>
                      <a:pt x="52605" y="1431635"/>
                    </a:cubicBezTo>
                    <a:cubicBezTo>
                      <a:pt x="50875" y="1435313"/>
                      <a:pt x="43141" y="1441695"/>
                      <a:pt x="43465" y="1446995"/>
                    </a:cubicBezTo>
                    <a:cubicBezTo>
                      <a:pt x="43790" y="1452349"/>
                      <a:pt x="42978" y="1456189"/>
                      <a:pt x="46007" y="1459488"/>
                    </a:cubicBezTo>
                    <a:cubicBezTo>
                      <a:pt x="49090" y="1462842"/>
                      <a:pt x="52768" y="1462355"/>
                      <a:pt x="53903" y="1465979"/>
                    </a:cubicBezTo>
                    <a:cubicBezTo>
                      <a:pt x="55039" y="1469656"/>
                      <a:pt x="50983" y="1475876"/>
                      <a:pt x="50983" y="1477823"/>
                    </a:cubicBezTo>
                    <a:cubicBezTo>
                      <a:pt x="50983" y="1479824"/>
                      <a:pt x="56337" y="1487342"/>
                      <a:pt x="57744" y="1489181"/>
                    </a:cubicBezTo>
                    <a:cubicBezTo>
                      <a:pt x="59204" y="1491020"/>
                      <a:pt x="62395" y="1502865"/>
                      <a:pt x="64018" y="1514223"/>
                    </a:cubicBezTo>
                    <a:cubicBezTo>
                      <a:pt x="65640" y="1525581"/>
                      <a:pt x="67587" y="1532612"/>
                      <a:pt x="73374" y="1539913"/>
                    </a:cubicBezTo>
                    <a:cubicBezTo>
                      <a:pt x="79161" y="1547269"/>
                      <a:pt x="79486" y="1558951"/>
                      <a:pt x="84029" y="1563332"/>
                    </a:cubicBezTo>
                    <a:cubicBezTo>
                      <a:pt x="88518" y="1567659"/>
                      <a:pt x="94630" y="1567659"/>
                      <a:pt x="101390" y="1577016"/>
                    </a:cubicBezTo>
                    <a:cubicBezTo>
                      <a:pt x="108151" y="1586372"/>
                      <a:pt x="106528" y="1592376"/>
                      <a:pt x="111667" y="1596053"/>
                    </a:cubicBezTo>
                    <a:cubicBezTo>
                      <a:pt x="116805" y="1599731"/>
                      <a:pt x="131624" y="1603409"/>
                      <a:pt x="133841" y="1607411"/>
                    </a:cubicBezTo>
                    <a:cubicBezTo>
                      <a:pt x="136113" y="1611414"/>
                      <a:pt x="138330" y="1626774"/>
                      <a:pt x="134815" y="1629803"/>
                    </a:cubicBezTo>
                    <a:cubicBezTo>
                      <a:pt x="134274" y="1630289"/>
                      <a:pt x="133571" y="1630452"/>
                      <a:pt x="132760" y="1630452"/>
                    </a:cubicBezTo>
                    <a:cubicBezTo>
                      <a:pt x="131353" y="1630452"/>
                      <a:pt x="129677" y="1629911"/>
                      <a:pt x="127946" y="1629316"/>
                    </a:cubicBezTo>
                    <a:cubicBezTo>
                      <a:pt x="126161" y="1628775"/>
                      <a:pt x="124322" y="1628180"/>
                      <a:pt x="122700" y="1628180"/>
                    </a:cubicBezTo>
                    <a:cubicBezTo>
                      <a:pt x="120915" y="1628180"/>
                      <a:pt x="119293" y="1628829"/>
                      <a:pt x="118265" y="1630938"/>
                    </a:cubicBezTo>
                    <a:cubicBezTo>
                      <a:pt x="114749" y="1637969"/>
                      <a:pt x="125350" y="1641972"/>
                      <a:pt x="122105" y="1648300"/>
                    </a:cubicBezTo>
                    <a:cubicBezTo>
                      <a:pt x="120699" y="1651058"/>
                      <a:pt x="118535" y="1651220"/>
                      <a:pt x="116534" y="1651220"/>
                    </a:cubicBezTo>
                    <a:cubicBezTo>
                      <a:pt x="116372" y="1651220"/>
                      <a:pt x="116210" y="1651166"/>
                      <a:pt x="116047" y="1651166"/>
                    </a:cubicBezTo>
                    <a:cubicBezTo>
                      <a:pt x="115939" y="1651166"/>
                      <a:pt x="115777" y="1651166"/>
                      <a:pt x="115615" y="1651166"/>
                    </a:cubicBezTo>
                    <a:cubicBezTo>
                      <a:pt x="113343" y="1651166"/>
                      <a:pt x="111504" y="1651437"/>
                      <a:pt x="111504" y="1655601"/>
                    </a:cubicBezTo>
                    <a:cubicBezTo>
                      <a:pt x="111504" y="1663930"/>
                      <a:pt x="112153" y="1676965"/>
                      <a:pt x="123078" y="1684645"/>
                    </a:cubicBezTo>
                    <a:cubicBezTo>
                      <a:pt x="134004" y="1692325"/>
                      <a:pt x="141413" y="1698329"/>
                      <a:pt x="145578" y="1708388"/>
                    </a:cubicBezTo>
                    <a:cubicBezTo>
                      <a:pt x="149742" y="1718394"/>
                      <a:pt x="150392" y="1724073"/>
                      <a:pt x="146876" y="1730780"/>
                    </a:cubicBezTo>
                    <a:cubicBezTo>
                      <a:pt x="143360" y="1737432"/>
                      <a:pt x="137573" y="1742787"/>
                      <a:pt x="139466" y="1748465"/>
                    </a:cubicBezTo>
                    <a:cubicBezTo>
                      <a:pt x="141143" y="1753387"/>
                      <a:pt x="146876" y="1756038"/>
                      <a:pt x="153150" y="1756038"/>
                    </a:cubicBezTo>
                    <a:cubicBezTo>
                      <a:pt x="154177" y="1756038"/>
                      <a:pt x="155205" y="1755983"/>
                      <a:pt x="156233" y="1755821"/>
                    </a:cubicBezTo>
                    <a:cubicBezTo>
                      <a:pt x="162723" y="1754956"/>
                      <a:pt x="163751" y="1751981"/>
                      <a:pt x="171809" y="1751981"/>
                    </a:cubicBezTo>
                    <a:cubicBezTo>
                      <a:pt x="172945" y="1751981"/>
                      <a:pt x="174135" y="1752035"/>
                      <a:pt x="175487" y="1752143"/>
                    </a:cubicBezTo>
                    <a:cubicBezTo>
                      <a:pt x="182193" y="1752738"/>
                      <a:pt x="187494" y="1753279"/>
                      <a:pt x="192632" y="1753279"/>
                    </a:cubicBezTo>
                    <a:cubicBezTo>
                      <a:pt x="196364" y="1753279"/>
                      <a:pt x="200096" y="1753009"/>
                      <a:pt x="204152" y="1752143"/>
                    </a:cubicBezTo>
                    <a:cubicBezTo>
                      <a:pt x="213238" y="1750250"/>
                      <a:pt x="218052" y="1747762"/>
                      <a:pt x="226651" y="1747762"/>
                    </a:cubicBezTo>
                    <a:cubicBezTo>
                      <a:pt x="227192" y="1747762"/>
                      <a:pt x="227679" y="1747762"/>
                      <a:pt x="228274" y="1747816"/>
                    </a:cubicBezTo>
                    <a:cubicBezTo>
                      <a:pt x="228869" y="1747871"/>
                      <a:pt x="229464" y="1747871"/>
                      <a:pt x="230059" y="1747871"/>
                    </a:cubicBezTo>
                    <a:cubicBezTo>
                      <a:pt x="238875" y="1747871"/>
                      <a:pt x="245798" y="1745383"/>
                      <a:pt x="248556" y="1738514"/>
                    </a:cubicBezTo>
                    <a:cubicBezTo>
                      <a:pt x="251477" y="1731158"/>
                      <a:pt x="251801" y="1725804"/>
                      <a:pt x="248881" y="1717799"/>
                    </a:cubicBezTo>
                    <a:cubicBezTo>
                      <a:pt x="245960" y="1709795"/>
                      <a:pt x="243688" y="1705143"/>
                      <a:pt x="246339" y="1698761"/>
                    </a:cubicBezTo>
                    <a:cubicBezTo>
                      <a:pt x="248881" y="1692433"/>
                      <a:pt x="259481" y="1686051"/>
                      <a:pt x="266621" y="1680751"/>
                    </a:cubicBezTo>
                    <a:cubicBezTo>
                      <a:pt x="273706" y="1675397"/>
                      <a:pt x="279763" y="1673071"/>
                      <a:pt x="287497" y="1672746"/>
                    </a:cubicBezTo>
                    <a:cubicBezTo>
                      <a:pt x="295232" y="1672422"/>
                      <a:pt x="305832" y="1670096"/>
                      <a:pt x="312917" y="1666743"/>
                    </a:cubicBezTo>
                    <a:cubicBezTo>
                      <a:pt x="320003" y="1663390"/>
                      <a:pt x="327088" y="1660415"/>
                      <a:pt x="334497" y="1659712"/>
                    </a:cubicBezTo>
                    <a:cubicBezTo>
                      <a:pt x="339581" y="1659225"/>
                      <a:pt x="340555" y="1656899"/>
                      <a:pt x="343638" y="1656899"/>
                    </a:cubicBezTo>
                    <a:cubicBezTo>
                      <a:pt x="345044" y="1656899"/>
                      <a:pt x="346775" y="1657386"/>
                      <a:pt x="349587" y="1658684"/>
                    </a:cubicBezTo>
                    <a:cubicBezTo>
                      <a:pt x="357592" y="1662578"/>
                      <a:pt x="357484" y="1671448"/>
                      <a:pt x="363487" y="1671448"/>
                    </a:cubicBezTo>
                    <a:cubicBezTo>
                      <a:pt x="364190" y="1671448"/>
                      <a:pt x="365055" y="1671340"/>
                      <a:pt x="365975" y="1671016"/>
                    </a:cubicBezTo>
                    <a:cubicBezTo>
                      <a:pt x="374683" y="1668365"/>
                      <a:pt x="381714" y="1659009"/>
                      <a:pt x="383336" y="1651653"/>
                    </a:cubicBezTo>
                    <a:cubicBezTo>
                      <a:pt x="384959" y="1644298"/>
                      <a:pt x="399075" y="1630614"/>
                      <a:pt x="403943" y="1620284"/>
                    </a:cubicBezTo>
                    <a:cubicBezTo>
                      <a:pt x="408756" y="1609953"/>
                      <a:pt x="412921" y="1603626"/>
                      <a:pt x="416166" y="1594918"/>
                    </a:cubicBezTo>
                    <a:cubicBezTo>
                      <a:pt x="419411" y="1586264"/>
                      <a:pt x="417139" y="1572202"/>
                      <a:pt x="418708" y="1564901"/>
                    </a:cubicBezTo>
                    <a:cubicBezTo>
                      <a:pt x="420331" y="1557545"/>
                      <a:pt x="425793" y="1561601"/>
                      <a:pt x="425793" y="1552569"/>
                    </a:cubicBezTo>
                    <a:cubicBezTo>
                      <a:pt x="425793" y="1543537"/>
                      <a:pt x="422224" y="1544564"/>
                      <a:pt x="423197" y="1537533"/>
                    </a:cubicBezTo>
                    <a:cubicBezTo>
                      <a:pt x="424171" y="1530502"/>
                      <a:pt x="429633" y="1520875"/>
                      <a:pt x="433852" y="1517522"/>
                    </a:cubicBezTo>
                    <a:cubicBezTo>
                      <a:pt x="438016" y="1514169"/>
                      <a:pt x="438503" y="1508003"/>
                      <a:pt x="435637" y="1502324"/>
                    </a:cubicBezTo>
                    <a:cubicBezTo>
                      <a:pt x="432716" y="1496645"/>
                      <a:pt x="423413" y="1499674"/>
                      <a:pt x="429525" y="1489614"/>
                    </a:cubicBezTo>
                    <a:cubicBezTo>
                      <a:pt x="435637" y="1479608"/>
                      <a:pt x="439477" y="1479608"/>
                      <a:pt x="436610" y="1474254"/>
                    </a:cubicBezTo>
                    <a:cubicBezTo>
                      <a:pt x="433690" y="1468899"/>
                      <a:pt x="423089" y="1462896"/>
                      <a:pt x="425955" y="1457920"/>
                    </a:cubicBezTo>
                    <a:cubicBezTo>
                      <a:pt x="426875" y="1456352"/>
                      <a:pt x="427848" y="1455919"/>
                      <a:pt x="428876" y="1455919"/>
                    </a:cubicBezTo>
                    <a:cubicBezTo>
                      <a:pt x="429471" y="1455919"/>
                      <a:pt x="430120" y="1456027"/>
                      <a:pt x="430769" y="1456189"/>
                    </a:cubicBezTo>
                    <a:cubicBezTo>
                      <a:pt x="431418" y="1456297"/>
                      <a:pt x="432121" y="1456460"/>
                      <a:pt x="432878" y="1456460"/>
                    </a:cubicBezTo>
                    <a:cubicBezTo>
                      <a:pt x="434230" y="1456460"/>
                      <a:pt x="435799" y="1455973"/>
                      <a:pt x="437584" y="1454242"/>
                    </a:cubicBezTo>
                    <a:cubicBezTo>
                      <a:pt x="443100" y="1448888"/>
                      <a:pt x="440180" y="1447536"/>
                      <a:pt x="440504" y="1441586"/>
                    </a:cubicBezTo>
                    <a:cubicBezTo>
                      <a:pt x="440829" y="1435583"/>
                      <a:pt x="440558" y="1433906"/>
                      <a:pt x="446021" y="1428227"/>
                    </a:cubicBezTo>
                    <a:cubicBezTo>
                      <a:pt x="451484" y="1422548"/>
                      <a:pt x="453701" y="1419844"/>
                      <a:pt x="449212" y="1412543"/>
                    </a:cubicBezTo>
                    <a:cubicBezTo>
                      <a:pt x="444723" y="1405187"/>
                      <a:pt x="443100" y="1403510"/>
                      <a:pt x="433149" y="1400482"/>
                    </a:cubicBezTo>
                    <a:cubicBezTo>
                      <a:pt x="423143" y="1397507"/>
                      <a:pt x="416707" y="1391828"/>
                      <a:pt x="419952" y="1390800"/>
                    </a:cubicBezTo>
                    <a:cubicBezTo>
                      <a:pt x="420980" y="1390530"/>
                      <a:pt x="422224" y="1390314"/>
                      <a:pt x="423630" y="1390314"/>
                    </a:cubicBezTo>
                    <a:cubicBezTo>
                      <a:pt x="426604" y="1390314"/>
                      <a:pt x="430282" y="1390963"/>
                      <a:pt x="433744" y="1392098"/>
                    </a:cubicBezTo>
                    <a:cubicBezTo>
                      <a:pt x="436718" y="1393072"/>
                      <a:pt x="441153" y="1394586"/>
                      <a:pt x="444723" y="1394586"/>
                    </a:cubicBezTo>
                    <a:cubicBezTo>
                      <a:pt x="447265" y="1394586"/>
                      <a:pt x="449374" y="1393775"/>
                      <a:pt x="450186" y="1391449"/>
                    </a:cubicBezTo>
                    <a:cubicBezTo>
                      <a:pt x="452079" y="1385770"/>
                      <a:pt x="449537" y="1380416"/>
                      <a:pt x="447265" y="1379767"/>
                    </a:cubicBezTo>
                    <a:cubicBezTo>
                      <a:pt x="444993" y="1379064"/>
                      <a:pt x="438557" y="1378415"/>
                      <a:pt x="432121" y="1377387"/>
                    </a:cubicBezTo>
                    <a:cubicBezTo>
                      <a:pt x="425685" y="1376414"/>
                      <a:pt x="414435" y="1378739"/>
                      <a:pt x="414435" y="1372033"/>
                    </a:cubicBezTo>
                    <a:cubicBezTo>
                      <a:pt x="414435" y="1368950"/>
                      <a:pt x="418221" y="1368031"/>
                      <a:pt x="423197" y="1368031"/>
                    </a:cubicBezTo>
                    <a:cubicBezTo>
                      <a:pt x="428876" y="1368031"/>
                      <a:pt x="436178" y="1369166"/>
                      <a:pt x="441153" y="1369329"/>
                    </a:cubicBezTo>
                    <a:cubicBezTo>
                      <a:pt x="442560" y="1369383"/>
                      <a:pt x="443858" y="1369383"/>
                      <a:pt x="445047" y="1369383"/>
                    </a:cubicBezTo>
                    <a:cubicBezTo>
                      <a:pt x="451484" y="1369383"/>
                      <a:pt x="454512" y="1368571"/>
                      <a:pt x="460786" y="1366300"/>
                    </a:cubicBezTo>
                    <a:cubicBezTo>
                      <a:pt x="468196" y="1363650"/>
                      <a:pt x="481393" y="1363650"/>
                      <a:pt x="486855" y="1359593"/>
                    </a:cubicBezTo>
                    <a:cubicBezTo>
                      <a:pt x="492372" y="1355591"/>
                      <a:pt x="501512" y="1350074"/>
                      <a:pt x="505028" y="1341745"/>
                    </a:cubicBezTo>
                    <a:cubicBezTo>
                      <a:pt x="508544" y="1333362"/>
                      <a:pt x="514980" y="1334714"/>
                      <a:pt x="518225" y="1330712"/>
                    </a:cubicBezTo>
                    <a:cubicBezTo>
                      <a:pt x="521470" y="1326709"/>
                      <a:pt x="520767" y="1316704"/>
                      <a:pt x="524661" y="1314378"/>
                    </a:cubicBezTo>
                    <a:cubicBezTo>
                      <a:pt x="524931" y="1314162"/>
                      <a:pt x="525310" y="1314108"/>
                      <a:pt x="525580" y="1314108"/>
                    </a:cubicBezTo>
                    <a:cubicBezTo>
                      <a:pt x="528826" y="1314108"/>
                      <a:pt x="530394" y="1325249"/>
                      <a:pt x="530394" y="1330766"/>
                    </a:cubicBezTo>
                    <a:cubicBezTo>
                      <a:pt x="530394" y="1335904"/>
                      <a:pt x="530394" y="1339041"/>
                      <a:pt x="533206" y="1339041"/>
                    </a:cubicBezTo>
                    <a:cubicBezTo>
                      <a:pt x="533693" y="1339041"/>
                      <a:pt x="534234" y="1338987"/>
                      <a:pt x="534937" y="1338770"/>
                    </a:cubicBezTo>
                    <a:cubicBezTo>
                      <a:pt x="539426" y="1337472"/>
                      <a:pt x="538507" y="1333416"/>
                      <a:pt x="547160" y="1326115"/>
                    </a:cubicBezTo>
                    <a:cubicBezTo>
                      <a:pt x="555868" y="1318759"/>
                      <a:pt x="553272" y="1321463"/>
                      <a:pt x="564846" y="1313404"/>
                    </a:cubicBezTo>
                    <a:cubicBezTo>
                      <a:pt x="576420" y="1305400"/>
                      <a:pt x="581234" y="1304102"/>
                      <a:pt x="579341" y="1298423"/>
                    </a:cubicBezTo>
                    <a:cubicBezTo>
                      <a:pt x="577394" y="1292744"/>
                      <a:pt x="571931" y="1291067"/>
                      <a:pt x="565820" y="1289391"/>
                    </a:cubicBezTo>
                    <a:cubicBezTo>
                      <a:pt x="559708" y="1287714"/>
                      <a:pt x="553596" y="1283063"/>
                      <a:pt x="555543" y="1276735"/>
                    </a:cubicBezTo>
                    <a:cubicBezTo>
                      <a:pt x="557491" y="1270407"/>
                      <a:pt x="557815" y="1268730"/>
                      <a:pt x="568416" y="1266675"/>
                    </a:cubicBezTo>
                    <a:cubicBezTo>
                      <a:pt x="579071" y="1264674"/>
                      <a:pt x="579990" y="1262348"/>
                      <a:pt x="589617" y="1256020"/>
                    </a:cubicBezTo>
                    <a:cubicBezTo>
                      <a:pt x="599299" y="1249692"/>
                      <a:pt x="601841" y="1249314"/>
                      <a:pt x="610224" y="1245636"/>
                    </a:cubicBezTo>
                    <a:cubicBezTo>
                      <a:pt x="618607" y="1241958"/>
                      <a:pt x="622771" y="1238280"/>
                      <a:pt x="624069" y="1233304"/>
                    </a:cubicBezTo>
                    <a:cubicBezTo>
                      <a:pt x="625367" y="1228274"/>
                      <a:pt x="622447" y="1222271"/>
                      <a:pt x="619580" y="1212914"/>
                    </a:cubicBezTo>
                    <a:cubicBezTo>
                      <a:pt x="616660" y="1203558"/>
                      <a:pt x="615849" y="1198744"/>
                      <a:pt x="614929" y="1191713"/>
                    </a:cubicBezTo>
                    <a:cubicBezTo>
                      <a:pt x="614226" y="1186467"/>
                      <a:pt x="606221" y="1186088"/>
                      <a:pt x="599839" y="1186088"/>
                    </a:cubicBezTo>
                    <a:cubicBezTo>
                      <a:pt x="599299" y="1186088"/>
                      <a:pt x="598812" y="1186142"/>
                      <a:pt x="598271" y="1186142"/>
                    </a:cubicBezTo>
                    <a:cubicBezTo>
                      <a:pt x="597784" y="1186142"/>
                      <a:pt x="597351" y="1186142"/>
                      <a:pt x="596919" y="1186142"/>
                    </a:cubicBezTo>
                    <a:cubicBezTo>
                      <a:pt x="595945" y="1186142"/>
                      <a:pt x="595026" y="1186088"/>
                      <a:pt x="594268" y="1186088"/>
                    </a:cubicBezTo>
                    <a:cubicBezTo>
                      <a:pt x="588481" y="1185763"/>
                      <a:pt x="590104" y="1179760"/>
                      <a:pt x="586859" y="1170079"/>
                    </a:cubicBezTo>
                    <a:cubicBezTo>
                      <a:pt x="583668" y="1160397"/>
                      <a:pt x="582370" y="1163751"/>
                      <a:pt x="571769" y="1154719"/>
                    </a:cubicBezTo>
                    <a:cubicBezTo>
                      <a:pt x="561114" y="1145686"/>
                      <a:pt x="559546" y="1141738"/>
                      <a:pt x="553759" y="1136708"/>
                    </a:cubicBezTo>
                    <a:cubicBezTo>
                      <a:pt x="549486" y="1132976"/>
                      <a:pt x="548891" y="1129623"/>
                      <a:pt x="544294" y="1129623"/>
                    </a:cubicBezTo>
                    <a:cubicBezTo>
                      <a:pt x="542725" y="1129623"/>
                      <a:pt x="540616" y="1130056"/>
                      <a:pt x="537695" y="1131029"/>
                    </a:cubicBezTo>
                    <a:cubicBezTo>
                      <a:pt x="528988" y="1133842"/>
                      <a:pt x="526446" y="1139899"/>
                      <a:pt x="521740" y="1139899"/>
                    </a:cubicBezTo>
                    <a:cubicBezTo>
                      <a:pt x="520334" y="1139899"/>
                      <a:pt x="518766" y="1139358"/>
                      <a:pt x="516764" y="1138060"/>
                    </a:cubicBezTo>
                    <a:cubicBezTo>
                      <a:pt x="508057" y="1132381"/>
                      <a:pt x="504217" y="1124701"/>
                      <a:pt x="496807" y="1123403"/>
                    </a:cubicBezTo>
                    <a:cubicBezTo>
                      <a:pt x="489397" y="1122051"/>
                      <a:pt x="477823" y="1121727"/>
                      <a:pt x="478797" y="1118049"/>
                    </a:cubicBezTo>
                    <a:cubicBezTo>
                      <a:pt x="479770" y="1114371"/>
                      <a:pt x="488748" y="1113073"/>
                      <a:pt x="489776" y="1105717"/>
                    </a:cubicBezTo>
                    <a:cubicBezTo>
                      <a:pt x="490750" y="1098362"/>
                      <a:pt x="480419" y="1096036"/>
                      <a:pt x="476904" y="1085652"/>
                    </a:cubicBezTo>
                    <a:cubicBezTo>
                      <a:pt x="473334" y="1075321"/>
                      <a:pt x="471117" y="1068994"/>
                      <a:pt x="475606" y="1053904"/>
                    </a:cubicBezTo>
                    <a:cubicBezTo>
                      <a:pt x="480095" y="1038922"/>
                      <a:pt x="479500" y="1036867"/>
                      <a:pt x="476579" y="1030539"/>
                    </a:cubicBezTo>
                    <a:cubicBezTo>
                      <a:pt x="473659" y="1024211"/>
                      <a:pt x="468358" y="1011014"/>
                      <a:pt x="468683" y="1002685"/>
                    </a:cubicBezTo>
                    <a:cubicBezTo>
                      <a:pt x="468953" y="994897"/>
                      <a:pt x="470954" y="988893"/>
                      <a:pt x="475119" y="988893"/>
                    </a:cubicBezTo>
                    <a:cubicBezTo>
                      <a:pt x="475443" y="988893"/>
                      <a:pt x="475768" y="988947"/>
                      <a:pt x="476092" y="989002"/>
                    </a:cubicBezTo>
                    <a:cubicBezTo>
                      <a:pt x="480906" y="989975"/>
                      <a:pt x="483178" y="998034"/>
                      <a:pt x="488965" y="999061"/>
                    </a:cubicBezTo>
                    <a:cubicBezTo>
                      <a:pt x="491561" y="999494"/>
                      <a:pt x="494481" y="1000305"/>
                      <a:pt x="496753" y="1000305"/>
                    </a:cubicBezTo>
                    <a:cubicBezTo>
                      <a:pt x="499511" y="1000305"/>
                      <a:pt x="501296" y="999115"/>
                      <a:pt x="500214" y="994735"/>
                    </a:cubicBezTo>
                    <a:cubicBezTo>
                      <a:pt x="498321" y="986730"/>
                      <a:pt x="493778" y="986027"/>
                      <a:pt x="493778" y="978725"/>
                    </a:cubicBezTo>
                    <a:cubicBezTo>
                      <a:pt x="493778" y="971370"/>
                      <a:pt x="491182" y="970721"/>
                      <a:pt x="498916" y="958335"/>
                    </a:cubicBezTo>
                    <a:cubicBezTo>
                      <a:pt x="506651" y="945950"/>
                      <a:pt x="504703" y="926966"/>
                      <a:pt x="500863" y="917609"/>
                    </a:cubicBezTo>
                    <a:cubicBezTo>
                      <a:pt x="497023" y="908252"/>
                      <a:pt x="489884" y="899274"/>
                      <a:pt x="496050" y="895218"/>
                    </a:cubicBezTo>
                    <a:cubicBezTo>
                      <a:pt x="497132" y="894515"/>
                      <a:pt x="498376" y="894244"/>
                      <a:pt x="499782" y="894244"/>
                    </a:cubicBezTo>
                    <a:cubicBezTo>
                      <a:pt x="502107" y="894244"/>
                      <a:pt x="504866" y="895001"/>
                      <a:pt x="507786" y="895813"/>
                    </a:cubicBezTo>
                    <a:cubicBezTo>
                      <a:pt x="510761" y="896570"/>
                      <a:pt x="513898" y="897381"/>
                      <a:pt x="517035" y="897381"/>
                    </a:cubicBezTo>
                    <a:cubicBezTo>
                      <a:pt x="519523" y="897381"/>
                      <a:pt x="521957" y="896894"/>
                      <a:pt x="524391" y="895596"/>
                    </a:cubicBezTo>
                    <a:cubicBezTo>
                      <a:pt x="534667" y="889917"/>
                      <a:pt x="536938" y="884617"/>
                      <a:pt x="537263" y="871907"/>
                    </a:cubicBezTo>
                    <a:cubicBezTo>
                      <a:pt x="537533" y="859251"/>
                      <a:pt x="540616" y="860387"/>
                      <a:pt x="534504" y="851030"/>
                    </a:cubicBezTo>
                    <a:cubicBezTo>
                      <a:pt x="528393" y="841674"/>
                      <a:pt x="521308" y="829991"/>
                      <a:pt x="521308" y="823988"/>
                    </a:cubicBezTo>
                    <a:cubicBezTo>
                      <a:pt x="521308" y="819931"/>
                      <a:pt x="524282" y="816253"/>
                      <a:pt x="527095" y="816253"/>
                    </a:cubicBezTo>
                    <a:cubicBezTo>
                      <a:pt x="528393" y="816253"/>
                      <a:pt x="529691" y="817065"/>
                      <a:pt x="530610" y="819012"/>
                    </a:cubicBezTo>
                    <a:cubicBezTo>
                      <a:pt x="533531" y="825015"/>
                      <a:pt x="533855" y="823988"/>
                      <a:pt x="541590" y="836698"/>
                    </a:cubicBezTo>
                    <a:cubicBezTo>
                      <a:pt x="547323" y="846163"/>
                      <a:pt x="548783" y="851138"/>
                      <a:pt x="550622" y="851138"/>
                    </a:cubicBezTo>
                    <a:cubicBezTo>
                      <a:pt x="551271" y="851138"/>
                      <a:pt x="551920" y="850543"/>
                      <a:pt x="552839" y="849354"/>
                    </a:cubicBezTo>
                    <a:cubicBezTo>
                      <a:pt x="556409" y="844702"/>
                      <a:pt x="558951" y="831668"/>
                      <a:pt x="562196" y="827990"/>
                    </a:cubicBezTo>
                    <a:cubicBezTo>
                      <a:pt x="565387" y="824312"/>
                      <a:pt x="558951" y="827341"/>
                      <a:pt x="574744" y="820634"/>
                    </a:cubicBezTo>
                    <a:cubicBezTo>
                      <a:pt x="590537" y="813928"/>
                      <a:pt x="588590" y="813603"/>
                      <a:pt x="598217" y="811278"/>
                    </a:cubicBezTo>
                    <a:cubicBezTo>
                      <a:pt x="607844" y="808952"/>
                      <a:pt x="611089" y="812576"/>
                      <a:pt x="621041" y="802245"/>
                    </a:cubicBezTo>
                    <a:cubicBezTo>
                      <a:pt x="630992" y="791861"/>
                      <a:pt x="639051" y="769524"/>
                      <a:pt x="646461" y="766495"/>
                    </a:cubicBezTo>
                    <a:cubicBezTo>
                      <a:pt x="653870" y="763520"/>
                      <a:pt x="657710" y="766820"/>
                      <a:pt x="662578" y="761844"/>
                    </a:cubicBezTo>
                    <a:cubicBezTo>
                      <a:pt x="667392" y="756868"/>
                      <a:pt x="674477" y="759518"/>
                      <a:pt x="681887" y="756165"/>
                    </a:cubicBezTo>
                    <a:cubicBezTo>
                      <a:pt x="689296" y="752812"/>
                      <a:pt x="694434" y="750810"/>
                      <a:pt x="701195" y="745780"/>
                    </a:cubicBezTo>
                    <a:cubicBezTo>
                      <a:pt x="707956" y="740805"/>
                      <a:pt x="710498" y="738749"/>
                      <a:pt x="718556" y="737073"/>
                    </a:cubicBezTo>
                    <a:cubicBezTo>
                      <a:pt x="726561" y="735450"/>
                      <a:pt x="731104" y="737776"/>
                      <a:pt x="737865" y="730745"/>
                    </a:cubicBezTo>
                    <a:cubicBezTo>
                      <a:pt x="744625" y="723714"/>
                      <a:pt x="755064" y="720847"/>
                      <a:pt x="763122" y="707488"/>
                    </a:cubicBezTo>
                    <a:cubicBezTo>
                      <a:pt x="771127" y="694129"/>
                      <a:pt x="770803" y="686774"/>
                      <a:pt x="781782" y="676768"/>
                    </a:cubicBezTo>
                    <a:cubicBezTo>
                      <a:pt x="792707" y="666762"/>
                      <a:pt x="794654" y="657730"/>
                      <a:pt x="803362" y="653079"/>
                    </a:cubicBezTo>
                    <a:cubicBezTo>
                      <a:pt x="812070" y="648427"/>
                      <a:pt x="816883" y="648049"/>
                      <a:pt x="818181" y="643019"/>
                    </a:cubicBezTo>
                    <a:cubicBezTo>
                      <a:pt x="819479" y="638043"/>
                      <a:pt x="816559" y="638043"/>
                      <a:pt x="815910" y="630363"/>
                    </a:cubicBezTo>
                    <a:cubicBezTo>
                      <a:pt x="815261" y="622683"/>
                      <a:pt x="815910" y="619329"/>
                      <a:pt x="810122" y="615652"/>
                    </a:cubicBezTo>
                    <a:cubicBezTo>
                      <a:pt x="804335" y="611974"/>
                      <a:pt x="795033" y="610297"/>
                      <a:pt x="794384" y="605321"/>
                    </a:cubicBezTo>
                    <a:cubicBezTo>
                      <a:pt x="793735" y="600346"/>
                      <a:pt x="797304" y="598290"/>
                      <a:pt x="796006" y="593963"/>
                    </a:cubicBezTo>
                    <a:cubicBezTo>
                      <a:pt x="794708" y="589637"/>
                      <a:pt x="786379" y="588284"/>
                      <a:pt x="786704" y="583579"/>
                    </a:cubicBezTo>
                    <a:cubicBezTo>
                      <a:pt x="786974" y="578928"/>
                      <a:pt x="794708" y="571248"/>
                      <a:pt x="800549" y="567570"/>
                    </a:cubicBezTo>
                    <a:cubicBezTo>
                      <a:pt x="806337" y="563892"/>
                      <a:pt x="818235" y="555563"/>
                      <a:pt x="819858" y="552588"/>
                    </a:cubicBezTo>
                    <a:cubicBezTo>
                      <a:pt x="821480" y="549614"/>
                      <a:pt x="828025" y="540040"/>
                      <a:pt x="827105" y="533713"/>
                    </a:cubicBezTo>
                    <a:cubicBezTo>
                      <a:pt x="826132" y="527385"/>
                      <a:pt x="828079" y="525329"/>
                      <a:pt x="830621" y="522030"/>
                    </a:cubicBezTo>
                    <a:cubicBezTo>
                      <a:pt x="833163" y="518677"/>
                      <a:pt x="824185" y="515702"/>
                      <a:pt x="824185" y="510672"/>
                    </a:cubicBezTo>
                    <a:cubicBezTo>
                      <a:pt x="824185" y="505642"/>
                      <a:pt x="824185" y="504993"/>
                      <a:pt x="832892" y="499639"/>
                    </a:cubicBezTo>
                    <a:cubicBezTo>
                      <a:pt x="841600" y="494284"/>
                      <a:pt x="843169" y="498611"/>
                      <a:pt x="853445" y="488930"/>
                    </a:cubicBezTo>
                    <a:cubicBezTo>
                      <a:pt x="863721" y="479249"/>
                      <a:pt x="862477" y="475571"/>
                      <a:pt x="869237" y="475571"/>
                    </a:cubicBezTo>
                    <a:cubicBezTo>
                      <a:pt x="874971" y="475571"/>
                      <a:pt x="877675" y="479682"/>
                      <a:pt x="882705" y="479682"/>
                    </a:cubicBezTo>
                    <a:cubicBezTo>
                      <a:pt x="883570" y="479682"/>
                      <a:pt x="884544" y="479573"/>
                      <a:pt x="885625" y="479249"/>
                    </a:cubicBezTo>
                    <a:cubicBezTo>
                      <a:pt x="892711" y="477248"/>
                      <a:pt x="885950" y="472921"/>
                      <a:pt x="883408" y="467242"/>
                    </a:cubicBezTo>
                    <a:cubicBezTo>
                      <a:pt x="880866" y="461563"/>
                      <a:pt x="875998" y="460914"/>
                      <a:pt x="881461" y="455181"/>
                    </a:cubicBezTo>
                    <a:cubicBezTo>
                      <a:pt x="886923" y="449502"/>
                      <a:pt x="884706" y="445824"/>
                      <a:pt x="888221" y="440848"/>
                    </a:cubicBezTo>
                    <a:cubicBezTo>
                      <a:pt x="889357" y="439226"/>
                      <a:pt x="890980" y="438523"/>
                      <a:pt x="892819" y="438523"/>
                    </a:cubicBezTo>
                    <a:cubicBezTo>
                      <a:pt x="896551" y="438523"/>
                      <a:pt x="901202" y="441335"/>
                      <a:pt x="904609" y="444526"/>
                    </a:cubicBezTo>
                    <a:cubicBezTo>
                      <a:pt x="908449" y="447988"/>
                      <a:pt x="907692" y="451774"/>
                      <a:pt x="909585" y="451774"/>
                    </a:cubicBezTo>
                    <a:cubicBezTo>
                      <a:pt x="910234" y="451774"/>
                      <a:pt x="911262" y="451287"/>
                      <a:pt x="912938" y="450151"/>
                    </a:cubicBezTo>
                    <a:cubicBezTo>
                      <a:pt x="919375" y="445824"/>
                      <a:pt x="914236" y="442146"/>
                      <a:pt x="920348" y="441443"/>
                    </a:cubicBezTo>
                    <a:cubicBezTo>
                      <a:pt x="920889" y="441389"/>
                      <a:pt x="921376" y="441389"/>
                      <a:pt x="921917" y="441389"/>
                    </a:cubicBezTo>
                    <a:cubicBezTo>
                      <a:pt x="927487" y="441389"/>
                      <a:pt x="933112" y="444634"/>
                      <a:pt x="935816" y="449826"/>
                    </a:cubicBezTo>
                    <a:cubicBezTo>
                      <a:pt x="938467" y="455019"/>
                      <a:pt x="935708" y="459616"/>
                      <a:pt x="940414" y="459616"/>
                    </a:cubicBezTo>
                    <a:cubicBezTo>
                      <a:pt x="940846" y="459616"/>
                      <a:pt x="941387" y="459562"/>
                      <a:pt x="941928" y="459508"/>
                    </a:cubicBezTo>
                    <a:cubicBezTo>
                      <a:pt x="948689" y="458534"/>
                      <a:pt x="944524" y="450151"/>
                      <a:pt x="951609" y="447176"/>
                    </a:cubicBezTo>
                    <a:cubicBezTo>
                      <a:pt x="956856" y="444959"/>
                      <a:pt x="959073" y="443120"/>
                      <a:pt x="962913" y="443120"/>
                    </a:cubicBezTo>
                    <a:cubicBezTo>
                      <a:pt x="964265" y="443120"/>
                      <a:pt x="965780" y="443336"/>
                      <a:pt x="967727" y="443877"/>
                    </a:cubicBezTo>
                    <a:cubicBezTo>
                      <a:pt x="973135" y="445337"/>
                      <a:pt x="974217" y="447555"/>
                      <a:pt x="979950" y="447555"/>
                    </a:cubicBezTo>
                    <a:cubicBezTo>
                      <a:pt x="982005" y="447555"/>
                      <a:pt x="984655" y="447284"/>
                      <a:pt x="988333" y="446581"/>
                    </a:cubicBezTo>
                    <a:cubicBezTo>
                      <a:pt x="1002179" y="443931"/>
                      <a:pt x="999637" y="443931"/>
                      <a:pt x="1011806" y="443931"/>
                    </a:cubicBezTo>
                    <a:cubicBezTo>
                      <a:pt x="1019811" y="443931"/>
                      <a:pt x="1023975" y="444797"/>
                      <a:pt x="1028897" y="445716"/>
                    </a:cubicBezTo>
                    <a:cubicBezTo>
                      <a:pt x="1028681" y="438793"/>
                      <a:pt x="1027220" y="433709"/>
                      <a:pt x="1020892" y="426948"/>
                    </a:cubicBezTo>
                    <a:cubicBezTo>
                      <a:pt x="1013699" y="419322"/>
                      <a:pt x="1007642" y="411859"/>
                      <a:pt x="1003207" y="404990"/>
                    </a:cubicBezTo>
                    <a:cubicBezTo>
                      <a:pt x="998772" y="398121"/>
                      <a:pt x="995959" y="391685"/>
                      <a:pt x="995040" y="386114"/>
                    </a:cubicBezTo>
                    <a:cubicBezTo>
                      <a:pt x="994066" y="380111"/>
                      <a:pt x="999204" y="366860"/>
                      <a:pt x="1004667" y="352527"/>
                    </a:cubicBezTo>
                    <a:cubicBezTo>
                      <a:pt x="1010778" y="336680"/>
                      <a:pt x="1017377" y="319427"/>
                      <a:pt x="1016079" y="314127"/>
                    </a:cubicBezTo>
                    <a:cubicBezTo>
                      <a:pt x="1014943" y="309800"/>
                      <a:pt x="1008940" y="303310"/>
                      <a:pt x="1002666" y="296657"/>
                    </a:cubicBezTo>
                    <a:cubicBezTo>
                      <a:pt x="993796" y="287192"/>
                      <a:pt x="984601" y="277295"/>
                      <a:pt x="984385" y="267505"/>
                    </a:cubicBezTo>
                    <a:cubicBezTo>
                      <a:pt x="984114" y="256364"/>
                      <a:pt x="989577" y="250360"/>
                      <a:pt x="994499" y="244952"/>
                    </a:cubicBezTo>
                    <a:cubicBezTo>
                      <a:pt x="996500" y="242734"/>
                      <a:pt x="998393" y="240625"/>
                      <a:pt x="999204" y="238678"/>
                    </a:cubicBezTo>
                    <a:cubicBezTo>
                      <a:pt x="999691" y="237596"/>
                      <a:pt x="995040" y="233810"/>
                      <a:pt x="990496" y="230132"/>
                    </a:cubicBezTo>
                    <a:cubicBezTo>
                      <a:pt x="986007" y="226455"/>
                      <a:pt x="981626" y="222885"/>
                      <a:pt x="979517" y="218666"/>
                    </a:cubicBezTo>
                    <a:lnTo>
                      <a:pt x="979463" y="218666"/>
                    </a:lnTo>
                    <a:cubicBezTo>
                      <a:pt x="976002" y="211635"/>
                      <a:pt x="979734" y="187189"/>
                      <a:pt x="982384" y="170044"/>
                    </a:cubicBezTo>
                    <a:cubicBezTo>
                      <a:pt x="983411" y="163337"/>
                      <a:pt x="984277" y="157875"/>
                      <a:pt x="984385" y="155495"/>
                    </a:cubicBezTo>
                    <a:cubicBezTo>
                      <a:pt x="984655" y="150573"/>
                      <a:pt x="972270" y="139756"/>
                      <a:pt x="966050" y="134348"/>
                    </a:cubicBezTo>
                    <a:cubicBezTo>
                      <a:pt x="964806" y="133266"/>
                      <a:pt x="963724" y="132346"/>
                      <a:pt x="963075" y="131697"/>
                    </a:cubicBezTo>
                    <a:cubicBezTo>
                      <a:pt x="960696" y="129480"/>
                      <a:pt x="913479" y="101572"/>
                      <a:pt x="872537" y="77288"/>
                    </a:cubicBezTo>
                    <a:cubicBezTo>
                      <a:pt x="844953" y="60954"/>
                      <a:pt x="820128" y="46243"/>
                      <a:pt x="813476" y="42078"/>
                    </a:cubicBezTo>
                    <a:cubicBezTo>
                      <a:pt x="804011" y="36075"/>
                      <a:pt x="789246" y="25907"/>
                      <a:pt x="777401" y="16929"/>
                    </a:cubicBezTo>
                    <a:cubicBezTo>
                      <a:pt x="768910" y="9844"/>
                      <a:pt x="761554" y="3732"/>
                      <a:pt x="758796" y="0"/>
                    </a:cubicBezTo>
                    <a:moveTo>
                      <a:pt x="621527" y="1453593"/>
                    </a:moveTo>
                    <a:cubicBezTo>
                      <a:pt x="619743" y="1453593"/>
                      <a:pt x="617525" y="1454080"/>
                      <a:pt x="614713" y="1455162"/>
                    </a:cubicBezTo>
                    <a:cubicBezTo>
                      <a:pt x="603463" y="1459488"/>
                      <a:pt x="590537" y="1458515"/>
                      <a:pt x="580315" y="1470522"/>
                    </a:cubicBezTo>
                    <a:cubicBezTo>
                      <a:pt x="569660" y="1484205"/>
                      <a:pt x="568091" y="1480528"/>
                      <a:pt x="561006" y="1490587"/>
                    </a:cubicBezTo>
                    <a:cubicBezTo>
                      <a:pt x="553921" y="1500593"/>
                      <a:pt x="550730" y="1495563"/>
                      <a:pt x="550730" y="1511951"/>
                    </a:cubicBezTo>
                    <a:cubicBezTo>
                      <a:pt x="550730" y="1528339"/>
                      <a:pt x="548512" y="1523309"/>
                      <a:pt x="552028" y="1535965"/>
                    </a:cubicBezTo>
                    <a:cubicBezTo>
                      <a:pt x="555598" y="1548675"/>
                      <a:pt x="554570" y="1551650"/>
                      <a:pt x="554570" y="1560033"/>
                    </a:cubicBezTo>
                    <a:cubicBezTo>
                      <a:pt x="554570" y="1565982"/>
                      <a:pt x="552947" y="1571932"/>
                      <a:pt x="554786" y="1571932"/>
                    </a:cubicBezTo>
                    <a:cubicBezTo>
                      <a:pt x="555543" y="1571932"/>
                      <a:pt x="556842" y="1570958"/>
                      <a:pt x="559059" y="1568686"/>
                    </a:cubicBezTo>
                    <a:cubicBezTo>
                      <a:pt x="566793" y="1560682"/>
                      <a:pt x="566793" y="1558681"/>
                      <a:pt x="573229" y="1550027"/>
                    </a:cubicBezTo>
                    <a:cubicBezTo>
                      <a:pt x="579666" y="1541319"/>
                      <a:pt x="581613" y="1540346"/>
                      <a:pt x="589671" y="1536344"/>
                    </a:cubicBezTo>
                    <a:cubicBezTo>
                      <a:pt x="597730" y="1532341"/>
                      <a:pt x="598379" y="1529637"/>
                      <a:pt x="605085" y="1523309"/>
                    </a:cubicBezTo>
                    <a:cubicBezTo>
                      <a:pt x="611846" y="1516981"/>
                      <a:pt x="616065" y="1515953"/>
                      <a:pt x="608331" y="1508273"/>
                    </a:cubicBezTo>
                    <a:cubicBezTo>
                      <a:pt x="600651" y="1500593"/>
                      <a:pt x="600651" y="1492264"/>
                      <a:pt x="605085" y="1486910"/>
                    </a:cubicBezTo>
                    <a:cubicBezTo>
                      <a:pt x="609575" y="1481555"/>
                      <a:pt x="612495" y="1480203"/>
                      <a:pt x="620554" y="1476579"/>
                    </a:cubicBezTo>
                    <a:cubicBezTo>
                      <a:pt x="628558" y="1472902"/>
                      <a:pt x="633426" y="1473875"/>
                      <a:pt x="630506" y="1464843"/>
                    </a:cubicBezTo>
                    <a:cubicBezTo>
                      <a:pt x="628342" y="1458082"/>
                      <a:pt x="626882" y="1453593"/>
                      <a:pt x="621527" y="1453593"/>
                    </a:cubicBezTo>
                    <a:moveTo>
                      <a:pt x="469061" y="1529637"/>
                    </a:moveTo>
                    <a:cubicBezTo>
                      <a:pt x="467547" y="1529637"/>
                      <a:pt x="465546" y="1530448"/>
                      <a:pt x="463166" y="1532341"/>
                    </a:cubicBezTo>
                    <a:cubicBezTo>
                      <a:pt x="455811" y="1541049"/>
                      <a:pt x="454783" y="1542671"/>
                      <a:pt x="450294" y="1556679"/>
                    </a:cubicBezTo>
                    <a:cubicBezTo>
                      <a:pt x="445805" y="1570688"/>
                      <a:pt x="447103" y="1571391"/>
                      <a:pt x="439044" y="1581072"/>
                    </a:cubicBezTo>
                    <a:cubicBezTo>
                      <a:pt x="431039" y="1590753"/>
                      <a:pt x="425847" y="1593403"/>
                      <a:pt x="423630" y="1600759"/>
                    </a:cubicBezTo>
                    <a:cubicBezTo>
                      <a:pt x="421358" y="1608115"/>
                      <a:pt x="418167" y="1611089"/>
                      <a:pt x="418438" y="1623799"/>
                    </a:cubicBezTo>
                    <a:cubicBezTo>
                      <a:pt x="418708" y="1633805"/>
                      <a:pt x="415950" y="1641539"/>
                      <a:pt x="419087" y="1641539"/>
                    </a:cubicBezTo>
                    <a:cubicBezTo>
                      <a:pt x="419898" y="1641539"/>
                      <a:pt x="421142" y="1640998"/>
                      <a:pt x="422981" y="1639809"/>
                    </a:cubicBezTo>
                    <a:cubicBezTo>
                      <a:pt x="431688" y="1634129"/>
                      <a:pt x="432662" y="1628451"/>
                      <a:pt x="435204" y="1615416"/>
                    </a:cubicBezTo>
                    <a:cubicBezTo>
                      <a:pt x="437746" y="1602382"/>
                      <a:pt x="437421" y="1599407"/>
                      <a:pt x="446454" y="1590050"/>
                    </a:cubicBezTo>
                    <a:cubicBezTo>
                      <a:pt x="455486" y="1580693"/>
                      <a:pt x="456405" y="1579666"/>
                      <a:pt x="459002" y="1567983"/>
                    </a:cubicBezTo>
                    <a:cubicBezTo>
                      <a:pt x="461598" y="1556301"/>
                      <a:pt x="464194" y="1550297"/>
                      <a:pt x="469656" y="1540941"/>
                    </a:cubicBezTo>
                    <a:cubicBezTo>
                      <a:pt x="473442" y="1534396"/>
                      <a:pt x="472685" y="1529637"/>
                      <a:pt x="469061" y="1529637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EEFA57C-4787-8A92-C592-D0F69EED30F5}"/>
                  </a:ext>
                </a:extLst>
              </p:cNvPr>
              <p:cNvSpPr/>
              <p:nvPr/>
            </p:nvSpPr>
            <p:spPr>
              <a:xfrm>
                <a:off x="5623203" y="5159076"/>
                <a:ext cx="1657252" cy="1379063"/>
              </a:xfrm>
              <a:custGeom>
                <a:avLst/>
                <a:gdLst>
                  <a:gd name="connsiteX0" fmla="*/ 360758 w 1657252"/>
                  <a:gd name="connsiteY0" fmla="*/ 0 h 1379063"/>
                  <a:gd name="connsiteX1" fmla="*/ 357783 w 1657252"/>
                  <a:gd name="connsiteY1" fmla="*/ 1785 h 1379063"/>
                  <a:gd name="connsiteX2" fmla="*/ 357621 w 1657252"/>
                  <a:gd name="connsiteY2" fmla="*/ 1839 h 1379063"/>
                  <a:gd name="connsiteX3" fmla="*/ 316895 w 1657252"/>
                  <a:gd name="connsiteY3" fmla="*/ 18118 h 1379063"/>
                  <a:gd name="connsiteX4" fmla="*/ 248098 w 1657252"/>
                  <a:gd name="connsiteY4" fmla="*/ 45485 h 1379063"/>
                  <a:gd name="connsiteX5" fmla="*/ 213159 w 1657252"/>
                  <a:gd name="connsiteY5" fmla="*/ 54950 h 1379063"/>
                  <a:gd name="connsiteX6" fmla="*/ 203370 w 1657252"/>
                  <a:gd name="connsiteY6" fmla="*/ 55924 h 1379063"/>
                  <a:gd name="connsiteX7" fmla="*/ 195203 w 1657252"/>
                  <a:gd name="connsiteY7" fmla="*/ 58142 h 1379063"/>
                  <a:gd name="connsiteX8" fmla="*/ 197312 w 1657252"/>
                  <a:gd name="connsiteY8" fmla="*/ 61549 h 1379063"/>
                  <a:gd name="connsiteX9" fmla="*/ 217378 w 1657252"/>
                  <a:gd name="connsiteY9" fmla="*/ 86807 h 1379063"/>
                  <a:gd name="connsiteX10" fmla="*/ 255724 w 1657252"/>
                  <a:gd name="connsiteY10" fmla="*/ 131643 h 1379063"/>
                  <a:gd name="connsiteX11" fmla="*/ 265460 w 1657252"/>
                  <a:gd name="connsiteY11" fmla="*/ 145597 h 1379063"/>
                  <a:gd name="connsiteX12" fmla="*/ 263296 w 1657252"/>
                  <a:gd name="connsiteY12" fmla="*/ 157875 h 1379063"/>
                  <a:gd name="connsiteX13" fmla="*/ 238038 w 1657252"/>
                  <a:gd name="connsiteY13" fmla="*/ 182808 h 1379063"/>
                  <a:gd name="connsiteX14" fmla="*/ 216567 w 1657252"/>
                  <a:gd name="connsiteY14" fmla="*/ 200331 h 1379063"/>
                  <a:gd name="connsiteX15" fmla="*/ 202396 w 1657252"/>
                  <a:gd name="connsiteY15" fmla="*/ 204929 h 1379063"/>
                  <a:gd name="connsiteX16" fmla="*/ 198935 w 1657252"/>
                  <a:gd name="connsiteY16" fmla="*/ 204821 h 1379063"/>
                  <a:gd name="connsiteX17" fmla="*/ 194933 w 1657252"/>
                  <a:gd name="connsiteY17" fmla="*/ 204712 h 1379063"/>
                  <a:gd name="connsiteX18" fmla="*/ 190498 w 1657252"/>
                  <a:gd name="connsiteY18" fmla="*/ 204875 h 1379063"/>
                  <a:gd name="connsiteX19" fmla="*/ 176057 w 1657252"/>
                  <a:gd name="connsiteY19" fmla="*/ 207795 h 1379063"/>
                  <a:gd name="connsiteX20" fmla="*/ 166159 w 1657252"/>
                  <a:gd name="connsiteY20" fmla="*/ 212987 h 1379063"/>
                  <a:gd name="connsiteX21" fmla="*/ 166159 w 1657252"/>
                  <a:gd name="connsiteY21" fmla="*/ 213042 h 1379063"/>
                  <a:gd name="connsiteX22" fmla="*/ 164429 w 1657252"/>
                  <a:gd name="connsiteY22" fmla="*/ 214610 h 1379063"/>
                  <a:gd name="connsiteX23" fmla="*/ 135168 w 1657252"/>
                  <a:gd name="connsiteY23" fmla="*/ 244627 h 1379063"/>
                  <a:gd name="connsiteX24" fmla="*/ 132518 w 1657252"/>
                  <a:gd name="connsiteY24" fmla="*/ 247710 h 1379063"/>
                  <a:gd name="connsiteX25" fmla="*/ 99851 w 1657252"/>
                  <a:gd name="connsiteY25" fmla="*/ 265775 h 1379063"/>
                  <a:gd name="connsiteX26" fmla="*/ 72916 w 1657252"/>
                  <a:gd name="connsiteY26" fmla="*/ 262854 h 1379063"/>
                  <a:gd name="connsiteX27" fmla="*/ 46090 w 1657252"/>
                  <a:gd name="connsiteY27" fmla="*/ 259879 h 1379063"/>
                  <a:gd name="connsiteX28" fmla="*/ 45279 w 1657252"/>
                  <a:gd name="connsiteY28" fmla="*/ 259825 h 1379063"/>
                  <a:gd name="connsiteX29" fmla="*/ 22888 w 1657252"/>
                  <a:gd name="connsiteY29" fmla="*/ 262854 h 1379063"/>
                  <a:gd name="connsiteX30" fmla="*/ 22779 w 1657252"/>
                  <a:gd name="connsiteY30" fmla="*/ 263449 h 1379063"/>
                  <a:gd name="connsiteX31" fmla="*/ 22347 w 1657252"/>
                  <a:gd name="connsiteY31" fmla="*/ 265558 h 1379063"/>
                  <a:gd name="connsiteX32" fmla="*/ 21806 w 1657252"/>
                  <a:gd name="connsiteY32" fmla="*/ 267613 h 1379063"/>
                  <a:gd name="connsiteX33" fmla="*/ 18723 w 1657252"/>
                  <a:gd name="connsiteY33" fmla="*/ 280594 h 1379063"/>
                  <a:gd name="connsiteX34" fmla="*/ 18074 w 1657252"/>
                  <a:gd name="connsiteY34" fmla="*/ 278052 h 1379063"/>
                  <a:gd name="connsiteX35" fmla="*/ 7582 w 1657252"/>
                  <a:gd name="connsiteY35" fmla="*/ 306339 h 1379063"/>
                  <a:gd name="connsiteX36" fmla="*/ 3092 w 1657252"/>
                  <a:gd name="connsiteY36" fmla="*/ 359072 h 1379063"/>
                  <a:gd name="connsiteX37" fmla="*/ 9042 w 1657252"/>
                  <a:gd name="connsiteY37" fmla="*/ 363398 h 1379063"/>
                  <a:gd name="connsiteX38" fmla="*/ 19805 w 1657252"/>
                  <a:gd name="connsiteY38" fmla="*/ 359721 h 1379063"/>
                  <a:gd name="connsiteX39" fmla="*/ 45549 w 1657252"/>
                  <a:gd name="connsiteY39" fmla="*/ 371078 h 1379063"/>
                  <a:gd name="connsiteX40" fmla="*/ 73241 w 1657252"/>
                  <a:gd name="connsiteY40" fmla="*/ 414509 h 1379063"/>
                  <a:gd name="connsiteX41" fmla="*/ 102555 w 1657252"/>
                  <a:gd name="connsiteY41" fmla="*/ 464916 h 1379063"/>
                  <a:gd name="connsiteX42" fmla="*/ 130247 w 1657252"/>
                  <a:gd name="connsiteY42" fmla="*/ 517000 h 1379063"/>
                  <a:gd name="connsiteX43" fmla="*/ 168864 w 1657252"/>
                  <a:gd name="connsiteY43" fmla="*/ 545016 h 1379063"/>
                  <a:gd name="connsiteX44" fmla="*/ 172758 w 1657252"/>
                  <a:gd name="connsiteY44" fmla="*/ 580442 h 1379063"/>
                  <a:gd name="connsiteX45" fmla="*/ 197853 w 1657252"/>
                  <a:gd name="connsiteY45" fmla="*/ 615165 h 1379063"/>
                  <a:gd name="connsiteX46" fmla="*/ 219109 w 1657252"/>
                  <a:gd name="connsiteY46" fmla="*/ 655891 h 1379063"/>
                  <a:gd name="connsiteX47" fmla="*/ 233874 w 1657252"/>
                  <a:gd name="connsiteY47" fmla="*/ 695914 h 1379063"/>
                  <a:gd name="connsiteX48" fmla="*/ 273789 w 1657252"/>
                  <a:gd name="connsiteY48" fmla="*/ 714627 h 1379063"/>
                  <a:gd name="connsiteX49" fmla="*/ 304671 w 1657252"/>
                  <a:gd name="connsiteY49" fmla="*/ 747998 h 1379063"/>
                  <a:gd name="connsiteX50" fmla="*/ 333607 w 1657252"/>
                  <a:gd name="connsiteY50" fmla="*/ 808790 h 1379063"/>
                  <a:gd name="connsiteX51" fmla="*/ 355187 w 1657252"/>
                  <a:gd name="connsiteY51" fmla="*/ 867202 h 1379063"/>
                  <a:gd name="connsiteX52" fmla="*/ 348751 w 1657252"/>
                  <a:gd name="connsiteY52" fmla="*/ 878559 h 1379063"/>
                  <a:gd name="connsiteX53" fmla="*/ 349400 w 1657252"/>
                  <a:gd name="connsiteY53" fmla="*/ 889918 h 1379063"/>
                  <a:gd name="connsiteX54" fmla="*/ 357080 w 1657252"/>
                  <a:gd name="connsiteY54" fmla="*/ 949357 h 1379063"/>
                  <a:gd name="connsiteX55" fmla="*/ 371899 w 1657252"/>
                  <a:gd name="connsiteY55" fmla="*/ 992085 h 1379063"/>
                  <a:gd name="connsiteX56" fmla="*/ 404080 w 1657252"/>
                  <a:gd name="connsiteY56" fmla="*/ 1036164 h 1379063"/>
                  <a:gd name="connsiteX57" fmla="*/ 434314 w 1657252"/>
                  <a:gd name="connsiteY57" fmla="*/ 1048171 h 1379063"/>
                  <a:gd name="connsiteX58" fmla="*/ 452324 w 1657252"/>
                  <a:gd name="connsiteY58" fmla="*/ 1066884 h 1379063"/>
                  <a:gd name="connsiteX59" fmla="*/ 485154 w 1657252"/>
                  <a:gd name="connsiteY59" fmla="*/ 1115669 h 1379063"/>
                  <a:gd name="connsiteX60" fmla="*/ 534046 w 1657252"/>
                  <a:gd name="connsiteY60" fmla="*/ 1200474 h 1379063"/>
                  <a:gd name="connsiteX61" fmla="*/ 569743 w 1657252"/>
                  <a:gd name="connsiteY61" fmla="*/ 1252180 h 1379063"/>
                  <a:gd name="connsiteX62" fmla="*/ 608360 w 1657252"/>
                  <a:gd name="connsiteY62" fmla="*/ 1288254 h 1379063"/>
                  <a:gd name="connsiteX63" fmla="*/ 612200 w 1657252"/>
                  <a:gd name="connsiteY63" fmla="*/ 1322328 h 1379063"/>
                  <a:gd name="connsiteX64" fmla="*/ 619609 w 1657252"/>
                  <a:gd name="connsiteY64" fmla="*/ 1333145 h 1379063"/>
                  <a:gd name="connsiteX65" fmla="*/ 623449 w 1657252"/>
                  <a:gd name="connsiteY65" fmla="*/ 1332659 h 1379063"/>
                  <a:gd name="connsiteX66" fmla="*/ 627614 w 1657252"/>
                  <a:gd name="connsiteY66" fmla="*/ 1332172 h 1379063"/>
                  <a:gd name="connsiteX67" fmla="*/ 629561 w 1657252"/>
                  <a:gd name="connsiteY67" fmla="*/ 1332334 h 1379063"/>
                  <a:gd name="connsiteX68" fmla="*/ 639188 w 1657252"/>
                  <a:gd name="connsiteY68" fmla="*/ 1361703 h 1379063"/>
                  <a:gd name="connsiteX69" fmla="*/ 643948 w 1657252"/>
                  <a:gd name="connsiteY69" fmla="*/ 1379064 h 1379063"/>
                  <a:gd name="connsiteX70" fmla="*/ 674343 w 1657252"/>
                  <a:gd name="connsiteY70" fmla="*/ 1358782 h 1379063"/>
                  <a:gd name="connsiteX71" fmla="*/ 674235 w 1657252"/>
                  <a:gd name="connsiteY71" fmla="*/ 1345639 h 1379063"/>
                  <a:gd name="connsiteX72" fmla="*/ 674884 w 1657252"/>
                  <a:gd name="connsiteY72" fmla="*/ 1318326 h 1379063"/>
                  <a:gd name="connsiteX73" fmla="*/ 675317 w 1657252"/>
                  <a:gd name="connsiteY73" fmla="*/ 1316649 h 1379063"/>
                  <a:gd name="connsiteX74" fmla="*/ 694950 w 1657252"/>
                  <a:gd name="connsiteY74" fmla="*/ 1285226 h 1379063"/>
                  <a:gd name="connsiteX75" fmla="*/ 700629 w 1657252"/>
                  <a:gd name="connsiteY75" fmla="*/ 1284252 h 1379063"/>
                  <a:gd name="connsiteX76" fmla="*/ 719937 w 1657252"/>
                  <a:gd name="connsiteY76" fmla="*/ 1290094 h 1379063"/>
                  <a:gd name="connsiteX77" fmla="*/ 742491 w 1657252"/>
                  <a:gd name="connsiteY77" fmla="*/ 1296963 h 1379063"/>
                  <a:gd name="connsiteX78" fmla="*/ 744384 w 1657252"/>
                  <a:gd name="connsiteY78" fmla="*/ 1297016 h 1379063"/>
                  <a:gd name="connsiteX79" fmla="*/ 781594 w 1657252"/>
                  <a:gd name="connsiteY79" fmla="*/ 1293501 h 1379063"/>
                  <a:gd name="connsiteX80" fmla="*/ 832435 w 1657252"/>
                  <a:gd name="connsiteY80" fmla="*/ 1288958 h 1379063"/>
                  <a:gd name="connsiteX81" fmla="*/ 894091 w 1657252"/>
                  <a:gd name="connsiteY81" fmla="*/ 1292582 h 1379063"/>
                  <a:gd name="connsiteX82" fmla="*/ 954559 w 1657252"/>
                  <a:gd name="connsiteY82" fmla="*/ 1299126 h 1379063"/>
                  <a:gd name="connsiteX83" fmla="*/ 967161 w 1657252"/>
                  <a:gd name="connsiteY83" fmla="*/ 1310538 h 1379063"/>
                  <a:gd name="connsiteX84" fmla="*/ 984955 w 1657252"/>
                  <a:gd name="connsiteY84" fmla="*/ 1321679 h 1379063"/>
                  <a:gd name="connsiteX85" fmla="*/ 991878 w 1657252"/>
                  <a:gd name="connsiteY85" fmla="*/ 1321734 h 1379063"/>
                  <a:gd name="connsiteX86" fmla="*/ 995934 w 1657252"/>
                  <a:gd name="connsiteY86" fmla="*/ 1321734 h 1379063"/>
                  <a:gd name="connsiteX87" fmla="*/ 1017189 w 1657252"/>
                  <a:gd name="connsiteY87" fmla="*/ 1313513 h 1379063"/>
                  <a:gd name="connsiteX88" fmla="*/ 1043962 w 1657252"/>
                  <a:gd name="connsiteY88" fmla="*/ 1272191 h 1379063"/>
                  <a:gd name="connsiteX89" fmla="*/ 1072086 w 1657252"/>
                  <a:gd name="connsiteY89" fmla="*/ 1229897 h 1379063"/>
                  <a:gd name="connsiteX90" fmla="*/ 1116922 w 1657252"/>
                  <a:gd name="connsiteY90" fmla="*/ 1202097 h 1379063"/>
                  <a:gd name="connsiteX91" fmla="*/ 1150510 w 1657252"/>
                  <a:gd name="connsiteY91" fmla="*/ 1186953 h 1379063"/>
                  <a:gd name="connsiteX92" fmla="*/ 1240561 w 1657252"/>
                  <a:gd name="connsiteY92" fmla="*/ 1174351 h 1379063"/>
                  <a:gd name="connsiteX93" fmla="*/ 1383076 w 1657252"/>
                  <a:gd name="connsiteY93" fmla="*/ 1153475 h 1379063"/>
                  <a:gd name="connsiteX94" fmla="*/ 1442083 w 1657252"/>
                  <a:gd name="connsiteY94" fmla="*/ 1132435 h 1379063"/>
                  <a:gd name="connsiteX95" fmla="*/ 1611153 w 1657252"/>
                  <a:gd name="connsiteY95" fmla="*/ 1070616 h 1379063"/>
                  <a:gd name="connsiteX96" fmla="*/ 1641873 w 1657252"/>
                  <a:gd name="connsiteY96" fmla="*/ 974669 h 1379063"/>
                  <a:gd name="connsiteX97" fmla="*/ 1657234 w 1657252"/>
                  <a:gd name="connsiteY97" fmla="*/ 911876 h 1379063"/>
                  <a:gd name="connsiteX98" fmla="*/ 1648255 w 1657252"/>
                  <a:gd name="connsiteY98" fmla="*/ 882670 h 1379063"/>
                  <a:gd name="connsiteX99" fmla="*/ 1631164 w 1657252"/>
                  <a:gd name="connsiteY99" fmla="*/ 846433 h 1379063"/>
                  <a:gd name="connsiteX100" fmla="*/ 1500603 w 1657252"/>
                  <a:gd name="connsiteY100" fmla="*/ 832263 h 1379063"/>
                  <a:gd name="connsiteX101" fmla="*/ 1433375 w 1657252"/>
                  <a:gd name="connsiteY101" fmla="*/ 825502 h 1379063"/>
                  <a:gd name="connsiteX102" fmla="*/ 1398274 w 1657252"/>
                  <a:gd name="connsiteY102" fmla="*/ 792510 h 1379063"/>
                  <a:gd name="connsiteX103" fmla="*/ 1361171 w 1657252"/>
                  <a:gd name="connsiteY103" fmla="*/ 745402 h 1379063"/>
                  <a:gd name="connsiteX104" fmla="*/ 1354464 w 1657252"/>
                  <a:gd name="connsiteY104" fmla="*/ 717981 h 1379063"/>
                  <a:gd name="connsiteX105" fmla="*/ 1337590 w 1657252"/>
                  <a:gd name="connsiteY105" fmla="*/ 706515 h 1379063"/>
                  <a:gd name="connsiteX106" fmla="*/ 1331803 w 1657252"/>
                  <a:gd name="connsiteY106" fmla="*/ 684448 h 1379063"/>
                  <a:gd name="connsiteX107" fmla="*/ 1334453 w 1657252"/>
                  <a:gd name="connsiteY107" fmla="*/ 677092 h 1379063"/>
                  <a:gd name="connsiteX108" fmla="*/ 1313090 w 1657252"/>
                  <a:gd name="connsiteY108" fmla="*/ 670602 h 1379063"/>
                  <a:gd name="connsiteX109" fmla="*/ 1286966 w 1657252"/>
                  <a:gd name="connsiteY109" fmla="*/ 654701 h 1379063"/>
                  <a:gd name="connsiteX110" fmla="*/ 1273121 w 1657252"/>
                  <a:gd name="connsiteY110" fmla="*/ 630092 h 1379063"/>
                  <a:gd name="connsiteX111" fmla="*/ 1264846 w 1657252"/>
                  <a:gd name="connsiteY111" fmla="*/ 614029 h 1379063"/>
                  <a:gd name="connsiteX112" fmla="*/ 1247484 w 1657252"/>
                  <a:gd name="connsiteY112" fmla="*/ 586662 h 1379063"/>
                  <a:gd name="connsiteX113" fmla="*/ 1232665 w 1657252"/>
                  <a:gd name="connsiteY113" fmla="*/ 567299 h 1379063"/>
                  <a:gd name="connsiteX114" fmla="*/ 1221685 w 1657252"/>
                  <a:gd name="connsiteY114" fmla="*/ 551939 h 1379063"/>
                  <a:gd name="connsiteX115" fmla="*/ 1225255 w 1657252"/>
                  <a:gd name="connsiteY115" fmla="*/ 537931 h 1379063"/>
                  <a:gd name="connsiteX116" fmla="*/ 1227581 w 1657252"/>
                  <a:gd name="connsiteY116" fmla="*/ 536471 h 1379063"/>
                  <a:gd name="connsiteX117" fmla="*/ 1229582 w 1657252"/>
                  <a:gd name="connsiteY117" fmla="*/ 536850 h 1379063"/>
                  <a:gd name="connsiteX118" fmla="*/ 1232016 w 1657252"/>
                  <a:gd name="connsiteY118" fmla="*/ 537228 h 1379063"/>
                  <a:gd name="connsiteX119" fmla="*/ 1233963 w 1657252"/>
                  <a:gd name="connsiteY119" fmla="*/ 536904 h 1379063"/>
                  <a:gd name="connsiteX120" fmla="*/ 1237479 w 1657252"/>
                  <a:gd name="connsiteY120" fmla="*/ 525924 h 1379063"/>
                  <a:gd name="connsiteX121" fmla="*/ 1235261 w 1657252"/>
                  <a:gd name="connsiteY121" fmla="*/ 507535 h 1379063"/>
                  <a:gd name="connsiteX122" fmla="*/ 1224606 w 1657252"/>
                  <a:gd name="connsiteY122" fmla="*/ 494825 h 1379063"/>
                  <a:gd name="connsiteX123" fmla="*/ 1221685 w 1657252"/>
                  <a:gd name="connsiteY123" fmla="*/ 476815 h 1379063"/>
                  <a:gd name="connsiteX124" fmla="*/ 1193994 w 1657252"/>
                  <a:gd name="connsiteY124" fmla="*/ 456100 h 1379063"/>
                  <a:gd name="connsiteX125" fmla="*/ 1166627 w 1657252"/>
                  <a:gd name="connsiteY125" fmla="*/ 433385 h 1379063"/>
                  <a:gd name="connsiteX126" fmla="*/ 1159380 w 1657252"/>
                  <a:gd name="connsiteY126" fmla="*/ 420891 h 1379063"/>
                  <a:gd name="connsiteX127" fmla="*/ 1160678 w 1657252"/>
                  <a:gd name="connsiteY127" fmla="*/ 409533 h 1379063"/>
                  <a:gd name="connsiteX128" fmla="*/ 1137853 w 1657252"/>
                  <a:gd name="connsiteY128" fmla="*/ 404557 h 1379063"/>
                  <a:gd name="connsiteX129" fmla="*/ 1128226 w 1657252"/>
                  <a:gd name="connsiteY129" fmla="*/ 394173 h 1379063"/>
                  <a:gd name="connsiteX130" fmla="*/ 1112487 w 1657252"/>
                  <a:gd name="connsiteY130" fmla="*/ 354150 h 1379063"/>
                  <a:gd name="connsiteX131" fmla="*/ 1101076 w 1657252"/>
                  <a:gd name="connsiteY131" fmla="*/ 330352 h 1379063"/>
                  <a:gd name="connsiteX132" fmla="*/ 1091665 w 1657252"/>
                  <a:gd name="connsiteY132" fmla="*/ 331488 h 1379063"/>
                  <a:gd name="connsiteX133" fmla="*/ 1057807 w 1657252"/>
                  <a:gd name="connsiteY133" fmla="*/ 334355 h 1379063"/>
                  <a:gd name="connsiteX134" fmla="*/ 1033577 w 1657252"/>
                  <a:gd name="connsiteY134" fmla="*/ 327269 h 1379063"/>
                  <a:gd name="connsiteX135" fmla="*/ 1027520 w 1657252"/>
                  <a:gd name="connsiteY135" fmla="*/ 314938 h 1379063"/>
                  <a:gd name="connsiteX136" fmla="*/ 1011997 w 1657252"/>
                  <a:gd name="connsiteY136" fmla="*/ 298496 h 1379063"/>
                  <a:gd name="connsiteX137" fmla="*/ 1009942 w 1657252"/>
                  <a:gd name="connsiteY137" fmla="*/ 297955 h 1379063"/>
                  <a:gd name="connsiteX138" fmla="*/ 918971 w 1657252"/>
                  <a:gd name="connsiteY138" fmla="*/ 284596 h 1379063"/>
                  <a:gd name="connsiteX139" fmla="*/ 884302 w 1657252"/>
                  <a:gd name="connsiteY139" fmla="*/ 283028 h 1379063"/>
                  <a:gd name="connsiteX140" fmla="*/ 812910 w 1657252"/>
                  <a:gd name="connsiteY140" fmla="*/ 275726 h 1379063"/>
                  <a:gd name="connsiteX141" fmla="*/ 736541 w 1657252"/>
                  <a:gd name="connsiteY141" fmla="*/ 221803 h 1379063"/>
                  <a:gd name="connsiteX142" fmla="*/ 611929 w 1657252"/>
                  <a:gd name="connsiteY142" fmla="*/ 116824 h 1379063"/>
                  <a:gd name="connsiteX143" fmla="*/ 557195 w 1657252"/>
                  <a:gd name="connsiteY143" fmla="*/ 77666 h 1379063"/>
                  <a:gd name="connsiteX144" fmla="*/ 463303 w 1657252"/>
                  <a:gd name="connsiteY144" fmla="*/ 22283 h 1379063"/>
                  <a:gd name="connsiteX145" fmla="*/ 360758 w 1657252"/>
                  <a:gd name="connsiteY145" fmla="*/ 0 h 1379063"/>
                  <a:gd name="connsiteX146" fmla="*/ 572880 w 1657252"/>
                  <a:gd name="connsiteY146" fmla="*/ 1327791 h 1379063"/>
                  <a:gd name="connsiteX147" fmla="*/ 562928 w 1657252"/>
                  <a:gd name="connsiteY147" fmla="*/ 1340772 h 1379063"/>
                  <a:gd name="connsiteX148" fmla="*/ 579803 w 1657252"/>
                  <a:gd name="connsiteY148" fmla="*/ 1354239 h 1379063"/>
                  <a:gd name="connsiteX149" fmla="*/ 590674 w 1657252"/>
                  <a:gd name="connsiteY149" fmla="*/ 1361757 h 1379063"/>
                  <a:gd name="connsiteX150" fmla="*/ 593757 w 1657252"/>
                  <a:gd name="connsiteY150" fmla="*/ 1358295 h 1379063"/>
                  <a:gd name="connsiteX151" fmla="*/ 587483 w 1657252"/>
                  <a:gd name="connsiteY151" fmla="*/ 1344774 h 1379063"/>
                  <a:gd name="connsiteX152" fmla="*/ 579262 w 1657252"/>
                  <a:gd name="connsiteY152" fmla="*/ 1333794 h 1379063"/>
                  <a:gd name="connsiteX153" fmla="*/ 572880 w 1657252"/>
                  <a:gd name="connsiteY153" fmla="*/ 1327791 h 137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657252" h="1379063">
                    <a:moveTo>
                      <a:pt x="360758" y="0"/>
                    </a:moveTo>
                    <a:cubicBezTo>
                      <a:pt x="359838" y="649"/>
                      <a:pt x="358865" y="1190"/>
                      <a:pt x="357783" y="1785"/>
                    </a:cubicBezTo>
                    <a:lnTo>
                      <a:pt x="357621" y="1839"/>
                    </a:lnTo>
                    <a:cubicBezTo>
                      <a:pt x="354592" y="3624"/>
                      <a:pt x="337393" y="10222"/>
                      <a:pt x="316895" y="18118"/>
                    </a:cubicBezTo>
                    <a:cubicBezTo>
                      <a:pt x="291745" y="27800"/>
                      <a:pt x="261566" y="39428"/>
                      <a:pt x="248098" y="45485"/>
                    </a:cubicBezTo>
                    <a:cubicBezTo>
                      <a:pt x="229222" y="54031"/>
                      <a:pt x="221542" y="54464"/>
                      <a:pt x="213159" y="54950"/>
                    </a:cubicBezTo>
                    <a:cubicBezTo>
                      <a:pt x="210185" y="55113"/>
                      <a:pt x="207102" y="55329"/>
                      <a:pt x="203370" y="55924"/>
                    </a:cubicBezTo>
                    <a:cubicBezTo>
                      <a:pt x="197961" y="56789"/>
                      <a:pt x="195527" y="57493"/>
                      <a:pt x="195203" y="58142"/>
                    </a:cubicBezTo>
                    <a:cubicBezTo>
                      <a:pt x="195149" y="58196"/>
                      <a:pt x="196068" y="59385"/>
                      <a:pt x="197312" y="61549"/>
                    </a:cubicBezTo>
                    <a:cubicBezTo>
                      <a:pt x="199043" y="64469"/>
                      <a:pt x="207372" y="74800"/>
                      <a:pt x="217378" y="86807"/>
                    </a:cubicBezTo>
                    <a:cubicBezTo>
                      <a:pt x="231981" y="104330"/>
                      <a:pt x="249829" y="125153"/>
                      <a:pt x="255724" y="131643"/>
                    </a:cubicBezTo>
                    <a:cubicBezTo>
                      <a:pt x="261241" y="137755"/>
                      <a:pt x="264216" y="141974"/>
                      <a:pt x="265460" y="145597"/>
                    </a:cubicBezTo>
                    <a:cubicBezTo>
                      <a:pt x="267190" y="150573"/>
                      <a:pt x="266109" y="154034"/>
                      <a:pt x="263296" y="157875"/>
                    </a:cubicBezTo>
                    <a:cubicBezTo>
                      <a:pt x="261187" y="160795"/>
                      <a:pt x="249450" y="172478"/>
                      <a:pt x="238038" y="182808"/>
                    </a:cubicBezTo>
                    <a:cubicBezTo>
                      <a:pt x="229601" y="190488"/>
                      <a:pt x="221110" y="197627"/>
                      <a:pt x="216567" y="200331"/>
                    </a:cubicBezTo>
                    <a:cubicBezTo>
                      <a:pt x="210076" y="204226"/>
                      <a:pt x="206561" y="204929"/>
                      <a:pt x="202396" y="204929"/>
                    </a:cubicBezTo>
                    <a:cubicBezTo>
                      <a:pt x="201315" y="204929"/>
                      <a:pt x="200179" y="204875"/>
                      <a:pt x="198935" y="204821"/>
                    </a:cubicBezTo>
                    <a:cubicBezTo>
                      <a:pt x="197799" y="204766"/>
                      <a:pt x="196447" y="204712"/>
                      <a:pt x="194933" y="204712"/>
                    </a:cubicBezTo>
                    <a:cubicBezTo>
                      <a:pt x="193635" y="204712"/>
                      <a:pt x="192174" y="204766"/>
                      <a:pt x="190498" y="204875"/>
                    </a:cubicBezTo>
                    <a:cubicBezTo>
                      <a:pt x="185251" y="205253"/>
                      <a:pt x="180275" y="206335"/>
                      <a:pt x="176057" y="207795"/>
                    </a:cubicBezTo>
                    <a:cubicBezTo>
                      <a:pt x="171568" y="209364"/>
                      <a:pt x="168052" y="211203"/>
                      <a:pt x="166159" y="212987"/>
                    </a:cubicBezTo>
                    <a:lnTo>
                      <a:pt x="166159" y="213042"/>
                    </a:lnTo>
                    <a:lnTo>
                      <a:pt x="164429" y="214610"/>
                    </a:lnTo>
                    <a:cubicBezTo>
                      <a:pt x="159236" y="219369"/>
                      <a:pt x="149014" y="228672"/>
                      <a:pt x="135168" y="244627"/>
                    </a:cubicBezTo>
                    <a:lnTo>
                      <a:pt x="132518" y="247710"/>
                    </a:lnTo>
                    <a:cubicBezTo>
                      <a:pt x="117915" y="264639"/>
                      <a:pt x="116942" y="265775"/>
                      <a:pt x="99851" y="265775"/>
                    </a:cubicBezTo>
                    <a:cubicBezTo>
                      <a:pt x="91684" y="265775"/>
                      <a:pt x="82435" y="264314"/>
                      <a:pt x="72916" y="262854"/>
                    </a:cubicBezTo>
                    <a:cubicBezTo>
                      <a:pt x="63668" y="261394"/>
                      <a:pt x="54203" y="259933"/>
                      <a:pt x="46090" y="259879"/>
                    </a:cubicBezTo>
                    <a:cubicBezTo>
                      <a:pt x="45820" y="259825"/>
                      <a:pt x="45549" y="259825"/>
                      <a:pt x="45279" y="259825"/>
                    </a:cubicBezTo>
                    <a:cubicBezTo>
                      <a:pt x="35273" y="259825"/>
                      <a:pt x="27323" y="261556"/>
                      <a:pt x="22888" y="262854"/>
                    </a:cubicBezTo>
                    <a:lnTo>
                      <a:pt x="22779" y="263449"/>
                    </a:lnTo>
                    <a:lnTo>
                      <a:pt x="22347" y="265558"/>
                    </a:lnTo>
                    <a:lnTo>
                      <a:pt x="21806" y="267613"/>
                    </a:lnTo>
                    <a:lnTo>
                      <a:pt x="18723" y="280594"/>
                    </a:lnTo>
                    <a:lnTo>
                      <a:pt x="18074" y="278052"/>
                    </a:lnTo>
                    <a:cubicBezTo>
                      <a:pt x="14072" y="287787"/>
                      <a:pt x="8879" y="298604"/>
                      <a:pt x="7582" y="306339"/>
                    </a:cubicBezTo>
                    <a:cubicBezTo>
                      <a:pt x="5689" y="317696"/>
                      <a:pt x="-5237" y="349769"/>
                      <a:pt x="3092" y="359072"/>
                    </a:cubicBezTo>
                    <a:cubicBezTo>
                      <a:pt x="6013" y="362317"/>
                      <a:pt x="7690" y="363398"/>
                      <a:pt x="9042" y="363398"/>
                    </a:cubicBezTo>
                    <a:cubicBezTo>
                      <a:pt x="11584" y="363398"/>
                      <a:pt x="13098" y="359721"/>
                      <a:pt x="19805" y="359721"/>
                    </a:cubicBezTo>
                    <a:cubicBezTo>
                      <a:pt x="30081" y="359721"/>
                      <a:pt x="35273" y="364372"/>
                      <a:pt x="45549" y="371078"/>
                    </a:cubicBezTo>
                    <a:cubicBezTo>
                      <a:pt x="55825" y="377785"/>
                      <a:pt x="64858" y="399095"/>
                      <a:pt x="73241" y="414509"/>
                    </a:cubicBezTo>
                    <a:cubicBezTo>
                      <a:pt x="81624" y="429869"/>
                      <a:pt x="92225" y="444905"/>
                      <a:pt x="102555" y="464916"/>
                    </a:cubicBezTo>
                    <a:cubicBezTo>
                      <a:pt x="112831" y="484982"/>
                      <a:pt x="123161" y="499639"/>
                      <a:pt x="130247" y="517000"/>
                    </a:cubicBezTo>
                    <a:cubicBezTo>
                      <a:pt x="137332" y="534362"/>
                      <a:pt x="155991" y="532361"/>
                      <a:pt x="168864" y="545016"/>
                    </a:cubicBezTo>
                    <a:cubicBezTo>
                      <a:pt x="181736" y="557726"/>
                      <a:pt x="170811" y="567732"/>
                      <a:pt x="172758" y="580442"/>
                    </a:cubicBezTo>
                    <a:cubicBezTo>
                      <a:pt x="174651" y="593098"/>
                      <a:pt x="187523" y="599805"/>
                      <a:pt x="197853" y="615165"/>
                    </a:cubicBezTo>
                    <a:cubicBezTo>
                      <a:pt x="208129" y="630525"/>
                      <a:pt x="216513" y="639828"/>
                      <a:pt x="219109" y="655891"/>
                    </a:cubicBezTo>
                    <a:cubicBezTo>
                      <a:pt x="221651" y="671900"/>
                      <a:pt x="222949" y="683258"/>
                      <a:pt x="233874" y="695914"/>
                    </a:cubicBezTo>
                    <a:cubicBezTo>
                      <a:pt x="244853" y="708624"/>
                      <a:pt x="256427" y="701918"/>
                      <a:pt x="273789" y="714627"/>
                    </a:cubicBezTo>
                    <a:cubicBezTo>
                      <a:pt x="291150" y="727283"/>
                      <a:pt x="289203" y="729284"/>
                      <a:pt x="304671" y="747998"/>
                    </a:cubicBezTo>
                    <a:cubicBezTo>
                      <a:pt x="320140" y="766712"/>
                      <a:pt x="321438" y="778015"/>
                      <a:pt x="333607" y="808790"/>
                    </a:cubicBezTo>
                    <a:cubicBezTo>
                      <a:pt x="345830" y="839510"/>
                      <a:pt x="359676" y="863902"/>
                      <a:pt x="355187" y="867202"/>
                    </a:cubicBezTo>
                    <a:cubicBezTo>
                      <a:pt x="350698" y="870555"/>
                      <a:pt x="348751" y="878559"/>
                      <a:pt x="348751" y="878559"/>
                    </a:cubicBezTo>
                    <a:lnTo>
                      <a:pt x="349400" y="889918"/>
                    </a:lnTo>
                    <a:cubicBezTo>
                      <a:pt x="350049" y="901275"/>
                      <a:pt x="357080" y="935349"/>
                      <a:pt x="357080" y="949357"/>
                    </a:cubicBezTo>
                    <a:cubicBezTo>
                      <a:pt x="357080" y="963365"/>
                      <a:pt x="364165" y="978076"/>
                      <a:pt x="371899" y="992085"/>
                    </a:cubicBezTo>
                    <a:cubicBezTo>
                      <a:pt x="379633" y="1006093"/>
                      <a:pt x="395751" y="1027456"/>
                      <a:pt x="404080" y="1036164"/>
                    </a:cubicBezTo>
                    <a:cubicBezTo>
                      <a:pt x="412463" y="1044871"/>
                      <a:pt x="426579" y="1046872"/>
                      <a:pt x="434314" y="1048171"/>
                    </a:cubicBezTo>
                    <a:cubicBezTo>
                      <a:pt x="442048" y="1049523"/>
                      <a:pt x="441399" y="1054877"/>
                      <a:pt x="452324" y="1066884"/>
                    </a:cubicBezTo>
                    <a:cubicBezTo>
                      <a:pt x="463303" y="1078891"/>
                      <a:pt x="474878" y="1097604"/>
                      <a:pt x="485154" y="1115669"/>
                    </a:cubicBezTo>
                    <a:cubicBezTo>
                      <a:pt x="495430" y="1133679"/>
                      <a:pt x="517983" y="1175758"/>
                      <a:pt x="534046" y="1200474"/>
                    </a:cubicBezTo>
                    <a:cubicBezTo>
                      <a:pt x="550164" y="1225138"/>
                      <a:pt x="559467" y="1238172"/>
                      <a:pt x="569743" y="1252180"/>
                    </a:cubicBezTo>
                    <a:cubicBezTo>
                      <a:pt x="580019" y="1266188"/>
                      <a:pt x="594838" y="1274896"/>
                      <a:pt x="608360" y="1288254"/>
                    </a:cubicBezTo>
                    <a:cubicBezTo>
                      <a:pt x="621827" y="1301614"/>
                      <a:pt x="609658" y="1305616"/>
                      <a:pt x="612200" y="1322328"/>
                    </a:cubicBezTo>
                    <a:cubicBezTo>
                      <a:pt x="613606" y="1331253"/>
                      <a:pt x="616256" y="1333145"/>
                      <a:pt x="619609" y="1333145"/>
                    </a:cubicBezTo>
                    <a:cubicBezTo>
                      <a:pt x="620853" y="1333145"/>
                      <a:pt x="622097" y="1332929"/>
                      <a:pt x="623449" y="1332659"/>
                    </a:cubicBezTo>
                    <a:cubicBezTo>
                      <a:pt x="624802" y="1332388"/>
                      <a:pt x="626208" y="1332172"/>
                      <a:pt x="627614" y="1332172"/>
                    </a:cubicBezTo>
                    <a:cubicBezTo>
                      <a:pt x="628263" y="1332172"/>
                      <a:pt x="628912" y="1332226"/>
                      <a:pt x="629561" y="1332334"/>
                    </a:cubicBezTo>
                    <a:cubicBezTo>
                      <a:pt x="637295" y="1333686"/>
                      <a:pt x="634050" y="1343043"/>
                      <a:pt x="639188" y="1361703"/>
                    </a:cubicBezTo>
                    <a:cubicBezTo>
                      <a:pt x="641243" y="1369166"/>
                      <a:pt x="642758" y="1374250"/>
                      <a:pt x="643948" y="1379064"/>
                    </a:cubicBezTo>
                    <a:cubicBezTo>
                      <a:pt x="657685" y="1371871"/>
                      <a:pt x="672937" y="1363487"/>
                      <a:pt x="674343" y="1358782"/>
                    </a:cubicBezTo>
                    <a:cubicBezTo>
                      <a:pt x="675479" y="1355104"/>
                      <a:pt x="674884" y="1350669"/>
                      <a:pt x="674235" y="1345639"/>
                    </a:cubicBezTo>
                    <a:cubicBezTo>
                      <a:pt x="673262" y="1338176"/>
                      <a:pt x="672180" y="1329576"/>
                      <a:pt x="674884" y="1318326"/>
                    </a:cubicBezTo>
                    <a:lnTo>
                      <a:pt x="675317" y="1316649"/>
                    </a:lnTo>
                    <a:cubicBezTo>
                      <a:pt x="679968" y="1297179"/>
                      <a:pt x="681699" y="1290040"/>
                      <a:pt x="694950" y="1285226"/>
                    </a:cubicBezTo>
                    <a:cubicBezTo>
                      <a:pt x="696789" y="1284523"/>
                      <a:pt x="698682" y="1284252"/>
                      <a:pt x="700629" y="1284252"/>
                    </a:cubicBezTo>
                    <a:cubicBezTo>
                      <a:pt x="706632" y="1284252"/>
                      <a:pt x="712960" y="1287065"/>
                      <a:pt x="719937" y="1290094"/>
                    </a:cubicBezTo>
                    <a:cubicBezTo>
                      <a:pt x="727023" y="1293231"/>
                      <a:pt x="734865" y="1296692"/>
                      <a:pt x="742491" y="1296963"/>
                    </a:cubicBezTo>
                    <a:cubicBezTo>
                      <a:pt x="743140" y="1297016"/>
                      <a:pt x="743735" y="1297016"/>
                      <a:pt x="744384" y="1297016"/>
                    </a:cubicBezTo>
                    <a:cubicBezTo>
                      <a:pt x="752875" y="1297016"/>
                      <a:pt x="766721" y="1295286"/>
                      <a:pt x="781594" y="1293501"/>
                    </a:cubicBezTo>
                    <a:cubicBezTo>
                      <a:pt x="799172" y="1291284"/>
                      <a:pt x="818156" y="1288958"/>
                      <a:pt x="832435" y="1288958"/>
                    </a:cubicBezTo>
                    <a:cubicBezTo>
                      <a:pt x="845144" y="1288958"/>
                      <a:pt x="870024" y="1290580"/>
                      <a:pt x="894091" y="1292582"/>
                    </a:cubicBezTo>
                    <a:cubicBezTo>
                      <a:pt x="921513" y="1294853"/>
                      <a:pt x="948069" y="1297666"/>
                      <a:pt x="954559" y="1299126"/>
                    </a:cubicBezTo>
                    <a:cubicBezTo>
                      <a:pt x="961266" y="1300694"/>
                      <a:pt x="964078" y="1305346"/>
                      <a:pt x="967161" y="1310538"/>
                    </a:cubicBezTo>
                    <a:cubicBezTo>
                      <a:pt x="970298" y="1315730"/>
                      <a:pt x="973867" y="1321679"/>
                      <a:pt x="984955" y="1321679"/>
                    </a:cubicBezTo>
                    <a:cubicBezTo>
                      <a:pt x="985820" y="1321679"/>
                      <a:pt x="988416" y="1321734"/>
                      <a:pt x="991878" y="1321734"/>
                    </a:cubicBezTo>
                    <a:cubicBezTo>
                      <a:pt x="993338" y="1321734"/>
                      <a:pt x="994690" y="1321734"/>
                      <a:pt x="995934" y="1321734"/>
                    </a:cubicBezTo>
                    <a:cubicBezTo>
                      <a:pt x="1006751" y="1321734"/>
                      <a:pt x="1008157" y="1321030"/>
                      <a:pt x="1017189" y="1313513"/>
                    </a:cubicBezTo>
                    <a:cubicBezTo>
                      <a:pt x="1022868" y="1308753"/>
                      <a:pt x="1033523" y="1290310"/>
                      <a:pt x="1043962" y="1272191"/>
                    </a:cubicBezTo>
                    <a:cubicBezTo>
                      <a:pt x="1054779" y="1253370"/>
                      <a:pt x="1065433" y="1234872"/>
                      <a:pt x="1072086" y="1229897"/>
                    </a:cubicBezTo>
                    <a:cubicBezTo>
                      <a:pt x="1079117" y="1224651"/>
                      <a:pt x="1098425" y="1212265"/>
                      <a:pt x="1116922" y="1202097"/>
                    </a:cubicBezTo>
                    <a:cubicBezTo>
                      <a:pt x="1129795" y="1195012"/>
                      <a:pt x="1142397" y="1188954"/>
                      <a:pt x="1150510" y="1186953"/>
                    </a:cubicBezTo>
                    <a:cubicBezTo>
                      <a:pt x="1158622" y="1184898"/>
                      <a:pt x="1196968" y="1179977"/>
                      <a:pt x="1240561" y="1174351"/>
                    </a:cubicBezTo>
                    <a:cubicBezTo>
                      <a:pt x="1302218" y="1166401"/>
                      <a:pt x="1374314" y="1157098"/>
                      <a:pt x="1383076" y="1153475"/>
                    </a:cubicBezTo>
                    <a:cubicBezTo>
                      <a:pt x="1388268" y="1151311"/>
                      <a:pt x="1411795" y="1143036"/>
                      <a:pt x="1442083" y="1132435"/>
                    </a:cubicBezTo>
                    <a:cubicBezTo>
                      <a:pt x="1508932" y="1108963"/>
                      <a:pt x="1609043" y="1073753"/>
                      <a:pt x="1611153" y="1070616"/>
                    </a:cubicBezTo>
                    <a:cubicBezTo>
                      <a:pt x="1613533" y="1067047"/>
                      <a:pt x="1629325" y="1017937"/>
                      <a:pt x="1641873" y="974669"/>
                    </a:cubicBezTo>
                    <a:cubicBezTo>
                      <a:pt x="1650581" y="944435"/>
                      <a:pt x="1657666" y="917501"/>
                      <a:pt x="1657234" y="911876"/>
                    </a:cubicBezTo>
                    <a:cubicBezTo>
                      <a:pt x="1656692" y="905764"/>
                      <a:pt x="1652907" y="894352"/>
                      <a:pt x="1648255" y="882670"/>
                    </a:cubicBezTo>
                    <a:cubicBezTo>
                      <a:pt x="1642090" y="867147"/>
                      <a:pt x="1634572" y="851463"/>
                      <a:pt x="1631164" y="846433"/>
                    </a:cubicBezTo>
                    <a:cubicBezTo>
                      <a:pt x="1628514" y="842593"/>
                      <a:pt x="1556473" y="836806"/>
                      <a:pt x="1500603" y="832263"/>
                    </a:cubicBezTo>
                    <a:cubicBezTo>
                      <a:pt x="1466421" y="829504"/>
                      <a:pt x="1438080" y="827178"/>
                      <a:pt x="1433375" y="825502"/>
                    </a:cubicBezTo>
                    <a:cubicBezTo>
                      <a:pt x="1427534" y="823339"/>
                      <a:pt x="1412823" y="808736"/>
                      <a:pt x="1398274" y="792510"/>
                    </a:cubicBezTo>
                    <a:cubicBezTo>
                      <a:pt x="1381129" y="773418"/>
                      <a:pt x="1363659" y="751567"/>
                      <a:pt x="1361171" y="745402"/>
                    </a:cubicBezTo>
                    <a:cubicBezTo>
                      <a:pt x="1358954" y="739885"/>
                      <a:pt x="1356412" y="728203"/>
                      <a:pt x="1354464" y="717981"/>
                    </a:cubicBezTo>
                    <a:cubicBezTo>
                      <a:pt x="1348461" y="713005"/>
                      <a:pt x="1341971" y="710517"/>
                      <a:pt x="1337590" y="706515"/>
                    </a:cubicBezTo>
                    <a:cubicBezTo>
                      <a:pt x="1331803" y="701160"/>
                      <a:pt x="1326016" y="697158"/>
                      <a:pt x="1331803" y="684448"/>
                    </a:cubicBezTo>
                    <a:cubicBezTo>
                      <a:pt x="1333480" y="680770"/>
                      <a:pt x="1334237" y="678607"/>
                      <a:pt x="1334453" y="677092"/>
                    </a:cubicBezTo>
                    <a:cubicBezTo>
                      <a:pt x="1327693" y="675794"/>
                      <a:pt x="1320175" y="673523"/>
                      <a:pt x="1313090" y="670602"/>
                    </a:cubicBezTo>
                    <a:cubicBezTo>
                      <a:pt x="1302543" y="666275"/>
                      <a:pt x="1292645" y="660542"/>
                      <a:pt x="1286966" y="654701"/>
                    </a:cubicBezTo>
                    <a:cubicBezTo>
                      <a:pt x="1280693" y="648211"/>
                      <a:pt x="1276365" y="638692"/>
                      <a:pt x="1273121" y="630092"/>
                    </a:cubicBezTo>
                    <a:cubicBezTo>
                      <a:pt x="1270632" y="626036"/>
                      <a:pt x="1267874" y="620736"/>
                      <a:pt x="1264846" y="614029"/>
                    </a:cubicBezTo>
                    <a:cubicBezTo>
                      <a:pt x="1258085" y="598993"/>
                      <a:pt x="1255867" y="600670"/>
                      <a:pt x="1247484" y="586662"/>
                    </a:cubicBezTo>
                    <a:cubicBezTo>
                      <a:pt x="1239101" y="572654"/>
                      <a:pt x="1240075" y="573952"/>
                      <a:pt x="1232665" y="567299"/>
                    </a:cubicBezTo>
                    <a:cubicBezTo>
                      <a:pt x="1225255" y="560593"/>
                      <a:pt x="1223308" y="555942"/>
                      <a:pt x="1221685" y="551939"/>
                    </a:cubicBezTo>
                    <a:cubicBezTo>
                      <a:pt x="1220063" y="547937"/>
                      <a:pt x="1222983" y="541230"/>
                      <a:pt x="1225255" y="537931"/>
                    </a:cubicBezTo>
                    <a:cubicBezTo>
                      <a:pt x="1226012" y="536795"/>
                      <a:pt x="1226715" y="536471"/>
                      <a:pt x="1227581" y="536471"/>
                    </a:cubicBezTo>
                    <a:cubicBezTo>
                      <a:pt x="1228230" y="536471"/>
                      <a:pt x="1228879" y="536687"/>
                      <a:pt x="1229582" y="536850"/>
                    </a:cubicBezTo>
                    <a:cubicBezTo>
                      <a:pt x="1230285" y="537066"/>
                      <a:pt x="1231150" y="537228"/>
                      <a:pt x="1232016" y="537228"/>
                    </a:cubicBezTo>
                    <a:cubicBezTo>
                      <a:pt x="1232611" y="537228"/>
                      <a:pt x="1233260" y="537120"/>
                      <a:pt x="1233963" y="536904"/>
                    </a:cubicBezTo>
                    <a:cubicBezTo>
                      <a:pt x="1238128" y="535606"/>
                      <a:pt x="1236180" y="530251"/>
                      <a:pt x="1237479" y="525924"/>
                    </a:cubicBezTo>
                    <a:cubicBezTo>
                      <a:pt x="1238777" y="521597"/>
                      <a:pt x="1240399" y="514187"/>
                      <a:pt x="1235261" y="507535"/>
                    </a:cubicBezTo>
                    <a:cubicBezTo>
                      <a:pt x="1230069" y="500829"/>
                      <a:pt x="1230069" y="501857"/>
                      <a:pt x="1224606" y="494825"/>
                    </a:cubicBezTo>
                    <a:cubicBezTo>
                      <a:pt x="1219144" y="487794"/>
                      <a:pt x="1224931" y="483143"/>
                      <a:pt x="1221685" y="476815"/>
                    </a:cubicBezTo>
                    <a:cubicBezTo>
                      <a:pt x="1218495" y="470487"/>
                      <a:pt x="1207515" y="465782"/>
                      <a:pt x="1193994" y="456100"/>
                    </a:cubicBezTo>
                    <a:cubicBezTo>
                      <a:pt x="1180527" y="446419"/>
                      <a:pt x="1175983" y="441443"/>
                      <a:pt x="1166627" y="433385"/>
                    </a:cubicBezTo>
                    <a:cubicBezTo>
                      <a:pt x="1157324" y="425380"/>
                      <a:pt x="1161002" y="423865"/>
                      <a:pt x="1159380" y="420891"/>
                    </a:cubicBezTo>
                    <a:cubicBezTo>
                      <a:pt x="1157757" y="417862"/>
                      <a:pt x="1163274" y="412508"/>
                      <a:pt x="1160678" y="409533"/>
                    </a:cubicBezTo>
                    <a:cubicBezTo>
                      <a:pt x="1158135" y="406559"/>
                      <a:pt x="1150077" y="406883"/>
                      <a:pt x="1137853" y="404557"/>
                    </a:cubicBezTo>
                    <a:cubicBezTo>
                      <a:pt x="1125630" y="402231"/>
                      <a:pt x="1132391" y="402231"/>
                      <a:pt x="1128226" y="394173"/>
                    </a:cubicBezTo>
                    <a:cubicBezTo>
                      <a:pt x="1124062" y="386168"/>
                      <a:pt x="1117247" y="370483"/>
                      <a:pt x="1112487" y="354150"/>
                    </a:cubicBezTo>
                    <a:cubicBezTo>
                      <a:pt x="1109405" y="343765"/>
                      <a:pt x="1105294" y="336734"/>
                      <a:pt x="1101076" y="330352"/>
                    </a:cubicBezTo>
                    <a:cubicBezTo>
                      <a:pt x="1098101" y="330677"/>
                      <a:pt x="1094964" y="331055"/>
                      <a:pt x="1091665" y="331488"/>
                    </a:cubicBezTo>
                    <a:cubicBezTo>
                      <a:pt x="1080469" y="332894"/>
                      <a:pt x="1068246" y="334355"/>
                      <a:pt x="1057807" y="334355"/>
                    </a:cubicBezTo>
                    <a:cubicBezTo>
                      <a:pt x="1046666" y="334355"/>
                      <a:pt x="1037525" y="332624"/>
                      <a:pt x="1033577" y="327269"/>
                    </a:cubicBezTo>
                    <a:cubicBezTo>
                      <a:pt x="1030765" y="323321"/>
                      <a:pt x="1029142" y="319157"/>
                      <a:pt x="1027520" y="314938"/>
                    </a:cubicBezTo>
                    <a:cubicBezTo>
                      <a:pt x="1024869" y="307961"/>
                      <a:pt x="1022165" y="301038"/>
                      <a:pt x="1011997" y="298496"/>
                    </a:cubicBezTo>
                    <a:lnTo>
                      <a:pt x="1009942" y="297955"/>
                    </a:lnTo>
                    <a:cubicBezTo>
                      <a:pt x="991661" y="293358"/>
                      <a:pt x="966890" y="287138"/>
                      <a:pt x="918971" y="284596"/>
                    </a:cubicBezTo>
                    <a:cubicBezTo>
                      <a:pt x="906044" y="283893"/>
                      <a:pt x="894633" y="283460"/>
                      <a:pt x="884302" y="283028"/>
                    </a:cubicBezTo>
                    <a:cubicBezTo>
                      <a:pt x="852824" y="281729"/>
                      <a:pt x="830325" y="280864"/>
                      <a:pt x="812910" y="275726"/>
                    </a:cubicBezTo>
                    <a:cubicBezTo>
                      <a:pt x="803066" y="272806"/>
                      <a:pt x="771805" y="249711"/>
                      <a:pt x="736541" y="221803"/>
                    </a:cubicBezTo>
                    <a:cubicBezTo>
                      <a:pt x="685918" y="181672"/>
                      <a:pt x="626478" y="131157"/>
                      <a:pt x="611929" y="116824"/>
                    </a:cubicBezTo>
                    <a:cubicBezTo>
                      <a:pt x="602681" y="107738"/>
                      <a:pt x="581209" y="92918"/>
                      <a:pt x="557195" y="77666"/>
                    </a:cubicBezTo>
                    <a:cubicBezTo>
                      <a:pt x="519281" y="53490"/>
                      <a:pt x="475418" y="28395"/>
                      <a:pt x="463303" y="22283"/>
                    </a:cubicBezTo>
                    <a:cubicBezTo>
                      <a:pt x="446645" y="13846"/>
                      <a:pt x="379363" y="2920"/>
                      <a:pt x="360758" y="0"/>
                    </a:cubicBezTo>
                    <a:moveTo>
                      <a:pt x="572880" y="1327791"/>
                    </a:moveTo>
                    <a:cubicBezTo>
                      <a:pt x="567688" y="1327791"/>
                      <a:pt x="561900" y="1334714"/>
                      <a:pt x="562928" y="1340772"/>
                    </a:cubicBezTo>
                    <a:cubicBezTo>
                      <a:pt x="564388" y="1349749"/>
                      <a:pt x="573042" y="1346288"/>
                      <a:pt x="579803" y="1354239"/>
                    </a:cubicBezTo>
                    <a:cubicBezTo>
                      <a:pt x="583859" y="1359107"/>
                      <a:pt x="588024" y="1361757"/>
                      <a:pt x="590674" y="1361757"/>
                    </a:cubicBezTo>
                    <a:cubicBezTo>
                      <a:pt x="592405" y="1361757"/>
                      <a:pt x="593594" y="1360620"/>
                      <a:pt x="593757" y="1358295"/>
                    </a:cubicBezTo>
                    <a:cubicBezTo>
                      <a:pt x="594243" y="1352292"/>
                      <a:pt x="592296" y="1347802"/>
                      <a:pt x="587483" y="1344774"/>
                    </a:cubicBezTo>
                    <a:cubicBezTo>
                      <a:pt x="582669" y="1341799"/>
                      <a:pt x="581696" y="1343313"/>
                      <a:pt x="579262" y="1333794"/>
                    </a:cubicBezTo>
                    <a:cubicBezTo>
                      <a:pt x="577856" y="1329467"/>
                      <a:pt x="575422" y="1327791"/>
                      <a:pt x="572880" y="1327791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62A4E56-81A7-78DB-DEE2-1B3A7FBBCADC}"/>
                  </a:ext>
                </a:extLst>
              </p:cNvPr>
              <p:cNvSpPr/>
              <p:nvPr/>
            </p:nvSpPr>
            <p:spPr>
              <a:xfrm>
                <a:off x="5960968" y="4671066"/>
                <a:ext cx="764770" cy="763736"/>
              </a:xfrm>
              <a:custGeom>
                <a:avLst/>
                <a:gdLst>
                  <a:gd name="connsiteX0" fmla="*/ 325924 w 764770"/>
                  <a:gd name="connsiteY0" fmla="*/ 0 h 763736"/>
                  <a:gd name="connsiteX1" fmla="*/ 321380 w 764770"/>
                  <a:gd name="connsiteY1" fmla="*/ 216 h 763736"/>
                  <a:gd name="connsiteX2" fmla="*/ 303965 w 764770"/>
                  <a:gd name="connsiteY2" fmla="*/ 6436 h 763736"/>
                  <a:gd name="connsiteX3" fmla="*/ 275625 w 764770"/>
                  <a:gd name="connsiteY3" fmla="*/ 35317 h 763736"/>
                  <a:gd name="connsiteX4" fmla="*/ 233059 w 764770"/>
                  <a:gd name="connsiteY4" fmla="*/ 76422 h 763736"/>
                  <a:gd name="connsiteX5" fmla="*/ 219484 w 764770"/>
                  <a:gd name="connsiteY5" fmla="*/ 78802 h 763736"/>
                  <a:gd name="connsiteX6" fmla="*/ 203745 w 764770"/>
                  <a:gd name="connsiteY6" fmla="*/ 83778 h 763736"/>
                  <a:gd name="connsiteX7" fmla="*/ 194280 w 764770"/>
                  <a:gd name="connsiteY7" fmla="*/ 107467 h 763736"/>
                  <a:gd name="connsiteX8" fmla="*/ 194226 w 764770"/>
                  <a:gd name="connsiteY8" fmla="*/ 108224 h 763736"/>
                  <a:gd name="connsiteX9" fmla="*/ 195686 w 764770"/>
                  <a:gd name="connsiteY9" fmla="*/ 136403 h 763736"/>
                  <a:gd name="connsiteX10" fmla="*/ 197255 w 764770"/>
                  <a:gd name="connsiteY10" fmla="*/ 174479 h 763736"/>
                  <a:gd name="connsiteX11" fmla="*/ 193090 w 764770"/>
                  <a:gd name="connsiteY11" fmla="*/ 189731 h 763736"/>
                  <a:gd name="connsiteX12" fmla="*/ 189467 w 764770"/>
                  <a:gd name="connsiteY12" fmla="*/ 201629 h 763736"/>
                  <a:gd name="connsiteX13" fmla="*/ 188818 w 764770"/>
                  <a:gd name="connsiteY13" fmla="*/ 219477 h 763736"/>
                  <a:gd name="connsiteX14" fmla="*/ 186871 w 764770"/>
                  <a:gd name="connsiteY14" fmla="*/ 243978 h 763736"/>
                  <a:gd name="connsiteX15" fmla="*/ 180759 w 764770"/>
                  <a:gd name="connsiteY15" fmla="*/ 260744 h 763736"/>
                  <a:gd name="connsiteX16" fmla="*/ 172105 w 764770"/>
                  <a:gd name="connsiteY16" fmla="*/ 272806 h 763736"/>
                  <a:gd name="connsiteX17" fmla="*/ 143927 w 764770"/>
                  <a:gd name="connsiteY17" fmla="*/ 287895 h 763736"/>
                  <a:gd name="connsiteX18" fmla="*/ 143873 w 764770"/>
                  <a:gd name="connsiteY18" fmla="*/ 287895 h 763736"/>
                  <a:gd name="connsiteX19" fmla="*/ 143873 w 764770"/>
                  <a:gd name="connsiteY19" fmla="*/ 287949 h 763736"/>
                  <a:gd name="connsiteX20" fmla="*/ 126782 w 764770"/>
                  <a:gd name="connsiteY20" fmla="*/ 297955 h 763736"/>
                  <a:gd name="connsiteX21" fmla="*/ 114829 w 764770"/>
                  <a:gd name="connsiteY21" fmla="*/ 306230 h 763736"/>
                  <a:gd name="connsiteX22" fmla="*/ 68640 w 764770"/>
                  <a:gd name="connsiteY22" fmla="*/ 332461 h 763736"/>
                  <a:gd name="connsiteX23" fmla="*/ 15691 w 764770"/>
                  <a:gd name="connsiteY23" fmla="*/ 363831 h 763736"/>
                  <a:gd name="connsiteX24" fmla="*/ 6 w 764770"/>
                  <a:gd name="connsiteY24" fmla="*/ 376541 h 763736"/>
                  <a:gd name="connsiteX25" fmla="*/ 60 w 764770"/>
                  <a:gd name="connsiteY25" fmla="*/ 378704 h 763736"/>
                  <a:gd name="connsiteX26" fmla="*/ 10337 w 764770"/>
                  <a:gd name="connsiteY26" fmla="*/ 437495 h 763736"/>
                  <a:gd name="connsiteX27" fmla="*/ 19855 w 764770"/>
                  <a:gd name="connsiteY27" fmla="*/ 466863 h 763736"/>
                  <a:gd name="connsiteX28" fmla="*/ 27373 w 764770"/>
                  <a:gd name="connsiteY28" fmla="*/ 478762 h 763736"/>
                  <a:gd name="connsiteX29" fmla="*/ 129540 w 764770"/>
                  <a:gd name="connsiteY29" fmla="*/ 501369 h 763736"/>
                  <a:gd name="connsiteX30" fmla="*/ 224298 w 764770"/>
                  <a:gd name="connsiteY30" fmla="*/ 557239 h 763736"/>
                  <a:gd name="connsiteX31" fmla="*/ 280816 w 764770"/>
                  <a:gd name="connsiteY31" fmla="*/ 597803 h 763736"/>
                  <a:gd name="connsiteX32" fmla="*/ 404618 w 764770"/>
                  <a:gd name="connsiteY32" fmla="*/ 702080 h 763736"/>
                  <a:gd name="connsiteX33" fmla="*/ 477524 w 764770"/>
                  <a:gd name="connsiteY33" fmla="*/ 754164 h 763736"/>
                  <a:gd name="connsiteX34" fmla="*/ 546429 w 764770"/>
                  <a:gd name="connsiteY34" fmla="*/ 761086 h 763736"/>
                  <a:gd name="connsiteX35" fmla="*/ 581260 w 764770"/>
                  <a:gd name="connsiteY35" fmla="*/ 762655 h 763736"/>
                  <a:gd name="connsiteX36" fmla="*/ 597756 w 764770"/>
                  <a:gd name="connsiteY36" fmla="*/ 763737 h 763736"/>
                  <a:gd name="connsiteX37" fmla="*/ 615388 w 764770"/>
                  <a:gd name="connsiteY37" fmla="*/ 735612 h 763736"/>
                  <a:gd name="connsiteX38" fmla="*/ 637292 w 764770"/>
                  <a:gd name="connsiteY38" fmla="*/ 700511 h 763736"/>
                  <a:gd name="connsiteX39" fmla="*/ 651462 w 764770"/>
                  <a:gd name="connsiteY39" fmla="*/ 679634 h 763736"/>
                  <a:gd name="connsiteX40" fmla="*/ 670014 w 764770"/>
                  <a:gd name="connsiteY40" fmla="*/ 668114 h 763736"/>
                  <a:gd name="connsiteX41" fmla="*/ 681480 w 764770"/>
                  <a:gd name="connsiteY41" fmla="*/ 666816 h 763736"/>
                  <a:gd name="connsiteX42" fmla="*/ 695488 w 764770"/>
                  <a:gd name="connsiteY42" fmla="*/ 668384 h 763736"/>
                  <a:gd name="connsiteX43" fmla="*/ 722476 w 764770"/>
                  <a:gd name="connsiteY43" fmla="*/ 679797 h 763736"/>
                  <a:gd name="connsiteX44" fmla="*/ 742001 w 764770"/>
                  <a:gd name="connsiteY44" fmla="*/ 691263 h 763736"/>
                  <a:gd name="connsiteX45" fmla="*/ 747518 w 764770"/>
                  <a:gd name="connsiteY45" fmla="*/ 678552 h 763736"/>
                  <a:gd name="connsiteX46" fmla="*/ 753900 w 764770"/>
                  <a:gd name="connsiteY46" fmla="*/ 675902 h 763736"/>
                  <a:gd name="connsiteX47" fmla="*/ 764771 w 764770"/>
                  <a:gd name="connsiteY47" fmla="*/ 678390 h 763736"/>
                  <a:gd name="connsiteX48" fmla="*/ 753521 w 764770"/>
                  <a:gd name="connsiteY48" fmla="*/ 664003 h 763736"/>
                  <a:gd name="connsiteX49" fmla="*/ 741406 w 764770"/>
                  <a:gd name="connsiteY49" fmla="*/ 654052 h 763736"/>
                  <a:gd name="connsiteX50" fmla="*/ 726965 w 764770"/>
                  <a:gd name="connsiteY50" fmla="*/ 639773 h 763736"/>
                  <a:gd name="connsiteX51" fmla="*/ 722368 w 764770"/>
                  <a:gd name="connsiteY51" fmla="*/ 607755 h 763736"/>
                  <a:gd name="connsiteX52" fmla="*/ 722043 w 764770"/>
                  <a:gd name="connsiteY52" fmla="*/ 595532 h 763736"/>
                  <a:gd name="connsiteX53" fmla="*/ 714958 w 764770"/>
                  <a:gd name="connsiteY53" fmla="*/ 594396 h 763736"/>
                  <a:gd name="connsiteX54" fmla="*/ 699490 w 764770"/>
                  <a:gd name="connsiteY54" fmla="*/ 591854 h 763736"/>
                  <a:gd name="connsiteX55" fmla="*/ 696191 w 764770"/>
                  <a:gd name="connsiteY55" fmla="*/ 590123 h 763736"/>
                  <a:gd name="connsiteX56" fmla="*/ 688024 w 764770"/>
                  <a:gd name="connsiteY56" fmla="*/ 574709 h 763736"/>
                  <a:gd name="connsiteX57" fmla="*/ 690187 w 764770"/>
                  <a:gd name="connsiteY57" fmla="*/ 556266 h 763736"/>
                  <a:gd name="connsiteX58" fmla="*/ 694081 w 764770"/>
                  <a:gd name="connsiteY58" fmla="*/ 548153 h 763736"/>
                  <a:gd name="connsiteX59" fmla="*/ 703384 w 764770"/>
                  <a:gd name="connsiteY59" fmla="*/ 530900 h 763736"/>
                  <a:gd name="connsiteX60" fmla="*/ 705223 w 764770"/>
                  <a:gd name="connsiteY60" fmla="*/ 513701 h 763736"/>
                  <a:gd name="connsiteX61" fmla="*/ 689376 w 764770"/>
                  <a:gd name="connsiteY61" fmla="*/ 482169 h 763736"/>
                  <a:gd name="connsiteX62" fmla="*/ 671095 w 764770"/>
                  <a:gd name="connsiteY62" fmla="*/ 462807 h 763736"/>
                  <a:gd name="connsiteX63" fmla="*/ 663740 w 764770"/>
                  <a:gd name="connsiteY63" fmla="*/ 461563 h 763736"/>
                  <a:gd name="connsiteX64" fmla="*/ 660711 w 764770"/>
                  <a:gd name="connsiteY64" fmla="*/ 461725 h 763736"/>
                  <a:gd name="connsiteX65" fmla="*/ 657304 w 764770"/>
                  <a:gd name="connsiteY65" fmla="*/ 461941 h 763736"/>
                  <a:gd name="connsiteX66" fmla="*/ 647839 w 764770"/>
                  <a:gd name="connsiteY66" fmla="*/ 457560 h 763736"/>
                  <a:gd name="connsiteX67" fmla="*/ 615441 w 764770"/>
                  <a:gd name="connsiteY67" fmla="*/ 430464 h 763736"/>
                  <a:gd name="connsiteX68" fmla="*/ 597161 w 764770"/>
                  <a:gd name="connsiteY68" fmla="*/ 418078 h 763736"/>
                  <a:gd name="connsiteX69" fmla="*/ 586236 w 764770"/>
                  <a:gd name="connsiteY69" fmla="*/ 416997 h 763736"/>
                  <a:gd name="connsiteX70" fmla="*/ 571795 w 764770"/>
                  <a:gd name="connsiteY70" fmla="*/ 413697 h 763736"/>
                  <a:gd name="connsiteX71" fmla="*/ 564439 w 764770"/>
                  <a:gd name="connsiteY71" fmla="*/ 391090 h 763736"/>
                  <a:gd name="connsiteX72" fmla="*/ 557571 w 764770"/>
                  <a:gd name="connsiteY72" fmla="*/ 365670 h 763736"/>
                  <a:gd name="connsiteX73" fmla="*/ 543671 w 764770"/>
                  <a:gd name="connsiteY73" fmla="*/ 350418 h 763736"/>
                  <a:gd name="connsiteX74" fmla="*/ 542210 w 764770"/>
                  <a:gd name="connsiteY74" fmla="*/ 349444 h 763736"/>
                  <a:gd name="connsiteX75" fmla="*/ 542156 w 764770"/>
                  <a:gd name="connsiteY75" fmla="*/ 349390 h 763736"/>
                  <a:gd name="connsiteX76" fmla="*/ 524038 w 764770"/>
                  <a:gd name="connsiteY76" fmla="*/ 334625 h 763736"/>
                  <a:gd name="connsiteX77" fmla="*/ 515168 w 764770"/>
                  <a:gd name="connsiteY77" fmla="*/ 320022 h 763736"/>
                  <a:gd name="connsiteX78" fmla="*/ 518791 w 764770"/>
                  <a:gd name="connsiteY78" fmla="*/ 304013 h 763736"/>
                  <a:gd name="connsiteX79" fmla="*/ 522848 w 764770"/>
                  <a:gd name="connsiteY79" fmla="*/ 293899 h 763736"/>
                  <a:gd name="connsiteX80" fmla="*/ 519440 w 764770"/>
                  <a:gd name="connsiteY80" fmla="*/ 283136 h 763736"/>
                  <a:gd name="connsiteX81" fmla="*/ 519386 w 764770"/>
                  <a:gd name="connsiteY81" fmla="*/ 283136 h 763736"/>
                  <a:gd name="connsiteX82" fmla="*/ 515059 w 764770"/>
                  <a:gd name="connsiteY82" fmla="*/ 268641 h 763736"/>
                  <a:gd name="connsiteX83" fmla="*/ 528959 w 764770"/>
                  <a:gd name="connsiteY83" fmla="*/ 257662 h 763736"/>
                  <a:gd name="connsiteX84" fmla="*/ 537180 w 764770"/>
                  <a:gd name="connsiteY84" fmla="*/ 255823 h 763736"/>
                  <a:gd name="connsiteX85" fmla="*/ 540750 w 764770"/>
                  <a:gd name="connsiteY85" fmla="*/ 243491 h 763736"/>
                  <a:gd name="connsiteX86" fmla="*/ 543400 w 764770"/>
                  <a:gd name="connsiteY86" fmla="*/ 228618 h 763736"/>
                  <a:gd name="connsiteX87" fmla="*/ 557733 w 764770"/>
                  <a:gd name="connsiteY87" fmla="*/ 212879 h 763736"/>
                  <a:gd name="connsiteX88" fmla="*/ 566440 w 764770"/>
                  <a:gd name="connsiteY88" fmla="*/ 204983 h 763736"/>
                  <a:gd name="connsiteX89" fmla="*/ 568874 w 764770"/>
                  <a:gd name="connsiteY89" fmla="*/ 196762 h 763736"/>
                  <a:gd name="connsiteX90" fmla="*/ 565034 w 764770"/>
                  <a:gd name="connsiteY90" fmla="*/ 184863 h 763736"/>
                  <a:gd name="connsiteX91" fmla="*/ 561897 w 764770"/>
                  <a:gd name="connsiteY91" fmla="*/ 168421 h 763736"/>
                  <a:gd name="connsiteX92" fmla="*/ 566981 w 764770"/>
                  <a:gd name="connsiteY92" fmla="*/ 152791 h 763736"/>
                  <a:gd name="connsiteX93" fmla="*/ 574229 w 764770"/>
                  <a:gd name="connsiteY93" fmla="*/ 149221 h 763736"/>
                  <a:gd name="connsiteX94" fmla="*/ 575310 w 764770"/>
                  <a:gd name="connsiteY94" fmla="*/ 148950 h 763736"/>
                  <a:gd name="connsiteX95" fmla="*/ 572119 w 764770"/>
                  <a:gd name="connsiteY95" fmla="*/ 147869 h 763736"/>
                  <a:gd name="connsiteX96" fmla="*/ 566927 w 764770"/>
                  <a:gd name="connsiteY96" fmla="*/ 148572 h 763736"/>
                  <a:gd name="connsiteX97" fmla="*/ 558165 w 764770"/>
                  <a:gd name="connsiteY97" fmla="*/ 149654 h 763736"/>
                  <a:gd name="connsiteX98" fmla="*/ 544644 w 764770"/>
                  <a:gd name="connsiteY98" fmla="*/ 144515 h 763736"/>
                  <a:gd name="connsiteX99" fmla="*/ 536693 w 764770"/>
                  <a:gd name="connsiteY99" fmla="*/ 135700 h 763736"/>
                  <a:gd name="connsiteX100" fmla="*/ 527986 w 764770"/>
                  <a:gd name="connsiteY100" fmla="*/ 133049 h 763736"/>
                  <a:gd name="connsiteX101" fmla="*/ 510084 w 764770"/>
                  <a:gd name="connsiteY101" fmla="*/ 124937 h 763736"/>
                  <a:gd name="connsiteX102" fmla="*/ 503593 w 764770"/>
                  <a:gd name="connsiteY102" fmla="*/ 105142 h 763736"/>
                  <a:gd name="connsiteX103" fmla="*/ 493966 w 764770"/>
                  <a:gd name="connsiteY103" fmla="*/ 85617 h 763736"/>
                  <a:gd name="connsiteX104" fmla="*/ 485799 w 764770"/>
                  <a:gd name="connsiteY104" fmla="*/ 75124 h 763736"/>
                  <a:gd name="connsiteX105" fmla="*/ 479309 w 764770"/>
                  <a:gd name="connsiteY105" fmla="*/ 66579 h 763736"/>
                  <a:gd name="connsiteX106" fmla="*/ 469411 w 764770"/>
                  <a:gd name="connsiteY106" fmla="*/ 40564 h 763736"/>
                  <a:gd name="connsiteX107" fmla="*/ 468113 w 764770"/>
                  <a:gd name="connsiteY107" fmla="*/ 24392 h 763736"/>
                  <a:gd name="connsiteX108" fmla="*/ 436582 w 764770"/>
                  <a:gd name="connsiteY108" fmla="*/ 33857 h 763736"/>
                  <a:gd name="connsiteX109" fmla="*/ 431714 w 764770"/>
                  <a:gd name="connsiteY109" fmla="*/ 33316 h 763736"/>
                  <a:gd name="connsiteX110" fmla="*/ 416678 w 764770"/>
                  <a:gd name="connsiteY110" fmla="*/ 13521 h 763736"/>
                  <a:gd name="connsiteX111" fmla="*/ 415435 w 764770"/>
                  <a:gd name="connsiteY111" fmla="*/ 8545 h 763736"/>
                  <a:gd name="connsiteX112" fmla="*/ 409377 w 764770"/>
                  <a:gd name="connsiteY112" fmla="*/ 7842 h 763736"/>
                  <a:gd name="connsiteX113" fmla="*/ 399588 w 764770"/>
                  <a:gd name="connsiteY113" fmla="*/ 8113 h 763736"/>
                  <a:gd name="connsiteX114" fmla="*/ 383254 w 764770"/>
                  <a:gd name="connsiteY114" fmla="*/ 8491 h 763736"/>
                  <a:gd name="connsiteX115" fmla="*/ 375736 w 764770"/>
                  <a:gd name="connsiteY115" fmla="*/ 8383 h 763736"/>
                  <a:gd name="connsiteX116" fmla="*/ 369138 w 764770"/>
                  <a:gd name="connsiteY116" fmla="*/ 8221 h 763736"/>
                  <a:gd name="connsiteX117" fmla="*/ 339932 w 764770"/>
                  <a:gd name="connsiteY117" fmla="*/ 2704 h 763736"/>
                  <a:gd name="connsiteX118" fmla="*/ 325924 w 764770"/>
                  <a:gd name="connsiteY118" fmla="*/ 0 h 763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764770" h="763736">
                    <a:moveTo>
                      <a:pt x="325924" y="0"/>
                    </a:moveTo>
                    <a:cubicBezTo>
                      <a:pt x="324409" y="0"/>
                      <a:pt x="322895" y="54"/>
                      <a:pt x="321380" y="216"/>
                    </a:cubicBezTo>
                    <a:cubicBezTo>
                      <a:pt x="314944" y="919"/>
                      <a:pt x="308833" y="3029"/>
                      <a:pt x="303965" y="6436"/>
                    </a:cubicBezTo>
                    <a:cubicBezTo>
                      <a:pt x="299638" y="9465"/>
                      <a:pt x="288064" y="21959"/>
                      <a:pt x="275625" y="35317"/>
                    </a:cubicBezTo>
                    <a:cubicBezTo>
                      <a:pt x="258588" y="53707"/>
                      <a:pt x="239982" y="73718"/>
                      <a:pt x="233059" y="76422"/>
                    </a:cubicBezTo>
                    <a:cubicBezTo>
                      <a:pt x="228300" y="78261"/>
                      <a:pt x="223919" y="78531"/>
                      <a:pt x="219484" y="78802"/>
                    </a:cubicBezTo>
                    <a:cubicBezTo>
                      <a:pt x="214021" y="79180"/>
                      <a:pt x="208505" y="79505"/>
                      <a:pt x="203745" y="83778"/>
                    </a:cubicBezTo>
                    <a:cubicBezTo>
                      <a:pt x="195524" y="91188"/>
                      <a:pt x="195092" y="97029"/>
                      <a:pt x="194280" y="107467"/>
                    </a:cubicBezTo>
                    <a:lnTo>
                      <a:pt x="194226" y="108224"/>
                    </a:lnTo>
                    <a:cubicBezTo>
                      <a:pt x="193794" y="113416"/>
                      <a:pt x="194713" y="124612"/>
                      <a:pt x="195686" y="136403"/>
                    </a:cubicBezTo>
                    <a:cubicBezTo>
                      <a:pt x="196931" y="150843"/>
                      <a:pt x="198174" y="166258"/>
                      <a:pt x="197255" y="174479"/>
                    </a:cubicBezTo>
                    <a:cubicBezTo>
                      <a:pt x="196335" y="182700"/>
                      <a:pt x="194767" y="186107"/>
                      <a:pt x="193090" y="189731"/>
                    </a:cubicBezTo>
                    <a:cubicBezTo>
                      <a:pt x="191847" y="192435"/>
                      <a:pt x="190548" y="195301"/>
                      <a:pt x="189467" y="201629"/>
                    </a:cubicBezTo>
                    <a:cubicBezTo>
                      <a:pt x="188493" y="207741"/>
                      <a:pt x="188655" y="213636"/>
                      <a:pt x="188818" y="219477"/>
                    </a:cubicBezTo>
                    <a:cubicBezTo>
                      <a:pt x="189088" y="227590"/>
                      <a:pt x="189359" y="235487"/>
                      <a:pt x="186871" y="243978"/>
                    </a:cubicBezTo>
                    <a:cubicBezTo>
                      <a:pt x="184761" y="251280"/>
                      <a:pt x="182977" y="256364"/>
                      <a:pt x="180759" y="260744"/>
                    </a:cubicBezTo>
                    <a:cubicBezTo>
                      <a:pt x="178433" y="265234"/>
                      <a:pt x="175837" y="268749"/>
                      <a:pt x="172105" y="272806"/>
                    </a:cubicBezTo>
                    <a:cubicBezTo>
                      <a:pt x="164425" y="281135"/>
                      <a:pt x="157935" y="283244"/>
                      <a:pt x="143927" y="287895"/>
                    </a:cubicBezTo>
                    <a:lnTo>
                      <a:pt x="143873" y="287895"/>
                    </a:lnTo>
                    <a:lnTo>
                      <a:pt x="143873" y="287949"/>
                    </a:lnTo>
                    <a:cubicBezTo>
                      <a:pt x="136626" y="290329"/>
                      <a:pt x="131812" y="294061"/>
                      <a:pt x="126782" y="297955"/>
                    </a:cubicBezTo>
                    <a:cubicBezTo>
                      <a:pt x="123213" y="300713"/>
                      <a:pt x="119535" y="303580"/>
                      <a:pt x="114829" y="306230"/>
                    </a:cubicBezTo>
                    <a:cubicBezTo>
                      <a:pt x="109421" y="309259"/>
                      <a:pt x="90599" y="319859"/>
                      <a:pt x="68640" y="332461"/>
                    </a:cubicBezTo>
                    <a:cubicBezTo>
                      <a:pt x="47818" y="344414"/>
                      <a:pt x="25913" y="357233"/>
                      <a:pt x="15691" y="363831"/>
                    </a:cubicBezTo>
                    <a:cubicBezTo>
                      <a:pt x="-102" y="374053"/>
                      <a:pt x="-48" y="374540"/>
                      <a:pt x="6" y="376541"/>
                    </a:cubicBezTo>
                    <a:lnTo>
                      <a:pt x="60" y="378704"/>
                    </a:lnTo>
                    <a:cubicBezTo>
                      <a:pt x="60" y="382544"/>
                      <a:pt x="4658" y="412670"/>
                      <a:pt x="10337" y="437495"/>
                    </a:cubicBezTo>
                    <a:cubicBezTo>
                      <a:pt x="13582" y="451557"/>
                      <a:pt x="17043" y="463510"/>
                      <a:pt x="19855" y="466863"/>
                    </a:cubicBezTo>
                    <a:cubicBezTo>
                      <a:pt x="24183" y="472001"/>
                      <a:pt x="26562" y="475787"/>
                      <a:pt x="27373" y="478762"/>
                    </a:cubicBezTo>
                    <a:cubicBezTo>
                      <a:pt x="49873" y="482332"/>
                      <a:pt x="112612" y="492878"/>
                      <a:pt x="129540" y="501369"/>
                    </a:cubicBezTo>
                    <a:cubicBezTo>
                      <a:pt x="141818" y="507535"/>
                      <a:pt x="186114" y="532901"/>
                      <a:pt x="224298" y="557239"/>
                    </a:cubicBezTo>
                    <a:cubicBezTo>
                      <a:pt x="248852" y="572870"/>
                      <a:pt x="270973" y="588122"/>
                      <a:pt x="280816" y="597803"/>
                    </a:cubicBezTo>
                    <a:cubicBezTo>
                      <a:pt x="295203" y="611974"/>
                      <a:pt x="354210" y="662111"/>
                      <a:pt x="404618" y="702080"/>
                    </a:cubicBezTo>
                    <a:cubicBezTo>
                      <a:pt x="438962" y="729284"/>
                      <a:pt x="469033" y="751622"/>
                      <a:pt x="477524" y="754164"/>
                    </a:cubicBezTo>
                    <a:cubicBezTo>
                      <a:pt x="493804" y="758977"/>
                      <a:pt x="515709" y="759897"/>
                      <a:pt x="546429" y="761086"/>
                    </a:cubicBezTo>
                    <a:cubicBezTo>
                      <a:pt x="557084" y="761519"/>
                      <a:pt x="568820" y="761952"/>
                      <a:pt x="581260" y="762655"/>
                    </a:cubicBezTo>
                    <a:cubicBezTo>
                      <a:pt x="587047" y="762979"/>
                      <a:pt x="592564" y="763358"/>
                      <a:pt x="597756" y="763737"/>
                    </a:cubicBezTo>
                    <a:cubicBezTo>
                      <a:pt x="601596" y="757679"/>
                      <a:pt x="611602" y="741940"/>
                      <a:pt x="615388" y="735612"/>
                    </a:cubicBezTo>
                    <a:cubicBezTo>
                      <a:pt x="618362" y="730636"/>
                      <a:pt x="628098" y="714790"/>
                      <a:pt x="637292" y="700511"/>
                    </a:cubicBezTo>
                    <a:cubicBezTo>
                      <a:pt x="642809" y="691912"/>
                      <a:pt x="648109" y="684015"/>
                      <a:pt x="651462" y="679634"/>
                    </a:cubicBezTo>
                    <a:cubicBezTo>
                      <a:pt x="656222" y="673468"/>
                      <a:pt x="662766" y="669845"/>
                      <a:pt x="670014" y="668114"/>
                    </a:cubicBezTo>
                    <a:cubicBezTo>
                      <a:pt x="673691" y="667249"/>
                      <a:pt x="677586" y="666816"/>
                      <a:pt x="681480" y="666816"/>
                    </a:cubicBezTo>
                    <a:cubicBezTo>
                      <a:pt x="686239" y="666816"/>
                      <a:pt x="690999" y="667411"/>
                      <a:pt x="695488" y="668384"/>
                    </a:cubicBezTo>
                    <a:cubicBezTo>
                      <a:pt x="702248" y="669845"/>
                      <a:pt x="712308" y="674388"/>
                      <a:pt x="722476" y="679797"/>
                    </a:cubicBezTo>
                    <a:cubicBezTo>
                      <a:pt x="729237" y="683420"/>
                      <a:pt x="736052" y="687422"/>
                      <a:pt x="742001" y="691263"/>
                    </a:cubicBezTo>
                    <a:cubicBezTo>
                      <a:pt x="742055" y="686828"/>
                      <a:pt x="742974" y="682393"/>
                      <a:pt x="747518" y="678552"/>
                    </a:cubicBezTo>
                    <a:cubicBezTo>
                      <a:pt x="749843" y="676551"/>
                      <a:pt x="751844" y="675902"/>
                      <a:pt x="753900" y="675902"/>
                    </a:cubicBezTo>
                    <a:cubicBezTo>
                      <a:pt x="756928" y="675902"/>
                      <a:pt x="760119" y="677363"/>
                      <a:pt x="764771" y="678390"/>
                    </a:cubicBezTo>
                    <a:cubicBezTo>
                      <a:pt x="761255" y="673901"/>
                      <a:pt x="757577" y="669196"/>
                      <a:pt x="753521" y="664003"/>
                    </a:cubicBezTo>
                    <a:cubicBezTo>
                      <a:pt x="748924" y="658108"/>
                      <a:pt x="744921" y="655999"/>
                      <a:pt x="741406" y="654052"/>
                    </a:cubicBezTo>
                    <a:cubicBezTo>
                      <a:pt x="736160" y="651294"/>
                      <a:pt x="731617" y="648806"/>
                      <a:pt x="726965" y="639773"/>
                    </a:cubicBezTo>
                    <a:cubicBezTo>
                      <a:pt x="722260" y="630633"/>
                      <a:pt x="722314" y="618031"/>
                      <a:pt x="722368" y="607755"/>
                    </a:cubicBezTo>
                    <a:cubicBezTo>
                      <a:pt x="722368" y="601265"/>
                      <a:pt x="722422" y="595910"/>
                      <a:pt x="722043" y="595532"/>
                    </a:cubicBezTo>
                    <a:cubicBezTo>
                      <a:pt x="720908" y="594558"/>
                      <a:pt x="718203" y="594504"/>
                      <a:pt x="714958" y="594396"/>
                    </a:cubicBezTo>
                    <a:cubicBezTo>
                      <a:pt x="710523" y="594288"/>
                      <a:pt x="705385" y="594126"/>
                      <a:pt x="699490" y="591854"/>
                    </a:cubicBezTo>
                    <a:cubicBezTo>
                      <a:pt x="698246" y="591367"/>
                      <a:pt x="697164" y="590826"/>
                      <a:pt x="696191" y="590123"/>
                    </a:cubicBezTo>
                    <a:cubicBezTo>
                      <a:pt x="691486" y="586878"/>
                      <a:pt x="688835" y="581199"/>
                      <a:pt x="688024" y="574709"/>
                    </a:cubicBezTo>
                    <a:cubicBezTo>
                      <a:pt x="687321" y="568868"/>
                      <a:pt x="688078" y="562215"/>
                      <a:pt x="690187" y="556266"/>
                    </a:cubicBezTo>
                    <a:cubicBezTo>
                      <a:pt x="691161" y="553399"/>
                      <a:pt x="692513" y="550641"/>
                      <a:pt x="694081" y="548153"/>
                    </a:cubicBezTo>
                    <a:cubicBezTo>
                      <a:pt x="697813" y="542366"/>
                      <a:pt x="701275" y="536579"/>
                      <a:pt x="703384" y="530900"/>
                    </a:cubicBezTo>
                    <a:cubicBezTo>
                      <a:pt x="705385" y="525491"/>
                      <a:pt x="706305" y="519758"/>
                      <a:pt x="705223" y="513701"/>
                    </a:cubicBezTo>
                    <a:cubicBezTo>
                      <a:pt x="703979" y="506778"/>
                      <a:pt x="697219" y="493635"/>
                      <a:pt x="689376" y="482169"/>
                    </a:cubicBezTo>
                    <a:cubicBezTo>
                      <a:pt x="682723" y="472488"/>
                      <a:pt x="675638" y="464267"/>
                      <a:pt x="671095" y="462807"/>
                    </a:cubicBezTo>
                    <a:cubicBezTo>
                      <a:pt x="668067" y="461833"/>
                      <a:pt x="665741" y="461563"/>
                      <a:pt x="663740" y="461563"/>
                    </a:cubicBezTo>
                    <a:cubicBezTo>
                      <a:pt x="662604" y="461563"/>
                      <a:pt x="661630" y="461617"/>
                      <a:pt x="660711" y="461725"/>
                    </a:cubicBezTo>
                    <a:cubicBezTo>
                      <a:pt x="659467" y="461833"/>
                      <a:pt x="658385" y="461941"/>
                      <a:pt x="657304" y="461941"/>
                    </a:cubicBezTo>
                    <a:cubicBezTo>
                      <a:pt x="654221" y="461941"/>
                      <a:pt x="651516" y="461130"/>
                      <a:pt x="647839" y="457560"/>
                    </a:cubicBezTo>
                    <a:cubicBezTo>
                      <a:pt x="644161" y="453991"/>
                      <a:pt x="628855" y="440848"/>
                      <a:pt x="615441" y="430464"/>
                    </a:cubicBezTo>
                    <a:cubicBezTo>
                      <a:pt x="607167" y="424136"/>
                      <a:pt x="599865" y="418889"/>
                      <a:pt x="597161" y="418078"/>
                    </a:cubicBezTo>
                    <a:cubicBezTo>
                      <a:pt x="593862" y="417051"/>
                      <a:pt x="589859" y="417051"/>
                      <a:pt x="586236" y="416997"/>
                    </a:cubicBezTo>
                    <a:cubicBezTo>
                      <a:pt x="580557" y="416942"/>
                      <a:pt x="575473" y="416942"/>
                      <a:pt x="571795" y="413697"/>
                    </a:cubicBezTo>
                    <a:cubicBezTo>
                      <a:pt x="568388" y="410723"/>
                      <a:pt x="566549" y="401474"/>
                      <a:pt x="564439" y="391090"/>
                    </a:cubicBezTo>
                    <a:cubicBezTo>
                      <a:pt x="562492" y="381408"/>
                      <a:pt x="560329" y="370646"/>
                      <a:pt x="557571" y="365670"/>
                    </a:cubicBezTo>
                    <a:cubicBezTo>
                      <a:pt x="552378" y="356313"/>
                      <a:pt x="552162" y="356151"/>
                      <a:pt x="543671" y="350418"/>
                    </a:cubicBezTo>
                    <a:lnTo>
                      <a:pt x="542210" y="349444"/>
                    </a:lnTo>
                    <a:lnTo>
                      <a:pt x="542156" y="349390"/>
                    </a:lnTo>
                    <a:cubicBezTo>
                      <a:pt x="535828" y="345171"/>
                      <a:pt x="529122" y="339979"/>
                      <a:pt x="524038" y="334625"/>
                    </a:cubicBezTo>
                    <a:cubicBezTo>
                      <a:pt x="519549" y="329973"/>
                      <a:pt x="516249" y="324998"/>
                      <a:pt x="515168" y="320022"/>
                    </a:cubicBezTo>
                    <a:cubicBezTo>
                      <a:pt x="513653" y="313153"/>
                      <a:pt x="515979" y="308989"/>
                      <a:pt x="518791" y="304013"/>
                    </a:cubicBezTo>
                    <a:cubicBezTo>
                      <a:pt x="520360" y="301200"/>
                      <a:pt x="522144" y="298009"/>
                      <a:pt x="522848" y="293899"/>
                    </a:cubicBezTo>
                    <a:cubicBezTo>
                      <a:pt x="523551" y="289842"/>
                      <a:pt x="521442" y="286381"/>
                      <a:pt x="519440" y="283136"/>
                    </a:cubicBezTo>
                    <a:lnTo>
                      <a:pt x="519386" y="283136"/>
                    </a:lnTo>
                    <a:cubicBezTo>
                      <a:pt x="516682" y="278755"/>
                      <a:pt x="514194" y="274590"/>
                      <a:pt x="515059" y="268641"/>
                    </a:cubicBezTo>
                    <a:cubicBezTo>
                      <a:pt x="516466" y="259122"/>
                      <a:pt x="521766" y="258473"/>
                      <a:pt x="528959" y="257662"/>
                    </a:cubicBezTo>
                    <a:cubicBezTo>
                      <a:pt x="531501" y="257391"/>
                      <a:pt x="534422" y="257013"/>
                      <a:pt x="537180" y="255823"/>
                    </a:cubicBezTo>
                    <a:cubicBezTo>
                      <a:pt x="539993" y="254633"/>
                      <a:pt x="540372" y="249170"/>
                      <a:pt x="540750" y="243491"/>
                    </a:cubicBezTo>
                    <a:cubicBezTo>
                      <a:pt x="541074" y="238461"/>
                      <a:pt x="541453" y="233323"/>
                      <a:pt x="543400" y="228618"/>
                    </a:cubicBezTo>
                    <a:cubicBezTo>
                      <a:pt x="546375" y="221533"/>
                      <a:pt x="552162" y="217152"/>
                      <a:pt x="557733" y="212879"/>
                    </a:cubicBezTo>
                    <a:cubicBezTo>
                      <a:pt x="561194" y="210229"/>
                      <a:pt x="564602" y="207687"/>
                      <a:pt x="566440" y="204983"/>
                    </a:cubicBezTo>
                    <a:cubicBezTo>
                      <a:pt x="568442" y="202116"/>
                      <a:pt x="569091" y="199574"/>
                      <a:pt x="568874" y="196762"/>
                    </a:cubicBezTo>
                    <a:cubicBezTo>
                      <a:pt x="568604" y="193517"/>
                      <a:pt x="567198" y="189676"/>
                      <a:pt x="565034" y="184863"/>
                    </a:cubicBezTo>
                    <a:cubicBezTo>
                      <a:pt x="562546" y="179346"/>
                      <a:pt x="561735" y="173559"/>
                      <a:pt x="561897" y="168421"/>
                    </a:cubicBezTo>
                    <a:cubicBezTo>
                      <a:pt x="562168" y="161498"/>
                      <a:pt x="564439" y="155441"/>
                      <a:pt x="566981" y="152791"/>
                    </a:cubicBezTo>
                    <a:cubicBezTo>
                      <a:pt x="568928" y="150735"/>
                      <a:pt x="571578" y="149978"/>
                      <a:pt x="574229" y="149221"/>
                    </a:cubicBezTo>
                    <a:lnTo>
                      <a:pt x="575310" y="148950"/>
                    </a:lnTo>
                    <a:cubicBezTo>
                      <a:pt x="574607" y="148139"/>
                      <a:pt x="573472" y="147869"/>
                      <a:pt x="572119" y="147869"/>
                    </a:cubicBezTo>
                    <a:cubicBezTo>
                      <a:pt x="570605" y="147869"/>
                      <a:pt x="568820" y="148193"/>
                      <a:pt x="566927" y="148572"/>
                    </a:cubicBezTo>
                    <a:cubicBezTo>
                      <a:pt x="564115" y="149113"/>
                      <a:pt x="561194" y="149654"/>
                      <a:pt x="558165" y="149654"/>
                    </a:cubicBezTo>
                    <a:cubicBezTo>
                      <a:pt x="553839" y="149654"/>
                      <a:pt x="549241" y="148518"/>
                      <a:pt x="544644" y="144515"/>
                    </a:cubicBezTo>
                    <a:cubicBezTo>
                      <a:pt x="539885" y="140351"/>
                      <a:pt x="537992" y="137647"/>
                      <a:pt x="536693" y="135700"/>
                    </a:cubicBezTo>
                    <a:cubicBezTo>
                      <a:pt x="535720" y="134347"/>
                      <a:pt x="535504" y="134023"/>
                      <a:pt x="527986" y="133049"/>
                    </a:cubicBezTo>
                    <a:cubicBezTo>
                      <a:pt x="518737" y="131860"/>
                      <a:pt x="513707" y="129750"/>
                      <a:pt x="510084" y="124937"/>
                    </a:cubicBezTo>
                    <a:cubicBezTo>
                      <a:pt x="506784" y="120447"/>
                      <a:pt x="505541" y="114552"/>
                      <a:pt x="503593" y="105142"/>
                    </a:cubicBezTo>
                    <a:cubicBezTo>
                      <a:pt x="501430" y="94433"/>
                      <a:pt x="498509" y="90971"/>
                      <a:pt x="493966" y="85617"/>
                    </a:cubicBezTo>
                    <a:cubicBezTo>
                      <a:pt x="491641" y="82912"/>
                      <a:pt x="488936" y="79721"/>
                      <a:pt x="485799" y="75124"/>
                    </a:cubicBezTo>
                    <a:cubicBezTo>
                      <a:pt x="483311" y="71609"/>
                      <a:pt x="481148" y="68904"/>
                      <a:pt x="479309" y="66579"/>
                    </a:cubicBezTo>
                    <a:cubicBezTo>
                      <a:pt x="473197" y="59115"/>
                      <a:pt x="470169" y="55437"/>
                      <a:pt x="469411" y="40564"/>
                    </a:cubicBezTo>
                    <a:cubicBezTo>
                      <a:pt x="469033" y="34236"/>
                      <a:pt x="468709" y="28935"/>
                      <a:pt x="468113" y="24392"/>
                    </a:cubicBezTo>
                    <a:cubicBezTo>
                      <a:pt x="461082" y="27800"/>
                      <a:pt x="447075" y="33857"/>
                      <a:pt x="436582" y="33857"/>
                    </a:cubicBezTo>
                    <a:cubicBezTo>
                      <a:pt x="434851" y="33857"/>
                      <a:pt x="433175" y="33695"/>
                      <a:pt x="431714" y="33316"/>
                    </a:cubicBezTo>
                    <a:cubicBezTo>
                      <a:pt x="421168" y="30774"/>
                      <a:pt x="418734" y="21255"/>
                      <a:pt x="416678" y="13521"/>
                    </a:cubicBezTo>
                    <a:cubicBezTo>
                      <a:pt x="415976" y="10817"/>
                      <a:pt x="415543" y="8599"/>
                      <a:pt x="415435" y="8545"/>
                    </a:cubicBezTo>
                    <a:cubicBezTo>
                      <a:pt x="414461" y="8005"/>
                      <a:pt x="412352" y="7842"/>
                      <a:pt x="409377" y="7842"/>
                    </a:cubicBezTo>
                    <a:cubicBezTo>
                      <a:pt x="406727" y="7842"/>
                      <a:pt x="403428" y="7950"/>
                      <a:pt x="399588" y="8113"/>
                    </a:cubicBezTo>
                    <a:cubicBezTo>
                      <a:pt x="394828" y="8275"/>
                      <a:pt x="389365" y="8491"/>
                      <a:pt x="383254" y="8491"/>
                    </a:cubicBezTo>
                    <a:cubicBezTo>
                      <a:pt x="380874" y="8491"/>
                      <a:pt x="378332" y="8437"/>
                      <a:pt x="375736" y="8383"/>
                    </a:cubicBezTo>
                    <a:cubicBezTo>
                      <a:pt x="373086" y="8329"/>
                      <a:pt x="370977" y="8275"/>
                      <a:pt x="369138" y="8221"/>
                    </a:cubicBezTo>
                    <a:cubicBezTo>
                      <a:pt x="353291" y="7788"/>
                      <a:pt x="352371" y="7734"/>
                      <a:pt x="339932" y="2704"/>
                    </a:cubicBezTo>
                    <a:cubicBezTo>
                      <a:pt x="335659" y="811"/>
                      <a:pt x="330791" y="0"/>
                      <a:pt x="32592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03CF041-8E06-0EB9-5062-DB8BB16A345E}"/>
                  </a:ext>
                </a:extLst>
              </p:cNvPr>
              <p:cNvSpPr/>
              <p:nvPr/>
            </p:nvSpPr>
            <p:spPr>
              <a:xfrm>
                <a:off x="4951394" y="4214370"/>
                <a:ext cx="1479932" cy="592611"/>
              </a:xfrm>
              <a:custGeom>
                <a:avLst/>
                <a:gdLst>
                  <a:gd name="connsiteX0" fmla="*/ 706893 w 1479932"/>
                  <a:gd name="connsiteY0" fmla="*/ 0 h 592611"/>
                  <a:gd name="connsiteX1" fmla="*/ 693156 w 1479932"/>
                  <a:gd name="connsiteY1" fmla="*/ 5192 h 592611"/>
                  <a:gd name="connsiteX2" fmla="*/ 658217 w 1479932"/>
                  <a:gd name="connsiteY2" fmla="*/ 8924 h 592611"/>
                  <a:gd name="connsiteX3" fmla="*/ 647832 w 1479932"/>
                  <a:gd name="connsiteY3" fmla="*/ 8870 h 592611"/>
                  <a:gd name="connsiteX4" fmla="*/ 610459 w 1479932"/>
                  <a:gd name="connsiteY4" fmla="*/ 7518 h 592611"/>
                  <a:gd name="connsiteX5" fmla="*/ 572491 w 1479932"/>
                  <a:gd name="connsiteY5" fmla="*/ 3461 h 592611"/>
                  <a:gd name="connsiteX6" fmla="*/ 568327 w 1479932"/>
                  <a:gd name="connsiteY6" fmla="*/ 3569 h 592611"/>
                  <a:gd name="connsiteX7" fmla="*/ 533226 w 1479932"/>
                  <a:gd name="connsiteY7" fmla="*/ 14927 h 592611"/>
                  <a:gd name="connsiteX8" fmla="*/ 498827 w 1479932"/>
                  <a:gd name="connsiteY8" fmla="*/ 25907 h 592611"/>
                  <a:gd name="connsiteX9" fmla="*/ 467945 w 1479932"/>
                  <a:gd name="connsiteY9" fmla="*/ 42944 h 592611"/>
                  <a:gd name="connsiteX10" fmla="*/ 425272 w 1479932"/>
                  <a:gd name="connsiteY10" fmla="*/ 69824 h 592611"/>
                  <a:gd name="connsiteX11" fmla="*/ 391523 w 1479932"/>
                  <a:gd name="connsiteY11" fmla="*/ 93513 h 592611"/>
                  <a:gd name="connsiteX12" fmla="*/ 379570 w 1479932"/>
                  <a:gd name="connsiteY12" fmla="*/ 96812 h 592611"/>
                  <a:gd name="connsiteX13" fmla="*/ 362209 w 1479932"/>
                  <a:gd name="connsiteY13" fmla="*/ 89511 h 592611"/>
                  <a:gd name="connsiteX14" fmla="*/ 335491 w 1479932"/>
                  <a:gd name="connsiteY14" fmla="*/ 82155 h 592611"/>
                  <a:gd name="connsiteX15" fmla="*/ 330460 w 1479932"/>
                  <a:gd name="connsiteY15" fmla="*/ 81723 h 592611"/>
                  <a:gd name="connsiteX16" fmla="*/ 310395 w 1479932"/>
                  <a:gd name="connsiteY16" fmla="*/ 84481 h 592611"/>
                  <a:gd name="connsiteX17" fmla="*/ 299578 w 1479932"/>
                  <a:gd name="connsiteY17" fmla="*/ 85184 h 592611"/>
                  <a:gd name="connsiteX18" fmla="*/ 278863 w 1479932"/>
                  <a:gd name="connsiteY18" fmla="*/ 83129 h 592611"/>
                  <a:gd name="connsiteX19" fmla="*/ 246737 w 1479932"/>
                  <a:gd name="connsiteY19" fmla="*/ 77775 h 592611"/>
                  <a:gd name="connsiteX20" fmla="*/ 237704 w 1479932"/>
                  <a:gd name="connsiteY20" fmla="*/ 89132 h 592611"/>
                  <a:gd name="connsiteX21" fmla="*/ 241220 w 1479932"/>
                  <a:gd name="connsiteY21" fmla="*/ 99841 h 592611"/>
                  <a:gd name="connsiteX22" fmla="*/ 244465 w 1479932"/>
                  <a:gd name="connsiteY22" fmla="*/ 113146 h 592611"/>
                  <a:gd name="connsiteX23" fmla="*/ 270859 w 1479932"/>
                  <a:gd name="connsiteY23" fmla="*/ 123855 h 592611"/>
                  <a:gd name="connsiteX24" fmla="*/ 286273 w 1479932"/>
                  <a:gd name="connsiteY24" fmla="*/ 129534 h 592611"/>
                  <a:gd name="connsiteX25" fmla="*/ 265396 w 1479932"/>
                  <a:gd name="connsiteY25" fmla="*/ 133861 h 592611"/>
                  <a:gd name="connsiteX26" fmla="*/ 243167 w 1479932"/>
                  <a:gd name="connsiteY26" fmla="*/ 136241 h 592611"/>
                  <a:gd name="connsiteX27" fmla="*/ 223859 w 1479932"/>
                  <a:gd name="connsiteY27" fmla="*/ 139215 h 592611"/>
                  <a:gd name="connsiteX28" fmla="*/ 221316 w 1479932"/>
                  <a:gd name="connsiteY28" fmla="*/ 152195 h 592611"/>
                  <a:gd name="connsiteX29" fmla="*/ 234838 w 1479932"/>
                  <a:gd name="connsiteY29" fmla="*/ 157875 h 592611"/>
                  <a:gd name="connsiteX30" fmla="*/ 225481 w 1479932"/>
                  <a:gd name="connsiteY30" fmla="*/ 165879 h 592611"/>
                  <a:gd name="connsiteX31" fmla="*/ 219045 w 1479932"/>
                  <a:gd name="connsiteY31" fmla="*/ 167340 h 592611"/>
                  <a:gd name="connsiteX32" fmla="*/ 200331 w 1479932"/>
                  <a:gd name="connsiteY32" fmla="*/ 162850 h 592611"/>
                  <a:gd name="connsiteX33" fmla="*/ 191894 w 1479932"/>
                  <a:gd name="connsiteY33" fmla="*/ 161552 h 592611"/>
                  <a:gd name="connsiteX34" fmla="*/ 175885 w 1479932"/>
                  <a:gd name="connsiteY34" fmla="*/ 163175 h 592611"/>
                  <a:gd name="connsiteX35" fmla="*/ 166799 w 1479932"/>
                  <a:gd name="connsiteY35" fmla="*/ 163608 h 592611"/>
                  <a:gd name="connsiteX36" fmla="*/ 150465 w 1479932"/>
                  <a:gd name="connsiteY36" fmla="*/ 162850 h 592611"/>
                  <a:gd name="connsiteX37" fmla="*/ 139810 w 1479932"/>
                  <a:gd name="connsiteY37" fmla="*/ 152142 h 592611"/>
                  <a:gd name="connsiteX38" fmla="*/ 135051 w 1479932"/>
                  <a:gd name="connsiteY38" fmla="*/ 149167 h 592611"/>
                  <a:gd name="connsiteX39" fmla="*/ 131481 w 1479932"/>
                  <a:gd name="connsiteY39" fmla="*/ 154846 h 592611"/>
                  <a:gd name="connsiteX40" fmla="*/ 128398 w 1479932"/>
                  <a:gd name="connsiteY40" fmla="*/ 164689 h 592611"/>
                  <a:gd name="connsiteX41" fmla="*/ 112281 w 1479932"/>
                  <a:gd name="connsiteY41" fmla="*/ 170693 h 592611"/>
                  <a:gd name="connsiteX42" fmla="*/ 107846 w 1479932"/>
                  <a:gd name="connsiteY42" fmla="*/ 171504 h 592611"/>
                  <a:gd name="connsiteX43" fmla="*/ 93946 w 1479932"/>
                  <a:gd name="connsiteY43" fmla="*/ 163716 h 592611"/>
                  <a:gd name="connsiteX44" fmla="*/ 79776 w 1479932"/>
                  <a:gd name="connsiteY44" fmla="*/ 158686 h 592611"/>
                  <a:gd name="connsiteX45" fmla="*/ 78207 w 1479932"/>
                  <a:gd name="connsiteY45" fmla="*/ 158686 h 592611"/>
                  <a:gd name="connsiteX46" fmla="*/ 51165 w 1479932"/>
                  <a:gd name="connsiteY46" fmla="*/ 170368 h 592611"/>
                  <a:gd name="connsiteX47" fmla="*/ 27692 w 1479932"/>
                  <a:gd name="connsiteY47" fmla="*/ 184052 h 592611"/>
                  <a:gd name="connsiteX48" fmla="*/ 5787 w 1479932"/>
                  <a:gd name="connsiteY48" fmla="*/ 205415 h 592611"/>
                  <a:gd name="connsiteX49" fmla="*/ 1622 w 1479932"/>
                  <a:gd name="connsiteY49" fmla="*/ 226130 h 592611"/>
                  <a:gd name="connsiteX50" fmla="*/ 0 w 1479932"/>
                  <a:gd name="connsiteY50" fmla="*/ 245492 h 592611"/>
                  <a:gd name="connsiteX51" fmla="*/ 2488 w 1479932"/>
                  <a:gd name="connsiteY51" fmla="*/ 248954 h 592611"/>
                  <a:gd name="connsiteX52" fmla="*/ 14170 w 1479932"/>
                  <a:gd name="connsiteY52" fmla="*/ 246466 h 592611"/>
                  <a:gd name="connsiteX53" fmla="*/ 38617 w 1479932"/>
                  <a:gd name="connsiteY53" fmla="*/ 241815 h 592611"/>
                  <a:gd name="connsiteX54" fmla="*/ 41700 w 1479932"/>
                  <a:gd name="connsiteY54" fmla="*/ 241707 h 592611"/>
                  <a:gd name="connsiteX55" fmla="*/ 60521 w 1479932"/>
                  <a:gd name="connsiteY55" fmla="*/ 247493 h 592611"/>
                  <a:gd name="connsiteX56" fmla="*/ 50245 w 1479932"/>
                  <a:gd name="connsiteY56" fmla="*/ 259176 h 592611"/>
                  <a:gd name="connsiteX57" fmla="*/ 42835 w 1479932"/>
                  <a:gd name="connsiteY57" fmla="*/ 271561 h 592611"/>
                  <a:gd name="connsiteX58" fmla="*/ 50245 w 1479932"/>
                  <a:gd name="connsiteY58" fmla="*/ 284218 h 592611"/>
                  <a:gd name="connsiteX59" fmla="*/ 57330 w 1479932"/>
                  <a:gd name="connsiteY59" fmla="*/ 298929 h 592611"/>
                  <a:gd name="connsiteX60" fmla="*/ 71501 w 1479932"/>
                  <a:gd name="connsiteY60" fmla="*/ 307258 h 592611"/>
                  <a:gd name="connsiteX61" fmla="*/ 62793 w 1479932"/>
                  <a:gd name="connsiteY61" fmla="*/ 315966 h 592611"/>
                  <a:gd name="connsiteX62" fmla="*/ 50245 w 1479932"/>
                  <a:gd name="connsiteY62" fmla="*/ 328621 h 592611"/>
                  <a:gd name="connsiteX63" fmla="*/ 62631 w 1479932"/>
                  <a:gd name="connsiteY63" fmla="*/ 343170 h 592611"/>
                  <a:gd name="connsiteX64" fmla="*/ 68364 w 1479932"/>
                  <a:gd name="connsiteY64" fmla="*/ 354853 h 592611"/>
                  <a:gd name="connsiteX65" fmla="*/ 62631 w 1479932"/>
                  <a:gd name="connsiteY65" fmla="*/ 358855 h 592611"/>
                  <a:gd name="connsiteX66" fmla="*/ 48731 w 1479932"/>
                  <a:gd name="connsiteY66" fmla="*/ 356529 h 592611"/>
                  <a:gd name="connsiteX67" fmla="*/ 34885 w 1479932"/>
                  <a:gd name="connsiteY67" fmla="*/ 347497 h 592611"/>
                  <a:gd name="connsiteX68" fmla="*/ 25258 w 1479932"/>
                  <a:gd name="connsiteY68" fmla="*/ 341494 h 592611"/>
                  <a:gd name="connsiteX69" fmla="*/ 22932 w 1479932"/>
                  <a:gd name="connsiteY69" fmla="*/ 344847 h 592611"/>
                  <a:gd name="connsiteX70" fmla="*/ 19363 w 1479932"/>
                  <a:gd name="connsiteY70" fmla="*/ 360856 h 592611"/>
                  <a:gd name="connsiteX71" fmla="*/ 11358 w 1479932"/>
                  <a:gd name="connsiteY71" fmla="*/ 367509 h 592611"/>
                  <a:gd name="connsiteX72" fmla="*/ 26772 w 1479932"/>
                  <a:gd name="connsiteY72" fmla="*/ 372863 h 592611"/>
                  <a:gd name="connsiteX73" fmla="*/ 32451 w 1479932"/>
                  <a:gd name="connsiteY73" fmla="*/ 373404 h 592611"/>
                  <a:gd name="connsiteX74" fmla="*/ 38887 w 1479932"/>
                  <a:gd name="connsiteY74" fmla="*/ 373025 h 592611"/>
                  <a:gd name="connsiteX75" fmla="*/ 45053 w 1479932"/>
                  <a:gd name="connsiteY75" fmla="*/ 372647 h 592611"/>
                  <a:gd name="connsiteX76" fmla="*/ 49975 w 1479932"/>
                  <a:gd name="connsiteY76" fmla="*/ 373188 h 592611"/>
                  <a:gd name="connsiteX77" fmla="*/ 62847 w 1479932"/>
                  <a:gd name="connsiteY77" fmla="*/ 390224 h 592611"/>
                  <a:gd name="connsiteX78" fmla="*/ 87294 w 1479932"/>
                  <a:gd name="connsiteY78" fmla="*/ 399581 h 592611"/>
                  <a:gd name="connsiteX79" fmla="*/ 84102 w 1479932"/>
                  <a:gd name="connsiteY79" fmla="*/ 417970 h 592611"/>
                  <a:gd name="connsiteX80" fmla="*/ 71230 w 1479932"/>
                  <a:gd name="connsiteY80" fmla="*/ 425001 h 592611"/>
                  <a:gd name="connsiteX81" fmla="*/ 78586 w 1479932"/>
                  <a:gd name="connsiteY81" fmla="*/ 431708 h 592611"/>
                  <a:gd name="connsiteX82" fmla="*/ 82750 w 1479932"/>
                  <a:gd name="connsiteY82" fmla="*/ 445391 h 592611"/>
                  <a:gd name="connsiteX83" fmla="*/ 87943 w 1479932"/>
                  <a:gd name="connsiteY83" fmla="*/ 456100 h 592611"/>
                  <a:gd name="connsiteX84" fmla="*/ 94325 w 1479932"/>
                  <a:gd name="connsiteY84" fmla="*/ 459021 h 592611"/>
                  <a:gd name="connsiteX85" fmla="*/ 106926 w 1479932"/>
                  <a:gd name="connsiteY85" fmla="*/ 458155 h 592611"/>
                  <a:gd name="connsiteX86" fmla="*/ 112065 w 1479932"/>
                  <a:gd name="connsiteY86" fmla="*/ 467188 h 592611"/>
                  <a:gd name="connsiteX87" fmla="*/ 106278 w 1479932"/>
                  <a:gd name="connsiteY87" fmla="*/ 474868 h 592611"/>
                  <a:gd name="connsiteX88" fmla="*/ 88592 w 1479932"/>
                  <a:gd name="connsiteY88" fmla="*/ 477842 h 592611"/>
                  <a:gd name="connsiteX89" fmla="*/ 88592 w 1479932"/>
                  <a:gd name="connsiteY89" fmla="*/ 490552 h 592611"/>
                  <a:gd name="connsiteX90" fmla="*/ 95028 w 1479932"/>
                  <a:gd name="connsiteY90" fmla="*/ 491526 h 592611"/>
                  <a:gd name="connsiteX91" fmla="*/ 120772 w 1479932"/>
                  <a:gd name="connsiteY91" fmla="*/ 489200 h 592611"/>
                  <a:gd name="connsiteX92" fmla="*/ 144083 w 1479932"/>
                  <a:gd name="connsiteY92" fmla="*/ 485360 h 592611"/>
                  <a:gd name="connsiteX93" fmla="*/ 151709 w 1479932"/>
                  <a:gd name="connsiteY93" fmla="*/ 485252 h 592611"/>
                  <a:gd name="connsiteX94" fmla="*/ 161174 w 1479932"/>
                  <a:gd name="connsiteY94" fmla="*/ 489038 h 592611"/>
                  <a:gd name="connsiteX95" fmla="*/ 149275 w 1479932"/>
                  <a:gd name="connsiteY95" fmla="*/ 507427 h 592611"/>
                  <a:gd name="connsiteX96" fmla="*/ 156955 w 1479932"/>
                  <a:gd name="connsiteY96" fmla="*/ 517487 h 592611"/>
                  <a:gd name="connsiteX97" fmla="*/ 173018 w 1479932"/>
                  <a:gd name="connsiteY97" fmla="*/ 504452 h 592611"/>
                  <a:gd name="connsiteX98" fmla="*/ 179887 w 1479932"/>
                  <a:gd name="connsiteY98" fmla="*/ 502127 h 592611"/>
                  <a:gd name="connsiteX99" fmla="*/ 193625 w 1479932"/>
                  <a:gd name="connsiteY99" fmla="*/ 510456 h 592611"/>
                  <a:gd name="connsiteX100" fmla="*/ 207795 w 1479932"/>
                  <a:gd name="connsiteY100" fmla="*/ 522463 h 592611"/>
                  <a:gd name="connsiteX101" fmla="*/ 211095 w 1479932"/>
                  <a:gd name="connsiteY101" fmla="*/ 523112 h 592611"/>
                  <a:gd name="connsiteX102" fmla="*/ 218126 w 1479932"/>
                  <a:gd name="connsiteY102" fmla="*/ 521165 h 592611"/>
                  <a:gd name="connsiteX103" fmla="*/ 224291 w 1479932"/>
                  <a:gd name="connsiteY103" fmla="*/ 519271 h 592611"/>
                  <a:gd name="connsiteX104" fmla="*/ 227104 w 1479932"/>
                  <a:gd name="connsiteY104" fmla="*/ 520137 h 592611"/>
                  <a:gd name="connsiteX105" fmla="*/ 236731 w 1479932"/>
                  <a:gd name="connsiteY105" fmla="*/ 542150 h 592611"/>
                  <a:gd name="connsiteX106" fmla="*/ 257013 w 1479932"/>
                  <a:gd name="connsiteY106" fmla="*/ 559511 h 592611"/>
                  <a:gd name="connsiteX107" fmla="*/ 285570 w 1479932"/>
                  <a:gd name="connsiteY107" fmla="*/ 564757 h 592611"/>
                  <a:gd name="connsiteX108" fmla="*/ 300119 w 1479932"/>
                  <a:gd name="connsiteY108" fmla="*/ 563189 h 592611"/>
                  <a:gd name="connsiteX109" fmla="*/ 322889 w 1479932"/>
                  <a:gd name="connsiteY109" fmla="*/ 556807 h 592611"/>
                  <a:gd name="connsiteX110" fmla="*/ 324890 w 1479932"/>
                  <a:gd name="connsiteY110" fmla="*/ 556861 h 592611"/>
                  <a:gd name="connsiteX111" fmla="*/ 338627 w 1479932"/>
                  <a:gd name="connsiteY111" fmla="*/ 561025 h 592611"/>
                  <a:gd name="connsiteX112" fmla="*/ 343549 w 1479932"/>
                  <a:gd name="connsiteY112" fmla="*/ 555509 h 592611"/>
                  <a:gd name="connsiteX113" fmla="*/ 349985 w 1479932"/>
                  <a:gd name="connsiteY113" fmla="*/ 530467 h 592611"/>
                  <a:gd name="connsiteX114" fmla="*/ 357395 w 1479932"/>
                  <a:gd name="connsiteY114" fmla="*/ 503100 h 592611"/>
                  <a:gd name="connsiteX115" fmla="*/ 369456 w 1479932"/>
                  <a:gd name="connsiteY115" fmla="*/ 500774 h 592611"/>
                  <a:gd name="connsiteX116" fmla="*/ 395958 w 1479932"/>
                  <a:gd name="connsiteY116" fmla="*/ 503100 h 592611"/>
                  <a:gd name="connsiteX117" fmla="*/ 443553 w 1479932"/>
                  <a:gd name="connsiteY117" fmla="*/ 527114 h 592611"/>
                  <a:gd name="connsiteX118" fmla="*/ 499747 w 1479932"/>
                  <a:gd name="connsiteY118" fmla="*/ 566975 h 592611"/>
                  <a:gd name="connsiteX119" fmla="*/ 523166 w 1479932"/>
                  <a:gd name="connsiteY119" fmla="*/ 575304 h 592611"/>
                  <a:gd name="connsiteX120" fmla="*/ 528683 w 1479932"/>
                  <a:gd name="connsiteY120" fmla="*/ 575034 h 592611"/>
                  <a:gd name="connsiteX121" fmla="*/ 540094 w 1479932"/>
                  <a:gd name="connsiteY121" fmla="*/ 574547 h 592611"/>
                  <a:gd name="connsiteX122" fmla="*/ 544422 w 1479932"/>
                  <a:gd name="connsiteY122" fmla="*/ 574547 h 592611"/>
                  <a:gd name="connsiteX123" fmla="*/ 548965 w 1479932"/>
                  <a:gd name="connsiteY123" fmla="*/ 574601 h 592611"/>
                  <a:gd name="connsiteX124" fmla="*/ 574385 w 1479932"/>
                  <a:gd name="connsiteY124" fmla="*/ 572708 h 592611"/>
                  <a:gd name="connsiteX125" fmla="*/ 609810 w 1479932"/>
                  <a:gd name="connsiteY125" fmla="*/ 565677 h 592611"/>
                  <a:gd name="connsiteX126" fmla="*/ 633283 w 1479932"/>
                  <a:gd name="connsiteY126" fmla="*/ 543285 h 592611"/>
                  <a:gd name="connsiteX127" fmla="*/ 685097 w 1479932"/>
                  <a:gd name="connsiteY127" fmla="*/ 512565 h 592611"/>
                  <a:gd name="connsiteX128" fmla="*/ 688667 w 1479932"/>
                  <a:gd name="connsiteY128" fmla="*/ 512403 h 592611"/>
                  <a:gd name="connsiteX129" fmla="*/ 707272 w 1479932"/>
                  <a:gd name="connsiteY129" fmla="*/ 522246 h 592611"/>
                  <a:gd name="connsiteX130" fmla="*/ 727662 w 1479932"/>
                  <a:gd name="connsiteY130" fmla="*/ 530954 h 592611"/>
                  <a:gd name="connsiteX131" fmla="*/ 733341 w 1479932"/>
                  <a:gd name="connsiteY131" fmla="*/ 529548 h 592611"/>
                  <a:gd name="connsiteX132" fmla="*/ 764223 w 1479932"/>
                  <a:gd name="connsiteY132" fmla="*/ 508509 h 592611"/>
                  <a:gd name="connsiteX133" fmla="*/ 778232 w 1479932"/>
                  <a:gd name="connsiteY133" fmla="*/ 502559 h 592611"/>
                  <a:gd name="connsiteX134" fmla="*/ 791915 w 1479932"/>
                  <a:gd name="connsiteY134" fmla="*/ 509158 h 592611"/>
                  <a:gd name="connsiteX135" fmla="*/ 784505 w 1479932"/>
                  <a:gd name="connsiteY135" fmla="*/ 534524 h 592611"/>
                  <a:gd name="connsiteX136" fmla="*/ 770660 w 1479932"/>
                  <a:gd name="connsiteY136" fmla="*/ 556266 h 592611"/>
                  <a:gd name="connsiteX137" fmla="*/ 774824 w 1479932"/>
                  <a:gd name="connsiteY137" fmla="*/ 568922 h 592611"/>
                  <a:gd name="connsiteX138" fmla="*/ 776285 w 1479932"/>
                  <a:gd name="connsiteY138" fmla="*/ 591151 h 592611"/>
                  <a:gd name="connsiteX139" fmla="*/ 782721 w 1479932"/>
                  <a:gd name="connsiteY139" fmla="*/ 592611 h 592611"/>
                  <a:gd name="connsiteX140" fmla="*/ 786020 w 1479932"/>
                  <a:gd name="connsiteY140" fmla="*/ 592070 h 592611"/>
                  <a:gd name="connsiteX141" fmla="*/ 807167 w 1479932"/>
                  <a:gd name="connsiteY141" fmla="*/ 574438 h 592611"/>
                  <a:gd name="connsiteX142" fmla="*/ 820634 w 1479932"/>
                  <a:gd name="connsiteY142" fmla="*/ 555238 h 592611"/>
                  <a:gd name="connsiteX143" fmla="*/ 821337 w 1479932"/>
                  <a:gd name="connsiteY143" fmla="*/ 541447 h 592611"/>
                  <a:gd name="connsiteX144" fmla="*/ 829018 w 1479932"/>
                  <a:gd name="connsiteY144" fmla="*/ 509699 h 592611"/>
                  <a:gd name="connsiteX145" fmla="*/ 838536 w 1479932"/>
                  <a:gd name="connsiteY145" fmla="*/ 505642 h 592611"/>
                  <a:gd name="connsiteX146" fmla="*/ 855465 w 1479932"/>
                  <a:gd name="connsiteY146" fmla="*/ 512078 h 592611"/>
                  <a:gd name="connsiteX147" fmla="*/ 872232 w 1479932"/>
                  <a:gd name="connsiteY147" fmla="*/ 519109 h 592611"/>
                  <a:gd name="connsiteX148" fmla="*/ 874990 w 1479932"/>
                  <a:gd name="connsiteY148" fmla="*/ 519326 h 592611"/>
                  <a:gd name="connsiteX149" fmla="*/ 920638 w 1479932"/>
                  <a:gd name="connsiteY149" fmla="*/ 502668 h 592611"/>
                  <a:gd name="connsiteX150" fmla="*/ 933727 w 1479932"/>
                  <a:gd name="connsiteY150" fmla="*/ 496664 h 592611"/>
                  <a:gd name="connsiteX151" fmla="*/ 958714 w 1479932"/>
                  <a:gd name="connsiteY151" fmla="*/ 492824 h 592611"/>
                  <a:gd name="connsiteX152" fmla="*/ 963095 w 1479932"/>
                  <a:gd name="connsiteY152" fmla="*/ 492932 h 592611"/>
                  <a:gd name="connsiteX153" fmla="*/ 993220 w 1479932"/>
                  <a:gd name="connsiteY153" fmla="*/ 499368 h 592611"/>
                  <a:gd name="connsiteX154" fmla="*/ 995762 w 1479932"/>
                  <a:gd name="connsiteY154" fmla="*/ 500396 h 592611"/>
                  <a:gd name="connsiteX155" fmla="*/ 1040761 w 1479932"/>
                  <a:gd name="connsiteY155" fmla="*/ 511862 h 592611"/>
                  <a:gd name="connsiteX156" fmla="*/ 1058555 w 1479932"/>
                  <a:gd name="connsiteY156" fmla="*/ 509807 h 592611"/>
                  <a:gd name="connsiteX157" fmla="*/ 1116643 w 1479932"/>
                  <a:gd name="connsiteY157" fmla="*/ 488876 h 592611"/>
                  <a:gd name="connsiteX158" fmla="*/ 1151636 w 1479932"/>
                  <a:gd name="connsiteY158" fmla="*/ 475408 h 592611"/>
                  <a:gd name="connsiteX159" fmla="*/ 1204477 w 1479932"/>
                  <a:gd name="connsiteY159" fmla="*/ 470811 h 592611"/>
                  <a:gd name="connsiteX160" fmla="*/ 1233034 w 1479932"/>
                  <a:gd name="connsiteY160" fmla="*/ 469243 h 592611"/>
                  <a:gd name="connsiteX161" fmla="*/ 1248719 w 1479932"/>
                  <a:gd name="connsiteY161" fmla="*/ 463780 h 592611"/>
                  <a:gd name="connsiteX162" fmla="*/ 1269866 w 1479932"/>
                  <a:gd name="connsiteY162" fmla="*/ 458101 h 592611"/>
                  <a:gd name="connsiteX163" fmla="*/ 1300100 w 1479932"/>
                  <a:gd name="connsiteY163" fmla="*/ 465889 h 592611"/>
                  <a:gd name="connsiteX164" fmla="*/ 1312377 w 1479932"/>
                  <a:gd name="connsiteY164" fmla="*/ 454315 h 592611"/>
                  <a:gd name="connsiteX165" fmla="*/ 1334498 w 1479932"/>
                  <a:gd name="connsiteY165" fmla="*/ 446365 h 592611"/>
                  <a:gd name="connsiteX166" fmla="*/ 1340014 w 1479932"/>
                  <a:gd name="connsiteY166" fmla="*/ 446094 h 592611"/>
                  <a:gd name="connsiteX167" fmla="*/ 1357971 w 1479932"/>
                  <a:gd name="connsiteY167" fmla="*/ 449448 h 592611"/>
                  <a:gd name="connsiteX168" fmla="*/ 1383715 w 1479932"/>
                  <a:gd name="connsiteY168" fmla="*/ 454207 h 592611"/>
                  <a:gd name="connsiteX169" fmla="*/ 1390368 w 1479932"/>
                  <a:gd name="connsiteY169" fmla="*/ 454423 h 592611"/>
                  <a:gd name="connsiteX170" fmla="*/ 1397561 w 1479932"/>
                  <a:gd name="connsiteY170" fmla="*/ 454532 h 592611"/>
                  <a:gd name="connsiteX171" fmla="*/ 1413570 w 1479932"/>
                  <a:gd name="connsiteY171" fmla="*/ 454153 h 592611"/>
                  <a:gd name="connsiteX172" fmla="*/ 1422981 w 1479932"/>
                  <a:gd name="connsiteY172" fmla="*/ 453883 h 592611"/>
                  <a:gd name="connsiteX173" fmla="*/ 1434393 w 1479932"/>
                  <a:gd name="connsiteY173" fmla="*/ 455668 h 592611"/>
                  <a:gd name="connsiteX174" fmla="*/ 1440937 w 1479932"/>
                  <a:gd name="connsiteY174" fmla="*/ 467404 h 592611"/>
                  <a:gd name="connsiteX175" fmla="*/ 1448401 w 1479932"/>
                  <a:gd name="connsiteY175" fmla="*/ 479573 h 592611"/>
                  <a:gd name="connsiteX176" fmla="*/ 1451484 w 1479932"/>
                  <a:gd name="connsiteY176" fmla="*/ 479898 h 592611"/>
                  <a:gd name="connsiteX177" fmla="*/ 1479933 w 1479932"/>
                  <a:gd name="connsiteY177" fmla="*/ 470487 h 592611"/>
                  <a:gd name="connsiteX178" fmla="*/ 1475985 w 1479932"/>
                  <a:gd name="connsiteY178" fmla="*/ 463023 h 592611"/>
                  <a:gd name="connsiteX179" fmla="*/ 1469007 w 1479932"/>
                  <a:gd name="connsiteY179" fmla="*/ 458101 h 592611"/>
                  <a:gd name="connsiteX180" fmla="*/ 1458948 w 1479932"/>
                  <a:gd name="connsiteY180" fmla="*/ 444310 h 592611"/>
                  <a:gd name="connsiteX181" fmla="*/ 1459056 w 1479932"/>
                  <a:gd name="connsiteY181" fmla="*/ 435548 h 592611"/>
                  <a:gd name="connsiteX182" fmla="*/ 1456676 w 1479932"/>
                  <a:gd name="connsiteY182" fmla="*/ 420728 h 592611"/>
                  <a:gd name="connsiteX183" fmla="*/ 1448509 w 1479932"/>
                  <a:gd name="connsiteY183" fmla="*/ 413805 h 592611"/>
                  <a:gd name="connsiteX184" fmla="*/ 1436286 w 1479932"/>
                  <a:gd name="connsiteY184" fmla="*/ 398986 h 592611"/>
                  <a:gd name="connsiteX185" fmla="*/ 1448942 w 1479932"/>
                  <a:gd name="connsiteY185" fmla="*/ 372539 h 592611"/>
                  <a:gd name="connsiteX186" fmla="*/ 1456135 w 1479932"/>
                  <a:gd name="connsiteY186" fmla="*/ 364426 h 592611"/>
                  <a:gd name="connsiteX187" fmla="*/ 1453647 w 1479932"/>
                  <a:gd name="connsiteY187" fmla="*/ 363615 h 592611"/>
                  <a:gd name="connsiteX188" fmla="*/ 1441370 w 1479932"/>
                  <a:gd name="connsiteY188" fmla="*/ 349715 h 592611"/>
                  <a:gd name="connsiteX189" fmla="*/ 1441749 w 1479932"/>
                  <a:gd name="connsiteY189" fmla="*/ 337491 h 592611"/>
                  <a:gd name="connsiteX190" fmla="*/ 1439261 w 1479932"/>
                  <a:gd name="connsiteY190" fmla="*/ 313315 h 592611"/>
                  <a:gd name="connsiteX191" fmla="*/ 1432013 w 1479932"/>
                  <a:gd name="connsiteY191" fmla="*/ 304932 h 592611"/>
                  <a:gd name="connsiteX192" fmla="*/ 1422819 w 1479932"/>
                  <a:gd name="connsiteY192" fmla="*/ 289302 h 592611"/>
                  <a:gd name="connsiteX193" fmla="*/ 1419844 w 1479932"/>
                  <a:gd name="connsiteY193" fmla="*/ 279837 h 592611"/>
                  <a:gd name="connsiteX194" fmla="*/ 1421899 w 1479932"/>
                  <a:gd name="connsiteY194" fmla="*/ 259284 h 592611"/>
                  <a:gd name="connsiteX195" fmla="*/ 1429309 w 1479932"/>
                  <a:gd name="connsiteY195" fmla="*/ 255390 h 592611"/>
                  <a:gd name="connsiteX196" fmla="*/ 1434880 w 1479932"/>
                  <a:gd name="connsiteY196" fmla="*/ 256796 h 592611"/>
                  <a:gd name="connsiteX197" fmla="*/ 1437692 w 1479932"/>
                  <a:gd name="connsiteY197" fmla="*/ 257445 h 592611"/>
                  <a:gd name="connsiteX198" fmla="*/ 1444561 w 1479932"/>
                  <a:gd name="connsiteY198" fmla="*/ 253768 h 592611"/>
                  <a:gd name="connsiteX199" fmla="*/ 1452566 w 1479932"/>
                  <a:gd name="connsiteY199" fmla="*/ 237055 h 592611"/>
                  <a:gd name="connsiteX200" fmla="*/ 1459705 w 1479932"/>
                  <a:gd name="connsiteY200" fmla="*/ 223696 h 592611"/>
                  <a:gd name="connsiteX201" fmla="*/ 1464302 w 1479932"/>
                  <a:gd name="connsiteY201" fmla="*/ 222560 h 592611"/>
                  <a:gd name="connsiteX202" fmla="*/ 1464789 w 1479932"/>
                  <a:gd name="connsiteY202" fmla="*/ 222560 h 592611"/>
                  <a:gd name="connsiteX203" fmla="*/ 1463923 w 1479932"/>
                  <a:gd name="connsiteY203" fmla="*/ 217476 h 592611"/>
                  <a:gd name="connsiteX204" fmla="*/ 1461327 w 1479932"/>
                  <a:gd name="connsiteY204" fmla="*/ 211203 h 592611"/>
                  <a:gd name="connsiteX205" fmla="*/ 1455973 w 1479932"/>
                  <a:gd name="connsiteY205" fmla="*/ 207957 h 592611"/>
                  <a:gd name="connsiteX206" fmla="*/ 1438828 w 1479932"/>
                  <a:gd name="connsiteY206" fmla="*/ 204928 h 592611"/>
                  <a:gd name="connsiteX207" fmla="*/ 1399454 w 1479932"/>
                  <a:gd name="connsiteY207" fmla="*/ 192002 h 592611"/>
                  <a:gd name="connsiteX208" fmla="*/ 1399400 w 1479932"/>
                  <a:gd name="connsiteY208" fmla="*/ 192002 h 592611"/>
                  <a:gd name="connsiteX209" fmla="*/ 1388204 w 1479932"/>
                  <a:gd name="connsiteY209" fmla="*/ 172477 h 592611"/>
                  <a:gd name="connsiteX210" fmla="*/ 1388583 w 1479932"/>
                  <a:gd name="connsiteY210" fmla="*/ 163932 h 592611"/>
                  <a:gd name="connsiteX211" fmla="*/ 1388799 w 1479932"/>
                  <a:gd name="connsiteY211" fmla="*/ 142947 h 592611"/>
                  <a:gd name="connsiteX212" fmla="*/ 1389178 w 1479932"/>
                  <a:gd name="connsiteY212" fmla="*/ 123314 h 592611"/>
                  <a:gd name="connsiteX213" fmla="*/ 1385338 w 1479932"/>
                  <a:gd name="connsiteY213" fmla="*/ 106385 h 592611"/>
                  <a:gd name="connsiteX214" fmla="*/ 1371546 w 1479932"/>
                  <a:gd name="connsiteY214" fmla="*/ 89673 h 592611"/>
                  <a:gd name="connsiteX215" fmla="*/ 1353157 w 1479932"/>
                  <a:gd name="connsiteY215" fmla="*/ 73069 h 592611"/>
                  <a:gd name="connsiteX216" fmla="*/ 1338284 w 1479932"/>
                  <a:gd name="connsiteY216" fmla="*/ 59494 h 592611"/>
                  <a:gd name="connsiteX217" fmla="*/ 1326331 w 1479932"/>
                  <a:gd name="connsiteY217" fmla="*/ 52246 h 592611"/>
                  <a:gd name="connsiteX218" fmla="*/ 1320003 w 1479932"/>
                  <a:gd name="connsiteY218" fmla="*/ 51489 h 592611"/>
                  <a:gd name="connsiteX219" fmla="*/ 1309889 w 1479932"/>
                  <a:gd name="connsiteY219" fmla="*/ 52895 h 592611"/>
                  <a:gd name="connsiteX220" fmla="*/ 1301127 w 1479932"/>
                  <a:gd name="connsiteY220" fmla="*/ 57709 h 592611"/>
                  <a:gd name="connsiteX221" fmla="*/ 1290689 w 1479932"/>
                  <a:gd name="connsiteY221" fmla="*/ 62577 h 592611"/>
                  <a:gd name="connsiteX222" fmla="*/ 1279385 w 1479932"/>
                  <a:gd name="connsiteY222" fmla="*/ 60089 h 592611"/>
                  <a:gd name="connsiteX223" fmla="*/ 1266729 w 1479932"/>
                  <a:gd name="connsiteY223" fmla="*/ 57601 h 592611"/>
                  <a:gd name="connsiteX224" fmla="*/ 1256940 w 1479932"/>
                  <a:gd name="connsiteY224" fmla="*/ 58736 h 592611"/>
                  <a:gd name="connsiteX225" fmla="*/ 1237090 w 1479932"/>
                  <a:gd name="connsiteY225" fmla="*/ 60683 h 592611"/>
                  <a:gd name="connsiteX226" fmla="*/ 1234494 w 1479932"/>
                  <a:gd name="connsiteY226" fmla="*/ 60738 h 592611"/>
                  <a:gd name="connsiteX227" fmla="*/ 1212860 w 1479932"/>
                  <a:gd name="connsiteY227" fmla="*/ 56140 h 592611"/>
                  <a:gd name="connsiteX228" fmla="*/ 1211616 w 1479932"/>
                  <a:gd name="connsiteY228" fmla="*/ 57222 h 592611"/>
                  <a:gd name="connsiteX229" fmla="*/ 1197121 w 1479932"/>
                  <a:gd name="connsiteY229" fmla="*/ 71230 h 592611"/>
                  <a:gd name="connsiteX230" fmla="*/ 1169105 w 1479932"/>
                  <a:gd name="connsiteY230" fmla="*/ 83615 h 592611"/>
                  <a:gd name="connsiteX231" fmla="*/ 1143361 w 1479932"/>
                  <a:gd name="connsiteY231" fmla="*/ 98273 h 592611"/>
                  <a:gd name="connsiteX232" fmla="*/ 1120212 w 1479932"/>
                  <a:gd name="connsiteY232" fmla="*/ 107305 h 592611"/>
                  <a:gd name="connsiteX233" fmla="*/ 1114263 w 1479932"/>
                  <a:gd name="connsiteY233" fmla="*/ 108278 h 592611"/>
                  <a:gd name="connsiteX234" fmla="*/ 1097983 w 1479932"/>
                  <a:gd name="connsiteY234" fmla="*/ 104979 h 592611"/>
                  <a:gd name="connsiteX235" fmla="*/ 1064667 w 1479932"/>
                  <a:gd name="connsiteY235" fmla="*/ 97137 h 592611"/>
                  <a:gd name="connsiteX236" fmla="*/ 1039571 w 1479932"/>
                  <a:gd name="connsiteY236" fmla="*/ 91458 h 592611"/>
                  <a:gd name="connsiteX237" fmla="*/ 999656 w 1479932"/>
                  <a:gd name="connsiteY237" fmla="*/ 100815 h 592611"/>
                  <a:gd name="connsiteX238" fmla="*/ 975751 w 1479932"/>
                  <a:gd name="connsiteY238" fmla="*/ 106494 h 592611"/>
                  <a:gd name="connsiteX239" fmla="*/ 970072 w 1479932"/>
                  <a:gd name="connsiteY239" fmla="*/ 106494 h 592611"/>
                  <a:gd name="connsiteX240" fmla="*/ 943029 w 1479932"/>
                  <a:gd name="connsiteY240" fmla="*/ 99787 h 592611"/>
                  <a:gd name="connsiteX241" fmla="*/ 917609 w 1479932"/>
                  <a:gd name="connsiteY241" fmla="*/ 91782 h 592611"/>
                  <a:gd name="connsiteX242" fmla="*/ 904737 w 1479932"/>
                  <a:gd name="connsiteY242" fmla="*/ 89511 h 592611"/>
                  <a:gd name="connsiteX243" fmla="*/ 898950 w 1479932"/>
                  <a:gd name="connsiteY243" fmla="*/ 89727 h 592611"/>
                  <a:gd name="connsiteX244" fmla="*/ 891432 w 1479932"/>
                  <a:gd name="connsiteY244" fmla="*/ 89944 h 592611"/>
                  <a:gd name="connsiteX245" fmla="*/ 885753 w 1479932"/>
                  <a:gd name="connsiteY245" fmla="*/ 89835 h 592611"/>
                  <a:gd name="connsiteX246" fmla="*/ 863253 w 1479932"/>
                  <a:gd name="connsiteY246" fmla="*/ 78856 h 592611"/>
                  <a:gd name="connsiteX247" fmla="*/ 845892 w 1479932"/>
                  <a:gd name="connsiteY247" fmla="*/ 66146 h 592611"/>
                  <a:gd name="connsiteX248" fmla="*/ 844162 w 1479932"/>
                  <a:gd name="connsiteY248" fmla="*/ 65984 h 592611"/>
                  <a:gd name="connsiteX249" fmla="*/ 822365 w 1479932"/>
                  <a:gd name="connsiteY249" fmla="*/ 74529 h 592611"/>
                  <a:gd name="connsiteX250" fmla="*/ 814523 w 1479932"/>
                  <a:gd name="connsiteY250" fmla="*/ 75341 h 592611"/>
                  <a:gd name="connsiteX251" fmla="*/ 805328 w 1479932"/>
                  <a:gd name="connsiteY251" fmla="*/ 67823 h 592611"/>
                  <a:gd name="connsiteX252" fmla="*/ 791483 w 1479932"/>
                  <a:gd name="connsiteY252" fmla="*/ 42781 h 592611"/>
                  <a:gd name="connsiteX253" fmla="*/ 775582 w 1479932"/>
                  <a:gd name="connsiteY253" fmla="*/ 31153 h 592611"/>
                  <a:gd name="connsiteX254" fmla="*/ 768821 w 1479932"/>
                  <a:gd name="connsiteY254" fmla="*/ 32884 h 592611"/>
                  <a:gd name="connsiteX255" fmla="*/ 753406 w 1479932"/>
                  <a:gd name="connsiteY255" fmla="*/ 36345 h 592611"/>
                  <a:gd name="connsiteX256" fmla="*/ 740805 w 1479932"/>
                  <a:gd name="connsiteY256" fmla="*/ 35912 h 592611"/>
                  <a:gd name="connsiteX257" fmla="*/ 719928 w 1479932"/>
                  <a:gd name="connsiteY257" fmla="*/ 21904 h 592611"/>
                  <a:gd name="connsiteX258" fmla="*/ 712843 w 1479932"/>
                  <a:gd name="connsiteY258" fmla="*/ 1514 h 592611"/>
                  <a:gd name="connsiteX259" fmla="*/ 706893 w 1479932"/>
                  <a:gd name="connsiteY259" fmla="*/ 0 h 592611"/>
                  <a:gd name="connsiteX260" fmla="*/ 127371 w 1479932"/>
                  <a:gd name="connsiteY260" fmla="*/ 504506 h 592611"/>
                  <a:gd name="connsiteX261" fmla="*/ 124829 w 1479932"/>
                  <a:gd name="connsiteY261" fmla="*/ 505480 h 592611"/>
                  <a:gd name="connsiteX262" fmla="*/ 108928 w 1479932"/>
                  <a:gd name="connsiteY262" fmla="*/ 510726 h 592611"/>
                  <a:gd name="connsiteX263" fmla="*/ 98056 w 1479932"/>
                  <a:gd name="connsiteY263" fmla="*/ 517487 h 592611"/>
                  <a:gd name="connsiteX264" fmla="*/ 102383 w 1479932"/>
                  <a:gd name="connsiteY264" fmla="*/ 520191 h 592611"/>
                  <a:gd name="connsiteX265" fmla="*/ 107467 w 1479932"/>
                  <a:gd name="connsiteY265" fmla="*/ 518731 h 592611"/>
                  <a:gd name="connsiteX266" fmla="*/ 119528 w 1479932"/>
                  <a:gd name="connsiteY266" fmla="*/ 514999 h 592611"/>
                  <a:gd name="connsiteX267" fmla="*/ 129426 w 1479932"/>
                  <a:gd name="connsiteY267" fmla="*/ 510997 h 592611"/>
                  <a:gd name="connsiteX268" fmla="*/ 127371 w 1479932"/>
                  <a:gd name="connsiteY268" fmla="*/ 504506 h 59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</a:cxnLst>
                <a:rect l="l" t="t" r="r" b="b"/>
                <a:pathLst>
                  <a:path w="1479932" h="592611">
                    <a:moveTo>
                      <a:pt x="706893" y="0"/>
                    </a:moveTo>
                    <a:cubicBezTo>
                      <a:pt x="702567" y="0"/>
                      <a:pt x="698456" y="2217"/>
                      <a:pt x="693156" y="5192"/>
                    </a:cubicBezTo>
                    <a:cubicBezTo>
                      <a:pt x="687260" y="8491"/>
                      <a:pt x="671035" y="8924"/>
                      <a:pt x="658217" y="8924"/>
                    </a:cubicBezTo>
                    <a:cubicBezTo>
                      <a:pt x="654322" y="8924"/>
                      <a:pt x="650699" y="8870"/>
                      <a:pt x="647832" y="8870"/>
                    </a:cubicBezTo>
                    <a:cubicBezTo>
                      <a:pt x="635609" y="8870"/>
                      <a:pt x="624954" y="8870"/>
                      <a:pt x="610459" y="7518"/>
                    </a:cubicBezTo>
                    <a:cubicBezTo>
                      <a:pt x="597317" y="6274"/>
                      <a:pt x="586500" y="3461"/>
                      <a:pt x="572491" y="3461"/>
                    </a:cubicBezTo>
                    <a:cubicBezTo>
                      <a:pt x="571139" y="3461"/>
                      <a:pt x="569733" y="3515"/>
                      <a:pt x="568327" y="3569"/>
                    </a:cubicBezTo>
                    <a:cubicBezTo>
                      <a:pt x="552210" y="4218"/>
                      <a:pt x="553508" y="10276"/>
                      <a:pt x="533226" y="14927"/>
                    </a:cubicBezTo>
                    <a:cubicBezTo>
                      <a:pt x="512944" y="19579"/>
                      <a:pt x="511321" y="18227"/>
                      <a:pt x="498827" y="25907"/>
                    </a:cubicBezTo>
                    <a:cubicBezTo>
                      <a:pt x="486280" y="33587"/>
                      <a:pt x="480114" y="36291"/>
                      <a:pt x="467945" y="42944"/>
                    </a:cubicBezTo>
                    <a:cubicBezTo>
                      <a:pt x="455722" y="49650"/>
                      <a:pt x="431762" y="64145"/>
                      <a:pt x="425272" y="69824"/>
                    </a:cubicBezTo>
                    <a:cubicBezTo>
                      <a:pt x="418836" y="75503"/>
                      <a:pt x="408559" y="85833"/>
                      <a:pt x="391523" y="93513"/>
                    </a:cubicBezTo>
                    <a:cubicBezTo>
                      <a:pt x="386222" y="95893"/>
                      <a:pt x="382544" y="96812"/>
                      <a:pt x="379570" y="96812"/>
                    </a:cubicBezTo>
                    <a:cubicBezTo>
                      <a:pt x="372971" y="96812"/>
                      <a:pt x="370213" y="92269"/>
                      <a:pt x="362209" y="89511"/>
                    </a:cubicBezTo>
                    <a:cubicBezTo>
                      <a:pt x="350634" y="85509"/>
                      <a:pt x="343874" y="83508"/>
                      <a:pt x="335491" y="82155"/>
                    </a:cubicBezTo>
                    <a:cubicBezTo>
                      <a:pt x="333597" y="81885"/>
                      <a:pt x="331975" y="81723"/>
                      <a:pt x="330460" y="81723"/>
                    </a:cubicBezTo>
                    <a:cubicBezTo>
                      <a:pt x="325377" y="81723"/>
                      <a:pt x="321320" y="83183"/>
                      <a:pt x="310395" y="84481"/>
                    </a:cubicBezTo>
                    <a:cubicBezTo>
                      <a:pt x="306176" y="84968"/>
                      <a:pt x="302715" y="85184"/>
                      <a:pt x="299578" y="85184"/>
                    </a:cubicBezTo>
                    <a:cubicBezTo>
                      <a:pt x="292276" y="85184"/>
                      <a:pt x="287030" y="84102"/>
                      <a:pt x="278863" y="83129"/>
                    </a:cubicBezTo>
                    <a:cubicBezTo>
                      <a:pt x="267289" y="81831"/>
                      <a:pt x="256959" y="77775"/>
                      <a:pt x="246737" y="77775"/>
                    </a:cubicBezTo>
                    <a:cubicBezTo>
                      <a:pt x="236461" y="77775"/>
                      <a:pt x="238678" y="82750"/>
                      <a:pt x="237704" y="89132"/>
                    </a:cubicBezTo>
                    <a:cubicBezTo>
                      <a:pt x="236731" y="95460"/>
                      <a:pt x="239922" y="94108"/>
                      <a:pt x="241220" y="99841"/>
                    </a:cubicBezTo>
                    <a:cubicBezTo>
                      <a:pt x="242518" y="105520"/>
                      <a:pt x="241869" y="107197"/>
                      <a:pt x="244465" y="113146"/>
                    </a:cubicBezTo>
                    <a:cubicBezTo>
                      <a:pt x="247007" y="119149"/>
                      <a:pt x="258635" y="121529"/>
                      <a:pt x="270859" y="123855"/>
                    </a:cubicBezTo>
                    <a:cubicBezTo>
                      <a:pt x="283082" y="126180"/>
                      <a:pt x="287246" y="125531"/>
                      <a:pt x="286273" y="129534"/>
                    </a:cubicBezTo>
                    <a:cubicBezTo>
                      <a:pt x="285299" y="133536"/>
                      <a:pt x="275997" y="132833"/>
                      <a:pt x="265396" y="133861"/>
                    </a:cubicBezTo>
                    <a:cubicBezTo>
                      <a:pt x="254741" y="134888"/>
                      <a:pt x="253173" y="135862"/>
                      <a:pt x="243167" y="136241"/>
                    </a:cubicBezTo>
                    <a:cubicBezTo>
                      <a:pt x="233215" y="136565"/>
                      <a:pt x="228672" y="138566"/>
                      <a:pt x="223859" y="139215"/>
                    </a:cubicBezTo>
                    <a:cubicBezTo>
                      <a:pt x="219045" y="139864"/>
                      <a:pt x="214826" y="149221"/>
                      <a:pt x="221316" y="152195"/>
                    </a:cubicBezTo>
                    <a:cubicBezTo>
                      <a:pt x="227753" y="155224"/>
                      <a:pt x="231268" y="154197"/>
                      <a:pt x="234838" y="157875"/>
                    </a:cubicBezTo>
                    <a:cubicBezTo>
                      <a:pt x="238353" y="161552"/>
                      <a:pt x="232566" y="162201"/>
                      <a:pt x="225481" y="165879"/>
                    </a:cubicBezTo>
                    <a:cubicBezTo>
                      <a:pt x="223426" y="166961"/>
                      <a:pt x="221316" y="167340"/>
                      <a:pt x="219045" y="167340"/>
                    </a:cubicBezTo>
                    <a:cubicBezTo>
                      <a:pt x="213474" y="167340"/>
                      <a:pt x="207254" y="164797"/>
                      <a:pt x="200331" y="162850"/>
                    </a:cubicBezTo>
                    <a:cubicBezTo>
                      <a:pt x="196816" y="161877"/>
                      <a:pt x="194274" y="161552"/>
                      <a:pt x="191894" y="161552"/>
                    </a:cubicBezTo>
                    <a:cubicBezTo>
                      <a:pt x="187784" y="161552"/>
                      <a:pt x="184052" y="162580"/>
                      <a:pt x="175885" y="163175"/>
                    </a:cubicBezTo>
                    <a:cubicBezTo>
                      <a:pt x="171829" y="163499"/>
                      <a:pt x="169070" y="163608"/>
                      <a:pt x="166799" y="163608"/>
                    </a:cubicBezTo>
                    <a:cubicBezTo>
                      <a:pt x="161877" y="163608"/>
                      <a:pt x="159281" y="163067"/>
                      <a:pt x="150465" y="162850"/>
                    </a:cubicBezTo>
                    <a:cubicBezTo>
                      <a:pt x="137593" y="162526"/>
                      <a:pt x="144029" y="157875"/>
                      <a:pt x="139810" y="152142"/>
                    </a:cubicBezTo>
                    <a:cubicBezTo>
                      <a:pt x="138242" y="150086"/>
                      <a:pt x="136565" y="149167"/>
                      <a:pt x="135051" y="149167"/>
                    </a:cubicBezTo>
                    <a:cubicBezTo>
                      <a:pt x="132509" y="149167"/>
                      <a:pt x="130616" y="151655"/>
                      <a:pt x="131481" y="154846"/>
                    </a:cubicBezTo>
                    <a:cubicBezTo>
                      <a:pt x="132779" y="159822"/>
                      <a:pt x="134023" y="161174"/>
                      <a:pt x="128398" y="164689"/>
                    </a:cubicBezTo>
                    <a:cubicBezTo>
                      <a:pt x="122773" y="168205"/>
                      <a:pt x="120394" y="167989"/>
                      <a:pt x="112281" y="170693"/>
                    </a:cubicBezTo>
                    <a:cubicBezTo>
                      <a:pt x="110604" y="171234"/>
                      <a:pt x="109144" y="171504"/>
                      <a:pt x="107846" y="171504"/>
                    </a:cubicBezTo>
                    <a:cubicBezTo>
                      <a:pt x="102870" y="171504"/>
                      <a:pt x="99841" y="167934"/>
                      <a:pt x="93946" y="163716"/>
                    </a:cubicBezTo>
                    <a:cubicBezTo>
                      <a:pt x="87348" y="158956"/>
                      <a:pt x="83832" y="158686"/>
                      <a:pt x="79776" y="158686"/>
                    </a:cubicBezTo>
                    <a:cubicBezTo>
                      <a:pt x="79235" y="158686"/>
                      <a:pt x="78748" y="158686"/>
                      <a:pt x="78207" y="158686"/>
                    </a:cubicBezTo>
                    <a:cubicBezTo>
                      <a:pt x="73394" y="158686"/>
                      <a:pt x="59223" y="167069"/>
                      <a:pt x="51165" y="170368"/>
                    </a:cubicBezTo>
                    <a:cubicBezTo>
                      <a:pt x="43106" y="173722"/>
                      <a:pt x="33154" y="180753"/>
                      <a:pt x="27692" y="184052"/>
                    </a:cubicBezTo>
                    <a:cubicBezTo>
                      <a:pt x="22229" y="187405"/>
                      <a:pt x="10330" y="199737"/>
                      <a:pt x="5787" y="205415"/>
                    </a:cubicBezTo>
                    <a:cubicBezTo>
                      <a:pt x="1298" y="211094"/>
                      <a:pt x="1947" y="214772"/>
                      <a:pt x="1622" y="226130"/>
                    </a:cubicBezTo>
                    <a:cubicBezTo>
                      <a:pt x="1298" y="237488"/>
                      <a:pt x="0" y="239164"/>
                      <a:pt x="0" y="245492"/>
                    </a:cubicBezTo>
                    <a:cubicBezTo>
                      <a:pt x="0" y="248143"/>
                      <a:pt x="811" y="248954"/>
                      <a:pt x="2488" y="248954"/>
                    </a:cubicBezTo>
                    <a:cubicBezTo>
                      <a:pt x="4814" y="248954"/>
                      <a:pt x="8708" y="247223"/>
                      <a:pt x="14170" y="246466"/>
                    </a:cubicBezTo>
                    <a:cubicBezTo>
                      <a:pt x="23527" y="245114"/>
                      <a:pt x="30883" y="242464"/>
                      <a:pt x="38617" y="241815"/>
                    </a:cubicBezTo>
                    <a:cubicBezTo>
                      <a:pt x="39590" y="241707"/>
                      <a:pt x="40618" y="241707"/>
                      <a:pt x="41700" y="241707"/>
                    </a:cubicBezTo>
                    <a:cubicBezTo>
                      <a:pt x="49164" y="241707"/>
                      <a:pt x="58304" y="243708"/>
                      <a:pt x="60521" y="247493"/>
                    </a:cubicBezTo>
                    <a:cubicBezTo>
                      <a:pt x="63063" y="251821"/>
                      <a:pt x="56032" y="254200"/>
                      <a:pt x="50245" y="259176"/>
                    </a:cubicBezTo>
                    <a:cubicBezTo>
                      <a:pt x="44458" y="264152"/>
                      <a:pt x="41862" y="266207"/>
                      <a:pt x="42835" y="271561"/>
                    </a:cubicBezTo>
                    <a:cubicBezTo>
                      <a:pt x="43809" y="276916"/>
                      <a:pt x="47325" y="275564"/>
                      <a:pt x="50245" y="284218"/>
                    </a:cubicBezTo>
                    <a:cubicBezTo>
                      <a:pt x="53166" y="292925"/>
                      <a:pt x="51868" y="295575"/>
                      <a:pt x="57330" y="298929"/>
                    </a:cubicBezTo>
                    <a:cubicBezTo>
                      <a:pt x="62847" y="302228"/>
                      <a:pt x="69878" y="301579"/>
                      <a:pt x="71501" y="307258"/>
                    </a:cubicBezTo>
                    <a:cubicBezTo>
                      <a:pt x="73069" y="312937"/>
                      <a:pt x="68904" y="312612"/>
                      <a:pt x="62793" y="315966"/>
                    </a:cubicBezTo>
                    <a:cubicBezTo>
                      <a:pt x="56681" y="319265"/>
                      <a:pt x="50570" y="322672"/>
                      <a:pt x="50245" y="328621"/>
                    </a:cubicBezTo>
                    <a:cubicBezTo>
                      <a:pt x="49921" y="334625"/>
                      <a:pt x="59710" y="341494"/>
                      <a:pt x="62631" y="343170"/>
                    </a:cubicBezTo>
                    <a:cubicBezTo>
                      <a:pt x="65551" y="344847"/>
                      <a:pt x="68093" y="347822"/>
                      <a:pt x="68364" y="354853"/>
                    </a:cubicBezTo>
                    <a:cubicBezTo>
                      <a:pt x="68526" y="357936"/>
                      <a:pt x="66038" y="358855"/>
                      <a:pt x="62631" y="358855"/>
                    </a:cubicBezTo>
                    <a:cubicBezTo>
                      <a:pt x="58250" y="358855"/>
                      <a:pt x="52354" y="357287"/>
                      <a:pt x="48731" y="356529"/>
                    </a:cubicBezTo>
                    <a:cubicBezTo>
                      <a:pt x="42295" y="355177"/>
                      <a:pt x="39699" y="352203"/>
                      <a:pt x="34885" y="347497"/>
                    </a:cubicBezTo>
                    <a:cubicBezTo>
                      <a:pt x="31802" y="344522"/>
                      <a:pt x="27746" y="341494"/>
                      <a:pt x="25258" y="341494"/>
                    </a:cubicBezTo>
                    <a:cubicBezTo>
                      <a:pt x="23852" y="341494"/>
                      <a:pt x="22932" y="342467"/>
                      <a:pt x="22932" y="344847"/>
                    </a:cubicBezTo>
                    <a:cubicBezTo>
                      <a:pt x="22932" y="351500"/>
                      <a:pt x="22608" y="356854"/>
                      <a:pt x="19363" y="360856"/>
                    </a:cubicBezTo>
                    <a:cubicBezTo>
                      <a:pt x="16171" y="364858"/>
                      <a:pt x="10655" y="363182"/>
                      <a:pt x="11358" y="367509"/>
                    </a:cubicBezTo>
                    <a:cubicBezTo>
                      <a:pt x="12007" y="371836"/>
                      <a:pt x="18768" y="371187"/>
                      <a:pt x="26772" y="372863"/>
                    </a:cubicBezTo>
                    <a:cubicBezTo>
                      <a:pt x="28665" y="373242"/>
                      <a:pt x="30558" y="373404"/>
                      <a:pt x="32451" y="373404"/>
                    </a:cubicBezTo>
                    <a:cubicBezTo>
                      <a:pt x="34615" y="373404"/>
                      <a:pt x="36778" y="373188"/>
                      <a:pt x="38887" y="373025"/>
                    </a:cubicBezTo>
                    <a:cubicBezTo>
                      <a:pt x="40997" y="372863"/>
                      <a:pt x="43052" y="372647"/>
                      <a:pt x="45053" y="372647"/>
                    </a:cubicBezTo>
                    <a:cubicBezTo>
                      <a:pt x="46784" y="372647"/>
                      <a:pt x="48460" y="372755"/>
                      <a:pt x="49975" y="373188"/>
                    </a:cubicBezTo>
                    <a:cubicBezTo>
                      <a:pt x="56735" y="374864"/>
                      <a:pt x="51597" y="382544"/>
                      <a:pt x="62847" y="390224"/>
                    </a:cubicBezTo>
                    <a:cubicBezTo>
                      <a:pt x="74151" y="397905"/>
                      <a:pt x="84102" y="397580"/>
                      <a:pt x="87294" y="399581"/>
                    </a:cubicBezTo>
                    <a:cubicBezTo>
                      <a:pt x="90539" y="401582"/>
                      <a:pt x="87294" y="414292"/>
                      <a:pt x="84102" y="417970"/>
                    </a:cubicBezTo>
                    <a:cubicBezTo>
                      <a:pt x="80857" y="421648"/>
                      <a:pt x="73826" y="420674"/>
                      <a:pt x="71230" y="425001"/>
                    </a:cubicBezTo>
                    <a:cubicBezTo>
                      <a:pt x="68634" y="429328"/>
                      <a:pt x="73448" y="428354"/>
                      <a:pt x="78586" y="431708"/>
                    </a:cubicBezTo>
                    <a:cubicBezTo>
                      <a:pt x="83778" y="435061"/>
                      <a:pt x="82750" y="440416"/>
                      <a:pt x="82750" y="445391"/>
                    </a:cubicBezTo>
                    <a:cubicBezTo>
                      <a:pt x="82750" y="450367"/>
                      <a:pt x="84048" y="451070"/>
                      <a:pt x="87943" y="456100"/>
                    </a:cubicBezTo>
                    <a:cubicBezTo>
                      <a:pt x="89673" y="458372"/>
                      <a:pt x="91729" y="459021"/>
                      <a:pt x="94325" y="459021"/>
                    </a:cubicBezTo>
                    <a:cubicBezTo>
                      <a:pt x="97462" y="459021"/>
                      <a:pt x="101518" y="458155"/>
                      <a:pt x="106926" y="458155"/>
                    </a:cubicBezTo>
                    <a:cubicBezTo>
                      <a:pt x="116878" y="458155"/>
                      <a:pt x="111415" y="460481"/>
                      <a:pt x="112065" y="467188"/>
                    </a:cubicBezTo>
                    <a:cubicBezTo>
                      <a:pt x="112714" y="473894"/>
                      <a:pt x="109522" y="472542"/>
                      <a:pt x="106278" y="474868"/>
                    </a:cubicBezTo>
                    <a:cubicBezTo>
                      <a:pt x="103086" y="477193"/>
                      <a:pt x="95028" y="474868"/>
                      <a:pt x="88592" y="477842"/>
                    </a:cubicBezTo>
                    <a:cubicBezTo>
                      <a:pt x="82155" y="480871"/>
                      <a:pt x="85996" y="488227"/>
                      <a:pt x="88592" y="490552"/>
                    </a:cubicBezTo>
                    <a:cubicBezTo>
                      <a:pt x="89403" y="491255"/>
                      <a:pt x="91783" y="491526"/>
                      <a:pt x="95028" y="491526"/>
                    </a:cubicBezTo>
                    <a:cubicBezTo>
                      <a:pt x="102329" y="491526"/>
                      <a:pt x="113849" y="490120"/>
                      <a:pt x="120772" y="489200"/>
                    </a:cubicBezTo>
                    <a:cubicBezTo>
                      <a:pt x="130778" y="487902"/>
                      <a:pt x="132076" y="485522"/>
                      <a:pt x="144083" y="485360"/>
                    </a:cubicBezTo>
                    <a:cubicBezTo>
                      <a:pt x="147166" y="485306"/>
                      <a:pt x="149654" y="485252"/>
                      <a:pt x="151709" y="485252"/>
                    </a:cubicBezTo>
                    <a:cubicBezTo>
                      <a:pt x="157658" y="485252"/>
                      <a:pt x="159714" y="485793"/>
                      <a:pt x="161174" y="489038"/>
                    </a:cubicBezTo>
                    <a:cubicBezTo>
                      <a:pt x="163121" y="493365"/>
                      <a:pt x="153169" y="501423"/>
                      <a:pt x="149275" y="507427"/>
                    </a:cubicBezTo>
                    <a:cubicBezTo>
                      <a:pt x="145381" y="513431"/>
                      <a:pt x="152520" y="517487"/>
                      <a:pt x="156955" y="517487"/>
                    </a:cubicBezTo>
                    <a:cubicBezTo>
                      <a:pt x="161444" y="517487"/>
                      <a:pt x="166961" y="509807"/>
                      <a:pt x="173018" y="504452"/>
                    </a:cubicBezTo>
                    <a:cubicBezTo>
                      <a:pt x="174912" y="502830"/>
                      <a:pt x="177345" y="502127"/>
                      <a:pt x="179887" y="502127"/>
                    </a:cubicBezTo>
                    <a:cubicBezTo>
                      <a:pt x="185782" y="502127"/>
                      <a:pt x="192273" y="505804"/>
                      <a:pt x="193625" y="510456"/>
                    </a:cubicBezTo>
                    <a:cubicBezTo>
                      <a:pt x="195572" y="517108"/>
                      <a:pt x="200061" y="519488"/>
                      <a:pt x="207795" y="522463"/>
                    </a:cubicBezTo>
                    <a:cubicBezTo>
                      <a:pt x="208931" y="522895"/>
                      <a:pt x="210067" y="523112"/>
                      <a:pt x="211095" y="523112"/>
                    </a:cubicBezTo>
                    <a:cubicBezTo>
                      <a:pt x="213582" y="523112"/>
                      <a:pt x="215908" y="522138"/>
                      <a:pt x="218126" y="521165"/>
                    </a:cubicBezTo>
                    <a:cubicBezTo>
                      <a:pt x="220343" y="520191"/>
                      <a:pt x="222344" y="519271"/>
                      <a:pt x="224291" y="519271"/>
                    </a:cubicBezTo>
                    <a:cubicBezTo>
                      <a:pt x="225265" y="519271"/>
                      <a:pt x="226184" y="519488"/>
                      <a:pt x="227104" y="520137"/>
                    </a:cubicBezTo>
                    <a:cubicBezTo>
                      <a:pt x="232242" y="523815"/>
                      <a:pt x="234838" y="535822"/>
                      <a:pt x="236731" y="542150"/>
                    </a:cubicBezTo>
                    <a:cubicBezTo>
                      <a:pt x="238678" y="548478"/>
                      <a:pt x="249279" y="555509"/>
                      <a:pt x="257013" y="559511"/>
                    </a:cubicBezTo>
                    <a:cubicBezTo>
                      <a:pt x="262421" y="562323"/>
                      <a:pt x="274050" y="564757"/>
                      <a:pt x="285570" y="564757"/>
                    </a:cubicBezTo>
                    <a:cubicBezTo>
                      <a:pt x="290600" y="564757"/>
                      <a:pt x="295630" y="564270"/>
                      <a:pt x="300119" y="563189"/>
                    </a:cubicBezTo>
                    <a:cubicBezTo>
                      <a:pt x="314181" y="559727"/>
                      <a:pt x="311152" y="556807"/>
                      <a:pt x="322889" y="556807"/>
                    </a:cubicBezTo>
                    <a:cubicBezTo>
                      <a:pt x="323538" y="556807"/>
                      <a:pt x="324187" y="556807"/>
                      <a:pt x="324890" y="556861"/>
                    </a:cubicBezTo>
                    <a:cubicBezTo>
                      <a:pt x="333868" y="557077"/>
                      <a:pt x="336356" y="561025"/>
                      <a:pt x="338627" y="561025"/>
                    </a:cubicBezTo>
                    <a:cubicBezTo>
                      <a:pt x="339925" y="561025"/>
                      <a:pt x="341169" y="559727"/>
                      <a:pt x="343549" y="555509"/>
                    </a:cubicBezTo>
                    <a:cubicBezTo>
                      <a:pt x="349985" y="544151"/>
                      <a:pt x="349661" y="540527"/>
                      <a:pt x="349985" y="530467"/>
                    </a:cubicBezTo>
                    <a:cubicBezTo>
                      <a:pt x="350310" y="520462"/>
                      <a:pt x="348687" y="507752"/>
                      <a:pt x="357395" y="503100"/>
                    </a:cubicBezTo>
                    <a:cubicBezTo>
                      <a:pt x="360640" y="501369"/>
                      <a:pt x="364750" y="500774"/>
                      <a:pt x="369456" y="500774"/>
                    </a:cubicBezTo>
                    <a:cubicBezTo>
                      <a:pt x="377407" y="500774"/>
                      <a:pt x="386871" y="502451"/>
                      <a:pt x="395958" y="503100"/>
                    </a:cubicBezTo>
                    <a:cubicBezTo>
                      <a:pt x="410452" y="504074"/>
                      <a:pt x="433276" y="518082"/>
                      <a:pt x="443553" y="527114"/>
                    </a:cubicBezTo>
                    <a:cubicBezTo>
                      <a:pt x="453829" y="536146"/>
                      <a:pt x="491689" y="561025"/>
                      <a:pt x="499747" y="566975"/>
                    </a:cubicBezTo>
                    <a:cubicBezTo>
                      <a:pt x="506616" y="572113"/>
                      <a:pt x="513214" y="575304"/>
                      <a:pt x="523166" y="575304"/>
                    </a:cubicBezTo>
                    <a:cubicBezTo>
                      <a:pt x="524897" y="575304"/>
                      <a:pt x="526736" y="575196"/>
                      <a:pt x="528683" y="575034"/>
                    </a:cubicBezTo>
                    <a:cubicBezTo>
                      <a:pt x="532469" y="574655"/>
                      <a:pt x="536201" y="574547"/>
                      <a:pt x="540094" y="574547"/>
                    </a:cubicBezTo>
                    <a:cubicBezTo>
                      <a:pt x="541501" y="574547"/>
                      <a:pt x="542907" y="574547"/>
                      <a:pt x="544422" y="574547"/>
                    </a:cubicBezTo>
                    <a:cubicBezTo>
                      <a:pt x="545882" y="574601"/>
                      <a:pt x="547396" y="574601"/>
                      <a:pt x="548965" y="574601"/>
                    </a:cubicBezTo>
                    <a:cubicBezTo>
                      <a:pt x="556266" y="574601"/>
                      <a:pt x="564379" y="574384"/>
                      <a:pt x="574385" y="572708"/>
                    </a:cubicBezTo>
                    <a:cubicBezTo>
                      <a:pt x="594342" y="569354"/>
                      <a:pt x="592395" y="572059"/>
                      <a:pt x="609810" y="565677"/>
                    </a:cubicBezTo>
                    <a:cubicBezTo>
                      <a:pt x="627172" y="559349"/>
                      <a:pt x="623981" y="561350"/>
                      <a:pt x="633283" y="543285"/>
                    </a:cubicBezTo>
                    <a:cubicBezTo>
                      <a:pt x="642640" y="525275"/>
                      <a:pt x="672874" y="513593"/>
                      <a:pt x="685097" y="512565"/>
                    </a:cubicBezTo>
                    <a:cubicBezTo>
                      <a:pt x="686395" y="512457"/>
                      <a:pt x="687585" y="512403"/>
                      <a:pt x="688667" y="512403"/>
                    </a:cubicBezTo>
                    <a:cubicBezTo>
                      <a:pt x="697374" y="512403"/>
                      <a:pt x="698132" y="515972"/>
                      <a:pt x="707272" y="522246"/>
                    </a:cubicBezTo>
                    <a:cubicBezTo>
                      <a:pt x="714898" y="527438"/>
                      <a:pt x="721821" y="530954"/>
                      <a:pt x="727662" y="530954"/>
                    </a:cubicBezTo>
                    <a:cubicBezTo>
                      <a:pt x="729717" y="530954"/>
                      <a:pt x="731610" y="530521"/>
                      <a:pt x="733341" y="529548"/>
                    </a:cubicBezTo>
                    <a:cubicBezTo>
                      <a:pt x="740102" y="525870"/>
                      <a:pt x="758761" y="516892"/>
                      <a:pt x="764223" y="508509"/>
                    </a:cubicBezTo>
                    <a:cubicBezTo>
                      <a:pt x="766874" y="504506"/>
                      <a:pt x="772607" y="502559"/>
                      <a:pt x="778232" y="502559"/>
                    </a:cubicBezTo>
                    <a:cubicBezTo>
                      <a:pt x="784343" y="502559"/>
                      <a:pt x="790238" y="504777"/>
                      <a:pt x="791915" y="509158"/>
                    </a:cubicBezTo>
                    <a:cubicBezTo>
                      <a:pt x="795160" y="517541"/>
                      <a:pt x="790617" y="526195"/>
                      <a:pt x="784505" y="534524"/>
                    </a:cubicBezTo>
                    <a:cubicBezTo>
                      <a:pt x="778394" y="542907"/>
                      <a:pt x="772607" y="551561"/>
                      <a:pt x="770660" y="556266"/>
                    </a:cubicBezTo>
                    <a:cubicBezTo>
                      <a:pt x="768713" y="560917"/>
                      <a:pt x="772553" y="561945"/>
                      <a:pt x="774824" y="568922"/>
                    </a:cubicBezTo>
                    <a:cubicBezTo>
                      <a:pt x="776988" y="575628"/>
                      <a:pt x="777907" y="580550"/>
                      <a:pt x="776285" y="591151"/>
                    </a:cubicBezTo>
                    <a:cubicBezTo>
                      <a:pt x="778502" y="592070"/>
                      <a:pt x="780666" y="592611"/>
                      <a:pt x="782721" y="592611"/>
                    </a:cubicBezTo>
                    <a:cubicBezTo>
                      <a:pt x="783856" y="592611"/>
                      <a:pt x="784938" y="592449"/>
                      <a:pt x="786020" y="592070"/>
                    </a:cubicBezTo>
                    <a:cubicBezTo>
                      <a:pt x="790293" y="590556"/>
                      <a:pt x="799271" y="582930"/>
                      <a:pt x="807167" y="574438"/>
                    </a:cubicBezTo>
                    <a:cubicBezTo>
                      <a:pt x="813928" y="567191"/>
                      <a:pt x="819661" y="559619"/>
                      <a:pt x="820634" y="555238"/>
                    </a:cubicBezTo>
                    <a:cubicBezTo>
                      <a:pt x="821392" y="551777"/>
                      <a:pt x="821337" y="546693"/>
                      <a:pt x="821337" y="541447"/>
                    </a:cubicBezTo>
                    <a:cubicBezTo>
                      <a:pt x="821283" y="529710"/>
                      <a:pt x="821175" y="517000"/>
                      <a:pt x="829018" y="509699"/>
                    </a:cubicBezTo>
                    <a:cubicBezTo>
                      <a:pt x="832154" y="506778"/>
                      <a:pt x="835291" y="505642"/>
                      <a:pt x="838536" y="505642"/>
                    </a:cubicBezTo>
                    <a:cubicBezTo>
                      <a:pt x="843783" y="505642"/>
                      <a:pt x="849300" y="508671"/>
                      <a:pt x="855465" y="512078"/>
                    </a:cubicBezTo>
                    <a:cubicBezTo>
                      <a:pt x="860603" y="514891"/>
                      <a:pt x="866336" y="518082"/>
                      <a:pt x="872232" y="519109"/>
                    </a:cubicBezTo>
                    <a:cubicBezTo>
                      <a:pt x="873097" y="519271"/>
                      <a:pt x="874016" y="519326"/>
                      <a:pt x="874990" y="519326"/>
                    </a:cubicBezTo>
                    <a:cubicBezTo>
                      <a:pt x="886564" y="519326"/>
                      <a:pt x="906846" y="509374"/>
                      <a:pt x="920638" y="502668"/>
                    </a:cubicBezTo>
                    <a:cubicBezTo>
                      <a:pt x="926263" y="499909"/>
                      <a:pt x="930860" y="497692"/>
                      <a:pt x="933727" y="496664"/>
                    </a:cubicBezTo>
                    <a:cubicBezTo>
                      <a:pt x="939297" y="494663"/>
                      <a:pt x="948113" y="492824"/>
                      <a:pt x="958714" y="492824"/>
                    </a:cubicBezTo>
                    <a:cubicBezTo>
                      <a:pt x="960120" y="492824"/>
                      <a:pt x="961634" y="492878"/>
                      <a:pt x="963095" y="492932"/>
                    </a:cubicBezTo>
                    <a:cubicBezTo>
                      <a:pt x="972289" y="493365"/>
                      <a:pt x="982565" y="495204"/>
                      <a:pt x="993220" y="499368"/>
                    </a:cubicBezTo>
                    <a:lnTo>
                      <a:pt x="995762" y="500396"/>
                    </a:lnTo>
                    <a:cubicBezTo>
                      <a:pt x="1011880" y="506724"/>
                      <a:pt x="1024914" y="511862"/>
                      <a:pt x="1040761" y="511862"/>
                    </a:cubicBezTo>
                    <a:cubicBezTo>
                      <a:pt x="1046278" y="511862"/>
                      <a:pt x="1052119" y="511213"/>
                      <a:pt x="1058555" y="509807"/>
                    </a:cubicBezTo>
                    <a:cubicBezTo>
                      <a:pt x="1074564" y="506345"/>
                      <a:pt x="1096793" y="497097"/>
                      <a:pt x="1116643" y="488876"/>
                    </a:cubicBezTo>
                    <a:cubicBezTo>
                      <a:pt x="1130218" y="483305"/>
                      <a:pt x="1142766" y="478059"/>
                      <a:pt x="1151636" y="475408"/>
                    </a:cubicBezTo>
                    <a:cubicBezTo>
                      <a:pt x="1165157" y="471244"/>
                      <a:pt x="1186304" y="471028"/>
                      <a:pt x="1204477" y="470811"/>
                    </a:cubicBezTo>
                    <a:cubicBezTo>
                      <a:pt x="1216700" y="470649"/>
                      <a:pt x="1227571" y="470541"/>
                      <a:pt x="1233034" y="469243"/>
                    </a:cubicBezTo>
                    <a:cubicBezTo>
                      <a:pt x="1238767" y="467945"/>
                      <a:pt x="1243905" y="465782"/>
                      <a:pt x="1248719" y="463780"/>
                    </a:cubicBezTo>
                    <a:cubicBezTo>
                      <a:pt x="1255804" y="460805"/>
                      <a:pt x="1262294" y="458101"/>
                      <a:pt x="1269866" y="458101"/>
                    </a:cubicBezTo>
                    <a:cubicBezTo>
                      <a:pt x="1279818" y="458101"/>
                      <a:pt x="1294421" y="463618"/>
                      <a:pt x="1300100" y="465889"/>
                    </a:cubicBezTo>
                    <a:cubicBezTo>
                      <a:pt x="1305454" y="460373"/>
                      <a:pt x="1309781" y="456208"/>
                      <a:pt x="1312377" y="454315"/>
                    </a:cubicBezTo>
                    <a:cubicBezTo>
                      <a:pt x="1318597" y="449988"/>
                      <a:pt x="1326439" y="447230"/>
                      <a:pt x="1334498" y="446365"/>
                    </a:cubicBezTo>
                    <a:cubicBezTo>
                      <a:pt x="1336282" y="446149"/>
                      <a:pt x="1338175" y="446094"/>
                      <a:pt x="1340014" y="446094"/>
                    </a:cubicBezTo>
                    <a:cubicBezTo>
                      <a:pt x="1346180" y="446094"/>
                      <a:pt x="1352346" y="447176"/>
                      <a:pt x="1357971" y="449448"/>
                    </a:cubicBezTo>
                    <a:cubicBezTo>
                      <a:pt x="1368842" y="453829"/>
                      <a:pt x="1369653" y="453883"/>
                      <a:pt x="1383715" y="454207"/>
                    </a:cubicBezTo>
                    <a:cubicBezTo>
                      <a:pt x="1385716" y="454261"/>
                      <a:pt x="1388042" y="454315"/>
                      <a:pt x="1390368" y="454423"/>
                    </a:cubicBezTo>
                    <a:cubicBezTo>
                      <a:pt x="1392856" y="454478"/>
                      <a:pt x="1395235" y="454532"/>
                      <a:pt x="1397561" y="454532"/>
                    </a:cubicBezTo>
                    <a:cubicBezTo>
                      <a:pt x="1403564" y="454532"/>
                      <a:pt x="1408919" y="454315"/>
                      <a:pt x="1413570" y="454153"/>
                    </a:cubicBezTo>
                    <a:cubicBezTo>
                      <a:pt x="1417086" y="453991"/>
                      <a:pt x="1420169" y="453883"/>
                      <a:pt x="1422981" y="453883"/>
                    </a:cubicBezTo>
                    <a:cubicBezTo>
                      <a:pt x="1427903" y="453883"/>
                      <a:pt x="1431689" y="454261"/>
                      <a:pt x="1434393" y="455668"/>
                    </a:cubicBezTo>
                    <a:cubicBezTo>
                      <a:pt x="1438449" y="457777"/>
                      <a:pt x="1439585" y="462212"/>
                      <a:pt x="1440937" y="467404"/>
                    </a:cubicBezTo>
                    <a:cubicBezTo>
                      <a:pt x="1442235" y="472326"/>
                      <a:pt x="1443858" y="478437"/>
                      <a:pt x="1448401" y="479573"/>
                    </a:cubicBezTo>
                    <a:cubicBezTo>
                      <a:pt x="1449321" y="479789"/>
                      <a:pt x="1450402" y="479898"/>
                      <a:pt x="1451484" y="479898"/>
                    </a:cubicBezTo>
                    <a:cubicBezTo>
                      <a:pt x="1460462" y="479898"/>
                      <a:pt x="1474578" y="473191"/>
                      <a:pt x="1479933" y="470487"/>
                    </a:cubicBezTo>
                    <a:cubicBezTo>
                      <a:pt x="1478959" y="467891"/>
                      <a:pt x="1477715" y="465457"/>
                      <a:pt x="1475985" y="463023"/>
                    </a:cubicBezTo>
                    <a:cubicBezTo>
                      <a:pt x="1473929" y="460048"/>
                      <a:pt x="1471279" y="459021"/>
                      <a:pt x="1469007" y="458101"/>
                    </a:cubicBezTo>
                    <a:cubicBezTo>
                      <a:pt x="1463491" y="455938"/>
                      <a:pt x="1459218" y="454261"/>
                      <a:pt x="1458948" y="444310"/>
                    </a:cubicBezTo>
                    <a:cubicBezTo>
                      <a:pt x="1458839" y="440956"/>
                      <a:pt x="1459002" y="438144"/>
                      <a:pt x="1459056" y="435548"/>
                    </a:cubicBezTo>
                    <a:cubicBezTo>
                      <a:pt x="1459272" y="430031"/>
                      <a:pt x="1459435" y="425921"/>
                      <a:pt x="1456676" y="420728"/>
                    </a:cubicBezTo>
                    <a:cubicBezTo>
                      <a:pt x="1455162" y="417916"/>
                      <a:pt x="1451754" y="415807"/>
                      <a:pt x="1448509" y="413805"/>
                    </a:cubicBezTo>
                    <a:cubicBezTo>
                      <a:pt x="1442776" y="410236"/>
                      <a:pt x="1437314" y="406829"/>
                      <a:pt x="1436286" y="398986"/>
                    </a:cubicBezTo>
                    <a:cubicBezTo>
                      <a:pt x="1435312" y="391469"/>
                      <a:pt x="1442614" y="381300"/>
                      <a:pt x="1448942" y="372539"/>
                    </a:cubicBezTo>
                    <a:cubicBezTo>
                      <a:pt x="1452511" y="367617"/>
                      <a:pt x="1456676" y="365454"/>
                      <a:pt x="1456135" y="364426"/>
                    </a:cubicBezTo>
                    <a:cubicBezTo>
                      <a:pt x="1456027" y="364264"/>
                      <a:pt x="1455000" y="364155"/>
                      <a:pt x="1453647" y="363615"/>
                    </a:cubicBezTo>
                    <a:cubicBezTo>
                      <a:pt x="1448401" y="361613"/>
                      <a:pt x="1442289" y="359288"/>
                      <a:pt x="1441370" y="349715"/>
                    </a:cubicBezTo>
                    <a:cubicBezTo>
                      <a:pt x="1440991" y="346037"/>
                      <a:pt x="1441370" y="341926"/>
                      <a:pt x="1441749" y="337491"/>
                    </a:cubicBezTo>
                    <a:cubicBezTo>
                      <a:pt x="1442452" y="329379"/>
                      <a:pt x="1443317" y="319968"/>
                      <a:pt x="1439261" y="313315"/>
                    </a:cubicBezTo>
                    <a:cubicBezTo>
                      <a:pt x="1436556" y="308989"/>
                      <a:pt x="1434123" y="306825"/>
                      <a:pt x="1432013" y="304932"/>
                    </a:cubicBezTo>
                    <a:cubicBezTo>
                      <a:pt x="1428011" y="301362"/>
                      <a:pt x="1424874" y="298604"/>
                      <a:pt x="1422819" y="289302"/>
                    </a:cubicBezTo>
                    <a:cubicBezTo>
                      <a:pt x="1421954" y="285570"/>
                      <a:pt x="1420818" y="282487"/>
                      <a:pt x="1419844" y="279837"/>
                    </a:cubicBezTo>
                    <a:cubicBezTo>
                      <a:pt x="1416815" y="271670"/>
                      <a:pt x="1414922" y="266532"/>
                      <a:pt x="1421899" y="259284"/>
                    </a:cubicBezTo>
                    <a:cubicBezTo>
                      <a:pt x="1424712" y="256364"/>
                      <a:pt x="1427091" y="255390"/>
                      <a:pt x="1429309" y="255390"/>
                    </a:cubicBezTo>
                    <a:cubicBezTo>
                      <a:pt x="1431202" y="255390"/>
                      <a:pt x="1432987" y="256093"/>
                      <a:pt x="1434880" y="256796"/>
                    </a:cubicBezTo>
                    <a:cubicBezTo>
                      <a:pt x="1435691" y="257067"/>
                      <a:pt x="1436610" y="257445"/>
                      <a:pt x="1437692" y="257445"/>
                    </a:cubicBezTo>
                    <a:cubicBezTo>
                      <a:pt x="1439369" y="257445"/>
                      <a:pt x="1441532" y="256688"/>
                      <a:pt x="1444561" y="253768"/>
                    </a:cubicBezTo>
                    <a:cubicBezTo>
                      <a:pt x="1450564" y="248197"/>
                      <a:pt x="1451700" y="241977"/>
                      <a:pt x="1452566" y="237055"/>
                    </a:cubicBezTo>
                    <a:cubicBezTo>
                      <a:pt x="1453593" y="231268"/>
                      <a:pt x="1454458" y="226671"/>
                      <a:pt x="1459705" y="223696"/>
                    </a:cubicBezTo>
                    <a:cubicBezTo>
                      <a:pt x="1461003" y="222939"/>
                      <a:pt x="1462571" y="222560"/>
                      <a:pt x="1464302" y="222560"/>
                    </a:cubicBezTo>
                    <a:cubicBezTo>
                      <a:pt x="1464464" y="222560"/>
                      <a:pt x="1464572" y="222560"/>
                      <a:pt x="1464789" y="222560"/>
                    </a:cubicBezTo>
                    <a:cubicBezTo>
                      <a:pt x="1464627" y="220992"/>
                      <a:pt x="1464302" y="219261"/>
                      <a:pt x="1463923" y="217476"/>
                    </a:cubicBezTo>
                    <a:cubicBezTo>
                      <a:pt x="1463220" y="214772"/>
                      <a:pt x="1462355" y="212392"/>
                      <a:pt x="1461327" y="211203"/>
                    </a:cubicBezTo>
                    <a:cubicBezTo>
                      <a:pt x="1460191" y="209905"/>
                      <a:pt x="1458786" y="208823"/>
                      <a:pt x="1455973" y="207957"/>
                    </a:cubicBezTo>
                    <a:cubicBezTo>
                      <a:pt x="1452566" y="206822"/>
                      <a:pt x="1447319" y="205902"/>
                      <a:pt x="1438828" y="204928"/>
                    </a:cubicBezTo>
                    <a:cubicBezTo>
                      <a:pt x="1420223" y="202819"/>
                      <a:pt x="1413516" y="199358"/>
                      <a:pt x="1399454" y="192002"/>
                    </a:cubicBezTo>
                    <a:lnTo>
                      <a:pt x="1399400" y="192002"/>
                    </a:lnTo>
                    <a:cubicBezTo>
                      <a:pt x="1386690" y="185404"/>
                      <a:pt x="1387177" y="181023"/>
                      <a:pt x="1388204" y="172477"/>
                    </a:cubicBezTo>
                    <a:cubicBezTo>
                      <a:pt x="1388475" y="170152"/>
                      <a:pt x="1388799" y="167340"/>
                      <a:pt x="1388583" y="163932"/>
                    </a:cubicBezTo>
                    <a:cubicBezTo>
                      <a:pt x="1388042" y="156739"/>
                      <a:pt x="1388421" y="149924"/>
                      <a:pt x="1388799" y="142947"/>
                    </a:cubicBezTo>
                    <a:cubicBezTo>
                      <a:pt x="1389178" y="136727"/>
                      <a:pt x="1389502" y="130291"/>
                      <a:pt x="1389178" y="123314"/>
                    </a:cubicBezTo>
                    <a:cubicBezTo>
                      <a:pt x="1388907" y="116608"/>
                      <a:pt x="1387880" y="111361"/>
                      <a:pt x="1385338" y="106385"/>
                    </a:cubicBezTo>
                    <a:cubicBezTo>
                      <a:pt x="1382688" y="101247"/>
                      <a:pt x="1378361" y="96109"/>
                      <a:pt x="1371546" y="89673"/>
                    </a:cubicBezTo>
                    <a:cubicBezTo>
                      <a:pt x="1364461" y="82912"/>
                      <a:pt x="1358457" y="77720"/>
                      <a:pt x="1353157" y="73069"/>
                    </a:cubicBezTo>
                    <a:cubicBezTo>
                      <a:pt x="1347640" y="68255"/>
                      <a:pt x="1342827" y="64037"/>
                      <a:pt x="1338284" y="59494"/>
                    </a:cubicBezTo>
                    <a:cubicBezTo>
                      <a:pt x="1334606" y="55816"/>
                      <a:pt x="1330766" y="53328"/>
                      <a:pt x="1326331" y="52246"/>
                    </a:cubicBezTo>
                    <a:cubicBezTo>
                      <a:pt x="1324384" y="51705"/>
                      <a:pt x="1322274" y="51489"/>
                      <a:pt x="1320003" y="51489"/>
                    </a:cubicBezTo>
                    <a:cubicBezTo>
                      <a:pt x="1316974" y="51489"/>
                      <a:pt x="1313621" y="51922"/>
                      <a:pt x="1309889" y="52895"/>
                    </a:cubicBezTo>
                    <a:cubicBezTo>
                      <a:pt x="1305292" y="54031"/>
                      <a:pt x="1302966" y="56032"/>
                      <a:pt x="1301127" y="57709"/>
                    </a:cubicBezTo>
                    <a:cubicBezTo>
                      <a:pt x="1298044" y="60413"/>
                      <a:pt x="1295556" y="62577"/>
                      <a:pt x="1290689" y="62577"/>
                    </a:cubicBezTo>
                    <a:cubicBezTo>
                      <a:pt x="1287876" y="62577"/>
                      <a:pt x="1284307" y="61873"/>
                      <a:pt x="1279385" y="60089"/>
                    </a:cubicBezTo>
                    <a:cubicBezTo>
                      <a:pt x="1274193" y="58250"/>
                      <a:pt x="1270353" y="57601"/>
                      <a:pt x="1266729" y="57601"/>
                    </a:cubicBezTo>
                    <a:cubicBezTo>
                      <a:pt x="1263484" y="57601"/>
                      <a:pt x="1260455" y="58142"/>
                      <a:pt x="1256940" y="58736"/>
                    </a:cubicBezTo>
                    <a:cubicBezTo>
                      <a:pt x="1251856" y="59602"/>
                      <a:pt x="1245852" y="60575"/>
                      <a:pt x="1237090" y="60683"/>
                    </a:cubicBezTo>
                    <a:cubicBezTo>
                      <a:pt x="1236171" y="60738"/>
                      <a:pt x="1235306" y="60738"/>
                      <a:pt x="1234494" y="60738"/>
                    </a:cubicBezTo>
                    <a:cubicBezTo>
                      <a:pt x="1222109" y="60738"/>
                      <a:pt x="1217403" y="59223"/>
                      <a:pt x="1212860" y="56140"/>
                    </a:cubicBezTo>
                    <a:lnTo>
                      <a:pt x="1211616" y="57222"/>
                    </a:lnTo>
                    <a:cubicBezTo>
                      <a:pt x="1202584" y="65227"/>
                      <a:pt x="1202909" y="65605"/>
                      <a:pt x="1197121" y="71230"/>
                    </a:cubicBezTo>
                    <a:cubicBezTo>
                      <a:pt x="1191334" y="76909"/>
                      <a:pt x="1185223" y="79613"/>
                      <a:pt x="1169105" y="83615"/>
                    </a:cubicBezTo>
                    <a:cubicBezTo>
                      <a:pt x="1152988" y="87618"/>
                      <a:pt x="1152988" y="91945"/>
                      <a:pt x="1143361" y="98273"/>
                    </a:cubicBezTo>
                    <a:cubicBezTo>
                      <a:pt x="1133733" y="104601"/>
                      <a:pt x="1129190" y="104276"/>
                      <a:pt x="1120212" y="107305"/>
                    </a:cubicBezTo>
                    <a:cubicBezTo>
                      <a:pt x="1118049" y="108008"/>
                      <a:pt x="1116102" y="108278"/>
                      <a:pt x="1114263" y="108278"/>
                    </a:cubicBezTo>
                    <a:cubicBezTo>
                      <a:pt x="1108422" y="108278"/>
                      <a:pt x="1103878" y="105466"/>
                      <a:pt x="1097983" y="104979"/>
                    </a:cubicBezTo>
                    <a:cubicBezTo>
                      <a:pt x="1090303" y="104330"/>
                      <a:pt x="1072077" y="101139"/>
                      <a:pt x="1064667" y="97137"/>
                    </a:cubicBezTo>
                    <a:cubicBezTo>
                      <a:pt x="1057311" y="93135"/>
                      <a:pt x="1048928" y="91458"/>
                      <a:pt x="1039571" y="91458"/>
                    </a:cubicBezTo>
                    <a:cubicBezTo>
                      <a:pt x="1030214" y="91458"/>
                      <a:pt x="1016423" y="94433"/>
                      <a:pt x="999656" y="100815"/>
                    </a:cubicBezTo>
                    <a:cubicBezTo>
                      <a:pt x="985811" y="106061"/>
                      <a:pt x="983431" y="106494"/>
                      <a:pt x="975751" y="106494"/>
                    </a:cubicBezTo>
                    <a:cubicBezTo>
                      <a:pt x="974128" y="106494"/>
                      <a:pt x="972289" y="106494"/>
                      <a:pt x="970072" y="106494"/>
                    </a:cubicBezTo>
                    <a:cubicBezTo>
                      <a:pt x="957199" y="106494"/>
                      <a:pt x="953954" y="105791"/>
                      <a:pt x="943029" y="99787"/>
                    </a:cubicBezTo>
                    <a:cubicBezTo>
                      <a:pt x="932104" y="93784"/>
                      <a:pt x="929562" y="95785"/>
                      <a:pt x="917609" y="91782"/>
                    </a:cubicBezTo>
                    <a:cubicBezTo>
                      <a:pt x="912201" y="89997"/>
                      <a:pt x="908631" y="89511"/>
                      <a:pt x="904737" y="89511"/>
                    </a:cubicBezTo>
                    <a:cubicBezTo>
                      <a:pt x="902952" y="89511"/>
                      <a:pt x="901059" y="89619"/>
                      <a:pt x="898950" y="89727"/>
                    </a:cubicBezTo>
                    <a:cubicBezTo>
                      <a:pt x="896786" y="89835"/>
                      <a:pt x="894352" y="89944"/>
                      <a:pt x="891432" y="89944"/>
                    </a:cubicBezTo>
                    <a:cubicBezTo>
                      <a:pt x="889701" y="89944"/>
                      <a:pt x="887862" y="89890"/>
                      <a:pt x="885753" y="89835"/>
                    </a:cubicBezTo>
                    <a:cubicBezTo>
                      <a:pt x="868716" y="89186"/>
                      <a:pt x="870609" y="84860"/>
                      <a:pt x="863253" y="78856"/>
                    </a:cubicBezTo>
                    <a:cubicBezTo>
                      <a:pt x="855844" y="72853"/>
                      <a:pt x="852977" y="67498"/>
                      <a:pt x="845892" y="66146"/>
                    </a:cubicBezTo>
                    <a:cubicBezTo>
                      <a:pt x="845243" y="66038"/>
                      <a:pt x="844702" y="65984"/>
                      <a:pt x="844162" y="65984"/>
                    </a:cubicBezTo>
                    <a:cubicBezTo>
                      <a:pt x="838591" y="65984"/>
                      <a:pt x="837076" y="72041"/>
                      <a:pt x="822365" y="74529"/>
                    </a:cubicBezTo>
                    <a:cubicBezTo>
                      <a:pt x="818850" y="75070"/>
                      <a:pt x="816362" y="75341"/>
                      <a:pt x="814523" y="75341"/>
                    </a:cubicBezTo>
                    <a:cubicBezTo>
                      <a:pt x="808087" y="75341"/>
                      <a:pt x="810304" y="71987"/>
                      <a:pt x="805328" y="67823"/>
                    </a:cubicBezTo>
                    <a:cubicBezTo>
                      <a:pt x="798892" y="62468"/>
                      <a:pt x="795971" y="52138"/>
                      <a:pt x="791483" y="42781"/>
                    </a:cubicBezTo>
                    <a:cubicBezTo>
                      <a:pt x="788129" y="35804"/>
                      <a:pt x="782018" y="31153"/>
                      <a:pt x="775582" y="31153"/>
                    </a:cubicBezTo>
                    <a:cubicBezTo>
                      <a:pt x="773364" y="31153"/>
                      <a:pt x="771038" y="31694"/>
                      <a:pt x="768821" y="32884"/>
                    </a:cubicBezTo>
                    <a:cubicBezTo>
                      <a:pt x="763629" y="35696"/>
                      <a:pt x="758923" y="36345"/>
                      <a:pt x="753406" y="36345"/>
                    </a:cubicBezTo>
                    <a:cubicBezTo>
                      <a:pt x="749675" y="36345"/>
                      <a:pt x="745618" y="36075"/>
                      <a:pt x="740805" y="35912"/>
                    </a:cubicBezTo>
                    <a:cubicBezTo>
                      <a:pt x="728906" y="35588"/>
                      <a:pt x="729231" y="29206"/>
                      <a:pt x="719928" y="21904"/>
                    </a:cubicBezTo>
                    <a:cubicBezTo>
                      <a:pt x="710571" y="14549"/>
                      <a:pt x="719928" y="4867"/>
                      <a:pt x="712843" y="1514"/>
                    </a:cubicBezTo>
                    <a:cubicBezTo>
                      <a:pt x="710950" y="432"/>
                      <a:pt x="708949" y="0"/>
                      <a:pt x="706893" y="0"/>
                    </a:cubicBezTo>
                    <a:moveTo>
                      <a:pt x="127371" y="504506"/>
                    </a:moveTo>
                    <a:cubicBezTo>
                      <a:pt x="126505" y="504506"/>
                      <a:pt x="125586" y="504777"/>
                      <a:pt x="124829" y="505480"/>
                    </a:cubicBezTo>
                    <a:cubicBezTo>
                      <a:pt x="121421" y="509969"/>
                      <a:pt x="119042" y="508454"/>
                      <a:pt x="108928" y="510726"/>
                    </a:cubicBezTo>
                    <a:cubicBezTo>
                      <a:pt x="98814" y="512944"/>
                      <a:pt x="94000" y="513701"/>
                      <a:pt x="98056" y="517487"/>
                    </a:cubicBezTo>
                    <a:cubicBezTo>
                      <a:pt x="100220" y="519488"/>
                      <a:pt x="101139" y="520191"/>
                      <a:pt x="102383" y="520191"/>
                    </a:cubicBezTo>
                    <a:cubicBezTo>
                      <a:pt x="103519" y="520191"/>
                      <a:pt x="104871" y="519542"/>
                      <a:pt x="107467" y="518731"/>
                    </a:cubicBezTo>
                    <a:cubicBezTo>
                      <a:pt x="113038" y="517000"/>
                      <a:pt x="116175" y="515215"/>
                      <a:pt x="119528" y="514999"/>
                    </a:cubicBezTo>
                    <a:cubicBezTo>
                      <a:pt x="122882" y="514729"/>
                      <a:pt x="124612" y="514999"/>
                      <a:pt x="129426" y="510997"/>
                    </a:cubicBezTo>
                    <a:cubicBezTo>
                      <a:pt x="133158" y="507860"/>
                      <a:pt x="130399" y="504506"/>
                      <a:pt x="127371" y="504506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48915AF-5666-E520-58A4-54484067469F}"/>
                  </a:ext>
                </a:extLst>
              </p:cNvPr>
              <p:cNvSpPr/>
              <p:nvPr/>
            </p:nvSpPr>
            <p:spPr>
              <a:xfrm>
                <a:off x="6336325" y="4300582"/>
                <a:ext cx="240679" cy="226724"/>
              </a:xfrm>
              <a:custGeom>
                <a:avLst/>
                <a:gdLst>
                  <a:gd name="connsiteX0" fmla="*/ 111307 w 240679"/>
                  <a:gd name="connsiteY0" fmla="*/ 0 h 226724"/>
                  <a:gd name="connsiteX1" fmla="*/ 98976 w 240679"/>
                  <a:gd name="connsiteY1" fmla="*/ 2055 h 226724"/>
                  <a:gd name="connsiteX2" fmla="*/ 78748 w 240679"/>
                  <a:gd name="connsiteY2" fmla="*/ 2488 h 226724"/>
                  <a:gd name="connsiteX3" fmla="*/ 74529 w 240679"/>
                  <a:gd name="connsiteY3" fmla="*/ 2488 h 226724"/>
                  <a:gd name="connsiteX4" fmla="*/ 70581 w 240679"/>
                  <a:gd name="connsiteY4" fmla="*/ 2488 h 226724"/>
                  <a:gd name="connsiteX5" fmla="*/ 36237 w 240679"/>
                  <a:gd name="connsiteY5" fmla="*/ 3407 h 226724"/>
                  <a:gd name="connsiteX6" fmla="*/ 26015 w 240679"/>
                  <a:gd name="connsiteY6" fmla="*/ 4056 h 226724"/>
                  <a:gd name="connsiteX7" fmla="*/ 0 w 240679"/>
                  <a:gd name="connsiteY7" fmla="*/ 7572 h 226724"/>
                  <a:gd name="connsiteX8" fmla="*/ 4922 w 240679"/>
                  <a:gd name="connsiteY8" fmla="*/ 15252 h 226724"/>
                  <a:gd name="connsiteX9" fmla="*/ 9951 w 240679"/>
                  <a:gd name="connsiteY9" fmla="*/ 36724 h 226724"/>
                  <a:gd name="connsiteX10" fmla="*/ 9573 w 240679"/>
                  <a:gd name="connsiteY10" fmla="*/ 57330 h 226724"/>
                  <a:gd name="connsiteX11" fmla="*/ 9302 w 240679"/>
                  <a:gd name="connsiteY11" fmla="*/ 76963 h 226724"/>
                  <a:gd name="connsiteX12" fmla="*/ 8924 w 240679"/>
                  <a:gd name="connsiteY12" fmla="*/ 87618 h 226724"/>
                  <a:gd name="connsiteX13" fmla="*/ 14549 w 240679"/>
                  <a:gd name="connsiteY13" fmla="*/ 96326 h 226724"/>
                  <a:gd name="connsiteX14" fmla="*/ 50407 w 240679"/>
                  <a:gd name="connsiteY14" fmla="*/ 108116 h 226724"/>
                  <a:gd name="connsiteX15" fmla="*/ 69608 w 240679"/>
                  <a:gd name="connsiteY15" fmla="*/ 111578 h 226724"/>
                  <a:gd name="connsiteX16" fmla="*/ 79397 w 240679"/>
                  <a:gd name="connsiteY16" fmla="*/ 117851 h 226724"/>
                  <a:gd name="connsiteX17" fmla="*/ 84373 w 240679"/>
                  <a:gd name="connsiteY17" fmla="*/ 128614 h 226724"/>
                  <a:gd name="connsiteX18" fmla="*/ 84589 w 240679"/>
                  <a:gd name="connsiteY18" fmla="*/ 129588 h 226724"/>
                  <a:gd name="connsiteX19" fmla="*/ 95785 w 240679"/>
                  <a:gd name="connsiteY19" fmla="*/ 128020 h 226724"/>
                  <a:gd name="connsiteX20" fmla="*/ 99462 w 240679"/>
                  <a:gd name="connsiteY20" fmla="*/ 128128 h 226724"/>
                  <a:gd name="connsiteX21" fmla="*/ 120718 w 240679"/>
                  <a:gd name="connsiteY21" fmla="*/ 135375 h 226724"/>
                  <a:gd name="connsiteX22" fmla="*/ 140351 w 240679"/>
                  <a:gd name="connsiteY22" fmla="*/ 153007 h 226724"/>
                  <a:gd name="connsiteX23" fmla="*/ 153980 w 240679"/>
                  <a:gd name="connsiteY23" fmla="*/ 158577 h 226724"/>
                  <a:gd name="connsiteX24" fmla="*/ 171883 w 240679"/>
                  <a:gd name="connsiteY24" fmla="*/ 163067 h 226724"/>
                  <a:gd name="connsiteX25" fmla="*/ 198222 w 240679"/>
                  <a:gd name="connsiteY25" fmla="*/ 198492 h 226724"/>
                  <a:gd name="connsiteX26" fmla="*/ 198763 w 240679"/>
                  <a:gd name="connsiteY26" fmla="*/ 199737 h 226724"/>
                  <a:gd name="connsiteX27" fmla="*/ 204334 w 240679"/>
                  <a:gd name="connsiteY27" fmla="*/ 226346 h 226724"/>
                  <a:gd name="connsiteX28" fmla="*/ 211203 w 240679"/>
                  <a:gd name="connsiteY28" fmla="*/ 226725 h 226724"/>
                  <a:gd name="connsiteX29" fmla="*/ 226617 w 240679"/>
                  <a:gd name="connsiteY29" fmla="*/ 223750 h 226724"/>
                  <a:gd name="connsiteX30" fmla="*/ 240679 w 240679"/>
                  <a:gd name="connsiteY30" fmla="*/ 214718 h 226724"/>
                  <a:gd name="connsiteX31" fmla="*/ 236893 w 240679"/>
                  <a:gd name="connsiteY31" fmla="*/ 209147 h 226724"/>
                  <a:gd name="connsiteX32" fmla="*/ 227158 w 240679"/>
                  <a:gd name="connsiteY32" fmla="*/ 186269 h 226724"/>
                  <a:gd name="connsiteX33" fmla="*/ 227104 w 240679"/>
                  <a:gd name="connsiteY33" fmla="*/ 177453 h 226724"/>
                  <a:gd name="connsiteX34" fmla="*/ 214934 w 240679"/>
                  <a:gd name="connsiteY34" fmla="*/ 160308 h 226724"/>
                  <a:gd name="connsiteX35" fmla="*/ 194544 w 240679"/>
                  <a:gd name="connsiteY35" fmla="*/ 148301 h 226724"/>
                  <a:gd name="connsiteX36" fmla="*/ 167880 w 240679"/>
                  <a:gd name="connsiteY36" fmla="*/ 123530 h 226724"/>
                  <a:gd name="connsiteX37" fmla="*/ 171720 w 240679"/>
                  <a:gd name="connsiteY37" fmla="*/ 110388 h 226724"/>
                  <a:gd name="connsiteX38" fmla="*/ 173830 w 240679"/>
                  <a:gd name="connsiteY38" fmla="*/ 96650 h 226724"/>
                  <a:gd name="connsiteX39" fmla="*/ 164960 w 240679"/>
                  <a:gd name="connsiteY39" fmla="*/ 82426 h 226724"/>
                  <a:gd name="connsiteX40" fmla="*/ 151493 w 240679"/>
                  <a:gd name="connsiteY40" fmla="*/ 61116 h 226724"/>
                  <a:gd name="connsiteX41" fmla="*/ 149654 w 240679"/>
                  <a:gd name="connsiteY41" fmla="*/ 41592 h 226724"/>
                  <a:gd name="connsiteX42" fmla="*/ 146733 w 240679"/>
                  <a:gd name="connsiteY42" fmla="*/ 30504 h 226724"/>
                  <a:gd name="connsiteX43" fmla="*/ 111307 w 240679"/>
                  <a:gd name="connsiteY43" fmla="*/ 0 h 226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40679" h="226724">
                    <a:moveTo>
                      <a:pt x="111307" y="0"/>
                    </a:moveTo>
                    <a:cubicBezTo>
                      <a:pt x="107846" y="1028"/>
                      <a:pt x="103789" y="1730"/>
                      <a:pt x="98976" y="2055"/>
                    </a:cubicBezTo>
                    <a:cubicBezTo>
                      <a:pt x="93459" y="2434"/>
                      <a:pt x="86536" y="2488"/>
                      <a:pt x="78748" y="2488"/>
                    </a:cubicBezTo>
                    <a:cubicBezTo>
                      <a:pt x="77342" y="2488"/>
                      <a:pt x="75935" y="2488"/>
                      <a:pt x="74529" y="2488"/>
                    </a:cubicBezTo>
                    <a:cubicBezTo>
                      <a:pt x="73231" y="2488"/>
                      <a:pt x="71933" y="2488"/>
                      <a:pt x="70581" y="2488"/>
                    </a:cubicBezTo>
                    <a:cubicBezTo>
                      <a:pt x="59764" y="2488"/>
                      <a:pt x="47865" y="2542"/>
                      <a:pt x="36237" y="3407"/>
                    </a:cubicBezTo>
                    <a:cubicBezTo>
                      <a:pt x="32830" y="3624"/>
                      <a:pt x="29314" y="3894"/>
                      <a:pt x="26015" y="4056"/>
                    </a:cubicBezTo>
                    <a:cubicBezTo>
                      <a:pt x="13738" y="4813"/>
                      <a:pt x="5246" y="5354"/>
                      <a:pt x="0" y="7572"/>
                    </a:cubicBezTo>
                    <a:cubicBezTo>
                      <a:pt x="2001" y="10114"/>
                      <a:pt x="3569" y="12656"/>
                      <a:pt x="4922" y="15252"/>
                    </a:cubicBezTo>
                    <a:cubicBezTo>
                      <a:pt x="8221" y="21742"/>
                      <a:pt x="9573" y="28395"/>
                      <a:pt x="9951" y="36724"/>
                    </a:cubicBezTo>
                    <a:cubicBezTo>
                      <a:pt x="10276" y="44242"/>
                      <a:pt x="9897" y="50948"/>
                      <a:pt x="9573" y="57330"/>
                    </a:cubicBezTo>
                    <a:cubicBezTo>
                      <a:pt x="9195" y="63928"/>
                      <a:pt x="8870" y="70311"/>
                      <a:pt x="9302" y="76963"/>
                    </a:cubicBezTo>
                    <a:cubicBezTo>
                      <a:pt x="9627" y="81452"/>
                      <a:pt x="9248" y="84806"/>
                      <a:pt x="8924" y="87618"/>
                    </a:cubicBezTo>
                    <a:cubicBezTo>
                      <a:pt x="8491" y="91188"/>
                      <a:pt x="8275" y="93080"/>
                      <a:pt x="14549" y="96326"/>
                    </a:cubicBezTo>
                    <a:cubicBezTo>
                      <a:pt x="27475" y="103032"/>
                      <a:pt x="33641" y="106277"/>
                      <a:pt x="50407" y="108116"/>
                    </a:cubicBezTo>
                    <a:cubicBezTo>
                      <a:pt x="59602" y="109144"/>
                      <a:pt x="65497" y="110226"/>
                      <a:pt x="69608" y="111578"/>
                    </a:cubicBezTo>
                    <a:cubicBezTo>
                      <a:pt x="74421" y="113146"/>
                      <a:pt x="77071" y="115147"/>
                      <a:pt x="79397" y="117851"/>
                    </a:cubicBezTo>
                    <a:cubicBezTo>
                      <a:pt x="81614" y="120393"/>
                      <a:pt x="83291" y="124450"/>
                      <a:pt x="84373" y="128614"/>
                    </a:cubicBezTo>
                    <a:lnTo>
                      <a:pt x="84589" y="129588"/>
                    </a:lnTo>
                    <a:cubicBezTo>
                      <a:pt x="87456" y="128723"/>
                      <a:pt x="91188" y="128020"/>
                      <a:pt x="95785" y="128020"/>
                    </a:cubicBezTo>
                    <a:cubicBezTo>
                      <a:pt x="96921" y="128020"/>
                      <a:pt x="98164" y="128074"/>
                      <a:pt x="99462" y="128128"/>
                    </a:cubicBezTo>
                    <a:cubicBezTo>
                      <a:pt x="106980" y="128669"/>
                      <a:pt x="114174" y="131373"/>
                      <a:pt x="120718" y="135375"/>
                    </a:cubicBezTo>
                    <a:cubicBezTo>
                      <a:pt x="128128" y="139972"/>
                      <a:pt x="134780" y="146300"/>
                      <a:pt x="140351" y="153007"/>
                    </a:cubicBezTo>
                    <a:cubicBezTo>
                      <a:pt x="144407" y="157928"/>
                      <a:pt x="148896" y="158253"/>
                      <a:pt x="153980" y="158577"/>
                    </a:cubicBezTo>
                    <a:cubicBezTo>
                      <a:pt x="159227" y="158956"/>
                      <a:pt x="164960" y="159389"/>
                      <a:pt x="171883" y="163067"/>
                    </a:cubicBezTo>
                    <a:cubicBezTo>
                      <a:pt x="186864" y="171017"/>
                      <a:pt x="193192" y="186215"/>
                      <a:pt x="198222" y="198492"/>
                    </a:cubicBezTo>
                    <a:lnTo>
                      <a:pt x="198763" y="199737"/>
                    </a:lnTo>
                    <a:cubicBezTo>
                      <a:pt x="203090" y="210175"/>
                      <a:pt x="203847" y="216611"/>
                      <a:pt x="204334" y="226346"/>
                    </a:cubicBezTo>
                    <a:cubicBezTo>
                      <a:pt x="206659" y="226563"/>
                      <a:pt x="208985" y="226725"/>
                      <a:pt x="211203" y="226725"/>
                    </a:cubicBezTo>
                    <a:cubicBezTo>
                      <a:pt x="216881" y="226725"/>
                      <a:pt x="222182" y="225859"/>
                      <a:pt x="226617" y="223750"/>
                    </a:cubicBezTo>
                    <a:cubicBezTo>
                      <a:pt x="230673" y="221857"/>
                      <a:pt x="235487" y="218666"/>
                      <a:pt x="240679" y="214718"/>
                    </a:cubicBezTo>
                    <a:cubicBezTo>
                      <a:pt x="239651" y="212879"/>
                      <a:pt x="238299" y="210986"/>
                      <a:pt x="236893" y="209147"/>
                    </a:cubicBezTo>
                    <a:cubicBezTo>
                      <a:pt x="232512" y="203090"/>
                      <a:pt x="227807" y="196599"/>
                      <a:pt x="227158" y="186269"/>
                    </a:cubicBezTo>
                    <a:cubicBezTo>
                      <a:pt x="226941" y="182754"/>
                      <a:pt x="227049" y="179887"/>
                      <a:pt x="227104" y="177453"/>
                    </a:cubicBezTo>
                    <a:cubicBezTo>
                      <a:pt x="227320" y="171342"/>
                      <a:pt x="227374" y="169070"/>
                      <a:pt x="214934" y="160308"/>
                    </a:cubicBezTo>
                    <a:cubicBezTo>
                      <a:pt x="208715" y="155927"/>
                      <a:pt x="201359" y="151925"/>
                      <a:pt x="194544" y="148301"/>
                    </a:cubicBezTo>
                    <a:cubicBezTo>
                      <a:pt x="180158" y="140513"/>
                      <a:pt x="167880" y="133969"/>
                      <a:pt x="167880" y="123530"/>
                    </a:cubicBezTo>
                    <a:cubicBezTo>
                      <a:pt x="167880" y="117581"/>
                      <a:pt x="169773" y="114011"/>
                      <a:pt x="171720" y="110388"/>
                    </a:cubicBezTo>
                    <a:cubicBezTo>
                      <a:pt x="173505" y="107034"/>
                      <a:pt x="175290" y="103627"/>
                      <a:pt x="173830" y="96650"/>
                    </a:cubicBezTo>
                    <a:cubicBezTo>
                      <a:pt x="172532" y="90484"/>
                      <a:pt x="168908" y="86590"/>
                      <a:pt x="164960" y="82426"/>
                    </a:cubicBezTo>
                    <a:cubicBezTo>
                      <a:pt x="160038" y="77179"/>
                      <a:pt x="154738" y="71555"/>
                      <a:pt x="151493" y="61116"/>
                    </a:cubicBezTo>
                    <a:cubicBezTo>
                      <a:pt x="148410" y="51435"/>
                      <a:pt x="149113" y="46080"/>
                      <a:pt x="149654" y="41592"/>
                    </a:cubicBezTo>
                    <a:cubicBezTo>
                      <a:pt x="150086" y="38292"/>
                      <a:pt x="150357" y="35750"/>
                      <a:pt x="146733" y="30504"/>
                    </a:cubicBezTo>
                    <a:cubicBezTo>
                      <a:pt x="138945" y="19038"/>
                      <a:pt x="114823" y="2380"/>
                      <a:pt x="111307" y="0"/>
                    </a:cubicBezTo>
                  </a:path>
                </a:pathLst>
              </a:custGeom>
              <a:solidFill>
                <a:srgbClr val="77CEAC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2CBDDEB-5AFE-79D6-7071-D008B89F2B9F}"/>
                  </a:ext>
                </a:extLst>
              </p:cNvPr>
              <p:cNvSpPr/>
              <p:nvPr/>
            </p:nvSpPr>
            <p:spPr>
              <a:xfrm>
                <a:off x="3281352" y="716736"/>
                <a:ext cx="2062060" cy="1762689"/>
              </a:xfrm>
              <a:custGeom>
                <a:avLst/>
                <a:gdLst>
                  <a:gd name="connsiteX0" fmla="*/ 1636185 w 2062060"/>
                  <a:gd name="connsiteY0" fmla="*/ 0 h 1762689"/>
                  <a:gd name="connsiteX1" fmla="*/ 1632128 w 2062060"/>
                  <a:gd name="connsiteY1" fmla="*/ 2163 h 1762689"/>
                  <a:gd name="connsiteX2" fmla="*/ 1633264 w 2062060"/>
                  <a:gd name="connsiteY2" fmla="*/ 11142 h 1762689"/>
                  <a:gd name="connsiteX3" fmla="*/ 1634238 w 2062060"/>
                  <a:gd name="connsiteY3" fmla="*/ 17469 h 1762689"/>
                  <a:gd name="connsiteX4" fmla="*/ 1625097 w 2062060"/>
                  <a:gd name="connsiteY4" fmla="*/ 20823 h 1762689"/>
                  <a:gd name="connsiteX5" fmla="*/ 1618824 w 2062060"/>
                  <a:gd name="connsiteY5" fmla="*/ 25474 h 1762689"/>
                  <a:gd name="connsiteX6" fmla="*/ 1624016 w 2062060"/>
                  <a:gd name="connsiteY6" fmla="*/ 31802 h 1762689"/>
                  <a:gd name="connsiteX7" fmla="*/ 1632291 w 2062060"/>
                  <a:gd name="connsiteY7" fmla="*/ 32343 h 1762689"/>
                  <a:gd name="connsiteX8" fmla="*/ 1637212 w 2062060"/>
                  <a:gd name="connsiteY8" fmla="*/ 31261 h 1762689"/>
                  <a:gd name="connsiteX9" fmla="*/ 1652194 w 2062060"/>
                  <a:gd name="connsiteY9" fmla="*/ 28449 h 1762689"/>
                  <a:gd name="connsiteX10" fmla="*/ 1668311 w 2062060"/>
                  <a:gd name="connsiteY10" fmla="*/ 23635 h 1762689"/>
                  <a:gd name="connsiteX11" fmla="*/ 1666202 w 2062060"/>
                  <a:gd name="connsiteY11" fmla="*/ 15793 h 1762689"/>
                  <a:gd name="connsiteX12" fmla="*/ 1653817 w 2062060"/>
                  <a:gd name="connsiteY12" fmla="*/ 8762 h 1762689"/>
                  <a:gd name="connsiteX13" fmla="*/ 1648516 w 2062060"/>
                  <a:gd name="connsiteY13" fmla="*/ 3245 h 1762689"/>
                  <a:gd name="connsiteX14" fmla="*/ 1636185 w 2062060"/>
                  <a:gd name="connsiteY14" fmla="*/ 0 h 1762689"/>
                  <a:gd name="connsiteX15" fmla="*/ 1804336 w 2062060"/>
                  <a:gd name="connsiteY15" fmla="*/ 15793 h 1762689"/>
                  <a:gd name="connsiteX16" fmla="*/ 1802442 w 2062060"/>
                  <a:gd name="connsiteY16" fmla="*/ 16171 h 1762689"/>
                  <a:gd name="connsiteX17" fmla="*/ 1789570 w 2062060"/>
                  <a:gd name="connsiteY17" fmla="*/ 25690 h 1762689"/>
                  <a:gd name="connsiteX18" fmla="*/ 1785243 w 2062060"/>
                  <a:gd name="connsiteY18" fmla="*/ 37048 h 1762689"/>
                  <a:gd name="connsiteX19" fmla="*/ 1773020 w 2062060"/>
                  <a:gd name="connsiteY19" fmla="*/ 41537 h 1762689"/>
                  <a:gd name="connsiteX20" fmla="*/ 1769613 w 2062060"/>
                  <a:gd name="connsiteY20" fmla="*/ 46026 h 1762689"/>
                  <a:gd name="connsiteX21" fmla="*/ 1779727 w 2062060"/>
                  <a:gd name="connsiteY21" fmla="*/ 53058 h 1762689"/>
                  <a:gd name="connsiteX22" fmla="*/ 1781349 w 2062060"/>
                  <a:gd name="connsiteY22" fmla="*/ 53112 h 1762689"/>
                  <a:gd name="connsiteX23" fmla="*/ 1782539 w 2062060"/>
                  <a:gd name="connsiteY23" fmla="*/ 53058 h 1762689"/>
                  <a:gd name="connsiteX24" fmla="*/ 1783567 w 2062060"/>
                  <a:gd name="connsiteY24" fmla="*/ 53003 h 1762689"/>
                  <a:gd name="connsiteX25" fmla="*/ 1787245 w 2062060"/>
                  <a:gd name="connsiteY25" fmla="*/ 55654 h 1762689"/>
                  <a:gd name="connsiteX26" fmla="*/ 1781890 w 2062060"/>
                  <a:gd name="connsiteY26" fmla="*/ 63821 h 1762689"/>
                  <a:gd name="connsiteX27" fmla="*/ 1766476 w 2062060"/>
                  <a:gd name="connsiteY27" fmla="*/ 66308 h 1762689"/>
                  <a:gd name="connsiteX28" fmla="*/ 1753766 w 2062060"/>
                  <a:gd name="connsiteY28" fmla="*/ 71663 h 1762689"/>
                  <a:gd name="connsiteX29" fmla="*/ 1754902 w 2062060"/>
                  <a:gd name="connsiteY29" fmla="*/ 81182 h 1762689"/>
                  <a:gd name="connsiteX30" fmla="*/ 1761662 w 2062060"/>
                  <a:gd name="connsiteY30" fmla="*/ 87023 h 1762689"/>
                  <a:gd name="connsiteX31" fmla="*/ 1759121 w 2062060"/>
                  <a:gd name="connsiteY31" fmla="*/ 92702 h 1762689"/>
                  <a:gd name="connsiteX32" fmla="*/ 1758525 w 2062060"/>
                  <a:gd name="connsiteY32" fmla="*/ 92756 h 1762689"/>
                  <a:gd name="connsiteX33" fmla="*/ 1754361 w 2062060"/>
                  <a:gd name="connsiteY33" fmla="*/ 91999 h 1762689"/>
                  <a:gd name="connsiteX34" fmla="*/ 1750629 w 2062060"/>
                  <a:gd name="connsiteY34" fmla="*/ 91242 h 1762689"/>
                  <a:gd name="connsiteX35" fmla="*/ 1748195 w 2062060"/>
                  <a:gd name="connsiteY35" fmla="*/ 92540 h 1762689"/>
                  <a:gd name="connsiteX36" fmla="*/ 1747384 w 2062060"/>
                  <a:gd name="connsiteY36" fmla="*/ 101734 h 1762689"/>
                  <a:gd name="connsiteX37" fmla="*/ 1745166 w 2062060"/>
                  <a:gd name="connsiteY37" fmla="*/ 108062 h 1762689"/>
                  <a:gd name="connsiteX38" fmla="*/ 1740840 w 2062060"/>
                  <a:gd name="connsiteY38" fmla="*/ 108278 h 1762689"/>
                  <a:gd name="connsiteX39" fmla="*/ 1733592 w 2062060"/>
                  <a:gd name="connsiteY39" fmla="*/ 108224 h 1762689"/>
                  <a:gd name="connsiteX40" fmla="*/ 1724614 w 2062060"/>
                  <a:gd name="connsiteY40" fmla="*/ 106169 h 1762689"/>
                  <a:gd name="connsiteX41" fmla="*/ 1721207 w 2062060"/>
                  <a:gd name="connsiteY41" fmla="*/ 108387 h 1762689"/>
                  <a:gd name="connsiteX42" fmla="*/ 1714771 w 2062060"/>
                  <a:gd name="connsiteY42" fmla="*/ 117257 h 1762689"/>
                  <a:gd name="connsiteX43" fmla="*/ 1711093 w 2062060"/>
                  <a:gd name="connsiteY43" fmla="*/ 123368 h 1762689"/>
                  <a:gd name="connsiteX44" fmla="*/ 1708929 w 2062060"/>
                  <a:gd name="connsiteY44" fmla="*/ 122611 h 1762689"/>
                  <a:gd name="connsiteX45" fmla="*/ 1701520 w 2062060"/>
                  <a:gd name="connsiteY45" fmla="*/ 115904 h 1762689"/>
                  <a:gd name="connsiteX46" fmla="*/ 1700384 w 2062060"/>
                  <a:gd name="connsiteY46" fmla="*/ 100382 h 1762689"/>
                  <a:gd name="connsiteX47" fmla="*/ 1699573 w 2062060"/>
                  <a:gd name="connsiteY47" fmla="*/ 87402 h 1762689"/>
                  <a:gd name="connsiteX48" fmla="*/ 1693786 w 2062060"/>
                  <a:gd name="connsiteY48" fmla="*/ 81074 h 1762689"/>
                  <a:gd name="connsiteX49" fmla="*/ 1695408 w 2062060"/>
                  <a:gd name="connsiteY49" fmla="*/ 72690 h 1762689"/>
                  <a:gd name="connsiteX50" fmla="*/ 1708605 w 2062060"/>
                  <a:gd name="connsiteY50" fmla="*/ 68526 h 1762689"/>
                  <a:gd name="connsiteX51" fmla="*/ 1712337 w 2062060"/>
                  <a:gd name="connsiteY51" fmla="*/ 57384 h 1762689"/>
                  <a:gd name="connsiteX52" fmla="*/ 1713635 w 2062060"/>
                  <a:gd name="connsiteY52" fmla="*/ 44188 h 1762689"/>
                  <a:gd name="connsiteX53" fmla="*/ 1711958 w 2062060"/>
                  <a:gd name="connsiteY53" fmla="*/ 36507 h 1762689"/>
                  <a:gd name="connsiteX54" fmla="*/ 1710714 w 2062060"/>
                  <a:gd name="connsiteY54" fmla="*/ 36724 h 1762689"/>
                  <a:gd name="connsiteX55" fmla="*/ 1696544 w 2062060"/>
                  <a:gd name="connsiteY55" fmla="*/ 46081 h 1762689"/>
                  <a:gd name="connsiteX56" fmla="*/ 1681941 w 2062060"/>
                  <a:gd name="connsiteY56" fmla="*/ 61224 h 1762689"/>
                  <a:gd name="connsiteX57" fmla="*/ 1664850 w 2062060"/>
                  <a:gd name="connsiteY57" fmla="*/ 74259 h 1762689"/>
                  <a:gd name="connsiteX58" fmla="*/ 1645650 w 2062060"/>
                  <a:gd name="connsiteY58" fmla="*/ 92540 h 1762689"/>
                  <a:gd name="connsiteX59" fmla="*/ 1616173 w 2062060"/>
                  <a:gd name="connsiteY59" fmla="*/ 121097 h 1762689"/>
                  <a:gd name="connsiteX60" fmla="*/ 1615038 w 2062060"/>
                  <a:gd name="connsiteY60" fmla="*/ 138134 h 1762689"/>
                  <a:gd name="connsiteX61" fmla="*/ 1602165 w 2062060"/>
                  <a:gd name="connsiteY61" fmla="*/ 152845 h 1762689"/>
                  <a:gd name="connsiteX62" fmla="*/ 1587076 w 2062060"/>
                  <a:gd name="connsiteY62" fmla="*/ 159768 h 1762689"/>
                  <a:gd name="connsiteX63" fmla="*/ 1581721 w 2062060"/>
                  <a:gd name="connsiteY63" fmla="*/ 156036 h 1762689"/>
                  <a:gd name="connsiteX64" fmla="*/ 1576583 w 2062060"/>
                  <a:gd name="connsiteY64" fmla="*/ 140189 h 1762689"/>
                  <a:gd name="connsiteX65" fmla="*/ 1588157 w 2062060"/>
                  <a:gd name="connsiteY65" fmla="*/ 114012 h 1762689"/>
                  <a:gd name="connsiteX66" fmla="*/ 1590699 w 2062060"/>
                  <a:gd name="connsiteY66" fmla="*/ 93784 h 1762689"/>
                  <a:gd name="connsiteX67" fmla="*/ 1614983 w 2062060"/>
                  <a:gd name="connsiteY67" fmla="*/ 78099 h 1762689"/>
                  <a:gd name="connsiteX68" fmla="*/ 1645542 w 2062060"/>
                  <a:gd name="connsiteY68" fmla="*/ 54572 h 1762689"/>
                  <a:gd name="connsiteX69" fmla="*/ 1634129 w 2062060"/>
                  <a:gd name="connsiteY69" fmla="*/ 46405 h 1762689"/>
                  <a:gd name="connsiteX70" fmla="*/ 1616173 w 2062060"/>
                  <a:gd name="connsiteY70" fmla="*/ 40077 h 1762689"/>
                  <a:gd name="connsiteX71" fmla="*/ 1612387 w 2062060"/>
                  <a:gd name="connsiteY71" fmla="*/ 40402 h 1762689"/>
                  <a:gd name="connsiteX72" fmla="*/ 1584209 w 2062060"/>
                  <a:gd name="connsiteY72" fmla="*/ 50245 h 1762689"/>
                  <a:gd name="connsiteX73" fmla="*/ 1577394 w 2062060"/>
                  <a:gd name="connsiteY73" fmla="*/ 50948 h 1762689"/>
                  <a:gd name="connsiteX74" fmla="*/ 1569876 w 2062060"/>
                  <a:gd name="connsiteY74" fmla="*/ 45377 h 1762689"/>
                  <a:gd name="connsiteX75" fmla="*/ 1546187 w 2062060"/>
                  <a:gd name="connsiteY75" fmla="*/ 30720 h 1762689"/>
                  <a:gd name="connsiteX76" fmla="*/ 1543375 w 2062060"/>
                  <a:gd name="connsiteY76" fmla="*/ 32018 h 1762689"/>
                  <a:gd name="connsiteX77" fmla="*/ 1542239 w 2062060"/>
                  <a:gd name="connsiteY77" fmla="*/ 48190 h 1762689"/>
                  <a:gd name="connsiteX78" fmla="*/ 1532125 w 2062060"/>
                  <a:gd name="connsiteY78" fmla="*/ 56032 h 1762689"/>
                  <a:gd name="connsiteX79" fmla="*/ 1535208 w 2062060"/>
                  <a:gd name="connsiteY79" fmla="*/ 66254 h 1762689"/>
                  <a:gd name="connsiteX80" fmla="*/ 1538453 w 2062060"/>
                  <a:gd name="connsiteY80" fmla="*/ 66795 h 1762689"/>
                  <a:gd name="connsiteX81" fmla="*/ 1540238 w 2062060"/>
                  <a:gd name="connsiteY81" fmla="*/ 66633 h 1762689"/>
                  <a:gd name="connsiteX82" fmla="*/ 1541698 w 2062060"/>
                  <a:gd name="connsiteY82" fmla="*/ 66471 h 1762689"/>
                  <a:gd name="connsiteX83" fmla="*/ 1546620 w 2062060"/>
                  <a:gd name="connsiteY83" fmla="*/ 69716 h 1762689"/>
                  <a:gd name="connsiteX84" fmla="*/ 1551271 w 2062060"/>
                  <a:gd name="connsiteY84" fmla="*/ 80749 h 1762689"/>
                  <a:gd name="connsiteX85" fmla="*/ 1548567 w 2062060"/>
                  <a:gd name="connsiteY85" fmla="*/ 81398 h 1762689"/>
                  <a:gd name="connsiteX86" fmla="*/ 1544240 w 2062060"/>
                  <a:gd name="connsiteY86" fmla="*/ 80425 h 1762689"/>
                  <a:gd name="connsiteX87" fmla="*/ 1538723 w 2062060"/>
                  <a:gd name="connsiteY87" fmla="*/ 79451 h 1762689"/>
                  <a:gd name="connsiteX88" fmla="*/ 1534775 w 2062060"/>
                  <a:gd name="connsiteY88" fmla="*/ 79938 h 1762689"/>
                  <a:gd name="connsiteX89" fmla="*/ 1523633 w 2062060"/>
                  <a:gd name="connsiteY89" fmla="*/ 89944 h 1762689"/>
                  <a:gd name="connsiteX90" fmla="*/ 1526230 w 2062060"/>
                  <a:gd name="connsiteY90" fmla="*/ 104817 h 1762689"/>
                  <a:gd name="connsiteX91" fmla="*/ 1520983 w 2062060"/>
                  <a:gd name="connsiteY91" fmla="*/ 111037 h 1762689"/>
                  <a:gd name="connsiteX92" fmla="*/ 1515575 w 2062060"/>
                  <a:gd name="connsiteY92" fmla="*/ 109793 h 1762689"/>
                  <a:gd name="connsiteX93" fmla="*/ 1501080 w 2062060"/>
                  <a:gd name="connsiteY93" fmla="*/ 106656 h 1762689"/>
                  <a:gd name="connsiteX94" fmla="*/ 1488911 w 2062060"/>
                  <a:gd name="connsiteY94" fmla="*/ 110009 h 1762689"/>
                  <a:gd name="connsiteX95" fmla="*/ 1471820 w 2062060"/>
                  <a:gd name="connsiteY95" fmla="*/ 121367 h 1762689"/>
                  <a:gd name="connsiteX96" fmla="*/ 1456081 w 2062060"/>
                  <a:gd name="connsiteY96" fmla="*/ 132076 h 1762689"/>
                  <a:gd name="connsiteX97" fmla="*/ 1458191 w 2062060"/>
                  <a:gd name="connsiteY97" fmla="*/ 139918 h 1762689"/>
                  <a:gd name="connsiteX98" fmla="*/ 1457055 w 2062060"/>
                  <a:gd name="connsiteY98" fmla="*/ 146949 h 1762689"/>
                  <a:gd name="connsiteX99" fmla="*/ 1447211 w 2062060"/>
                  <a:gd name="connsiteY99" fmla="*/ 151168 h 1762689"/>
                  <a:gd name="connsiteX100" fmla="*/ 1448509 w 2062060"/>
                  <a:gd name="connsiteY100" fmla="*/ 163499 h 1762689"/>
                  <a:gd name="connsiteX101" fmla="*/ 1456730 w 2062060"/>
                  <a:gd name="connsiteY101" fmla="*/ 170531 h 1762689"/>
                  <a:gd name="connsiteX102" fmla="*/ 1458028 w 2062060"/>
                  <a:gd name="connsiteY102" fmla="*/ 177562 h 1762689"/>
                  <a:gd name="connsiteX103" fmla="*/ 1444669 w 2062060"/>
                  <a:gd name="connsiteY103" fmla="*/ 181564 h 1762689"/>
                  <a:gd name="connsiteX104" fmla="*/ 1434393 w 2062060"/>
                  <a:gd name="connsiteY104" fmla="*/ 187567 h 1762689"/>
                  <a:gd name="connsiteX105" fmla="*/ 1434177 w 2062060"/>
                  <a:gd name="connsiteY105" fmla="*/ 187567 h 1762689"/>
                  <a:gd name="connsiteX106" fmla="*/ 1422981 w 2062060"/>
                  <a:gd name="connsiteY106" fmla="*/ 177075 h 1762689"/>
                  <a:gd name="connsiteX107" fmla="*/ 1409352 w 2062060"/>
                  <a:gd name="connsiteY107" fmla="*/ 166961 h 1762689"/>
                  <a:gd name="connsiteX108" fmla="*/ 1405457 w 2062060"/>
                  <a:gd name="connsiteY108" fmla="*/ 167610 h 1762689"/>
                  <a:gd name="connsiteX109" fmla="*/ 1387014 w 2062060"/>
                  <a:gd name="connsiteY109" fmla="*/ 173722 h 1762689"/>
                  <a:gd name="connsiteX110" fmla="*/ 1384689 w 2062060"/>
                  <a:gd name="connsiteY110" fmla="*/ 173451 h 1762689"/>
                  <a:gd name="connsiteX111" fmla="*/ 1377928 w 2062060"/>
                  <a:gd name="connsiteY111" fmla="*/ 168475 h 1762689"/>
                  <a:gd name="connsiteX112" fmla="*/ 1373601 w 2062060"/>
                  <a:gd name="connsiteY112" fmla="*/ 158632 h 1762689"/>
                  <a:gd name="connsiteX113" fmla="*/ 1365056 w 2062060"/>
                  <a:gd name="connsiteY113" fmla="*/ 157496 h 1762689"/>
                  <a:gd name="connsiteX114" fmla="*/ 1352670 w 2062060"/>
                  <a:gd name="connsiteY114" fmla="*/ 160092 h 1762689"/>
                  <a:gd name="connsiteX115" fmla="*/ 1348452 w 2062060"/>
                  <a:gd name="connsiteY115" fmla="*/ 174641 h 1762689"/>
                  <a:gd name="connsiteX116" fmla="*/ 1343422 w 2062060"/>
                  <a:gd name="connsiteY116" fmla="*/ 188054 h 1762689"/>
                  <a:gd name="connsiteX117" fmla="*/ 1338770 w 2062060"/>
                  <a:gd name="connsiteY117" fmla="*/ 197086 h 1762689"/>
                  <a:gd name="connsiteX118" fmla="*/ 1344558 w 2062060"/>
                  <a:gd name="connsiteY118" fmla="*/ 209093 h 1762689"/>
                  <a:gd name="connsiteX119" fmla="*/ 1340988 w 2062060"/>
                  <a:gd name="connsiteY119" fmla="*/ 213690 h 1762689"/>
                  <a:gd name="connsiteX120" fmla="*/ 1336337 w 2062060"/>
                  <a:gd name="connsiteY120" fmla="*/ 211635 h 1762689"/>
                  <a:gd name="connsiteX121" fmla="*/ 1313296 w 2062060"/>
                  <a:gd name="connsiteY121" fmla="*/ 200440 h 1762689"/>
                  <a:gd name="connsiteX122" fmla="*/ 1295611 w 2062060"/>
                  <a:gd name="connsiteY122" fmla="*/ 191083 h 1762689"/>
                  <a:gd name="connsiteX123" fmla="*/ 1286740 w 2062060"/>
                  <a:gd name="connsiteY123" fmla="*/ 185404 h 1762689"/>
                  <a:gd name="connsiteX124" fmla="*/ 1283658 w 2062060"/>
                  <a:gd name="connsiteY124" fmla="*/ 186540 h 1762689"/>
                  <a:gd name="connsiteX125" fmla="*/ 1278303 w 2062060"/>
                  <a:gd name="connsiteY125" fmla="*/ 199088 h 1762689"/>
                  <a:gd name="connsiteX126" fmla="*/ 1275112 w 2062060"/>
                  <a:gd name="connsiteY126" fmla="*/ 205578 h 1762689"/>
                  <a:gd name="connsiteX127" fmla="*/ 1266837 w 2062060"/>
                  <a:gd name="connsiteY127" fmla="*/ 208282 h 1762689"/>
                  <a:gd name="connsiteX128" fmla="*/ 1263808 w 2062060"/>
                  <a:gd name="connsiteY128" fmla="*/ 204226 h 1762689"/>
                  <a:gd name="connsiteX129" fmla="*/ 1258400 w 2062060"/>
                  <a:gd name="connsiteY129" fmla="*/ 192760 h 1762689"/>
                  <a:gd name="connsiteX130" fmla="*/ 1253694 w 2062060"/>
                  <a:gd name="connsiteY130" fmla="*/ 193571 h 1762689"/>
                  <a:gd name="connsiteX131" fmla="*/ 1230384 w 2062060"/>
                  <a:gd name="connsiteY131" fmla="*/ 206443 h 1762689"/>
                  <a:gd name="connsiteX132" fmla="*/ 1223298 w 2062060"/>
                  <a:gd name="connsiteY132" fmla="*/ 221803 h 1762689"/>
                  <a:gd name="connsiteX133" fmla="*/ 1229086 w 2062060"/>
                  <a:gd name="connsiteY133" fmla="*/ 234946 h 1762689"/>
                  <a:gd name="connsiteX134" fmla="*/ 1240498 w 2062060"/>
                  <a:gd name="connsiteY134" fmla="*/ 241274 h 1762689"/>
                  <a:gd name="connsiteX135" fmla="*/ 1249205 w 2062060"/>
                  <a:gd name="connsiteY135" fmla="*/ 247440 h 1762689"/>
                  <a:gd name="connsiteX136" fmla="*/ 1243472 w 2062060"/>
                  <a:gd name="connsiteY136" fmla="*/ 251334 h 1762689"/>
                  <a:gd name="connsiteX137" fmla="*/ 1240984 w 2062060"/>
                  <a:gd name="connsiteY137" fmla="*/ 250468 h 1762689"/>
                  <a:gd name="connsiteX138" fmla="*/ 1232277 w 2062060"/>
                  <a:gd name="connsiteY138" fmla="*/ 244140 h 1762689"/>
                  <a:gd name="connsiteX139" fmla="*/ 1229194 w 2062060"/>
                  <a:gd name="connsiteY139" fmla="*/ 244844 h 1762689"/>
                  <a:gd name="connsiteX140" fmla="*/ 1216322 w 2062060"/>
                  <a:gd name="connsiteY140" fmla="*/ 254038 h 1762689"/>
                  <a:gd name="connsiteX141" fmla="*/ 1211021 w 2062060"/>
                  <a:gd name="connsiteY141" fmla="*/ 265558 h 1762689"/>
                  <a:gd name="connsiteX142" fmla="*/ 1194525 w 2062060"/>
                  <a:gd name="connsiteY142" fmla="*/ 276483 h 1762689"/>
                  <a:gd name="connsiteX143" fmla="*/ 1180084 w 2062060"/>
                  <a:gd name="connsiteY143" fmla="*/ 286760 h 1762689"/>
                  <a:gd name="connsiteX144" fmla="*/ 1178300 w 2062060"/>
                  <a:gd name="connsiteY144" fmla="*/ 285678 h 1762689"/>
                  <a:gd name="connsiteX145" fmla="*/ 1181382 w 2062060"/>
                  <a:gd name="connsiteY145" fmla="*/ 274320 h 1762689"/>
                  <a:gd name="connsiteX146" fmla="*/ 1192795 w 2062060"/>
                  <a:gd name="connsiteY146" fmla="*/ 261826 h 1762689"/>
                  <a:gd name="connsiteX147" fmla="*/ 1199880 w 2062060"/>
                  <a:gd name="connsiteY147" fmla="*/ 248630 h 1762689"/>
                  <a:gd name="connsiteX148" fmla="*/ 1205991 w 2062060"/>
                  <a:gd name="connsiteY148" fmla="*/ 236082 h 1762689"/>
                  <a:gd name="connsiteX149" fmla="*/ 1205505 w 2062060"/>
                  <a:gd name="connsiteY149" fmla="*/ 220722 h 1762689"/>
                  <a:gd name="connsiteX150" fmla="*/ 1207884 w 2062060"/>
                  <a:gd name="connsiteY150" fmla="*/ 205361 h 1762689"/>
                  <a:gd name="connsiteX151" fmla="*/ 1206586 w 2062060"/>
                  <a:gd name="connsiteY151" fmla="*/ 183998 h 1762689"/>
                  <a:gd name="connsiteX152" fmla="*/ 1206478 w 2062060"/>
                  <a:gd name="connsiteY152" fmla="*/ 183998 h 1762689"/>
                  <a:gd name="connsiteX153" fmla="*/ 1195012 w 2062060"/>
                  <a:gd name="connsiteY153" fmla="*/ 196005 h 1762689"/>
                  <a:gd name="connsiteX154" fmla="*/ 1183600 w 2062060"/>
                  <a:gd name="connsiteY154" fmla="*/ 208012 h 1762689"/>
                  <a:gd name="connsiteX155" fmla="*/ 1172026 w 2062060"/>
                  <a:gd name="connsiteY155" fmla="*/ 219856 h 1762689"/>
                  <a:gd name="connsiteX156" fmla="*/ 1176839 w 2062060"/>
                  <a:gd name="connsiteY156" fmla="*/ 234243 h 1762689"/>
                  <a:gd name="connsiteX157" fmla="*/ 1182464 w 2062060"/>
                  <a:gd name="connsiteY157" fmla="*/ 241112 h 1762689"/>
                  <a:gd name="connsiteX158" fmla="*/ 1166563 w 2062060"/>
                  <a:gd name="connsiteY158" fmla="*/ 256093 h 1762689"/>
                  <a:gd name="connsiteX159" fmla="*/ 1151203 w 2062060"/>
                  <a:gd name="connsiteY159" fmla="*/ 264963 h 1762689"/>
                  <a:gd name="connsiteX160" fmla="*/ 1148661 w 2062060"/>
                  <a:gd name="connsiteY160" fmla="*/ 262638 h 1762689"/>
                  <a:gd name="connsiteX161" fmla="*/ 1152393 w 2062060"/>
                  <a:gd name="connsiteY161" fmla="*/ 249603 h 1762689"/>
                  <a:gd name="connsiteX162" fmla="*/ 1160073 w 2062060"/>
                  <a:gd name="connsiteY162" fmla="*/ 231755 h 1762689"/>
                  <a:gd name="connsiteX163" fmla="*/ 1158613 w 2062060"/>
                  <a:gd name="connsiteY163" fmla="*/ 214394 h 1762689"/>
                  <a:gd name="connsiteX164" fmla="*/ 1149256 w 2062060"/>
                  <a:gd name="connsiteY164" fmla="*/ 207417 h 1762689"/>
                  <a:gd name="connsiteX165" fmla="*/ 1144497 w 2062060"/>
                  <a:gd name="connsiteY165" fmla="*/ 208715 h 1762689"/>
                  <a:gd name="connsiteX166" fmla="*/ 1118914 w 2062060"/>
                  <a:gd name="connsiteY166" fmla="*/ 215908 h 1762689"/>
                  <a:gd name="connsiteX167" fmla="*/ 1105068 w 2062060"/>
                  <a:gd name="connsiteY167" fmla="*/ 223588 h 1762689"/>
                  <a:gd name="connsiteX168" fmla="*/ 1110693 w 2062060"/>
                  <a:gd name="connsiteY168" fmla="*/ 235595 h 1762689"/>
                  <a:gd name="connsiteX169" fmla="*/ 1116318 w 2062060"/>
                  <a:gd name="connsiteY169" fmla="*/ 240787 h 1762689"/>
                  <a:gd name="connsiteX170" fmla="*/ 1109071 w 2062060"/>
                  <a:gd name="connsiteY170" fmla="*/ 248467 h 1762689"/>
                  <a:gd name="connsiteX171" fmla="*/ 1112424 w 2062060"/>
                  <a:gd name="connsiteY171" fmla="*/ 261448 h 1762689"/>
                  <a:gd name="connsiteX172" fmla="*/ 1115507 w 2062060"/>
                  <a:gd name="connsiteY172" fmla="*/ 262746 h 1762689"/>
                  <a:gd name="connsiteX173" fmla="*/ 1115831 w 2062060"/>
                  <a:gd name="connsiteY173" fmla="*/ 262692 h 1762689"/>
                  <a:gd name="connsiteX174" fmla="*/ 1116210 w 2062060"/>
                  <a:gd name="connsiteY174" fmla="*/ 262692 h 1762689"/>
                  <a:gd name="connsiteX175" fmla="*/ 1124485 w 2062060"/>
                  <a:gd name="connsiteY175" fmla="*/ 265288 h 1762689"/>
                  <a:gd name="connsiteX176" fmla="*/ 1141846 w 2062060"/>
                  <a:gd name="connsiteY176" fmla="*/ 275834 h 1762689"/>
                  <a:gd name="connsiteX177" fmla="*/ 1146498 w 2062060"/>
                  <a:gd name="connsiteY177" fmla="*/ 289031 h 1762689"/>
                  <a:gd name="connsiteX178" fmla="*/ 1144172 w 2062060"/>
                  <a:gd name="connsiteY178" fmla="*/ 289518 h 1762689"/>
                  <a:gd name="connsiteX179" fmla="*/ 1130110 w 2062060"/>
                  <a:gd name="connsiteY179" fmla="*/ 283839 h 1762689"/>
                  <a:gd name="connsiteX180" fmla="*/ 1115182 w 2062060"/>
                  <a:gd name="connsiteY180" fmla="*/ 275294 h 1762689"/>
                  <a:gd name="connsiteX181" fmla="*/ 1104041 w 2062060"/>
                  <a:gd name="connsiteY181" fmla="*/ 264639 h 1762689"/>
                  <a:gd name="connsiteX182" fmla="*/ 1088843 w 2062060"/>
                  <a:gd name="connsiteY182" fmla="*/ 256093 h 1762689"/>
                  <a:gd name="connsiteX183" fmla="*/ 1086842 w 2062060"/>
                  <a:gd name="connsiteY183" fmla="*/ 257067 h 1762689"/>
                  <a:gd name="connsiteX184" fmla="*/ 1088302 w 2062060"/>
                  <a:gd name="connsiteY184" fmla="*/ 267451 h 1762689"/>
                  <a:gd name="connsiteX185" fmla="*/ 1096307 w 2062060"/>
                  <a:gd name="connsiteY185" fmla="*/ 276483 h 1762689"/>
                  <a:gd name="connsiteX186" fmla="*/ 1083380 w 2062060"/>
                  <a:gd name="connsiteY186" fmla="*/ 284434 h 1762689"/>
                  <a:gd name="connsiteX187" fmla="*/ 1076674 w 2062060"/>
                  <a:gd name="connsiteY187" fmla="*/ 284596 h 1762689"/>
                  <a:gd name="connsiteX188" fmla="*/ 1065694 w 2062060"/>
                  <a:gd name="connsiteY188" fmla="*/ 282595 h 1762689"/>
                  <a:gd name="connsiteX189" fmla="*/ 1051037 w 2062060"/>
                  <a:gd name="connsiteY189" fmla="*/ 273076 h 1762689"/>
                  <a:gd name="connsiteX190" fmla="*/ 1044277 w 2062060"/>
                  <a:gd name="connsiteY190" fmla="*/ 263016 h 1762689"/>
                  <a:gd name="connsiteX191" fmla="*/ 1043303 w 2062060"/>
                  <a:gd name="connsiteY191" fmla="*/ 263070 h 1762689"/>
                  <a:gd name="connsiteX192" fmla="*/ 1031242 w 2062060"/>
                  <a:gd name="connsiteY192" fmla="*/ 273725 h 1762689"/>
                  <a:gd name="connsiteX193" fmla="*/ 1029944 w 2062060"/>
                  <a:gd name="connsiteY193" fmla="*/ 289734 h 1762689"/>
                  <a:gd name="connsiteX194" fmla="*/ 1023183 w 2062060"/>
                  <a:gd name="connsiteY194" fmla="*/ 302282 h 1762689"/>
                  <a:gd name="connsiteX195" fmla="*/ 1001603 w 2062060"/>
                  <a:gd name="connsiteY195" fmla="*/ 309638 h 1762689"/>
                  <a:gd name="connsiteX196" fmla="*/ 996952 w 2062060"/>
                  <a:gd name="connsiteY196" fmla="*/ 330677 h 1762689"/>
                  <a:gd name="connsiteX197" fmla="*/ 1004037 w 2062060"/>
                  <a:gd name="connsiteY197" fmla="*/ 339871 h 1762689"/>
                  <a:gd name="connsiteX198" fmla="*/ 999602 w 2062060"/>
                  <a:gd name="connsiteY198" fmla="*/ 346307 h 1762689"/>
                  <a:gd name="connsiteX199" fmla="*/ 1000414 w 2062060"/>
                  <a:gd name="connsiteY199" fmla="*/ 353987 h 1762689"/>
                  <a:gd name="connsiteX200" fmla="*/ 1005389 w 2062060"/>
                  <a:gd name="connsiteY200" fmla="*/ 358314 h 1762689"/>
                  <a:gd name="connsiteX201" fmla="*/ 1000684 w 2062060"/>
                  <a:gd name="connsiteY201" fmla="*/ 362425 h 1762689"/>
                  <a:gd name="connsiteX202" fmla="*/ 998467 w 2062060"/>
                  <a:gd name="connsiteY202" fmla="*/ 361776 h 1762689"/>
                  <a:gd name="connsiteX203" fmla="*/ 990083 w 2062060"/>
                  <a:gd name="connsiteY203" fmla="*/ 358422 h 1762689"/>
                  <a:gd name="connsiteX204" fmla="*/ 987054 w 2062060"/>
                  <a:gd name="connsiteY204" fmla="*/ 359612 h 1762689"/>
                  <a:gd name="connsiteX205" fmla="*/ 986568 w 2062060"/>
                  <a:gd name="connsiteY205" fmla="*/ 365940 h 1762689"/>
                  <a:gd name="connsiteX206" fmla="*/ 991760 w 2062060"/>
                  <a:gd name="connsiteY206" fmla="*/ 371457 h 1762689"/>
                  <a:gd name="connsiteX207" fmla="*/ 986189 w 2062060"/>
                  <a:gd name="connsiteY207" fmla="*/ 375622 h 1762689"/>
                  <a:gd name="connsiteX208" fmla="*/ 983701 w 2062060"/>
                  <a:gd name="connsiteY208" fmla="*/ 374973 h 1762689"/>
                  <a:gd name="connsiteX209" fmla="*/ 973912 w 2062060"/>
                  <a:gd name="connsiteY209" fmla="*/ 369131 h 1762689"/>
                  <a:gd name="connsiteX210" fmla="*/ 962337 w 2062060"/>
                  <a:gd name="connsiteY210" fmla="*/ 365075 h 1762689"/>
                  <a:gd name="connsiteX211" fmla="*/ 957632 w 2062060"/>
                  <a:gd name="connsiteY211" fmla="*/ 366481 h 1762689"/>
                  <a:gd name="connsiteX212" fmla="*/ 946869 w 2062060"/>
                  <a:gd name="connsiteY212" fmla="*/ 375513 h 1762689"/>
                  <a:gd name="connsiteX213" fmla="*/ 928318 w 2062060"/>
                  <a:gd name="connsiteY213" fmla="*/ 382220 h 1762689"/>
                  <a:gd name="connsiteX214" fmla="*/ 910308 w 2062060"/>
                  <a:gd name="connsiteY214" fmla="*/ 390765 h 1762689"/>
                  <a:gd name="connsiteX215" fmla="*/ 912525 w 2062060"/>
                  <a:gd name="connsiteY215" fmla="*/ 401096 h 1762689"/>
                  <a:gd name="connsiteX216" fmla="*/ 928643 w 2062060"/>
                  <a:gd name="connsiteY216" fmla="*/ 402340 h 1762689"/>
                  <a:gd name="connsiteX217" fmla="*/ 933132 w 2062060"/>
                  <a:gd name="connsiteY217" fmla="*/ 402285 h 1762689"/>
                  <a:gd name="connsiteX218" fmla="*/ 954874 w 2062060"/>
                  <a:gd name="connsiteY218" fmla="*/ 399473 h 1762689"/>
                  <a:gd name="connsiteX219" fmla="*/ 968071 w 2062060"/>
                  <a:gd name="connsiteY219" fmla="*/ 392442 h 1762689"/>
                  <a:gd name="connsiteX220" fmla="*/ 981051 w 2062060"/>
                  <a:gd name="connsiteY220" fmla="*/ 388494 h 1762689"/>
                  <a:gd name="connsiteX221" fmla="*/ 983214 w 2062060"/>
                  <a:gd name="connsiteY221" fmla="*/ 388602 h 1762689"/>
                  <a:gd name="connsiteX222" fmla="*/ 995275 w 2062060"/>
                  <a:gd name="connsiteY222" fmla="*/ 394281 h 1762689"/>
                  <a:gd name="connsiteX223" fmla="*/ 1006255 w 2062060"/>
                  <a:gd name="connsiteY223" fmla="*/ 402502 h 1762689"/>
                  <a:gd name="connsiteX224" fmla="*/ 1006255 w 2062060"/>
                  <a:gd name="connsiteY224" fmla="*/ 411372 h 1762689"/>
                  <a:gd name="connsiteX225" fmla="*/ 985324 w 2062060"/>
                  <a:gd name="connsiteY225" fmla="*/ 418565 h 1762689"/>
                  <a:gd name="connsiteX226" fmla="*/ 972614 w 2062060"/>
                  <a:gd name="connsiteY226" fmla="*/ 430572 h 1762689"/>
                  <a:gd name="connsiteX227" fmla="*/ 973317 w 2062060"/>
                  <a:gd name="connsiteY227" fmla="*/ 439875 h 1762689"/>
                  <a:gd name="connsiteX228" fmla="*/ 968341 w 2062060"/>
                  <a:gd name="connsiteY228" fmla="*/ 442146 h 1762689"/>
                  <a:gd name="connsiteX229" fmla="*/ 966394 w 2062060"/>
                  <a:gd name="connsiteY229" fmla="*/ 441281 h 1762689"/>
                  <a:gd name="connsiteX230" fmla="*/ 962446 w 2062060"/>
                  <a:gd name="connsiteY230" fmla="*/ 433871 h 1762689"/>
                  <a:gd name="connsiteX231" fmla="*/ 953305 w 2062060"/>
                  <a:gd name="connsiteY231" fmla="*/ 426786 h 1762689"/>
                  <a:gd name="connsiteX232" fmla="*/ 946815 w 2062060"/>
                  <a:gd name="connsiteY232" fmla="*/ 419431 h 1762689"/>
                  <a:gd name="connsiteX233" fmla="*/ 946599 w 2062060"/>
                  <a:gd name="connsiteY233" fmla="*/ 419431 h 1762689"/>
                  <a:gd name="connsiteX234" fmla="*/ 935619 w 2062060"/>
                  <a:gd name="connsiteY234" fmla="*/ 425380 h 1762689"/>
                  <a:gd name="connsiteX235" fmla="*/ 925073 w 2062060"/>
                  <a:gd name="connsiteY235" fmla="*/ 433168 h 1762689"/>
                  <a:gd name="connsiteX236" fmla="*/ 929237 w 2062060"/>
                  <a:gd name="connsiteY236" fmla="*/ 443823 h 1762689"/>
                  <a:gd name="connsiteX237" fmla="*/ 924478 w 2062060"/>
                  <a:gd name="connsiteY237" fmla="*/ 447988 h 1762689"/>
                  <a:gd name="connsiteX238" fmla="*/ 924370 w 2062060"/>
                  <a:gd name="connsiteY238" fmla="*/ 447988 h 1762689"/>
                  <a:gd name="connsiteX239" fmla="*/ 920205 w 2062060"/>
                  <a:gd name="connsiteY239" fmla="*/ 444742 h 1762689"/>
                  <a:gd name="connsiteX240" fmla="*/ 914418 w 2062060"/>
                  <a:gd name="connsiteY240" fmla="*/ 443769 h 1762689"/>
                  <a:gd name="connsiteX241" fmla="*/ 911497 w 2062060"/>
                  <a:gd name="connsiteY241" fmla="*/ 444310 h 1762689"/>
                  <a:gd name="connsiteX242" fmla="*/ 909172 w 2062060"/>
                  <a:gd name="connsiteY242" fmla="*/ 449394 h 1762689"/>
                  <a:gd name="connsiteX243" fmla="*/ 914526 w 2062060"/>
                  <a:gd name="connsiteY243" fmla="*/ 450638 h 1762689"/>
                  <a:gd name="connsiteX244" fmla="*/ 919286 w 2062060"/>
                  <a:gd name="connsiteY244" fmla="*/ 452260 h 1762689"/>
                  <a:gd name="connsiteX245" fmla="*/ 918042 w 2062060"/>
                  <a:gd name="connsiteY245" fmla="*/ 458426 h 1762689"/>
                  <a:gd name="connsiteX246" fmla="*/ 909010 w 2062060"/>
                  <a:gd name="connsiteY246" fmla="*/ 461347 h 1762689"/>
                  <a:gd name="connsiteX247" fmla="*/ 907495 w 2062060"/>
                  <a:gd name="connsiteY247" fmla="*/ 469946 h 1762689"/>
                  <a:gd name="connsiteX248" fmla="*/ 901762 w 2062060"/>
                  <a:gd name="connsiteY248" fmla="*/ 476436 h 1762689"/>
                  <a:gd name="connsiteX249" fmla="*/ 899437 w 2062060"/>
                  <a:gd name="connsiteY249" fmla="*/ 481034 h 1762689"/>
                  <a:gd name="connsiteX250" fmla="*/ 903168 w 2062060"/>
                  <a:gd name="connsiteY250" fmla="*/ 490553 h 1762689"/>
                  <a:gd name="connsiteX251" fmla="*/ 896462 w 2062060"/>
                  <a:gd name="connsiteY251" fmla="*/ 493689 h 1762689"/>
                  <a:gd name="connsiteX252" fmla="*/ 891702 w 2062060"/>
                  <a:gd name="connsiteY252" fmla="*/ 492554 h 1762689"/>
                  <a:gd name="connsiteX253" fmla="*/ 879641 w 2062060"/>
                  <a:gd name="connsiteY253" fmla="*/ 483197 h 1762689"/>
                  <a:gd name="connsiteX254" fmla="*/ 876721 w 2062060"/>
                  <a:gd name="connsiteY254" fmla="*/ 466701 h 1762689"/>
                  <a:gd name="connsiteX255" fmla="*/ 870447 w 2062060"/>
                  <a:gd name="connsiteY255" fmla="*/ 455505 h 1762689"/>
                  <a:gd name="connsiteX256" fmla="*/ 862496 w 2062060"/>
                  <a:gd name="connsiteY256" fmla="*/ 436143 h 1762689"/>
                  <a:gd name="connsiteX257" fmla="*/ 862226 w 2062060"/>
                  <a:gd name="connsiteY257" fmla="*/ 436143 h 1762689"/>
                  <a:gd name="connsiteX258" fmla="*/ 848380 w 2062060"/>
                  <a:gd name="connsiteY258" fmla="*/ 447176 h 1762689"/>
                  <a:gd name="connsiteX259" fmla="*/ 840159 w 2062060"/>
                  <a:gd name="connsiteY259" fmla="*/ 454207 h 1762689"/>
                  <a:gd name="connsiteX260" fmla="*/ 842269 w 2062060"/>
                  <a:gd name="connsiteY260" fmla="*/ 465295 h 1762689"/>
                  <a:gd name="connsiteX261" fmla="*/ 843080 w 2062060"/>
                  <a:gd name="connsiteY261" fmla="*/ 465241 h 1762689"/>
                  <a:gd name="connsiteX262" fmla="*/ 850544 w 2062060"/>
                  <a:gd name="connsiteY262" fmla="*/ 462699 h 1762689"/>
                  <a:gd name="connsiteX263" fmla="*/ 852437 w 2062060"/>
                  <a:gd name="connsiteY263" fmla="*/ 463888 h 1762689"/>
                  <a:gd name="connsiteX264" fmla="*/ 849191 w 2062060"/>
                  <a:gd name="connsiteY264" fmla="*/ 472758 h 1762689"/>
                  <a:gd name="connsiteX265" fmla="*/ 831505 w 2062060"/>
                  <a:gd name="connsiteY265" fmla="*/ 480601 h 1762689"/>
                  <a:gd name="connsiteX266" fmla="*/ 828693 w 2062060"/>
                  <a:gd name="connsiteY266" fmla="*/ 480763 h 1762689"/>
                  <a:gd name="connsiteX267" fmla="*/ 826367 w 2062060"/>
                  <a:gd name="connsiteY267" fmla="*/ 480709 h 1762689"/>
                  <a:gd name="connsiteX268" fmla="*/ 824096 w 2062060"/>
                  <a:gd name="connsiteY268" fmla="*/ 480655 h 1762689"/>
                  <a:gd name="connsiteX269" fmla="*/ 818146 w 2062060"/>
                  <a:gd name="connsiteY269" fmla="*/ 483251 h 1762689"/>
                  <a:gd name="connsiteX270" fmla="*/ 825069 w 2062060"/>
                  <a:gd name="connsiteY270" fmla="*/ 492121 h 1762689"/>
                  <a:gd name="connsiteX271" fmla="*/ 836481 w 2062060"/>
                  <a:gd name="connsiteY271" fmla="*/ 494825 h 1762689"/>
                  <a:gd name="connsiteX272" fmla="*/ 842918 w 2062060"/>
                  <a:gd name="connsiteY272" fmla="*/ 502343 h 1762689"/>
                  <a:gd name="connsiteX273" fmla="*/ 830045 w 2062060"/>
                  <a:gd name="connsiteY273" fmla="*/ 505156 h 1762689"/>
                  <a:gd name="connsiteX274" fmla="*/ 817011 w 2062060"/>
                  <a:gd name="connsiteY274" fmla="*/ 510348 h 1762689"/>
                  <a:gd name="connsiteX275" fmla="*/ 810575 w 2062060"/>
                  <a:gd name="connsiteY275" fmla="*/ 518731 h 1762689"/>
                  <a:gd name="connsiteX276" fmla="*/ 821338 w 2062060"/>
                  <a:gd name="connsiteY276" fmla="*/ 526898 h 1762689"/>
                  <a:gd name="connsiteX277" fmla="*/ 828963 w 2062060"/>
                  <a:gd name="connsiteY277" fmla="*/ 531441 h 1762689"/>
                  <a:gd name="connsiteX278" fmla="*/ 829558 w 2062060"/>
                  <a:gd name="connsiteY278" fmla="*/ 531387 h 1762689"/>
                  <a:gd name="connsiteX279" fmla="*/ 836644 w 2062060"/>
                  <a:gd name="connsiteY279" fmla="*/ 527709 h 1762689"/>
                  <a:gd name="connsiteX280" fmla="*/ 848272 w 2062060"/>
                  <a:gd name="connsiteY280" fmla="*/ 523220 h 1762689"/>
                  <a:gd name="connsiteX281" fmla="*/ 848542 w 2062060"/>
                  <a:gd name="connsiteY281" fmla="*/ 523220 h 1762689"/>
                  <a:gd name="connsiteX282" fmla="*/ 854979 w 2062060"/>
                  <a:gd name="connsiteY282" fmla="*/ 526736 h 1762689"/>
                  <a:gd name="connsiteX283" fmla="*/ 848542 w 2062060"/>
                  <a:gd name="connsiteY283" fmla="*/ 533929 h 1762689"/>
                  <a:gd name="connsiteX284" fmla="*/ 838861 w 2062060"/>
                  <a:gd name="connsiteY284" fmla="*/ 541609 h 1762689"/>
                  <a:gd name="connsiteX285" fmla="*/ 840970 w 2062060"/>
                  <a:gd name="connsiteY285" fmla="*/ 552318 h 1762689"/>
                  <a:gd name="connsiteX286" fmla="*/ 846109 w 2062060"/>
                  <a:gd name="connsiteY286" fmla="*/ 556807 h 1762689"/>
                  <a:gd name="connsiteX287" fmla="*/ 840267 w 2062060"/>
                  <a:gd name="connsiteY287" fmla="*/ 561404 h 1762689"/>
                  <a:gd name="connsiteX288" fmla="*/ 838537 w 2062060"/>
                  <a:gd name="connsiteY288" fmla="*/ 560971 h 1762689"/>
                  <a:gd name="connsiteX289" fmla="*/ 826962 w 2062060"/>
                  <a:gd name="connsiteY289" fmla="*/ 552318 h 1762689"/>
                  <a:gd name="connsiteX290" fmla="*/ 810088 w 2062060"/>
                  <a:gd name="connsiteY290" fmla="*/ 545449 h 1762689"/>
                  <a:gd name="connsiteX291" fmla="*/ 795485 w 2062060"/>
                  <a:gd name="connsiteY291" fmla="*/ 539391 h 1762689"/>
                  <a:gd name="connsiteX292" fmla="*/ 790455 w 2062060"/>
                  <a:gd name="connsiteY292" fmla="*/ 541609 h 1762689"/>
                  <a:gd name="connsiteX293" fmla="*/ 778394 w 2062060"/>
                  <a:gd name="connsiteY293" fmla="*/ 550641 h 1762689"/>
                  <a:gd name="connsiteX294" fmla="*/ 777150 w 2062060"/>
                  <a:gd name="connsiteY294" fmla="*/ 550641 h 1762689"/>
                  <a:gd name="connsiteX295" fmla="*/ 771904 w 2062060"/>
                  <a:gd name="connsiteY295" fmla="*/ 549668 h 1762689"/>
                  <a:gd name="connsiteX296" fmla="*/ 769091 w 2062060"/>
                  <a:gd name="connsiteY296" fmla="*/ 548694 h 1762689"/>
                  <a:gd name="connsiteX297" fmla="*/ 763574 w 2062060"/>
                  <a:gd name="connsiteY297" fmla="*/ 549614 h 1762689"/>
                  <a:gd name="connsiteX298" fmla="*/ 742968 w 2062060"/>
                  <a:gd name="connsiteY298" fmla="*/ 558267 h 1762689"/>
                  <a:gd name="connsiteX299" fmla="*/ 751459 w 2062060"/>
                  <a:gd name="connsiteY299" fmla="*/ 567191 h 1762689"/>
                  <a:gd name="connsiteX300" fmla="*/ 756489 w 2062060"/>
                  <a:gd name="connsiteY300" fmla="*/ 566650 h 1762689"/>
                  <a:gd name="connsiteX301" fmla="*/ 778718 w 2062060"/>
                  <a:gd name="connsiteY301" fmla="*/ 562973 h 1762689"/>
                  <a:gd name="connsiteX302" fmla="*/ 785804 w 2062060"/>
                  <a:gd name="connsiteY302" fmla="*/ 562756 h 1762689"/>
                  <a:gd name="connsiteX303" fmla="*/ 800893 w 2062060"/>
                  <a:gd name="connsiteY303" fmla="*/ 566001 h 1762689"/>
                  <a:gd name="connsiteX304" fmla="*/ 821824 w 2062060"/>
                  <a:gd name="connsiteY304" fmla="*/ 576981 h 1762689"/>
                  <a:gd name="connsiteX305" fmla="*/ 824204 w 2062060"/>
                  <a:gd name="connsiteY305" fmla="*/ 589150 h 1762689"/>
                  <a:gd name="connsiteX306" fmla="*/ 820905 w 2062060"/>
                  <a:gd name="connsiteY306" fmla="*/ 588339 h 1762689"/>
                  <a:gd name="connsiteX307" fmla="*/ 796404 w 2062060"/>
                  <a:gd name="connsiteY307" fmla="*/ 578008 h 1762689"/>
                  <a:gd name="connsiteX308" fmla="*/ 786777 w 2062060"/>
                  <a:gd name="connsiteY308" fmla="*/ 577954 h 1762689"/>
                  <a:gd name="connsiteX309" fmla="*/ 765197 w 2062060"/>
                  <a:gd name="connsiteY309" fmla="*/ 580009 h 1762689"/>
                  <a:gd name="connsiteX310" fmla="*/ 756057 w 2062060"/>
                  <a:gd name="connsiteY310" fmla="*/ 581145 h 1762689"/>
                  <a:gd name="connsiteX311" fmla="*/ 755516 w 2062060"/>
                  <a:gd name="connsiteY311" fmla="*/ 581145 h 1762689"/>
                  <a:gd name="connsiteX312" fmla="*/ 754867 w 2062060"/>
                  <a:gd name="connsiteY312" fmla="*/ 581145 h 1762689"/>
                  <a:gd name="connsiteX313" fmla="*/ 740426 w 2062060"/>
                  <a:gd name="connsiteY313" fmla="*/ 584066 h 1762689"/>
                  <a:gd name="connsiteX314" fmla="*/ 733990 w 2062060"/>
                  <a:gd name="connsiteY314" fmla="*/ 594396 h 1762689"/>
                  <a:gd name="connsiteX315" fmla="*/ 748485 w 2062060"/>
                  <a:gd name="connsiteY315" fmla="*/ 597749 h 1762689"/>
                  <a:gd name="connsiteX316" fmla="*/ 743293 w 2062060"/>
                  <a:gd name="connsiteY316" fmla="*/ 606403 h 1762689"/>
                  <a:gd name="connsiteX317" fmla="*/ 722686 w 2062060"/>
                  <a:gd name="connsiteY317" fmla="*/ 606078 h 1762689"/>
                  <a:gd name="connsiteX318" fmla="*/ 712626 w 2062060"/>
                  <a:gd name="connsiteY318" fmla="*/ 604780 h 1762689"/>
                  <a:gd name="connsiteX319" fmla="*/ 708191 w 2062060"/>
                  <a:gd name="connsiteY319" fmla="*/ 607106 h 1762689"/>
                  <a:gd name="connsiteX320" fmla="*/ 685367 w 2062060"/>
                  <a:gd name="connsiteY320" fmla="*/ 614137 h 1762689"/>
                  <a:gd name="connsiteX321" fmla="*/ 680878 w 2062060"/>
                  <a:gd name="connsiteY321" fmla="*/ 625116 h 1762689"/>
                  <a:gd name="connsiteX322" fmla="*/ 693102 w 2062060"/>
                  <a:gd name="connsiteY322" fmla="*/ 632147 h 1762689"/>
                  <a:gd name="connsiteX323" fmla="*/ 703053 w 2062060"/>
                  <a:gd name="connsiteY323" fmla="*/ 639828 h 1762689"/>
                  <a:gd name="connsiteX324" fmla="*/ 680824 w 2062060"/>
                  <a:gd name="connsiteY324" fmla="*/ 644803 h 1762689"/>
                  <a:gd name="connsiteX325" fmla="*/ 661516 w 2062060"/>
                  <a:gd name="connsiteY325" fmla="*/ 649130 h 1762689"/>
                  <a:gd name="connsiteX326" fmla="*/ 662165 w 2062060"/>
                  <a:gd name="connsiteY326" fmla="*/ 661786 h 1762689"/>
                  <a:gd name="connsiteX327" fmla="*/ 663409 w 2062060"/>
                  <a:gd name="connsiteY327" fmla="*/ 661840 h 1762689"/>
                  <a:gd name="connsiteX328" fmla="*/ 667844 w 2062060"/>
                  <a:gd name="connsiteY328" fmla="*/ 661462 h 1762689"/>
                  <a:gd name="connsiteX329" fmla="*/ 672657 w 2062060"/>
                  <a:gd name="connsiteY329" fmla="*/ 661083 h 1762689"/>
                  <a:gd name="connsiteX330" fmla="*/ 676389 w 2062060"/>
                  <a:gd name="connsiteY330" fmla="*/ 661408 h 1762689"/>
                  <a:gd name="connsiteX331" fmla="*/ 681581 w 2062060"/>
                  <a:gd name="connsiteY331" fmla="*/ 670764 h 1762689"/>
                  <a:gd name="connsiteX332" fmla="*/ 669683 w 2062060"/>
                  <a:gd name="connsiteY332" fmla="*/ 676768 h 1762689"/>
                  <a:gd name="connsiteX333" fmla="*/ 667141 w 2062060"/>
                  <a:gd name="connsiteY333" fmla="*/ 676822 h 1762689"/>
                  <a:gd name="connsiteX334" fmla="*/ 658812 w 2062060"/>
                  <a:gd name="connsiteY334" fmla="*/ 676606 h 1762689"/>
                  <a:gd name="connsiteX335" fmla="*/ 649779 w 2062060"/>
                  <a:gd name="connsiteY335" fmla="*/ 676389 h 1762689"/>
                  <a:gd name="connsiteX336" fmla="*/ 639395 w 2062060"/>
                  <a:gd name="connsiteY336" fmla="*/ 677146 h 1762689"/>
                  <a:gd name="connsiteX337" fmla="*/ 621060 w 2062060"/>
                  <a:gd name="connsiteY337" fmla="*/ 687855 h 1762689"/>
                  <a:gd name="connsiteX338" fmla="*/ 639395 w 2062060"/>
                  <a:gd name="connsiteY338" fmla="*/ 700836 h 1762689"/>
                  <a:gd name="connsiteX339" fmla="*/ 653241 w 2062060"/>
                  <a:gd name="connsiteY339" fmla="*/ 703540 h 1762689"/>
                  <a:gd name="connsiteX340" fmla="*/ 666005 w 2062060"/>
                  <a:gd name="connsiteY340" fmla="*/ 706406 h 1762689"/>
                  <a:gd name="connsiteX341" fmla="*/ 674172 w 2062060"/>
                  <a:gd name="connsiteY341" fmla="*/ 705162 h 1762689"/>
                  <a:gd name="connsiteX342" fmla="*/ 697969 w 2062060"/>
                  <a:gd name="connsiteY342" fmla="*/ 698456 h 1762689"/>
                  <a:gd name="connsiteX343" fmla="*/ 708029 w 2062060"/>
                  <a:gd name="connsiteY343" fmla="*/ 696779 h 1762689"/>
                  <a:gd name="connsiteX344" fmla="*/ 710571 w 2062060"/>
                  <a:gd name="connsiteY344" fmla="*/ 698456 h 1762689"/>
                  <a:gd name="connsiteX345" fmla="*/ 697699 w 2062060"/>
                  <a:gd name="connsiteY345" fmla="*/ 710842 h 1762689"/>
                  <a:gd name="connsiteX346" fmla="*/ 677417 w 2062060"/>
                  <a:gd name="connsiteY346" fmla="*/ 725823 h 1762689"/>
                  <a:gd name="connsiteX347" fmla="*/ 676768 w 2062060"/>
                  <a:gd name="connsiteY347" fmla="*/ 725877 h 1762689"/>
                  <a:gd name="connsiteX348" fmla="*/ 667573 w 2062060"/>
                  <a:gd name="connsiteY348" fmla="*/ 722470 h 1762689"/>
                  <a:gd name="connsiteX349" fmla="*/ 652430 w 2062060"/>
                  <a:gd name="connsiteY349" fmla="*/ 719062 h 1762689"/>
                  <a:gd name="connsiteX350" fmla="*/ 650699 w 2062060"/>
                  <a:gd name="connsiteY350" fmla="*/ 719117 h 1762689"/>
                  <a:gd name="connsiteX351" fmla="*/ 625279 w 2062060"/>
                  <a:gd name="connsiteY351" fmla="*/ 727770 h 1762689"/>
                  <a:gd name="connsiteX352" fmla="*/ 625766 w 2062060"/>
                  <a:gd name="connsiteY352" fmla="*/ 739290 h 1762689"/>
                  <a:gd name="connsiteX353" fmla="*/ 629930 w 2062060"/>
                  <a:gd name="connsiteY353" fmla="*/ 754650 h 1762689"/>
                  <a:gd name="connsiteX354" fmla="*/ 640585 w 2062060"/>
                  <a:gd name="connsiteY354" fmla="*/ 761357 h 1762689"/>
                  <a:gd name="connsiteX355" fmla="*/ 634744 w 2062060"/>
                  <a:gd name="connsiteY355" fmla="*/ 768442 h 1762689"/>
                  <a:gd name="connsiteX356" fmla="*/ 633824 w 2062060"/>
                  <a:gd name="connsiteY356" fmla="*/ 768334 h 1762689"/>
                  <a:gd name="connsiteX357" fmla="*/ 620627 w 2062060"/>
                  <a:gd name="connsiteY357" fmla="*/ 757625 h 1762689"/>
                  <a:gd name="connsiteX358" fmla="*/ 613001 w 2062060"/>
                  <a:gd name="connsiteY358" fmla="*/ 756219 h 1762689"/>
                  <a:gd name="connsiteX359" fmla="*/ 603266 w 2062060"/>
                  <a:gd name="connsiteY359" fmla="*/ 761627 h 1762689"/>
                  <a:gd name="connsiteX360" fmla="*/ 599101 w 2062060"/>
                  <a:gd name="connsiteY360" fmla="*/ 776663 h 1762689"/>
                  <a:gd name="connsiteX361" fmla="*/ 607106 w 2062060"/>
                  <a:gd name="connsiteY361" fmla="*/ 790671 h 1762689"/>
                  <a:gd name="connsiteX362" fmla="*/ 601914 w 2062060"/>
                  <a:gd name="connsiteY362" fmla="*/ 795106 h 1762689"/>
                  <a:gd name="connsiteX363" fmla="*/ 600670 w 2062060"/>
                  <a:gd name="connsiteY363" fmla="*/ 794998 h 1762689"/>
                  <a:gd name="connsiteX364" fmla="*/ 591530 w 2062060"/>
                  <a:gd name="connsiteY364" fmla="*/ 786885 h 1762689"/>
                  <a:gd name="connsiteX365" fmla="*/ 590989 w 2062060"/>
                  <a:gd name="connsiteY365" fmla="*/ 786939 h 1762689"/>
                  <a:gd name="connsiteX366" fmla="*/ 583904 w 2062060"/>
                  <a:gd name="connsiteY366" fmla="*/ 794295 h 1762689"/>
                  <a:gd name="connsiteX367" fmla="*/ 591638 w 2062060"/>
                  <a:gd name="connsiteY367" fmla="*/ 809006 h 1762689"/>
                  <a:gd name="connsiteX368" fmla="*/ 603536 w 2062060"/>
                  <a:gd name="connsiteY368" fmla="*/ 816686 h 1762689"/>
                  <a:gd name="connsiteX369" fmla="*/ 599372 w 2062060"/>
                  <a:gd name="connsiteY369" fmla="*/ 829721 h 1762689"/>
                  <a:gd name="connsiteX370" fmla="*/ 586500 w 2062060"/>
                  <a:gd name="connsiteY370" fmla="*/ 821013 h 1762689"/>
                  <a:gd name="connsiteX371" fmla="*/ 572329 w 2062060"/>
                  <a:gd name="connsiteY371" fmla="*/ 811386 h 1762689"/>
                  <a:gd name="connsiteX372" fmla="*/ 570436 w 2062060"/>
                  <a:gd name="connsiteY372" fmla="*/ 812630 h 1762689"/>
                  <a:gd name="connsiteX373" fmla="*/ 566921 w 2062060"/>
                  <a:gd name="connsiteY373" fmla="*/ 823663 h 1762689"/>
                  <a:gd name="connsiteX374" fmla="*/ 569463 w 2062060"/>
                  <a:gd name="connsiteY374" fmla="*/ 835724 h 1762689"/>
                  <a:gd name="connsiteX375" fmla="*/ 579739 w 2062060"/>
                  <a:gd name="connsiteY375" fmla="*/ 841728 h 1762689"/>
                  <a:gd name="connsiteX376" fmla="*/ 583309 w 2062060"/>
                  <a:gd name="connsiteY376" fmla="*/ 849408 h 1762689"/>
                  <a:gd name="connsiteX377" fmla="*/ 590610 w 2062060"/>
                  <a:gd name="connsiteY377" fmla="*/ 849894 h 1762689"/>
                  <a:gd name="connsiteX378" fmla="*/ 599372 w 2062060"/>
                  <a:gd name="connsiteY378" fmla="*/ 848434 h 1762689"/>
                  <a:gd name="connsiteX379" fmla="*/ 619275 w 2062060"/>
                  <a:gd name="connsiteY379" fmla="*/ 837563 h 1762689"/>
                  <a:gd name="connsiteX380" fmla="*/ 619924 w 2062060"/>
                  <a:gd name="connsiteY380" fmla="*/ 837725 h 1762689"/>
                  <a:gd name="connsiteX381" fmla="*/ 612515 w 2062060"/>
                  <a:gd name="connsiteY381" fmla="*/ 850760 h 1762689"/>
                  <a:gd name="connsiteX382" fmla="*/ 580659 w 2062060"/>
                  <a:gd name="connsiteY382" fmla="*/ 870122 h 1762689"/>
                  <a:gd name="connsiteX383" fmla="*/ 566542 w 2062060"/>
                  <a:gd name="connsiteY383" fmla="*/ 875855 h 1762689"/>
                  <a:gd name="connsiteX384" fmla="*/ 565244 w 2062060"/>
                  <a:gd name="connsiteY384" fmla="*/ 875477 h 1762689"/>
                  <a:gd name="connsiteX385" fmla="*/ 563622 w 2062060"/>
                  <a:gd name="connsiteY385" fmla="*/ 861793 h 1762689"/>
                  <a:gd name="connsiteX386" fmla="*/ 553994 w 2062060"/>
                  <a:gd name="connsiteY386" fmla="*/ 859413 h 1762689"/>
                  <a:gd name="connsiteX387" fmla="*/ 544962 w 2062060"/>
                  <a:gd name="connsiteY387" fmla="*/ 865147 h 1762689"/>
                  <a:gd name="connsiteX388" fmla="*/ 532090 w 2062060"/>
                  <a:gd name="connsiteY388" fmla="*/ 884184 h 1762689"/>
                  <a:gd name="connsiteX389" fmla="*/ 547234 w 2062060"/>
                  <a:gd name="connsiteY389" fmla="*/ 887538 h 1762689"/>
                  <a:gd name="connsiteX390" fmla="*/ 561945 w 2062060"/>
                  <a:gd name="connsiteY390" fmla="*/ 886943 h 1762689"/>
                  <a:gd name="connsiteX391" fmla="*/ 572978 w 2062060"/>
                  <a:gd name="connsiteY391" fmla="*/ 888890 h 1762689"/>
                  <a:gd name="connsiteX392" fmla="*/ 574871 w 2062060"/>
                  <a:gd name="connsiteY392" fmla="*/ 896894 h 1762689"/>
                  <a:gd name="connsiteX393" fmla="*/ 573249 w 2062060"/>
                  <a:gd name="connsiteY393" fmla="*/ 896948 h 1762689"/>
                  <a:gd name="connsiteX394" fmla="*/ 562540 w 2062060"/>
                  <a:gd name="connsiteY394" fmla="*/ 896462 h 1762689"/>
                  <a:gd name="connsiteX395" fmla="*/ 551020 w 2062060"/>
                  <a:gd name="connsiteY395" fmla="*/ 895975 h 1762689"/>
                  <a:gd name="connsiteX396" fmla="*/ 544584 w 2062060"/>
                  <a:gd name="connsiteY396" fmla="*/ 896624 h 1762689"/>
                  <a:gd name="connsiteX397" fmla="*/ 529494 w 2062060"/>
                  <a:gd name="connsiteY397" fmla="*/ 909983 h 1762689"/>
                  <a:gd name="connsiteX398" fmla="*/ 515810 w 2062060"/>
                  <a:gd name="connsiteY398" fmla="*/ 918150 h 1762689"/>
                  <a:gd name="connsiteX399" fmla="*/ 515810 w 2062060"/>
                  <a:gd name="connsiteY399" fmla="*/ 933186 h 1762689"/>
                  <a:gd name="connsiteX400" fmla="*/ 519650 w 2062060"/>
                  <a:gd name="connsiteY400" fmla="*/ 942867 h 1762689"/>
                  <a:gd name="connsiteX401" fmla="*/ 487794 w 2062060"/>
                  <a:gd name="connsiteY401" fmla="*/ 968557 h 1762689"/>
                  <a:gd name="connsiteX402" fmla="*/ 487416 w 2062060"/>
                  <a:gd name="connsiteY402" fmla="*/ 968665 h 1762689"/>
                  <a:gd name="connsiteX403" fmla="*/ 481683 w 2062060"/>
                  <a:gd name="connsiteY403" fmla="*/ 956172 h 1762689"/>
                  <a:gd name="connsiteX404" fmla="*/ 465295 w 2062060"/>
                  <a:gd name="connsiteY404" fmla="*/ 945950 h 1762689"/>
                  <a:gd name="connsiteX405" fmla="*/ 459778 w 2062060"/>
                  <a:gd name="connsiteY405" fmla="*/ 947464 h 1762689"/>
                  <a:gd name="connsiteX406" fmla="*/ 428571 w 2062060"/>
                  <a:gd name="connsiteY406" fmla="*/ 969531 h 1762689"/>
                  <a:gd name="connsiteX407" fmla="*/ 417321 w 2062060"/>
                  <a:gd name="connsiteY407" fmla="*/ 984512 h 1762689"/>
                  <a:gd name="connsiteX408" fmla="*/ 403151 w 2062060"/>
                  <a:gd name="connsiteY408" fmla="*/ 997871 h 1762689"/>
                  <a:gd name="connsiteX409" fmla="*/ 399311 w 2062060"/>
                  <a:gd name="connsiteY409" fmla="*/ 1012204 h 1762689"/>
                  <a:gd name="connsiteX410" fmla="*/ 406396 w 2062060"/>
                  <a:gd name="connsiteY410" fmla="*/ 1025238 h 1762689"/>
                  <a:gd name="connsiteX411" fmla="*/ 395904 w 2062060"/>
                  <a:gd name="connsiteY411" fmla="*/ 1029295 h 1762689"/>
                  <a:gd name="connsiteX412" fmla="*/ 389954 w 2062060"/>
                  <a:gd name="connsiteY412" fmla="*/ 1028916 h 1762689"/>
                  <a:gd name="connsiteX413" fmla="*/ 389684 w 2062060"/>
                  <a:gd name="connsiteY413" fmla="*/ 1028862 h 1762689"/>
                  <a:gd name="connsiteX414" fmla="*/ 366481 w 2062060"/>
                  <a:gd name="connsiteY414" fmla="*/ 1037570 h 1762689"/>
                  <a:gd name="connsiteX415" fmla="*/ 362641 w 2062060"/>
                  <a:gd name="connsiteY415" fmla="*/ 1045953 h 1762689"/>
                  <a:gd name="connsiteX416" fmla="*/ 374161 w 2062060"/>
                  <a:gd name="connsiteY416" fmla="*/ 1049955 h 1762689"/>
                  <a:gd name="connsiteX417" fmla="*/ 378055 w 2062060"/>
                  <a:gd name="connsiteY417" fmla="*/ 1049306 h 1762689"/>
                  <a:gd name="connsiteX418" fmla="*/ 387358 w 2062060"/>
                  <a:gd name="connsiteY418" fmla="*/ 1045899 h 1762689"/>
                  <a:gd name="connsiteX419" fmla="*/ 390333 w 2062060"/>
                  <a:gd name="connsiteY419" fmla="*/ 1048279 h 1762689"/>
                  <a:gd name="connsiteX420" fmla="*/ 383572 w 2062060"/>
                  <a:gd name="connsiteY420" fmla="*/ 1059637 h 1762689"/>
                  <a:gd name="connsiteX421" fmla="*/ 383843 w 2062060"/>
                  <a:gd name="connsiteY421" fmla="*/ 1075321 h 1762689"/>
                  <a:gd name="connsiteX422" fmla="*/ 390874 w 2062060"/>
                  <a:gd name="connsiteY422" fmla="*/ 1078080 h 1762689"/>
                  <a:gd name="connsiteX423" fmla="*/ 399960 w 2062060"/>
                  <a:gd name="connsiteY423" fmla="*/ 1074997 h 1762689"/>
                  <a:gd name="connsiteX424" fmla="*/ 417970 w 2062060"/>
                  <a:gd name="connsiteY424" fmla="*/ 1064613 h 1762689"/>
                  <a:gd name="connsiteX425" fmla="*/ 435007 w 2062060"/>
                  <a:gd name="connsiteY425" fmla="*/ 1055580 h 1762689"/>
                  <a:gd name="connsiteX426" fmla="*/ 454315 w 2062060"/>
                  <a:gd name="connsiteY426" fmla="*/ 1043573 h 1762689"/>
                  <a:gd name="connsiteX427" fmla="*/ 440145 w 2062060"/>
                  <a:gd name="connsiteY427" fmla="*/ 1039247 h 1762689"/>
                  <a:gd name="connsiteX428" fmla="*/ 443390 w 2062060"/>
                  <a:gd name="connsiteY428" fmla="*/ 1028916 h 1762689"/>
                  <a:gd name="connsiteX429" fmla="*/ 445121 w 2062060"/>
                  <a:gd name="connsiteY429" fmla="*/ 1028862 h 1762689"/>
                  <a:gd name="connsiteX430" fmla="*/ 447555 w 2062060"/>
                  <a:gd name="connsiteY430" fmla="*/ 1028916 h 1762689"/>
                  <a:gd name="connsiteX431" fmla="*/ 449610 w 2062060"/>
                  <a:gd name="connsiteY431" fmla="*/ 1028970 h 1762689"/>
                  <a:gd name="connsiteX432" fmla="*/ 460427 w 2062060"/>
                  <a:gd name="connsiteY432" fmla="*/ 1022859 h 1762689"/>
                  <a:gd name="connsiteX433" fmla="*/ 478437 w 2062060"/>
                  <a:gd name="connsiteY433" fmla="*/ 1003821 h 1762689"/>
                  <a:gd name="connsiteX434" fmla="*/ 489633 w 2062060"/>
                  <a:gd name="connsiteY434" fmla="*/ 996952 h 1762689"/>
                  <a:gd name="connsiteX435" fmla="*/ 493852 w 2062060"/>
                  <a:gd name="connsiteY435" fmla="*/ 999115 h 1762689"/>
                  <a:gd name="connsiteX436" fmla="*/ 498016 w 2062060"/>
                  <a:gd name="connsiteY436" fmla="*/ 1013448 h 1762689"/>
                  <a:gd name="connsiteX437" fmla="*/ 480655 w 2062060"/>
                  <a:gd name="connsiteY437" fmla="*/ 1022805 h 1762689"/>
                  <a:gd name="connsiteX438" fmla="*/ 489687 w 2062060"/>
                  <a:gd name="connsiteY438" fmla="*/ 1035461 h 1762689"/>
                  <a:gd name="connsiteX439" fmla="*/ 493581 w 2062060"/>
                  <a:gd name="connsiteY439" fmla="*/ 1044168 h 1762689"/>
                  <a:gd name="connsiteX440" fmla="*/ 474868 w 2062060"/>
                  <a:gd name="connsiteY440" fmla="*/ 1054553 h 1762689"/>
                  <a:gd name="connsiteX441" fmla="*/ 450746 w 2062060"/>
                  <a:gd name="connsiteY441" fmla="*/ 1067209 h 1762689"/>
                  <a:gd name="connsiteX442" fmla="*/ 450746 w 2062060"/>
                  <a:gd name="connsiteY442" fmla="*/ 1086571 h 1762689"/>
                  <a:gd name="connsiteX443" fmla="*/ 425001 w 2062060"/>
                  <a:gd name="connsiteY443" fmla="*/ 1089221 h 1762689"/>
                  <a:gd name="connsiteX444" fmla="*/ 398932 w 2062060"/>
                  <a:gd name="connsiteY444" fmla="*/ 1099227 h 1762689"/>
                  <a:gd name="connsiteX445" fmla="*/ 381300 w 2062060"/>
                  <a:gd name="connsiteY445" fmla="*/ 1107232 h 1762689"/>
                  <a:gd name="connsiteX446" fmla="*/ 377028 w 2062060"/>
                  <a:gd name="connsiteY446" fmla="*/ 1104906 h 1762689"/>
                  <a:gd name="connsiteX447" fmla="*/ 374107 w 2062060"/>
                  <a:gd name="connsiteY447" fmla="*/ 1087869 h 1762689"/>
                  <a:gd name="connsiteX448" fmla="*/ 361884 w 2062060"/>
                  <a:gd name="connsiteY448" fmla="*/ 1071211 h 1762689"/>
                  <a:gd name="connsiteX449" fmla="*/ 354204 w 2062060"/>
                  <a:gd name="connsiteY449" fmla="*/ 1068399 h 1762689"/>
                  <a:gd name="connsiteX450" fmla="*/ 346145 w 2062060"/>
                  <a:gd name="connsiteY450" fmla="*/ 1070886 h 1762689"/>
                  <a:gd name="connsiteX451" fmla="*/ 335220 w 2062060"/>
                  <a:gd name="connsiteY451" fmla="*/ 1079594 h 1762689"/>
                  <a:gd name="connsiteX452" fmla="*/ 343224 w 2062060"/>
                  <a:gd name="connsiteY452" fmla="*/ 1087923 h 1762689"/>
                  <a:gd name="connsiteX453" fmla="*/ 329649 w 2062060"/>
                  <a:gd name="connsiteY453" fmla="*/ 1098037 h 1762689"/>
                  <a:gd name="connsiteX454" fmla="*/ 317588 w 2062060"/>
                  <a:gd name="connsiteY454" fmla="*/ 1111072 h 1762689"/>
                  <a:gd name="connsiteX455" fmla="*/ 310179 w 2062060"/>
                  <a:gd name="connsiteY455" fmla="*/ 1114479 h 1762689"/>
                  <a:gd name="connsiteX456" fmla="*/ 306988 w 2062060"/>
                  <a:gd name="connsiteY456" fmla="*/ 1112045 h 1762689"/>
                  <a:gd name="connsiteX457" fmla="*/ 306663 w 2062060"/>
                  <a:gd name="connsiteY457" fmla="*/ 1102364 h 1762689"/>
                  <a:gd name="connsiteX458" fmla="*/ 296387 w 2062060"/>
                  <a:gd name="connsiteY458" fmla="*/ 1093819 h 1762689"/>
                  <a:gd name="connsiteX459" fmla="*/ 294007 w 2062060"/>
                  <a:gd name="connsiteY459" fmla="*/ 1094197 h 1762689"/>
                  <a:gd name="connsiteX460" fmla="*/ 281784 w 2062060"/>
                  <a:gd name="connsiteY460" fmla="*/ 1100525 h 1762689"/>
                  <a:gd name="connsiteX461" fmla="*/ 286111 w 2062060"/>
                  <a:gd name="connsiteY461" fmla="*/ 1111721 h 1762689"/>
                  <a:gd name="connsiteX462" fmla="*/ 290600 w 2062060"/>
                  <a:gd name="connsiteY462" fmla="*/ 1118211 h 1762689"/>
                  <a:gd name="connsiteX463" fmla="*/ 278647 w 2062060"/>
                  <a:gd name="connsiteY463" fmla="*/ 1124972 h 1762689"/>
                  <a:gd name="connsiteX464" fmla="*/ 276321 w 2062060"/>
                  <a:gd name="connsiteY464" fmla="*/ 1124863 h 1762689"/>
                  <a:gd name="connsiteX465" fmla="*/ 263341 w 2062060"/>
                  <a:gd name="connsiteY465" fmla="*/ 1123890 h 1762689"/>
                  <a:gd name="connsiteX466" fmla="*/ 253281 w 2062060"/>
                  <a:gd name="connsiteY466" fmla="*/ 1126540 h 1762689"/>
                  <a:gd name="connsiteX467" fmla="*/ 252307 w 2062060"/>
                  <a:gd name="connsiteY467" fmla="*/ 1139845 h 1762689"/>
                  <a:gd name="connsiteX468" fmla="*/ 255066 w 2062060"/>
                  <a:gd name="connsiteY468" fmla="*/ 1140602 h 1762689"/>
                  <a:gd name="connsiteX469" fmla="*/ 256742 w 2062060"/>
                  <a:gd name="connsiteY469" fmla="*/ 1140386 h 1762689"/>
                  <a:gd name="connsiteX470" fmla="*/ 258689 w 2062060"/>
                  <a:gd name="connsiteY470" fmla="*/ 1140170 h 1762689"/>
                  <a:gd name="connsiteX471" fmla="*/ 265666 w 2062060"/>
                  <a:gd name="connsiteY471" fmla="*/ 1142333 h 1762689"/>
                  <a:gd name="connsiteX472" fmla="*/ 280648 w 2062060"/>
                  <a:gd name="connsiteY472" fmla="*/ 1154015 h 1762689"/>
                  <a:gd name="connsiteX473" fmla="*/ 283406 w 2062060"/>
                  <a:gd name="connsiteY473" fmla="*/ 1166509 h 1762689"/>
                  <a:gd name="connsiteX474" fmla="*/ 278971 w 2062060"/>
                  <a:gd name="connsiteY474" fmla="*/ 1167050 h 1762689"/>
                  <a:gd name="connsiteX475" fmla="*/ 273996 w 2062060"/>
                  <a:gd name="connsiteY475" fmla="*/ 1166834 h 1762689"/>
                  <a:gd name="connsiteX476" fmla="*/ 269452 w 2062060"/>
                  <a:gd name="connsiteY476" fmla="*/ 1166617 h 1762689"/>
                  <a:gd name="connsiteX477" fmla="*/ 267830 w 2062060"/>
                  <a:gd name="connsiteY477" fmla="*/ 1166725 h 1762689"/>
                  <a:gd name="connsiteX478" fmla="*/ 263503 w 2062060"/>
                  <a:gd name="connsiteY478" fmla="*/ 1173053 h 1762689"/>
                  <a:gd name="connsiteX479" fmla="*/ 270588 w 2062060"/>
                  <a:gd name="connsiteY479" fmla="*/ 1181761 h 1762689"/>
                  <a:gd name="connsiteX480" fmla="*/ 267181 w 2062060"/>
                  <a:gd name="connsiteY480" fmla="*/ 1184465 h 1762689"/>
                  <a:gd name="connsiteX481" fmla="*/ 257229 w 2062060"/>
                  <a:gd name="connsiteY481" fmla="*/ 1179760 h 1762689"/>
                  <a:gd name="connsiteX482" fmla="*/ 237272 w 2062060"/>
                  <a:gd name="connsiteY482" fmla="*/ 1165427 h 1762689"/>
                  <a:gd name="connsiteX483" fmla="*/ 215367 w 2062060"/>
                  <a:gd name="connsiteY483" fmla="*/ 1154069 h 1762689"/>
                  <a:gd name="connsiteX484" fmla="*/ 190488 w 2062060"/>
                  <a:gd name="connsiteY484" fmla="*/ 1157477 h 1762689"/>
                  <a:gd name="connsiteX485" fmla="*/ 188649 w 2062060"/>
                  <a:gd name="connsiteY485" fmla="*/ 1157423 h 1762689"/>
                  <a:gd name="connsiteX486" fmla="*/ 166474 w 2062060"/>
                  <a:gd name="connsiteY486" fmla="*/ 1147092 h 1762689"/>
                  <a:gd name="connsiteX487" fmla="*/ 164689 w 2062060"/>
                  <a:gd name="connsiteY487" fmla="*/ 1146984 h 1762689"/>
                  <a:gd name="connsiteX488" fmla="*/ 151655 w 2062060"/>
                  <a:gd name="connsiteY488" fmla="*/ 1154448 h 1762689"/>
                  <a:gd name="connsiteX489" fmla="*/ 161012 w 2062060"/>
                  <a:gd name="connsiteY489" fmla="*/ 1165806 h 1762689"/>
                  <a:gd name="connsiteX490" fmla="*/ 162634 w 2062060"/>
                  <a:gd name="connsiteY490" fmla="*/ 1178137 h 1762689"/>
                  <a:gd name="connsiteX491" fmla="*/ 172207 w 2062060"/>
                  <a:gd name="connsiteY491" fmla="*/ 1179327 h 1762689"/>
                  <a:gd name="connsiteX492" fmla="*/ 179995 w 2062060"/>
                  <a:gd name="connsiteY492" fmla="*/ 1179165 h 1762689"/>
                  <a:gd name="connsiteX493" fmla="*/ 181997 w 2062060"/>
                  <a:gd name="connsiteY493" fmla="*/ 1179111 h 1762689"/>
                  <a:gd name="connsiteX494" fmla="*/ 189515 w 2062060"/>
                  <a:gd name="connsiteY494" fmla="*/ 1179381 h 1762689"/>
                  <a:gd name="connsiteX495" fmla="*/ 196113 w 2062060"/>
                  <a:gd name="connsiteY495" fmla="*/ 1179652 h 1762689"/>
                  <a:gd name="connsiteX496" fmla="*/ 205145 w 2062060"/>
                  <a:gd name="connsiteY496" fmla="*/ 1177434 h 1762689"/>
                  <a:gd name="connsiteX497" fmla="*/ 214664 w 2062060"/>
                  <a:gd name="connsiteY497" fmla="*/ 1170079 h 1762689"/>
                  <a:gd name="connsiteX498" fmla="*/ 218342 w 2062060"/>
                  <a:gd name="connsiteY498" fmla="*/ 1170457 h 1762689"/>
                  <a:gd name="connsiteX499" fmla="*/ 230890 w 2062060"/>
                  <a:gd name="connsiteY499" fmla="*/ 1178137 h 1762689"/>
                  <a:gd name="connsiteX500" fmla="*/ 209310 w 2062060"/>
                  <a:gd name="connsiteY500" fmla="*/ 1185493 h 1762689"/>
                  <a:gd name="connsiteX501" fmla="*/ 207417 w 2062060"/>
                  <a:gd name="connsiteY501" fmla="*/ 1198527 h 1762689"/>
                  <a:gd name="connsiteX502" fmla="*/ 196437 w 2062060"/>
                  <a:gd name="connsiteY502" fmla="*/ 1210210 h 1762689"/>
                  <a:gd name="connsiteX503" fmla="*/ 195193 w 2062060"/>
                  <a:gd name="connsiteY503" fmla="*/ 1210318 h 1762689"/>
                  <a:gd name="connsiteX504" fmla="*/ 177778 w 2062060"/>
                  <a:gd name="connsiteY504" fmla="*/ 1202205 h 1762689"/>
                  <a:gd name="connsiteX505" fmla="*/ 156414 w 2062060"/>
                  <a:gd name="connsiteY505" fmla="*/ 1194742 h 1762689"/>
                  <a:gd name="connsiteX506" fmla="*/ 151384 w 2062060"/>
                  <a:gd name="connsiteY506" fmla="*/ 1194850 h 1762689"/>
                  <a:gd name="connsiteX507" fmla="*/ 148734 w 2062060"/>
                  <a:gd name="connsiteY507" fmla="*/ 1194904 h 1762689"/>
                  <a:gd name="connsiteX508" fmla="*/ 134888 w 2062060"/>
                  <a:gd name="connsiteY508" fmla="*/ 1194092 h 1762689"/>
                  <a:gd name="connsiteX509" fmla="*/ 121962 w 2062060"/>
                  <a:gd name="connsiteY509" fmla="*/ 1193281 h 1762689"/>
                  <a:gd name="connsiteX510" fmla="*/ 113092 w 2062060"/>
                  <a:gd name="connsiteY510" fmla="*/ 1196797 h 1762689"/>
                  <a:gd name="connsiteX511" fmla="*/ 125964 w 2062060"/>
                  <a:gd name="connsiteY511" fmla="*/ 1209507 h 1762689"/>
                  <a:gd name="connsiteX512" fmla="*/ 126613 w 2062060"/>
                  <a:gd name="connsiteY512" fmla="*/ 1209507 h 1762689"/>
                  <a:gd name="connsiteX513" fmla="*/ 132130 w 2062060"/>
                  <a:gd name="connsiteY513" fmla="*/ 1208587 h 1762689"/>
                  <a:gd name="connsiteX514" fmla="*/ 136024 w 2062060"/>
                  <a:gd name="connsiteY514" fmla="*/ 1207668 h 1762689"/>
                  <a:gd name="connsiteX515" fmla="*/ 141703 w 2062060"/>
                  <a:gd name="connsiteY515" fmla="*/ 1211832 h 1762689"/>
                  <a:gd name="connsiteX516" fmla="*/ 148139 w 2062060"/>
                  <a:gd name="connsiteY516" fmla="*/ 1226165 h 1762689"/>
                  <a:gd name="connsiteX517" fmla="*/ 168097 w 2062060"/>
                  <a:gd name="connsiteY517" fmla="*/ 1231519 h 1762689"/>
                  <a:gd name="connsiteX518" fmla="*/ 170098 w 2062060"/>
                  <a:gd name="connsiteY518" fmla="*/ 1231628 h 1762689"/>
                  <a:gd name="connsiteX519" fmla="*/ 173235 w 2062060"/>
                  <a:gd name="connsiteY519" fmla="*/ 1231519 h 1762689"/>
                  <a:gd name="connsiteX520" fmla="*/ 176372 w 2062060"/>
                  <a:gd name="connsiteY520" fmla="*/ 1231411 h 1762689"/>
                  <a:gd name="connsiteX521" fmla="*/ 183511 w 2062060"/>
                  <a:gd name="connsiteY521" fmla="*/ 1235846 h 1762689"/>
                  <a:gd name="connsiteX522" fmla="*/ 172964 w 2062060"/>
                  <a:gd name="connsiteY522" fmla="*/ 1246068 h 1762689"/>
                  <a:gd name="connsiteX523" fmla="*/ 169016 w 2062060"/>
                  <a:gd name="connsiteY523" fmla="*/ 1245527 h 1762689"/>
                  <a:gd name="connsiteX524" fmla="*/ 157550 w 2062060"/>
                  <a:gd name="connsiteY524" fmla="*/ 1239957 h 1762689"/>
                  <a:gd name="connsiteX525" fmla="*/ 155819 w 2062060"/>
                  <a:gd name="connsiteY525" fmla="*/ 1243905 h 1762689"/>
                  <a:gd name="connsiteX526" fmla="*/ 164527 w 2062060"/>
                  <a:gd name="connsiteY526" fmla="*/ 1259265 h 1762689"/>
                  <a:gd name="connsiteX527" fmla="*/ 146571 w 2062060"/>
                  <a:gd name="connsiteY527" fmla="*/ 1267757 h 1762689"/>
                  <a:gd name="connsiteX528" fmla="*/ 137809 w 2062060"/>
                  <a:gd name="connsiteY528" fmla="*/ 1263267 h 1762689"/>
                  <a:gd name="connsiteX529" fmla="*/ 140730 w 2062060"/>
                  <a:gd name="connsiteY529" fmla="*/ 1245257 h 1762689"/>
                  <a:gd name="connsiteX530" fmla="*/ 132346 w 2062060"/>
                  <a:gd name="connsiteY530" fmla="*/ 1228220 h 1762689"/>
                  <a:gd name="connsiteX531" fmla="*/ 118392 w 2062060"/>
                  <a:gd name="connsiteY531" fmla="*/ 1224488 h 1762689"/>
                  <a:gd name="connsiteX532" fmla="*/ 114012 w 2062060"/>
                  <a:gd name="connsiteY532" fmla="*/ 1227247 h 1762689"/>
                  <a:gd name="connsiteX533" fmla="*/ 118176 w 2062060"/>
                  <a:gd name="connsiteY533" fmla="*/ 1244933 h 1762689"/>
                  <a:gd name="connsiteX534" fmla="*/ 117203 w 2062060"/>
                  <a:gd name="connsiteY534" fmla="*/ 1257643 h 1762689"/>
                  <a:gd name="connsiteX535" fmla="*/ 104979 w 2062060"/>
                  <a:gd name="connsiteY535" fmla="*/ 1248286 h 1762689"/>
                  <a:gd name="connsiteX536" fmla="*/ 94216 w 2062060"/>
                  <a:gd name="connsiteY536" fmla="*/ 1231574 h 1762689"/>
                  <a:gd name="connsiteX537" fmla="*/ 93730 w 2062060"/>
                  <a:gd name="connsiteY537" fmla="*/ 1231574 h 1762689"/>
                  <a:gd name="connsiteX538" fmla="*/ 76044 w 2062060"/>
                  <a:gd name="connsiteY538" fmla="*/ 1240281 h 1762689"/>
                  <a:gd name="connsiteX539" fmla="*/ 90214 w 2062060"/>
                  <a:gd name="connsiteY539" fmla="*/ 1258292 h 1762689"/>
                  <a:gd name="connsiteX540" fmla="*/ 84373 w 2062060"/>
                  <a:gd name="connsiteY540" fmla="*/ 1267865 h 1762689"/>
                  <a:gd name="connsiteX541" fmla="*/ 83075 w 2062060"/>
                  <a:gd name="connsiteY541" fmla="*/ 1267648 h 1762689"/>
                  <a:gd name="connsiteX542" fmla="*/ 74151 w 2062060"/>
                  <a:gd name="connsiteY542" fmla="*/ 1261807 h 1762689"/>
                  <a:gd name="connsiteX543" fmla="*/ 72474 w 2062060"/>
                  <a:gd name="connsiteY543" fmla="*/ 1262023 h 1762689"/>
                  <a:gd name="connsiteX544" fmla="*/ 56573 w 2062060"/>
                  <a:gd name="connsiteY544" fmla="*/ 1271813 h 1762689"/>
                  <a:gd name="connsiteX545" fmla="*/ 53490 w 2062060"/>
                  <a:gd name="connsiteY545" fmla="*/ 1270353 h 1762689"/>
                  <a:gd name="connsiteX546" fmla="*/ 46730 w 2062060"/>
                  <a:gd name="connsiteY546" fmla="*/ 1255966 h 1762689"/>
                  <a:gd name="connsiteX547" fmla="*/ 45756 w 2062060"/>
                  <a:gd name="connsiteY547" fmla="*/ 1256020 h 1762689"/>
                  <a:gd name="connsiteX548" fmla="*/ 28395 w 2062060"/>
                  <a:gd name="connsiteY548" fmla="*/ 1268351 h 1762689"/>
                  <a:gd name="connsiteX549" fmla="*/ 16496 w 2062060"/>
                  <a:gd name="connsiteY549" fmla="*/ 1274355 h 1762689"/>
                  <a:gd name="connsiteX550" fmla="*/ 35426 w 2062060"/>
                  <a:gd name="connsiteY550" fmla="*/ 1281710 h 1762689"/>
                  <a:gd name="connsiteX551" fmla="*/ 37752 w 2062060"/>
                  <a:gd name="connsiteY551" fmla="*/ 1281656 h 1762689"/>
                  <a:gd name="connsiteX552" fmla="*/ 59926 w 2062060"/>
                  <a:gd name="connsiteY552" fmla="*/ 1280412 h 1762689"/>
                  <a:gd name="connsiteX553" fmla="*/ 71230 w 2062060"/>
                  <a:gd name="connsiteY553" fmla="*/ 1281278 h 1762689"/>
                  <a:gd name="connsiteX554" fmla="*/ 103086 w 2062060"/>
                  <a:gd name="connsiteY554" fmla="*/ 1283928 h 1762689"/>
                  <a:gd name="connsiteX555" fmla="*/ 124288 w 2062060"/>
                  <a:gd name="connsiteY555" fmla="*/ 1286632 h 1762689"/>
                  <a:gd name="connsiteX556" fmla="*/ 100653 w 2062060"/>
                  <a:gd name="connsiteY556" fmla="*/ 1292798 h 1762689"/>
                  <a:gd name="connsiteX557" fmla="*/ 79776 w 2062060"/>
                  <a:gd name="connsiteY557" fmla="*/ 1300478 h 1762689"/>
                  <a:gd name="connsiteX558" fmla="*/ 66146 w 2062060"/>
                  <a:gd name="connsiteY558" fmla="*/ 1307239 h 1762689"/>
                  <a:gd name="connsiteX559" fmla="*/ 59169 w 2062060"/>
                  <a:gd name="connsiteY559" fmla="*/ 1304859 h 1762689"/>
                  <a:gd name="connsiteX560" fmla="*/ 36021 w 2062060"/>
                  <a:gd name="connsiteY560" fmla="*/ 1291554 h 1762689"/>
                  <a:gd name="connsiteX561" fmla="*/ 17037 w 2062060"/>
                  <a:gd name="connsiteY561" fmla="*/ 1299559 h 1762689"/>
                  <a:gd name="connsiteX562" fmla="*/ 6382 w 2062060"/>
                  <a:gd name="connsiteY562" fmla="*/ 1306590 h 1762689"/>
                  <a:gd name="connsiteX563" fmla="*/ 26015 w 2062060"/>
                  <a:gd name="connsiteY563" fmla="*/ 1321625 h 1762689"/>
                  <a:gd name="connsiteX564" fmla="*/ 29531 w 2062060"/>
                  <a:gd name="connsiteY564" fmla="*/ 1331631 h 1762689"/>
                  <a:gd name="connsiteX565" fmla="*/ 32559 w 2062060"/>
                  <a:gd name="connsiteY565" fmla="*/ 1332010 h 1762689"/>
                  <a:gd name="connsiteX566" fmla="*/ 38184 w 2062060"/>
                  <a:gd name="connsiteY566" fmla="*/ 1331253 h 1762689"/>
                  <a:gd name="connsiteX567" fmla="*/ 43430 w 2062060"/>
                  <a:gd name="connsiteY567" fmla="*/ 1330441 h 1762689"/>
                  <a:gd name="connsiteX568" fmla="*/ 48839 w 2062060"/>
                  <a:gd name="connsiteY568" fmla="*/ 1333254 h 1762689"/>
                  <a:gd name="connsiteX569" fmla="*/ 45594 w 2062060"/>
                  <a:gd name="connsiteY569" fmla="*/ 1342286 h 1762689"/>
                  <a:gd name="connsiteX570" fmla="*/ 44891 w 2062060"/>
                  <a:gd name="connsiteY570" fmla="*/ 1342340 h 1762689"/>
                  <a:gd name="connsiteX571" fmla="*/ 39212 w 2062060"/>
                  <a:gd name="connsiteY571" fmla="*/ 1341475 h 1762689"/>
                  <a:gd name="connsiteX572" fmla="*/ 32073 w 2062060"/>
                  <a:gd name="connsiteY572" fmla="*/ 1340609 h 1762689"/>
                  <a:gd name="connsiteX573" fmla="*/ 24717 w 2062060"/>
                  <a:gd name="connsiteY573" fmla="*/ 1344287 h 1762689"/>
                  <a:gd name="connsiteX574" fmla="*/ 28881 w 2062060"/>
                  <a:gd name="connsiteY574" fmla="*/ 1355969 h 1762689"/>
                  <a:gd name="connsiteX575" fmla="*/ 14387 w 2062060"/>
                  <a:gd name="connsiteY575" fmla="*/ 1362297 h 1762689"/>
                  <a:gd name="connsiteX576" fmla="*/ 14387 w 2062060"/>
                  <a:gd name="connsiteY576" fmla="*/ 1373331 h 1762689"/>
                  <a:gd name="connsiteX577" fmla="*/ 30125 w 2062060"/>
                  <a:gd name="connsiteY577" fmla="*/ 1380362 h 1762689"/>
                  <a:gd name="connsiteX578" fmla="*/ 48785 w 2062060"/>
                  <a:gd name="connsiteY578" fmla="*/ 1377063 h 1762689"/>
                  <a:gd name="connsiteX579" fmla="*/ 65119 w 2062060"/>
                  <a:gd name="connsiteY579" fmla="*/ 1371654 h 1762689"/>
                  <a:gd name="connsiteX580" fmla="*/ 70689 w 2062060"/>
                  <a:gd name="connsiteY580" fmla="*/ 1372682 h 1762689"/>
                  <a:gd name="connsiteX581" fmla="*/ 85401 w 2062060"/>
                  <a:gd name="connsiteY581" fmla="*/ 1376089 h 1762689"/>
                  <a:gd name="connsiteX582" fmla="*/ 90647 w 2062060"/>
                  <a:gd name="connsiteY582" fmla="*/ 1375711 h 1762689"/>
                  <a:gd name="connsiteX583" fmla="*/ 104817 w 2062060"/>
                  <a:gd name="connsiteY583" fmla="*/ 1366354 h 1762689"/>
                  <a:gd name="connsiteX584" fmla="*/ 111037 w 2062060"/>
                  <a:gd name="connsiteY584" fmla="*/ 1355807 h 1762689"/>
                  <a:gd name="connsiteX585" fmla="*/ 116121 w 2062060"/>
                  <a:gd name="connsiteY585" fmla="*/ 1357646 h 1762689"/>
                  <a:gd name="connsiteX586" fmla="*/ 134780 w 2062060"/>
                  <a:gd name="connsiteY586" fmla="*/ 1370356 h 1762689"/>
                  <a:gd name="connsiteX587" fmla="*/ 139540 w 2062060"/>
                  <a:gd name="connsiteY587" fmla="*/ 1370464 h 1762689"/>
                  <a:gd name="connsiteX588" fmla="*/ 152791 w 2062060"/>
                  <a:gd name="connsiteY588" fmla="*/ 1369329 h 1762689"/>
                  <a:gd name="connsiteX589" fmla="*/ 168259 w 2062060"/>
                  <a:gd name="connsiteY589" fmla="*/ 1361324 h 1762689"/>
                  <a:gd name="connsiteX590" fmla="*/ 182754 w 2062060"/>
                  <a:gd name="connsiteY590" fmla="*/ 1338500 h 1762689"/>
                  <a:gd name="connsiteX591" fmla="*/ 183727 w 2062060"/>
                  <a:gd name="connsiteY591" fmla="*/ 1338608 h 1762689"/>
                  <a:gd name="connsiteX592" fmla="*/ 189839 w 2062060"/>
                  <a:gd name="connsiteY592" fmla="*/ 1353968 h 1762689"/>
                  <a:gd name="connsiteX593" fmla="*/ 187297 w 2062060"/>
                  <a:gd name="connsiteY593" fmla="*/ 1363974 h 1762689"/>
                  <a:gd name="connsiteX594" fmla="*/ 199520 w 2062060"/>
                  <a:gd name="connsiteY594" fmla="*/ 1367003 h 1762689"/>
                  <a:gd name="connsiteX595" fmla="*/ 201467 w 2062060"/>
                  <a:gd name="connsiteY595" fmla="*/ 1375332 h 1762689"/>
                  <a:gd name="connsiteX596" fmla="*/ 178643 w 2062060"/>
                  <a:gd name="connsiteY596" fmla="*/ 1378361 h 1762689"/>
                  <a:gd name="connsiteX597" fmla="*/ 157388 w 2062060"/>
                  <a:gd name="connsiteY597" fmla="*/ 1388366 h 1762689"/>
                  <a:gd name="connsiteX598" fmla="*/ 164473 w 2062060"/>
                  <a:gd name="connsiteY598" fmla="*/ 1405728 h 1762689"/>
                  <a:gd name="connsiteX599" fmla="*/ 142298 w 2062060"/>
                  <a:gd name="connsiteY599" fmla="*/ 1410704 h 1762689"/>
                  <a:gd name="connsiteX600" fmla="*/ 141920 w 2062060"/>
                  <a:gd name="connsiteY600" fmla="*/ 1410758 h 1762689"/>
                  <a:gd name="connsiteX601" fmla="*/ 131048 w 2062060"/>
                  <a:gd name="connsiteY601" fmla="*/ 1400373 h 1762689"/>
                  <a:gd name="connsiteX602" fmla="*/ 133645 w 2062060"/>
                  <a:gd name="connsiteY602" fmla="*/ 1389664 h 1762689"/>
                  <a:gd name="connsiteX603" fmla="*/ 115255 w 2062060"/>
                  <a:gd name="connsiteY603" fmla="*/ 1384526 h 1762689"/>
                  <a:gd name="connsiteX604" fmla="*/ 112713 w 2062060"/>
                  <a:gd name="connsiteY604" fmla="*/ 1385338 h 1762689"/>
                  <a:gd name="connsiteX605" fmla="*/ 99895 w 2062060"/>
                  <a:gd name="connsiteY605" fmla="*/ 1395722 h 1762689"/>
                  <a:gd name="connsiteX606" fmla="*/ 99517 w 2062060"/>
                  <a:gd name="connsiteY606" fmla="*/ 1395722 h 1762689"/>
                  <a:gd name="connsiteX607" fmla="*/ 76368 w 2062060"/>
                  <a:gd name="connsiteY607" fmla="*/ 1386365 h 1762689"/>
                  <a:gd name="connsiteX608" fmla="*/ 52895 w 2062060"/>
                  <a:gd name="connsiteY608" fmla="*/ 1392369 h 1762689"/>
                  <a:gd name="connsiteX609" fmla="*/ 40510 w 2062060"/>
                  <a:gd name="connsiteY609" fmla="*/ 1393180 h 1762689"/>
                  <a:gd name="connsiteX610" fmla="*/ 17524 w 2062060"/>
                  <a:gd name="connsiteY610" fmla="*/ 1392693 h 1762689"/>
                  <a:gd name="connsiteX611" fmla="*/ 7247 w 2062060"/>
                  <a:gd name="connsiteY611" fmla="*/ 1400698 h 1762689"/>
                  <a:gd name="connsiteX612" fmla="*/ 8545 w 2062060"/>
                  <a:gd name="connsiteY612" fmla="*/ 1410704 h 1762689"/>
                  <a:gd name="connsiteX613" fmla="*/ 12440 w 2062060"/>
                  <a:gd name="connsiteY613" fmla="*/ 1411407 h 1762689"/>
                  <a:gd name="connsiteX614" fmla="*/ 20606 w 2062060"/>
                  <a:gd name="connsiteY614" fmla="*/ 1409946 h 1762689"/>
                  <a:gd name="connsiteX615" fmla="*/ 27367 w 2062060"/>
                  <a:gd name="connsiteY615" fmla="*/ 1408432 h 1762689"/>
                  <a:gd name="connsiteX616" fmla="*/ 29747 w 2062060"/>
                  <a:gd name="connsiteY616" fmla="*/ 1409405 h 1762689"/>
                  <a:gd name="connsiteX617" fmla="*/ 18497 w 2062060"/>
                  <a:gd name="connsiteY617" fmla="*/ 1429471 h 1762689"/>
                  <a:gd name="connsiteX618" fmla="*/ 28773 w 2062060"/>
                  <a:gd name="connsiteY618" fmla="*/ 1441154 h 1762689"/>
                  <a:gd name="connsiteX619" fmla="*/ 29260 w 2062060"/>
                  <a:gd name="connsiteY619" fmla="*/ 1441154 h 1762689"/>
                  <a:gd name="connsiteX620" fmla="*/ 45215 w 2062060"/>
                  <a:gd name="connsiteY620" fmla="*/ 1434826 h 1762689"/>
                  <a:gd name="connsiteX621" fmla="*/ 46027 w 2062060"/>
                  <a:gd name="connsiteY621" fmla="*/ 1434663 h 1762689"/>
                  <a:gd name="connsiteX622" fmla="*/ 53869 w 2062060"/>
                  <a:gd name="connsiteY622" fmla="*/ 1445156 h 1762689"/>
                  <a:gd name="connsiteX623" fmla="*/ 41808 w 2062060"/>
                  <a:gd name="connsiteY623" fmla="*/ 1462030 h 1762689"/>
                  <a:gd name="connsiteX624" fmla="*/ 33371 w 2062060"/>
                  <a:gd name="connsiteY624" fmla="*/ 1465167 h 1762689"/>
                  <a:gd name="connsiteX625" fmla="*/ 20931 w 2062060"/>
                  <a:gd name="connsiteY625" fmla="*/ 1464032 h 1762689"/>
                  <a:gd name="connsiteX626" fmla="*/ 0 w 2062060"/>
                  <a:gd name="connsiteY626" fmla="*/ 1470360 h 1762689"/>
                  <a:gd name="connsiteX627" fmla="*/ 6436 w 2062060"/>
                  <a:gd name="connsiteY627" fmla="*/ 1485017 h 1762689"/>
                  <a:gd name="connsiteX628" fmla="*/ 16820 w 2062060"/>
                  <a:gd name="connsiteY628" fmla="*/ 1495563 h 1762689"/>
                  <a:gd name="connsiteX629" fmla="*/ 20606 w 2062060"/>
                  <a:gd name="connsiteY629" fmla="*/ 1494319 h 1762689"/>
                  <a:gd name="connsiteX630" fmla="*/ 32830 w 2062060"/>
                  <a:gd name="connsiteY630" fmla="*/ 1480960 h 1762689"/>
                  <a:gd name="connsiteX631" fmla="*/ 35534 w 2062060"/>
                  <a:gd name="connsiteY631" fmla="*/ 1480473 h 1762689"/>
                  <a:gd name="connsiteX632" fmla="*/ 42511 w 2062060"/>
                  <a:gd name="connsiteY632" fmla="*/ 1487667 h 1762689"/>
                  <a:gd name="connsiteX633" fmla="*/ 51814 w 2062060"/>
                  <a:gd name="connsiteY633" fmla="*/ 1499349 h 1762689"/>
                  <a:gd name="connsiteX634" fmla="*/ 58574 w 2062060"/>
                  <a:gd name="connsiteY634" fmla="*/ 1503297 h 1762689"/>
                  <a:gd name="connsiteX635" fmla="*/ 67877 w 2062060"/>
                  <a:gd name="connsiteY635" fmla="*/ 1498376 h 1762689"/>
                  <a:gd name="connsiteX636" fmla="*/ 79451 w 2062060"/>
                  <a:gd name="connsiteY636" fmla="*/ 1483340 h 1762689"/>
                  <a:gd name="connsiteX637" fmla="*/ 103573 w 2062060"/>
                  <a:gd name="connsiteY637" fmla="*/ 1466682 h 1762689"/>
                  <a:gd name="connsiteX638" fmla="*/ 121584 w 2062060"/>
                  <a:gd name="connsiteY638" fmla="*/ 1460354 h 1762689"/>
                  <a:gd name="connsiteX639" fmla="*/ 140730 w 2062060"/>
                  <a:gd name="connsiteY639" fmla="*/ 1455865 h 1762689"/>
                  <a:gd name="connsiteX640" fmla="*/ 146354 w 2062060"/>
                  <a:gd name="connsiteY640" fmla="*/ 1456676 h 1762689"/>
                  <a:gd name="connsiteX641" fmla="*/ 155062 w 2062060"/>
                  <a:gd name="connsiteY641" fmla="*/ 1465059 h 1762689"/>
                  <a:gd name="connsiteX642" fmla="*/ 135105 w 2062060"/>
                  <a:gd name="connsiteY642" fmla="*/ 1472090 h 1762689"/>
                  <a:gd name="connsiteX643" fmla="*/ 128344 w 2062060"/>
                  <a:gd name="connsiteY643" fmla="*/ 1488100 h 1762689"/>
                  <a:gd name="connsiteX644" fmla="*/ 115472 w 2062060"/>
                  <a:gd name="connsiteY644" fmla="*/ 1509139 h 1762689"/>
                  <a:gd name="connsiteX645" fmla="*/ 113849 w 2062060"/>
                  <a:gd name="connsiteY645" fmla="*/ 1510599 h 1762689"/>
                  <a:gd name="connsiteX646" fmla="*/ 108387 w 2062060"/>
                  <a:gd name="connsiteY646" fmla="*/ 1503135 h 1762689"/>
                  <a:gd name="connsiteX647" fmla="*/ 112551 w 2062060"/>
                  <a:gd name="connsiteY647" fmla="*/ 1491777 h 1762689"/>
                  <a:gd name="connsiteX648" fmla="*/ 109198 w 2062060"/>
                  <a:gd name="connsiteY648" fmla="*/ 1480203 h 1762689"/>
                  <a:gd name="connsiteX649" fmla="*/ 106115 w 2062060"/>
                  <a:gd name="connsiteY649" fmla="*/ 1481068 h 1762689"/>
                  <a:gd name="connsiteX650" fmla="*/ 88429 w 2062060"/>
                  <a:gd name="connsiteY650" fmla="*/ 1492426 h 1762689"/>
                  <a:gd name="connsiteX651" fmla="*/ 84265 w 2062060"/>
                  <a:gd name="connsiteY651" fmla="*/ 1506434 h 1762689"/>
                  <a:gd name="connsiteX652" fmla="*/ 91945 w 2062060"/>
                  <a:gd name="connsiteY652" fmla="*/ 1514114 h 1762689"/>
                  <a:gd name="connsiteX653" fmla="*/ 72312 w 2062060"/>
                  <a:gd name="connsiteY653" fmla="*/ 1521795 h 1762689"/>
                  <a:gd name="connsiteX654" fmla="*/ 59440 w 2062060"/>
                  <a:gd name="connsiteY654" fmla="*/ 1536830 h 1762689"/>
                  <a:gd name="connsiteX655" fmla="*/ 53003 w 2062060"/>
                  <a:gd name="connsiteY655" fmla="*/ 1547485 h 1762689"/>
                  <a:gd name="connsiteX656" fmla="*/ 59007 w 2062060"/>
                  <a:gd name="connsiteY656" fmla="*/ 1548513 h 1762689"/>
                  <a:gd name="connsiteX657" fmla="*/ 61549 w 2062060"/>
                  <a:gd name="connsiteY657" fmla="*/ 1548459 h 1762689"/>
                  <a:gd name="connsiteX658" fmla="*/ 64091 w 2062060"/>
                  <a:gd name="connsiteY658" fmla="*/ 1548404 h 1762689"/>
                  <a:gd name="connsiteX659" fmla="*/ 71663 w 2062060"/>
                  <a:gd name="connsiteY659" fmla="*/ 1550784 h 1762689"/>
                  <a:gd name="connsiteX660" fmla="*/ 66146 w 2062060"/>
                  <a:gd name="connsiteY660" fmla="*/ 1566523 h 1762689"/>
                  <a:gd name="connsiteX661" fmla="*/ 45540 w 2062060"/>
                  <a:gd name="connsiteY661" fmla="*/ 1570850 h 1762689"/>
                  <a:gd name="connsiteX662" fmla="*/ 34290 w 2062060"/>
                  <a:gd name="connsiteY662" fmla="*/ 1581883 h 1762689"/>
                  <a:gd name="connsiteX663" fmla="*/ 50029 w 2062060"/>
                  <a:gd name="connsiteY663" fmla="*/ 1588211 h 1762689"/>
                  <a:gd name="connsiteX664" fmla="*/ 64307 w 2062060"/>
                  <a:gd name="connsiteY664" fmla="*/ 1589022 h 1762689"/>
                  <a:gd name="connsiteX665" fmla="*/ 73502 w 2062060"/>
                  <a:gd name="connsiteY665" fmla="*/ 1586534 h 1762689"/>
                  <a:gd name="connsiteX666" fmla="*/ 92810 w 2062060"/>
                  <a:gd name="connsiteY666" fmla="*/ 1574203 h 1762689"/>
                  <a:gd name="connsiteX667" fmla="*/ 102546 w 2062060"/>
                  <a:gd name="connsiteY667" fmla="*/ 1573825 h 1762689"/>
                  <a:gd name="connsiteX668" fmla="*/ 114012 w 2062060"/>
                  <a:gd name="connsiteY668" fmla="*/ 1578259 h 1762689"/>
                  <a:gd name="connsiteX669" fmla="*/ 95677 w 2062060"/>
                  <a:gd name="connsiteY669" fmla="*/ 1592917 h 1762689"/>
                  <a:gd name="connsiteX670" fmla="*/ 85022 w 2062060"/>
                  <a:gd name="connsiteY670" fmla="*/ 1600597 h 1762689"/>
                  <a:gd name="connsiteX671" fmla="*/ 98219 w 2062060"/>
                  <a:gd name="connsiteY671" fmla="*/ 1606600 h 1762689"/>
                  <a:gd name="connsiteX672" fmla="*/ 94054 w 2062060"/>
                  <a:gd name="connsiteY672" fmla="*/ 1619635 h 1762689"/>
                  <a:gd name="connsiteX673" fmla="*/ 72150 w 2062060"/>
                  <a:gd name="connsiteY673" fmla="*/ 1631642 h 1762689"/>
                  <a:gd name="connsiteX674" fmla="*/ 70797 w 2062060"/>
                  <a:gd name="connsiteY674" fmla="*/ 1638727 h 1762689"/>
                  <a:gd name="connsiteX675" fmla="*/ 78748 w 2062060"/>
                  <a:gd name="connsiteY675" fmla="*/ 1643811 h 1762689"/>
                  <a:gd name="connsiteX676" fmla="*/ 80425 w 2062060"/>
                  <a:gd name="connsiteY676" fmla="*/ 1643757 h 1762689"/>
                  <a:gd name="connsiteX677" fmla="*/ 95352 w 2062060"/>
                  <a:gd name="connsiteY677" fmla="*/ 1640890 h 1762689"/>
                  <a:gd name="connsiteX678" fmla="*/ 109198 w 2062060"/>
                  <a:gd name="connsiteY678" fmla="*/ 1637645 h 1762689"/>
                  <a:gd name="connsiteX679" fmla="*/ 112443 w 2062060"/>
                  <a:gd name="connsiteY679" fmla="*/ 1638402 h 1762689"/>
                  <a:gd name="connsiteX680" fmla="*/ 113092 w 2062060"/>
                  <a:gd name="connsiteY680" fmla="*/ 1645758 h 1762689"/>
                  <a:gd name="connsiteX681" fmla="*/ 97191 w 2062060"/>
                  <a:gd name="connsiteY681" fmla="*/ 1649760 h 1762689"/>
                  <a:gd name="connsiteX682" fmla="*/ 86699 w 2062060"/>
                  <a:gd name="connsiteY682" fmla="*/ 1659658 h 1762689"/>
                  <a:gd name="connsiteX683" fmla="*/ 84319 w 2062060"/>
                  <a:gd name="connsiteY683" fmla="*/ 1671502 h 1762689"/>
                  <a:gd name="connsiteX684" fmla="*/ 79235 w 2062060"/>
                  <a:gd name="connsiteY684" fmla="*/ 1672800 h 1762689"/>
                  <a:gd name="connsiteX685" fmla="*/ 74529 w 2062060"/>
                  <a:gd name="connsiteY685" fmla="*/ 1669501 h 1762689"/>
                  <a:gd name="connsiteX686" fmla="*/ 63280 w 2062060"/>
                  <a:gd name="connsiteY686" fmla="*/ 1660307 h 1762689"/>
                  <a:gd name="connsiteX687" fmla="*/ 62577 w 2062060"/>
                  <a:gd name="connsiteY687" fmla="*/ 1660307 h 1762689"/>
                  <a:gd name="connsiteX688" fmla="*/ 56952 w 2062060"/>
                  <a:gd name="connsiteY688" fmla="*/ 1660577 h 1762689"/>
                  <a:gd name="connsiteX689" fmla="*/ 51489 w 2062060"/>
                  <a:gd name="connsiteY689" fmla="*/ 1660848 h 1762689"/>
                  <a:gd name="connsiteX690" fmla="*/ 46243 w 2062060"/>
                  <a:gd name="connsiteY690" fmla="*/ 1659604 h 1762689"/>
                  <a:gd name="connsiteX691" fmla="*/ 40780 w 2062060"/>
                  <a:gd name="connsiteY691" fmla="*/ 1655926 h 1762689"/>
                  <a:gd name="connsiteX692" fmla="*/ 37535 w 2062060"/>
                  <a:gd name="connsiteY692" fmla="*/ 1657927 h 1762689"/>
                  <a:gd name="connsiteX693" fmla="*/ 30017 w 2062060"/>
                  <a:gd name="connsiteY693" fmla="*/ 1675126 h 1762689"/>
                  <a:gd name="connsiteX694" fmla="*/ 36453 w 2062060"/>
                  <a:gd name="connsiteY694" fmla="*/ 1696003 h 1762689"/>
                  <a:gd name="connsiteX695" fmla="*/ 56573 w 2062060"/>
                  <a:gd name="connsiteY695" fmla="*/ 1708388 h 1762689"/>
                  <a:gd name="connsiteX696" fmla="*/ 80911 w 2062060"/>
                  <a:gd name="connsiteY696" fmla="*/ 1727426 h 1762689"/>
                  <a:gd name="connsiteX697" fmla="*/ 98435 w 2062060"/>
                  <a:gd name="connsiteY697" fmla="*/ 1734133 h 1762689"/>
                  <a:gd name="connsiteX698" fmla="*/ 99571 w 2062060"/>
                  <a:gd name="connsiteY698" fmla="*/ 1734079 h 1762689"/>
                  <a:gd name="connsiteX699" fmla="*/ 120772 w 2062060"/>
                  <a:gd name="connsiteY699" fmla="*/ 1732402 h 1762689"/>
                  <a:gd name="connsiteX700" fmla="*/ 127533 w 2062060"/>
                  <a:gd name="connsiteY700" fmla="*/ 1736405 h 1762689"/>
                  <a:gd name="connsiteX701" fmla="*/ 117906 w 2062060"/>
                  <a:gd name="connsiteY701" fmla="*/ 1748411 h 1762689"/>
                  <a:gd name="connsiteX702" fmla="*/ 125315 w 2062060"/>
                  <a:gd name="connsiteY702" fmla="*/ 1762095 h 1762689"/>
                  <a:gd name="connsiteX703" fmla="*/ 137539 w 2062060"/>
                  <a:gd name="connsiteY703" fmla="*/ 1762474 h 1762689"/>
                  <a:gd name="connsiteX704" fmla="*/ 143650 w 2062060"/>
                  <a:gd name="connsiteY704" fmla="*/ 1762690 h 1762689"/>
                  <a:gd name="connsiteX705" fmla="*/ 149816 w 2062060"/>
                  <a:gd name="connsiteY705" fmla="*/ 1758796 h 1762689"/>
                  <a:gd name="connsiteX706" fmla="*/ 158145 w 2062060"/>
                  <a:gd name="connsiteY706" fmla="*/ 1749277 h 1762689"/>
                  <a:gd name="connsiteX707" fmla="*/ 159768 w 2062060"/>
                  <a:gd name="connsiteY707" fmla="*/ 1749818 h 1762689"/>
                  <a:gd name="connsiteX708" fmla="*/ 169124 w 2062060"/>
                  <a:gd name="connsiteY708" fmla="*/ 1760148 h 1762689"/>
                  <a:gd name="connsiteX709" fmla="*/ 171288 w 2062060"/>
                  <a:gd name="connsiteY709" fmla="*/ 1760202 h 1762689"/>
                  <a:gd name="connsiteX710" fmla="*/ 184214 w 2062060"/>
                  <a:gd name="connsiteY710" fmla="*/ 1757822 h 1762689"/>
                  <a:gd name="connsiteX711" fmla="*/ 199683 w 2062060"/>
                  <a:gd name="connsiteY711" fmla="*/ 1751494 h 1762689"/>
                  <a:gd name="connsiteX712" fmla="*/ 212392 w 2062060"/>
                  <a:gd name="connsiteY712" fmla="*/ 1751765 h 1762689"/>
                  <a:gd name="connsiteX713" fmla="*/ 218666 w 2062060"/>
                  <a:gd name="connsiteY713" fmla="*/ 1751494 h 1762689"/>
                  <a:gd name="connsiteX714" fmla="*/ 242518 w 2062060"/>
                  <a:gd name="connsiteY714" fmla="*/ 1741813 h 1762689"/>
                  <a:gd name="connsiteX715" fmla="*/ 261502 w 2062060"/>
                  <a:gd name="connsiteY715" fmla="*/ 1733105 h 1762689"/>
                  <a:gd name="connsiteX716" fmla="*/ 283082 w 2062060"/>
                  <a:gd name="connsiteY716" fmla="*/ 1710390 h 1762689"/>
                  <a:gd name="connsiteX717" fmla="*/ 301417 w 2062060"/>
                  <a:gd name="connsiteY717" fmla="*/ 1693731 h 1762689"/>
                  <a:gd name="connsiteX718" fmla="*/ 314938 w 2062060"/>
                  <a:gd name="connsiteY718" fmla="*/ 1677668 h 1762689"/>
                  <a:gd name="connsiteX719" fmla="*/ 329433 w 2062060"/>
                  <a:gd name="connsiteY719" fmla="*/ 1669663 h 1762689"/>
                  <a:gd name="connsiteX720" fmla="*/ 337816 w 2062060"/>
                  <a:gd name="connsiteY720" fmla="*/ 1655331 h 1762689"/>
                  <a:gd name="connsiteX721" fmla="*/ 346091 w 2062060"/>
                  <a:gd name="connsiteY721" fmla="*/ 1655872 h 1762689"/>
                  <a:gd name="connsiteX722" fmla="*/ 353555 w 2062060"/>
                  <a:gd name="connsiteY722" fmla="*/ 1651653 h 1762689"/>
                  <a:gd name="connsiteX723" fmla="*/ 346848 w 2062060"/>
                  <a:gd name="connsiteY723" fmla="*/ 1634887 h 1762689"/>
                  <a:gd name="connsiteX724" fmla="*/ 352365 w 2062060"/>
                  <a:gd name="connsiteY724" fmla="*/ 1628396 h 1762689"/>
                  <a:gd name="connsiteX725" fmla="*/ 356692 w 2062060"/>
                  <a:gd name="connsiteY725" fmla="*/ 1629749 h 1762689"/>
                  <a:gd name="connsiteX726" fmla="*/ 369889 w 2062060"/>
                  <a:gd name="connsiteY726" fmla="*/ 1639592 h 1762689"/>
                  <a:gd name="connsiteX727" fmla="*/ 382328 w 2062060"/>
                  <a:gd name="connsiteY727" fmla="*/ 1643162 h 1762689"/>
                  <a:gd name="connsiteX728" fmla="*/ 387574 w 2062060"/>
                  <a:gd name="connsiteY728" fmla="*/ 1642296 h 1762689"/>
                  <a:gd name="connsiteX729" fmla="*/ 399473 w 2062060"/>
                  <a:gd name="connsiteY729" fmla="*/ 1633967 h 1762689"/>
                  <a:gd name="connsiteX730" fmla="*/ 409154 w 2062060"/>
                  <a:gd name="connsiteY730" fmla="*/ 1620770 h 1762689"/>
                  <a:gd name="connsiteX731" fmla="*/ 418781 w 2062060"/>
                  <a:gd name="connsiteY731" fmla="*/ 1610602 h 1762689"/>
                  <a:gd name="connsiteX732" fmla="*/ 416510 w 2062060"/>
                  <a:gd name="connsiteY732" fmla="*/ 1601246 h 1762689"/>
                  <a:gd name="connsiteX733" fmla="*/ 404124 w 2062060"/>
                  <a:gd name="connsiteY733" fmla="*/ 1583722 h 1762689"/>
                  <a:gd name="connsiteX734" fmla="*/ 413752 w 2062060"/>
                  <a:gd name="connsiteY734" fmla="*/ 1574203 h 1762689"/>
                  <a:gd name="connsiteX735" fmla="*/ 425975 w 2062060"/>
                  <a:gd name="connsiteY735" fmla="*/ 1565495 h 1762689"/>
                  <a:gd name="connsiteX736" fmla="*/ 425110 w 2062060"/>
                  <a:gd name="connsiteY736" fmla="*/ 1550406 h 1762689"/>
                  <a:gd name="connsiteX737" fmla="*/ 429112 w 2062060"/>
                  <a:gd name="connsiteY737" fmla="*/ 1537533 h 1762689"/>
                  <a:gd name="connsiteX738" fmla="*/ 437928 w 2062060"/>
                  <a:gd name="connsiteY738" fmla="*/ 1534126 h 1762689"/>
                  <a:gd name="connsiteX739" fmla="*/ 441984 w 2062060"/>
                  <a:gd name="connsiteY739" fmla="*/ 1536073 h 1762689"/>
                  <a:gd name="connsiteX740" fmla="*/ 444580 w 2062060"/>
                  <a:gd name="connsiteY740" fmla="*/ 1548891 h 1762689"/>
                  <a:gd name="connsiteX741" fmla="*/ 438469 w 2062060"/>
                  <a:gd name="connsiteY741" fmla="*/ 1558248 h 1762689"/>
                  <a:gd name="connsiteX742" fmla="*/ 439767 w 2062060"/>
                  <a:gd name="connsiteY742" fmla="*/ 1570796 h 1762689"/>
                  <a:gd name="connsiteX743" fmla="*/ 442309 w 2062060"/>
                  <a:gd name="connsiteY743" fmla="*/ 1586967 h 1762689"/>
                  <a:gd name="connsiteX744" fmla="*/ 442146 w 2062060"/>
                  <a:gd name="connsiteY744" fmla="*/ 1600813 h 1762689"/>
                  <a:gd name="connsiteX745" fmla="*/ 448582 w 2062060"/>
                  <a:gd name="connsiteY745" fmla="*/ 1611143 h 1762689"/>
                  <a:gd name="connsiteX746" fmla="*/ 457723 w 2062060"/>
                  <a:gd name="connsiteY746" fmla="*/ 1621528 h 1762689"/>
                  <a:gd name="connsiteX747" fmla="*/ 471893 w 2062060"/>
                  <a:gd name="connsiteY747" fmla="*/ 1625692 h 1762689"/>
                  <a:gd name="connsiteX748" fmla="*/ 473678 w 2062060"/>
                  <a:gd name="connsiteY748" fmla="*/ 1626287 h 1762689"/>
                  <a:gd name="connsiteX749" fmla="*/ 474489 w 2062060"/>
                  <a:gd name="connsiteY749" fmla="*/ 1626233 h 1762689"/>
                  <a:gd name="connsiteX750" fmla="*/ 475301 w 2062060"/>
                  <a:gd name="connsiteY750" fmla="*/ 1626179 h 1762689"/>
                  <a:gd name="connsiteX751" fmla="*/ 477951 w 2062060"/>
                  <a:gd name="connsiteY751" fmla="*/ 1630506 h 1762689"/>
                  <a:gd name="connsiteX752" fmla="*/ 478437 w 2062060"/>
                  <a:gd name="connsiteY752" fmla="*/ 1635211 h 1762689"/>
                  <a:gd name="connsiteX753" fmla="*/ 484549 w 2062060"/>
                  <a:gd name="connsiteY753" fmla="*/ 1634670 h 1762689"/>
                  <a:gd name="connsiteX754" fmla="*/ 498341 w 2062060"/>
                  <a:gd name="connsiteY754" fmla="*/ 1638078 h 1762689"/>
                  <a:gd name="connsiteX755" fmla="*/ 509807 w 2062060"/>
                  <a:gd name="connsiteY755" fmla="*/ 1641756 h 1762689"/>
                  <a:gd name="connsiteX756" fmla="*/ 512619 w 2062060"/>
                  <a:gd name="connsiteY756" fmla="*/ 1641269 h 1762689"/>
                  <a:gd name="connsiteX757" fmla="*/ 518028 w 2062060"/>
                  <a:gd name="connsiteY757" fmla="*/ 1631263 h 1762689"/>
                  <a:gd name="connsiteX758" fmla="*/ 517866 w 2062060"/>
                  <a:gd name="connsiteY758" fmla="*/ 1589347 h 1762689"/>
                  <a:gd name="connsiteX759" fmla="*/ 517325 w 2062060"/>
                  <a:gd name="connsiteY759" fmla="*/ 1570309 h 1762689"/>
                  <a:gd name="connsiteX760" fmla="*/ 523490 w 2062060"/>
                  <a:gd name="connsiteY760" fmla="*/ 1555868 h 1762689"/>
                  <a:gd name="connsiteX761" fmla="*/ 530251 w 2062060"/>
                  <a:gd name="connsiteY761" fmla="*/ 1540562 h 1762689"/>
                  <a:gd name="connsiteX762" fmla="*/ 548207 w 2062060"/>
                  <a:gd name="connsiteY762" fmla="*/ 1524336 h 1762689"/>
                  <a:gd name="connsiteX763" fmla="*/ 548207 w 2062060"/>
                  <a:gd name="connsiteY763" fmla="*/ 1524391 h 1762689"/>
                  <a:gd name="connsiteX764" fmla="*/ 561026 w 2062060"/>
                  <a:gd name="connsiteY764" fmla="*/ 1518550 h 1762689"/>
                  <a:gd name="connsiteX765" fmla="*/ 572005 w 2062060"/>
                  <a:gd name="connsiteY765" fmla="*/ 1502162 h 1762689"/>
                  <a:gd name="connsiteX766" fmla="*/ 577846 w 2062060"/>
                  <a:gd name="connsiteY766" fmla="*/ 1478527 h 1762689"/>
                  <a:gd name="connsiteX767" fmla="*/ 581794 w 2062060"/>
                  <a:gd name="connsiteY767" fmla="*/ 1465870 h 1762689"/>
                  <a:gd name="connsiteX768" fmla="*/ 576873 w 2062060"/>
                  <a:gd name="connsiteY768" fmla="*/ 1444507 h 1762689"/>
                  <a:gd name="connsiteX769" fmla="*/ 563405 w 2062060"/>
                  <a:gd name="connsiteY769" fmla="*/ 1420439 h 1762689"/>
                  <a:gd name="connsiteX770" fmla="*/ 559998 w 2062060"/>
                  <a:gd name="connsiteY770" fmla="*/ 1415463 h 1762689"/>
                  <a:gd name="connsiteX771" fmla="*/ 565406 w 2062060"/>
                  <a:gd name="connsiteY771" fmla="*/ 1396696 h 1762689"/>
                  <a:gd name="connsiteX772" fmla="*/ 587419 w 2062060"/>
                  <a:gd name="connsiteY772" fmla="*/ 1391828 h 1762689"/>
                  <a:gd name="connsiteX773" fmla="*/ 600400 w 2062060"/>
                  <a:gd name="connsiteY773" fmla="*/ 1385716 h 1762689"/>
                  <a:gd name="connsiteX774" fmla="*/ 604348 w 2062060"/>
                  <a:gd name="connsiteY774" fmla="*/ 1371492 h 1762689"/>
                  <a:gd name="connsiteX775" fmla="*/ 600183 w 2062060"/>
                  <a:gd name="connsiteY775" fmla="*/ 1353752 h 1762689"/>
                  <a:gd name="connsiteX776" fmla="*/ 581091 w 2062060"/>
                  <a:gd name="connsiteY776" fmla="*/ 1339257 h 1762689"/>
                  <a:gd name="connsiteX777" fmla="*/ 555347 w 2062060"/>
                  <a:gd name="connsiteY777" fmla="*/ 1303669 h 1762689"/>
                  <a:gd name="connsiteX778" fmla="*/ 556807 w 2062060"/>
                  <a:gd name="connsiteY778" fmla="*/ 1292960 h 1762689"/>
                  <a:gd name="connsiteX779" fmla="*/ 562540 w 2062060"/>
                  <a:gd name="connsiteY779" fmla="*/ 1235359 h 1762689"/>
                  <a:gd name="connsiteX780" fmla="*/ 556374 w 2062060"/>
                  <a:gd name="connsiteY780" fmla="*/ 1216862 h 1762689"/>
                  <a:gd name="connsiteX781" fmla="*/ 549127 w 2062060"/>
                  <a:gd name="connsiteY781" fmla="*/ 1196094 h 1762689"/>
                  <a:gd name="connsiteX782" fmla="*/ 553183 w 2062060"/>
                  <a:gd name="connsiteY782" fmla="*/ 1170403 h 1762689"/>
                  <a:gd name="connsiteX783" fmla="*/ 557402 w 2062060"/>
                  <a:gd name="connsiteY783" fmla="*/ 1151203 h 1762689"/>
                  <a:gd name="connsiteX784" fmla="*/ 550641 w 2062060"/>
                  <a:gd name="connsiteY784" fmla="*/ 1132003 h 1762689"/>
                  <a:gd name="connsiteX785" fmla="*/ 542961 w 2062060"/>
                  <a:gd name="connsiteY785" fmla="*/ 1110044 h 1762689"/>
                  <a:gd name="connsiteX786" fmla="*/ 549560 w 2062060"/>
                  <a:gd name="connsiteY786" fmla="*/ 1082839 h 1762689"/>
                  <a:gd name="connsiteX787" fmla="*/ 571302 w 2062060"/>
                  <a:gd name="connsiteY787" fmla="*/ 1049306 h 1762689"/>
                  <a:gd name="connsiteX788" fmla="*/ 582606 w 2062060"/>
                  <a:gd name="connsiteY788" fmla="*/ 1034541 h 1762689"/>
                  <a:gd name="connsiteX789" fmla="*/ 613650 w 2062060"/>
                  <a:gd name="connsiteY789" fmla="*/ 1003064 h 1762689"/>
                  <a:gd name="connsiteX790" fmla="*/ 634852 w 2062060"/>
                  <a:gd name="connsiteY790" fmla="*/ 995870 h 1762689"/>
                  <a:gd name="connsiteX791" fmla="*/ 643884 w 2062060"/>
                  <a:gd name="connsiteY791" fmla="*/ 995167 h 1762689"/>
                  <a:gd name="connsiteX792" fmla="*/ 662057 w 2062060"/>
                  <a:gd name="connsiteY792" fmla="*/ 997763 h 1762689"/>
                  <a:gd name="connsiteX793" fmla="*/ 674713 w 2062060"/>
                  <a:gd name="connsiteY793" fmla="*/ 1001820 h 1762689"/>
                  <a:gd name="connsiteX794" fmla="*/ 685854 w 2062060"/>
                  <a:gd name="connsiteY794" fmla="*/ 1004632 h 1762689"/>
                  <a:gd name="connsiteX795" fmla="*/ 695427 w 2062060"/>
                  <a:gd name="connsiteY795" fmla="*/ 998953 h 1762689"/>
                  <a:gd name="connsiteX796" fmla="*/ 704838 w 2062060"/>
                  <a:gd name="connsiteY796" fmla="*/ 978130 h 1762689"/>
                  <a:gd name="connsiteX797" fmla="*/ 704676 w 2062060"/>
                  <a:gd name="connsiteY797" fmla="*/ 959255 h 1762689"/>
                  <a:gd name="connsiteX798" fmla="*/ 698943 w 2062060"/>
                  <a:gd name="connsiteY798" fmla="*/ 953413 h 1762689"/>
                  <a:gd name="connsiteX799" fmla="*/ 687315 w 2062060"/>
                  <a:gd name="connsiteY799" fmla="*/ 922801 h 1762689"/>
                  <a:gd name="connsiteX800" fmla="*/ 701052 w 2062060"/>
                  <a:gd name="connsiteY800" fmla="*/ 897543 h 1762689"/>
                  <a:gd name="connsiteX801" fmla="*/ 718467 w 2062060"/>
                  <a:gd name="connsiteY801" fmla="*/ 876342 h 1762689"/>
                  <a:gd name="connsiteX802" fmla="*/ 722145 w 2062060"/>
                  <a:gd name="connsiteY802" fmla="*/ 870501 h 1762689"/>
                  <a:gd name="connsiteX803" fmla="*/ 742427 w 2062060"/>
                  <a:gd name="connsiteY803" fmla="*/ 821067 h 1762689"/>
                  <a:gd name="connsiteX804" fmla="*/ 744050 w 2062060"/>
                  <a:gd name="connsiteY804" fmla="*/ 790022 h 1762689"/>
                  <a:gd name="connsiteX805" fmla="*/ 744699 w 2062060"/>
                  <a:gd name="connsiteY805" fmla="*/ 747782 h 1762689"/>
                  <a:gd name="connsiteX806" fmla="*/ 755299 w 2062060"/>
                  <a:gd name="connsiteY806" fmla="*/ 726905 h 1762689"/>
                  <a:gd name="connsiteX807" fmla="*/ 781369 w 2062060"/>
                  <a:gd name="connsiteY807" fmla="*/ 709489 h 1762689"/>
                  <a:gd name="connsiteX808" fmla="*/ 789752 w 2062060"/>
                  <a:gd name="connsiteY808" fmla="*/ 706082 h 1762689"/>
                  <a:gd name="connsiteX809" fmla="*/ 808357 w 2062060"/>
                  <a:gd name="connsiteY809" fmla="*/ 697428 h 1762689"/>
                  <a:gd name="connsiteX810" fmla="*/ 811494 w 2062060"/>
                  <a:gd name="connsiteY810" fmla="*/ 691587 h 1762689"/>
                  <a:gd name="connsiteX811" fmla="*/ 817714 w 2062060"/>
                  <a:gd name="connsiteY811" fmla="*/ 673469 h 1762689"/>
                  <a:gd name="connsiteX812" fmla="*/ 848110 w 2062060"/>
                  <a:gd name="connsiteY812" fmla="*/ 638638 h 1762689"/>
                  <a:gd name="connsiteX813" fmla="*/ 867688 w 2062060"/>
                  <a:gd name="connsiteY813" fmla="*/ 621060 h 1762689"/>
                  <a:gd name="connsiteX814" fmla="*/ 872340 w 2062060"/>
                  <a:gd name="connsiteY814" fmla="*/ 616192 h 1762689"/>
                  <a:gd name="connsiteX815" fmla="*/ 893325 w 2062060"/>
                  <a:gd name="connsiteY815" fmla="*/ 580767 h 1762689"/>
                  <a:gd name="connsiteX816" fmla="*/ 886456 w 2062060"/>
                  <a:gd name="connsiteY816" fmla="*/ 569679 h 1762689"/>
                  <a:gd name="connsiteX817" fmla="*/ 879695 w 2062060"/>
                  <a:gd name="connsiteY817" fmla="*/ 542528 h 1762689"/>
                  <a:gd name="connsiteX818" fmla="*/ 900140 w 2062060"/>
                  <a:gd name="connsiteY818" fmla="*/ 520894 h 1762689"/>
                  <a:gd name="connsiteX819" fmla="*/ 913877 w 2062060"/>
                  <a:gd name="connsiteY819" fmla="*/ 508184 h 1762689"/>
                  <a:gd name="connsiteX820" fmla="*/ 917339 w 2062060"/>
                  <a:gd name="connsiteY820" fmla="*/ 499314 h 1762689"/>
                  <a:gd name="connsiteX821" fmla="*/ 944111 w 2062060"/>
                  <a:gd name="connsiteY821" fmla="*/ 464592 h 1762689"/>
                  <a:gd name="connsiteX822" fmla="*/ 944760 w 2062060"/>
                  <a:gd name="connsiteY822" fmla="*/ 464321 h 1762689"/>
                  <a:gd name="connsiteX823" fmla="*/ 981105 w 2062060"/>
                  <a:gd name="connsiteY823" fmla="*/ 454640 h 1762689"/>
                  <a:gd name="connsiteX824" fmla="*/ 994735 w 2062060"/>
                  <a:gd name="connsiteY824" fmla="*/ 456371 h 1762689"/>
                  <a:gd name="connsiteX825" fmla="*/ 1008310 w 2062060"/>
                  <a:gd name="connsiteY825" fmla="*/ 461401 h 1762689"/>
                  <a:gd name="connsiteX826" fmla="*/ 1011717 w 2062060"/>
                  <a:gd name="connsiteY826" fmla="*/ 462536 h 1762689"/>
                  <a:gd name="connsiteX827" fmla="*/ 1016639 w 2062060"/>
                  <a:gd name="connsiteY827" fmla="*/ 459399 h 1762689"/>
                  <a:gd name="connsiteX828" fmla="*/ 1025563 w 2062060"/>
                  <a:gd name="connsiteY828" fmla="*/ 442417 h 1762689"/>
                  <a:gd name="connsiteX829" fmla="*/ 1029890 w 2062060"/>
                  <a:gd name="connsiteY829" fmla="*/ 417483 h 1762689"/>
                  <a:gd name="connsiteX830" fmla="*/ 1030268 w 2062060"/>
                  <a:gd name="connsiteY830" fmla="*/ 414996 h 1762689"/>
                  <a:gd name="connsiteX831" fmla="*/ 1042600 w 2062060"/>
                  <a:gd name="connsiteY831" fmla="*/ 395471 h 1762689"/>
                  <a:gd name="connsiteX832" fmla="*/ 1058122 w 2062060"/>
                  <a:gd name="connsiteY832" fmla="*/ 391739 h 1762689"/>
                  <a:gd name="connsiteX833" fmla="*/ 1064883 w 2062060"/>
                  <a:gd name="connsiteY833" fmla="*/ 392226 h 1762689"/>
                  <a:gd name="connsiteX834" fmla="*/ 1068777 w 2062060"/>
                  <a:gd name="connsiteY834" fmla="*/ 392875 h 1762689"/>
                  <a:gd name="connsiteX835" fmla="*/ 1091926 w 2062060"/>
                  <a:gd name="connsiteY835" fmla="*/ 396661 h 1762689"/>
                  <a:gd name="connsiteX836" fmla="*/ 1151798 w 2062060"/>
                  <a:gd name="connsiteY836" fmla="*/ 407640 h 1762689"/>
                  <a:gd name="connsiteX837" fmla="*/ 1159045 w 2062060"/>
                  <a:gd name="connsiteY837" fmla="*/ 409587 h 1762689"/>
                  <a:gd name="connsiteX838" fmla="*/ 1171539 w 2062060"/>
                  <a:gd name="connsiteY838" fmla="*/ 412562 h 1762689"/>
                  <a:gd name="connsiteX839" fmla="*/ 1172675 w 2062060"/>
                  <a:gd name="connsiteY839" fmla="*/ 412670 h 1762689"/>
                  <a:gd name="connsiteX840" fmla="*/ 1177597 w 2062060"/>
                  <a:gd name="connsiteY840" fmla="*/ 404503 h 1762689"/>
                  <a:gd name="connsiteX841" fmla="*/ 1177488 w 2062060"/>
                  <a:gd name="connsiteY841" fmla="*/ 389900 h 1762689"/>
                  <a:gd name="connsiteX842" fmla="*/ 1182140 w 2062060"/>
                  <a:gd name="connsiteY842" fmla="*/ 369672 h 1762689"/>
                  <a:gd name="connsiteX843" fmla="*/ 1190902 w 2062060"/>
                  <a:gd name="connsiteY843" fmla="*/ 361019 h 1762689"/>
                  <a:gd name="connsiteX844" fmla="*/ 1193389 w 2062060"/>
                  <a:gd name="connsiteY844" fmla="*/ 350202 h 1762689"/>
                  <a:gd name="connsiteX845" fmla="*/ 1190090 w 2062060"/>
                  <a:gd name="connsiteY845" fmla="*/ 336031 h 1762689"/>
                  <a:gd name="connsiteX846" fmla="*/ 1187927 w 2062060"/>
                  <a:gd name="connsiteY846" fmla="*/ 326999 h 1762689"/>
                  <a:gd name="connsiteX847" fmla="*/ 1196851 w 2062060"/>
                  <a:gd name="connsiteY847" fmla="*/ 314451 h 1762689"/>
                  <a:gd name="connsiteX848" fmla="*/ 1219891 w 2062060"/>
                  <a:gd name="connsiteY848" fmla="*/ 312883 h 1762689"/>
                  <a:gd name="connsiteX849" fmla="*/ 1250882 w 2062060"/>
                  <a:gd name="connsiteY849" fmla="*/ 310395 h 1762689"/>
                  <a:gd name="connsiteX850" fmla="*/ 1256831 w 2062060"/>
                  <a:gd name="connsiteY850" fmla="*/ 305419 h 1762689"/>
                  <a:gd name="connsiteX851" fmla="*/ 1261915 w 2062060"/>
                  <a:gd name="connsiteY851" fmla="*/ 293845 h 1762689"/>
                  <a:gd name="connsiteX852" fmla="*/ 1262456 w 2062060"/>
                  <a:gd name="connsiteY852" fmla="*/ 292060 h 1762689"/>
                  <a:gd name="connsiteX853" fmla="*/ 1278628 w 2062060"/>
                  <a:gd name="connsiteY853" fmla="*/ 280756 h 1762689"/>
                  <a:gd name="connsiteX854" fmla="*/ 1288038 w 2062060"/>
                  <a:gd name="connsiteY854" fmla="*/ 279783 h 1762689"/>
                  <a:gd name="connsiteX855" fmla="*/ 1295664 w 2062060"/>
                  <a:gd name="connsiteY855" fmla="*/ 280594 h 1762689"/>
                  <a:gd name="connsiteX856" fmla="*/ 1297503 w 2062060"/>
                  <a:gd name="connsiteY856" fmla="*/ 281243 h 1762689"/>
                  <a:gd name="connsiteX857" fmla="*/ 1324600 w 2062060"/>
                  <a:gd name="connsiteY857" fmla="*/ 299253 h 1762689"/>
                  <a:gd name="connsiteX858" fmla="*/ 1347154 w 2062060"/>
                  <a:gd name="connsiteY858" fmla="*/ 319211 h 1762689"/>
                  <a:gd name="connsiteX859" fmla="*/ 1357105 w 2062060"/>
                  <a:gd name="connsiteY859" fmla="*/ 340142 h 1762689"/>
                  <a:gd name="connsiteX860" fmla="*/ 1357105 w 2062060"/>
                  <a:gd name="connsiteY860" fmla="*/ 340196 h 1762689"/>
                  <a:gd name="connsiteX861" fmla="*/ 1370518 w 2062060"/>
                  <a:gd name="connsiteY861" fmla="*/ 354150 h 1762689"/>
                  <a:gd name="connsiteX862" fmla="*/ 1411839 w 2062060"/>
                  <a:gd name="connsiteY862" fmla="*/ 357990 h 1762689"/>
                  <a:gd name="connsiteX863" fmla="*/ 1414598 w 2062060"/>
                  <a:gd name="connsiteY863" fmla="*/ 357990 h 1762689"/>
                  <a:gd name="connsiteX864" fmla="*/ 1466411 w 2062060"/>
                  <a:gd name="connsiteY864" fmla="*/ 354745 h 1762689"/>
                  <a:gd name="connsiteX865" fmla="*/ 1474092 w 2062060"/>
                  <a:gd name="connsiteY865" fmla="*/ 350147 h 1762689"/>
                  <a:gd name="connsiteX866" fmla="*/ 1487180 w 2062060"/>
                  <a:gd name="connsiteY866" fmla="*/ 343765 h 1762689"/>
                  <a:gd name="connsiteX867" fmla="*/ 1510653 w 2062060"/>
                  <a:gd name="connsiteY867" fmla="*/ 350526 h 1762689"/>
                  <a:gd name="connsiteX868" fmla="*/ 1544240 w 2062060"/>
                  <a:gd name="connsiteY868" fmla="*/ 368699 h 1762689"/>
                  <a:gd name="connsiteX869" fmla="*/ 1567496 w 2062060"/>
                  <a:gd name="connsiteY869" fmla="*/ 379840 h 1762689"/>
                  <a:gd name="connsiteX870" fmla="*/ 1570147 w 2062060"/>
                  <a:gd name="connsiteY870" fmla="*/ 379191 h 1762689"/>
                  <a:gd name="connsiteX871" fmla="*/ 1584696 w 2062060"/>
                  <a:gd name="connsiteY871" fmla="*/ 361830 h 1762689"/>
                  <a:gd name="connsiteX872" fmla="*/ 1608710 w 2062060"/>
                  <a:gd name="connsiteY872" fmla="*/ 337059 h 1762689"/>
                  <a:gd name="connsiteX873" fmla="*/ 1618824 w 2062060"/>
                  <a:gd name="connsiteY873" fmla="*/ 335328 h 1762689"/>
                  <a:gd name="connsiteX874" fmla="*/ 1622988 w 2062060"/>
                  <a:gd name="connsiteY874" fmla="*/ 335490 h 1762689"/>
                  <a:gd name="connsiteX875" fmla="*/ 1624557 w 2062060"/>
                  <a:gd name="connsiteY875" fmla="*/ 335544 h 1762689"/>
                  <a:gd name="connsiteX876" fmla="*/ 1630019 w 2062060"/>
                  <a:gd name="connsiteY876" fmla="*/ 330731 h 1762689"/>
                  <a:gd name="connsiteX877" fmla="*/ 1637970 w 2062060"/>
                  <a:gd name="connsiteY877" fmla="*/ 290870 h 1762689"/>
                  <a:gd name="connsiteX878" fmla="*/ 1650139 w 2062060"/>
                  <a:gd name="connsiteY878" fmla="*/ 234621 h 1762689"/>
                  <a:gd name="connsiteX879" fmla="*/ 1672260 w 2062060"/>
                  <a:gd name="connsiteY879" fmla="*/ 206659 h 1762689"/>
                  <a:gd name="connsiteX880" fmla="*/ 1700654 w 2062060"/>
                  <a:gd name="connsiteY880" fmla="*/ 186702 h 1762689"/>
                  <a:gd name="connsiteX881" fmla="*/ 1724236 w 2062060"/>
                  <a:gd name="connsiteY881" fmla="*/ 182267 h 1762689"/>
                  <a:gd name="connsiteX882" fmla="*/ 1751765 w 2062060"/>
                  <a:gd name="connsiteY882" fmla="*/ 177724 h 1762689"/>
                  <a:gd name="connsiteX883" fmla="*/ 1779078 w 2062060"/>
                  <a:gd name="connsiteY883" fmla="*/ 167231 h 1762689"/>
                  <a:gd name="connsiteX884" fmla="*/ 1793086 w 2062060"/>
                  <a:gd name="connsiteY884" fmla="*/ 161661 h 1762689"/>
                  <a:gd name="connsiteX885" fmla="*/ 1794762 w 2062060"/>
                  <a:gd name="connsiteY885" fmla="*/ 161552 h 1762689"/>
                  <a:gd name="connsiteX886" fmla="*/ 1817478 w 2062060"/>
                  <a:gd name="connsiteY886" fmla="*/ 172856 h 1762689"/>
                  <a:gd name="connsiteX887" fmla="*/ 1839870 w 2062060"/>
                  <a:gd name="connsiteY887" fmla="*/ 187676 h 1762689"/>
                  <a:gd name="connsiteX888" fmla="*/ 1865885 w 2062060"/>
                  <a:gd name="connsiteY888" fmla="*/ 200980 h 1762689"/>
                  <a:gd name="connsiteX889" fmla="*/ 1897687 w 2062060"/>
                  <a:gd name="connsiteY889" fmla="*/ 219099 h 1762689"/>
                  <a:gd name="connsiteX890" fmla="*/ 1916238 w 2062060"/>
                  <a:gd name="connsiteY890" fmla="*/ 235000 h 1762689"/>
                  <a:gd name="connsiteX891" fmla="*/ 1919537 w 2062060"/>
                  <a:gd name="connsiteY891" fmla="*/ 252686 h 1762689"/>
                  <a:gd name="connsiteX892" fmla="*/ 1909748 w 2062060"/>
                  <a:gd name="connsiteY892" fmla="*/ 264909 h 1762689"/>
                  <a:gd name="connsiteX893" fmla="*/ 1894333 w 2062060"/>
                  <a:gd name="connsiteY893" fmla="*/ 290221 h 1762689"/>
                  <a:gd name="connsiteX894" fmla="*/ 1901689 w 2062060"/>
                  <a:gd name="connsiteY894" fmla="*/ 309151 h 1762689"/>
                  <a:gd name="connsiteX895" fmla="*/ 1906340 w 2062060"/>
                  <a:gd name="connsiteY895" fmla="*/ 301903 h 1762689"/>
                  <a:gd name="connsiteX896" fmla="*/ 1918239 w 2062060"/>
                  <a:gd name="connsiteY896" fmla="*/ 283893 h 1762689"/>
                  <a:gd name="connsiteX897" fmla="*/ 1944254 w 2062060"/>
                  <a:gd name="connsiteY897" fmla="*/ 272265 h 1762689"/>
                  <a:gd name="connsiteX898" fmla="*/ 1957559 w 2062060"/>
                  <a:gd name="connsiteY898" fmla="*/ 269939 h 1762689"/>
                  <a:gd name="connsiteX899" fmla="*/ 1972703 w 2062060"/>
                  <a:gd name="connsiteY899" fmla="*/ 263503 h 1762689"/>
                  <a:gd name="connsiteX900" fmla="*/ 1978219 w 2062060"/>
                  <a:gd name="connsiteY900" fmla="*/ 253497 h 1762689"/>
                  <a:gd name="connsiteX901" fmla="*/ 1988820 w 2062060"/>
                  <a:gd name="connsiteY901" fmla="*/ 237218 h 1762689"/>
                  <a:gd name="connsiteX902" fmla="*/ 2000556 w 2062060"/>
                  <a:gd name="connsiteY902" fmla="*/ 233215 h 1762689"/>
                  <a:gd name="connsiteX903" fmla="*/ 2005803 w 2062060"/>
                  <a:gd name="connsiteY903" fmla="*/ 233864 h 1762689"/>
                  <a:gd name="connsiteX904" fmla="*/ 2025273 w 2062060"/>
                  <a:gd name="connsiteY904" fmla="*/ 241761 h 1762689"/>
                  <a:gd name="connsiteX905" fmla="*/ 2031764 w 2062060"/>
                  <a:gd name="connsiteY905" fmla="*/ 244789 h 1762689"/>
                  <a:gd name="connsiteX906" fmla="*/ 2032683 w 2062060"/>
                  <a:gd name="connsiteY906" fmla="*/ 244735 h 1762689"/>
                  <a:gd name="connsiteX907" fmla="*/ 2039282 w 2062060"/>
                  <a:gd name="connsiteY907" fmla="*/ 242842 h 1762689"/>
                  <a:gd name="connsiteX908" fmla="*/ 2042256 w 2062060"/>
                  <a:gd name="connsiteY908" fmla="*/ 239381 h 1762689"/>
                  <a:gd name="connsiteX909" fmla="*/ 2042256 w 2062060"/>
                  <a:gd name="connsiteY909" fmla="*/ 238732 h 1762689"/>
                  <a:gd name="connsiteX910" fmla="*/ 2042310 w 2062060"/>
                  <a:gd name="connsiteY910" fmla="*/ 228456 h 1762689"/>
                  <a:gd name="connsiteX911" fmla="*/ 2041607 w 2062060"/>
                  <a:gd name="connsiteY911" fmla="*/ 206227 h 1762689"/>
                  <a:gd name="connsiteX912" fmla="*/ 2025382 w 2062060"/>
                  <a:gd name="connsiteY912" fmla="*/ 205415 h 1762689"/>
                  <a:gd name="connsiteX913" fmla="*/ 2024516 w 2062060"/>
                  <a:gd name="connsiteY913" fmla="*/ 205415 h 1762689"/>
                  <a:gd name="connsiteX914" fmla="*/ 2010617 w 2062060"/>
                  <a:gd name="connsiteY914" fmla="*/ 216773 h 1762689"/>
                  <a:gd name="connsiteX915" fmla="*/ 2011266 w 2062060"/>
                  <a:gd name="connsiteY915" fmla="*/ 227644 h 1762689"/>
                  <a:gd name="connsiteX916" fmla="*/ 2009318 w 2062060"/>
                  <a:gd name="connsiteY916" fmla="*/ 226779 h 1762689"/>
                  <a:gd name="connsiteX917" fmla="*/ 2002558 w 2062060"/>
                  <a:gd name="connsiteY917" fmla="*/ 211094 h 1762689"/>
                  <a:gd name="connsiteX918" fmla="*/ 1990984 w 2062060"/>
                  <a:gd name="connsiteY918" fmla="*/ 199033 h 1762689"/>
                  <a:gd name="connsiteX919" fmla="*/ 1975083 w 2062060"/>
                  <a:gd name="connsiteY919" fmla="*/ 207903 h 1762689"/>
                  <a:gd name="connsiteX920" fmla="*/ 1956423 w 2062060"/>
                  <a:gd name="connsiteY920" fmla="*/ 216287 h 1762689"/>
                  <a:gd name="connsiteX921" fmla="*/ 1942415 w 2062060"/>
                  <a:gd name="connsiteY921" fmla="*/ 227807 h 1762689"/>
                  <a:gd name="connsiteX922" fmla="*/ 1940684 w 2062060"/>
                  <a:gd name="connsiteY922" fmla="*/ 227320 h 1762689"/>
                  <a:gd name="connsiteX923" fmla="*/ 1945498 w 2062060"/>
                  <a:gd name="connsiteY923" fmla="*/ 212933 h 1762689"/>
                  <a:gd name="connsiteX924" fmla="*/ 1937764 w 2062060"/>
                  <a:gd name="connsiteY924" fmla="*/ 203252 h 1762689"/>
                  <a:gd name="connsiteX925" fmla="*/ 1925540 w 2062060"/>
                  <a:gd name="connsiteY925" fmla="*/ 188270 h 1762689"/>
                  <a:gd name="connsiteX926" fmla="*/ 1919104 w 2062060"/>
                  <a:gd name="connsiteY926" fmla="*/ 175560 h 1762689"/>
                  <a:gd name="connsiteX927" fmla="*/ 1897903 w 2062060"/>
                  <a:gd name="connsiteY927" fmla="*/ 170585 h 1762689"/>
                  <a:gd name="connsiteX928" fmla="*/ 1883084 w 2062060"/>
                  <a:gd name="connsiteY928" fmla="*/ 168908 h 1762689"/>
                  <a:gd name="connsiteX929" fmla="*/ 1882110 w 2062060"/>
                  <a:gd name="connsiteY929" fmla="*/ 168908 h 1762689"/>
                  <a:gd name="connsiteX930" fmla="*/ 1881137 w 2062060"/>
                  <a:gd name="connsiteY930" fmla="*/ 168908 h 1762689"/>
                  <a:gd name="connsiteX931" fmla="*/ 1871185 w 2062060"/>
                  <a:gd name="connsiteY931" fmla="*/ 166258 h 1762689"/>
                  <a:gd name="connsiteX932" fmla="*/ 1870211 w 2062060"/>
                  <a:gd name="connsiteY932" fmla="*/ 153548 h 1762689"/>
                  <a:gd name="connsiteX933" fmla="*/ 1892711 w 2062060"/>
                  <a:gd name="connsiteY933" fmla="*/ 156577 h 1762689"/>
                  <a:gd name="connsiteX934" fmla="*/ 1916184 w 2062060"/>
                  <a:gd name="connsiteY934" fmla="*/ 161552 h 1762689"/>
                  <a:gd name="connsiteX935" fmla="*/ 1939332 w 2062060"/>
                  <a:gd name="connsiteY935" fmla="*/ 164203 h 1762689"/>
                  <a:gd name="connsiteX936" fmla="*/ 1961237 w 2062060"/>
                  <a:gd name="connsiteY936" fmla="*/ 164527 h 1762689"/>
                  <a:gd name="connsiteX937" fmla="*/ 1986008 w 2062060"/>
                  <a:gd name="connsiteY937" fmla="*/ 162526 h 1762689"/>
                  <a:gd name="connsiteX938" fmla="*/ 2004992 w 2062060"/>
                  <a:gd name="connsiteY938" fmla="*/ 154143 h 1762689"/>
                  <a:gd name="connsiteX939" fmla="*/ 2020081 w 2062060"/>
                  <a:gd name="connsiteY939" fmla="*/ 141757 h 1762689"/>
                  <a:gd name="connsiteX940" fmla="*/ 2041012 w 2062060"/>
                  <a:gd name="connsiteY940" fmla="*/ 138458 h 1762689"/>
                  <a:gd name="connsiteX941" fmla="*/ 2044474 w 2062060"/>
                  <a:gd name="connsiteY941" fmla="*/ 138350 h 1762689"/>
                  <a:gd name="connsiteX942" fmla="*/ 2047611 w 2062060"/>
                  <a:gd name="connsiteY942" fmla="*/ 138404 h 1762689"/>
                  <a:gd name="connsiteX943" fmla="*/ 2050261 w 2062060"/>
                  <a:gd name="connsiteY943" fmla="*/ 138458 h 1762689"/>
                  <a:gd name="connsiteX944" fmla="*/ 2058049 w 2062060"/>
                  <a:gd name="connsiteY944" fmla="*/ 134131 h 1762689"/>
                  <a:gd name="connsiteX945" fmla="*/ 2057400 w 2062060"/>
                  <a:gd name="connsiteY945" fmla="*/ 118122 h 1762689"/>
                  <a:gd name="connsiteX946" fmla="*/ 2034901 w 2062060"/>
                  <a:gd name="connsiteY946" fmla="*/ 108441 h 1762689"/>
                  <a:gd name="connsiteX947" fmla="*/ 2019703 w 2062060"/>
                  <a:gd name="connsiteY947" fmla="*/ 106656 h 1762689"/>
                  <a:gd name="connsiteX948" fmla="*/ 2013321 w 2062060"/>
                  <a:gd name="connsiteY948" fmla="*/ 107089 h 1762689"/>
                  <a:gd name="connsiteX949" fmla="*/ 2008507 w 2062060"/>
                  <a:gd name="connsiteY949" fmla="*/ 107359 h 1762689"/>
                  <a:gd name="connsiteX950" fmla="*/ 1982763 w 2062060"/>
                  <a:gd name="connsiteY950" fmla="*/ 102113 h 1762689"/>
                  <a:gd name="connsiteX951" fmla="*/ 1978273 w 2062060"/>
                  <a:gd name="connsiteY951" fmla="*/ 96758 h 1762689"/>
                  <a:gd name="connsiteX952" fmla="*/ 1988928 w 2062060"/>
                  <a:gd name="connsiteY952" fmla="*/ 89403 h 1762689"/>
                  <a:gd name="connsiteX953" fmla="*/ 1987306 w 2062060"/>
                  <a:gd name="connsiteY953" fmla="*/ 76368 h 1762689"/>
                  <a:gd name="connsiteX954" fmla="*/ 1979301 w 2062060"/>
                  <a:gd name="connsiteY954" fmla="*/ 73015 h 1762689"/>
                  <a:gd name="connsiteX955" fmla="*/ 1972811 w 2062060"/>
                  <a:gd name="connsiteY955" fmla="*/ 75719 h 1762689"/>
                  <a:gd name="connsiteX956" fmla="*/ 1964266 w 2062060"/>
                  <a:gd name="connsiteY956" fmla="*/ 84048 h 1762689"/>
                  <a:gd name="connsiteX957" fmla="*/ 1960858 w 2062060"/>
                  <a:gd name="connsiteY957" fmla="*/ 83075 h 1762689"/>
                  <a:gd name="connsiteX958" fmla="*/ 1951555 w 2062060"/>
                  <a:gd name="connsiteY958" fmla="*/ 75070 h 1762689"/>
                  <a:gd name="connsiteX959" fmla="*/ 1944092 w 2062060"/>
                  <a:gd name="connsiteY959" fmla="*/ 71338 h 1762689"/>
                  <a:gd name="connsiteX960" fmla="*/ 1939332 w 2062060"/>
                  <a:gd name="connsiteY960" fmla="*/ 72420 h 1762689"/>
                  <a:gd name="connsiteX961" fmla="*/ 1931922 w 2062060"/>
                  <a:gd name="connsiteY961" fmla="*/ 75449 h 1762689"/>
                  <a:gd name="connsiteX962" fmla="*/ 1922404 w 2062060"/>
                  <a:gd name="connsiteY962" fmla="*/ 80046 h 1762689"/>
                  <a:gd name="connsiteX963" fmla="*/ 1918131 w 2062060"/>
                  <a:gd name="connsiteY963" fmla="*/ 77450 h 1762689"/>
                  <a:gd name="connsiteX964" fmla="*/ 1911695 w 2062060"/>
                  <a:gd name="connsiteY964" fmla="*/ 66795 h 1762689"/>
                  <a:gd name="connsiteX965" fmla="*/ 1898822 w 2062060"/>
                  <a:gd name="connsiteY965" fmla="*/ 57114 h 1762689"/>
                  <a:gd name="connsiteX966" fmla="*/ 1891954 w 2062060"/>
                  <a:gd name="connsiteY966" fmla="*/ 53274 h 1762689"/>
                  <a:gd name="connsiteX967" fmla="*/ 1888817 w 2062060"/>
                  <a:gd name="connsiteY967" fmla="*/ 54788 h 1762689"/>
                  <a:gd name="connsiteX968" fmla="*/ 1874322 w 2062060"/>
                  <a:gd name="connsiteY968" fmla="*/ 69499 h 1762689"/>
                  <a:gd name="connsiteX969" fmla="*/ 1860476 w 2062060"/>
                  <a:gd name="connsiteY969" fmla="*/ 85833 h 1762689"/>
                  <a:gd name="connsiteX970" fmla="*/ 1858258 w 2062060"/>
                  <a:gd name="connsiteY970" fmla="*/ 107575 h 1762689"/>
                  <a:gd name="connsiteX971" fmla="*/ 1848307 w 2062060"/>
                  <a:gd name="connsiteY971" fmla="*/ 121583 h 1762689"/>
                  <a:gd name="connsiteX972" fmla="*/ 1838680 w 2062060"/>
                  <a:gd name="connsiteY972" fmla="*/ 133590 h 1762689"/>
                  <a:gd name="connsiteX973" fmla="*/ 1832406 w 2062060"/>
                  <a:gd name="connsiteY973" fmla="*/ 135754 h 1762689"/>
                  <a:gd name="connsiteX974" fmla="*/ 1828404 w 2062060"/>
                  <a:gd name="connsiteY974" fmla="*/ 131589 h 1762689"/>
                  <a:gd name="connsiteX975" fmla="*/ 1837111 w 2062060"/>
                  <a:gd name="connsiteY975" fmla="*/ 113579 h 1762689"/>
                  <a:gd name="connsiteX976" fmla="*/ 1831757 w 2062060"/>
                  <a:gd name="connsiteY976" fmla="*/ 108549 h 1762689"/>
                  <a:gd name="connsiteX977" fmla="*/ 1827105 w 2062060"/>
                  <a:gd name="connsiteY977" fmla="*/ 109252 h 1762689"/>
                  <a:gd name="connsiteX978" fmla="*/ 1811854 w 2062060"/>
                  <a:gd name="connsiteY978" fmla="*/ 112173 h 1762689"/>
                  <a:gd name="connsiteX979" fmla="*/ 1807148 w 2062060"/>
                  <a:gd name="connsiteY979" fmla="*/ 109955 h 1762689"/>
                  <a:gd name="connsiteX980" fmla="*/ 1812935 w 2062060"/>
                  <a:gd name="connsiteY980" fmla="*/ 98976 h 1762689"/>
                  <a:gd name="connsiteX981" fmla="*/ 1828674 w 2062060"/>
                  <a:gd name="connsiteY981" fmla="*/ 90971 h 1762689"/>
                  <a:gd name="connsiteX982" fmla="*/ 1836408 w 2062060"/>
                  <a:gd name="connsiteY982" fmla="*/ 76639 h 1762689"/>
                  <a:gd name="connsiteX983" fmla="*/ 1832947 w 2062060"/>
                  <a:gd name="connsiteY983" fmla="*/ 73069 h 1762689"/>
                  <a:gd name="connsiteX984" fmla="*/ 1826781 w 2062060"/>
                  <a:gd name="connsiteY984" fmla="*/ 75287 h 1762689"/>
                  <a:gd name="connsiteX985" fmla="*/ 1803308 w 2062060"/>
                  <a:gd name="connsiteY985" fmla="*/ 83291 h 1762689"/>
                  <a:gd name="connsiteX986" fmla="*/ 1801307 w 2062060"/>
                  <a:gd name="connsiteY986" fmla="*/ 83562 h 1762689"/>
                  <a:gd name="connsiteX987" fmla="*/ 1803362 w 2062060"/>
                  <a:gd name="connsiteY987" fmla="*/ 75557 h 1762689"/>
                  <a:gd name="connsiteX988" fmla="*/ 1809798 w 2062060"/>
                  <a:gd name="connsiteY988" fmla="*/ 63550 h 1762689"/>
                  <a:gd name="connsiteX989" fmla="*/ 1819425 w 2062060"/>
                  <a:gd name="connsiteY989" fmla="*/ 56519 h 1762689"/>
                  <a:gd name="connsiteX990" fmla="*/ 1843764 w 2062060"/>
                  <a:gd name="connsiteY990" fmla="*/ 54356 h 1762689"/>
                  <a:gd name="connsiteX991" fmla="*/ 1853715 w 2062060"/>
                  <a:gd name="connsiteY991" fmla="*/ 45972 h 1762689"/>
                  <a:gd name="connsiteX992" fmla="*/ 1848686 w 2062060"/>
                  <a:gd name="connsiteY992" fmla="*/ 36129 h 1762689"/>
                  <a:gd name="connsiteX993" fmla="*/ 1830513 w 2062060"/>
                  <a:gd name="connsiteY993" fmla="*/ 29098 h 1762689"/>
                  <a:gd name="connsiteX994" fmla="*/ 1815369 w 2062060"/>
                  <a:gd name="connsiteY994" fmla="*/ 24609 h 1762689"/>
                  <a:gd name="connsiteX995" fmla="*/ 1804336 w 2062060"/>
                  <a:gd name="connsiteY995" fmla="*/ 15793 h 1762689"/>
                  <a:gd name="connsiteX996" fmla="*/ 1444236 w 2062060"/>
                  <a:gd name="connsiteY996" fmla="*/ 56303 h 1762689"/>
                  <a:gd name="connsiteX997" fmla="*/ 1440126 w 2062060"/>
                  <a:gd name="connsiteY997" fmla="*/ 58682 h 1762689"/>
                  <a:gd name="connsiteX998" fmla="*/ 1430769 w 2062060"/>
                  <a:gd name="connsiteY998" fmla="*/ 71338 h 1762689"/>
                  <a:gd name="connsiteX999" fmla="*/ 1411785 w 2062060"/>
                  <a:gd name="connsiteY999" fmla="*/ 79181 h 1762689"/>
                  <a:gd name="connsiteX1000" fmla="*/ 1407783 w 2062060"/>
                  <a:gd name="connsiteY1000" fmla="*/ 79397 h 1762689"/>
                  <a:gd name="connsiteX1001" fmla="*/ 1390530 w 2062060"/>
                  <a:gd name="connsiteY1001" fmla="*/ 77342 h 1762689"/>
                  <a:gd name="connsiteX1002" fmla="*/ 1375440 w 2062060"/>
                  <a:gd name="connsiteY1002" fmla="*/ 74692 h 1762689"/>
                  <a:gd name="connsiteX1003" fmla="*/ 1364299 w 2062060"/>
                  <a:gd name="connsiteY1003" fmla="*/ 79667 h 1762689"/>
                  <a:gd name="connsiteX1004" fmla="*/ 1356673 w 2062060"/>
                  <a:gd name="connsiteY1004" fmla="*/ 83237 h 1762689"/>
                  <a:gd name="connsiteX1005" fmla="*/ 1354834 w 2062060"/>
                  <a:gd name="connsiteY1005" fmla="*/ 83183 h 1762689"/>
                  <a:gd name="connsiteX1006" fmla="*/ 1347803 w 2062060"/>
                  <a:gd name="connsiteY1006" fmla="*/ 80533 h 1762689"/>
                  <a:gd name="connsiteX1007" fmla="*/ 1345639 w 2062060"/>
                  <a:gd name="connsiteY1007" fmla="*/ 82318 h 1762689"/>
                  <a:gd name="connsiteX1008" fmla="*/ 1346288 w 2062060"/>
                  <a:gd name="connsiteY1008" fmla="*/ 94865 h 1762689"/>
                  <a:gd name="connsiteX1009" fmla="*/ 1360350 w 2062060"/>
                  <a:gd name="connsiteY1009" fmla="*/ 100869 h 1762689"/>
                  <a:gd name="connsiteX1010" fmla="*/ 1364299 w 2062060"/>
                  <a:gd name="connsiteY1010" fmla="*/ 100382 h 1762689"/>
                  <a:gd name="connsiteX1011" fmla="*/ 1380903 w 2062060"/>
                  <a:gd name="connsiteY1011" fmla="*/ 97407 h 1762689"/>
                  <a:gd name="connsiteX1012" fmla="*/ 1393721 w 2062060"/>
                  <a:gd name="connsiteY1012" fmla="*/ 98056 h 1762689"/>
                  <a:gd name="connsiteX1013" fmla="*/ 1398643 w 2062060"/>
                  <a:gd name="connsiteY1013" fmla="*/ 97570 h 1762689"/>
                  <a:gd name="connsiteX1014" fmla="*/ 1410866 w 2062060"/>
                  <a:gd name="connsiteY1014" fmla="*/ 94054 h 1762689"/>
                  <a:gd name="connsiteX1015" fmla="*/ 1417464 w 2062060"/>
                  <a:gd name="connsiteY1015" fmla="*/ 87726 h 1762689"/>
                  <a:gd name="connsiteX1016" fmla="*/ 1426605 w 2062060"/>
                  <a:gd name="connsiteY1016" fmla="*/ 80857 h 1762689"/>
                  <a:gd name="connsiteX1017" fmla="*/ 1438828 w 2062060"/>
                  <a:gd name="connsiteY1017" fmla="*/ 70040 h 1762689"/>
                  <a:gd name="connsiteX1018" fmla="*/ 1451051 w 2062060"/>
                  <a:gd name="connsiteY1018" fmla="*/ 59331 h 1762689"/>
                  <a:gd name="connsiteX1019" fmla="*/ 1444236 w 2062060"/>
                  <a:gd name="connsiteY1019" fmla="*/ 56303 h 1762689"/>
                  <a:gd name="connsiteX1020" fmla="*/ 1483610 w 2062060"/>
                  <a:gd name="connsiteY1020" fmla="*/ 73123 h 1762689"/>
                  <a:gd name="connsiteX1021" fmla="*/ 1479338 w 2062060"/>
                  <a:gd name="connsiteY1021" fmla="*/ 75178 h 1762689"/>
                  <a:gd name="connsiteX1022" fmla="*/ 1480636 w 2062060"/>
                  <a:gd name="connsiteY1022" fmla="*/ 86212 h 1762689"/>
                  <a:gd name="connsiteX1023" fmla="*/ 1481609 w 2062060"/>
                  <a:gd name="connsiteY1023" fmla="*/ 95406 h 1762689"/>
                  <a:gd name="connsiteX1024" fmla="*/ 1485990 w 2062060"/>
                  <a:gd name="connsiteY1024" fmla="*/ 96326 h 1762689"/>
                  <a:gd name="connsiteX1025" fmla="*/ 1489830 w 2062060"/>
                  <a:gd name="connsiteY1025" fmla="*/ 95244 h 1762689"/>
                  <a:gd name="connsiteX1026" fmla="*/ 1496753 w 2062060"/>
                  <a:gd name="connsiteY1026" fmla="*/ 89727 h 1762689"/>
                  <a:gd name="connsiteX1027" fmla="*/ 1505136 w 2062060"/>
                  <a:gd name="connsiteY1027" fmla="*/ 82209 h 1762689"/>
                  <a:gd name="connsiteX1028" fmla="*/ 1500810 w 2062060"/>
                  <a:gd name="connsiteY1028" fmla="*/ 78045 h 1762689"/>
                  <a:gd name="connsiteX1029" fmla="*/ 1496645 w 2062060"/>
                  <a:gd name="connsiteY1029" fmla="*/ 78424 h 1762689"/>
                  <a:gd name="connsiteX1030" fmla="*/ 1491453 w 2062060"/>
                  <a:gd name="connsiteY1030" fmla="*/ 76206 h 1762689"/>
                  <a:gd name="connsiteX1031" fmla="*/ 1483610 w 2062060"/>
                  <a:gd name="connsiteY1031" fmla="*/ 73123 h 1762689"/>
                  <a:gd name="connsiteX1032" fmla="*/ 1460138 w 2062060"/>
                  <a:gd name="connsiteY1032" fmla="*/ 93081 h 1762689"/>
                  <a:gd name="connsiteX1033" fmla="*/ 1458136 w 2062060"/>
                  <a:gd name="connsiteY1033" fmla="*/ 93567 h 1762689"/>
                  <a:gd name="connsiteX1034" fmla="*/ 1440126 w 2062060"/>
                  <a:gd name="connsiteY1034" fmla="*/ 101734 h 1762689"/>
                  <a:gd name="connsiteX1035" fmla="*/ 1421791 w 2062060"/>
                  <a:gd name="connsiteY1035" fmla="*/ 108062 h 1762689"/>
                  <a:gd name="connsiteX1036" fmla="*/ 1414057 w 2062060"/>
                  <a:gd name="connsiteY1036" fmla="*/ 113254 h 1762689"/>
                  <a:gd name="connsiteX1037" fmla="*/ 1420493 w 2062060"/>
                  <a:gd name="connsiteY1037" fmla="*/ 120772 h 1762689"/>
                  <a:gd name="connsiteX1038" fmla="*/ 1432230 w 2062060"/>
                  <a:gd name="connsiteY1038" fmla="*/ 128939 h 1762689"/>
                  <a:gd name="connsiteX1039" fmla="*/ 1435961 w 2062060"/>
                  <a:gd name="connsiteY1039" fmla="*/ 127965 h 1762689"/>
                  <a:gd name="connsiteX1040" fmla="*/ 1448509 w 2062060"/>
                  <a:gd name="connsiteY1040" fmla="*/ 116770 h 1762689"/>
                  <a:gd name="connsiteX1041" fmla="*/ 1457217 w 2062060"/>
                  <a:gd name="connsiteY1041" fmla="*/ 108062 h 1762689"/>
                  <a:gd name="connsiteX1042" fmla="*/ 1464951 w 2062060"/>
                  <a:gd name="connsiteY1042" fmla="*/ 100869 h 1762689"/>
                  <a:gd name="connsiteX1043" fmla="*/ 1460138 w 2062060"/>
                  <a:gd name="connsiteY1043" fmla="*/ 93081 h 1762689"/>
                  <a:gd name="connsiteX1044" fmla="*/ 1376089 w 2062060"/>
                  <a:gd name="connsiteY1044" fmla="*/ 118555 h 1762689"/>
                  <a:gd name="connsiteX1045" fmla="*/ 1373493 w 2062060"/>
                  <a:gd name="connsiteY1045" fmla="*/ 119420 h 1762689"/>
                  <a:gd name="connsiteX1046" fmla="*/ 1374142 w 2062060"/>
                  <a:gd name="connsiteY1046" fmla="*/ 126613 h 1762689"/>
                  <a:gd name="connsiteX1047" fmla="*/ 1384581 w 2062060"/>
                  <a:gd name="connsiteY1047" fmla="*/ 130616 h 1762689"/>
                  <a:gd name="connsiteX1048" fmla="*/ 1393937 w 2062060"/>
                  <a:gd name="connsiteY1048" fmla="*/ 134942 h 1762689"/>
                  <a:gd name="connsiteX1049" fmla="*/ 1400427 w 2062060"/>
                  <a:gd name="connsiteY1049" fmla="*/ 135429 h 1762689"/>
                  <a:gd name="connsiteX1050" fmla="*/ 1402158 w 2062060"/>
                  <a:gd name="connsiteY1050" fmla="*/ 134294 h 1762689"/>
                  <a:gd name="connsiteX1051" fmla="*/ 1396209 w 2062060"/>
                  <a:gd name="connsiteY1051" fmla="*/ 129480 h 1762689"/>
                  <a:gd name="connsiteX1052" fmla="*/ 1385770 w 2062060"/>
                  <a:gd name="connsiteY1052" fmla="*/ 122287 h 1762689"/>
                  <a:gd name="connsiteX1053" fmla="*/ 1376089 w 2062060"/>
                  <a:gd name="connsiteY1053" fmla="*/ 118555 h 1762689"/>
                  <a:gd name="connsiteX1054" fmla="*/ 1377495 w 2062060"/>
                  <a:gd name="connsiteY1054" fmla="*/ 139486 h 1762689"/>
                  <a:gd name="connsiteX1055" fmla="*/ 1374088 w 2062060"/>
                  <a:gd name="connsiteY1055" fmla="*/ 141108 h 1762689"/>
                  <a:gd name="connsiteX1056" fmla="*/ 1375873 w 2062060"/>
                  <a:gd name="connsiteY1056" fmla="*/ 148951 h 1762689"/>
                  <a:gd name="connsiteX1057" fmla="*/ 1385067 w 2062060"/>
                  <a:gd name="connsiteY1057" fmla="*/ 156144 h 1762689"/>
                  <a:gd name="connsiteX1058" fmla="*/ 1389394 w 2062060"/>
                  <a:gd name="connsiteY1058" fmla="*/ 157766 h 1762689"/>
                  <a:gd name="connsiteX1059" fmla="*/ 1396858 w 2062060"/>
                  <a:gd name="connsiteY1059" fmla="*/ 155657 h 1762689"/>
                  <a:gd name="connsiteX1060" fmla="*/ 1406810 w 2062060"/>
                  <a:gd name="connsiteY1060" fmla="*/ 151655 h 1762689"/>
                  <a:gd name="connsiteX1061" fmla="*/ 1399670 w 2062060"/>
                  <a:gd name="connsiteY1061" fmla="*/ 147815 h 1762689"/>
                  <a:gd name="connsiteX1062" fmla="*/ 1397615 w 2062060"/>
                  <a:gd name="connsiteY1062" fmla="*/ 147977 h 1762689"/>
                  <a:gd name="connsiteX1063" fmla="*/ 1393451 w 2062060"/>
                  <a:gd name="connsiteY1063" fmla="*/ 148518 h 1762689"/>
                  <a:gd name="connsiteX1064" fmla="*/ 1388907 w 2062060"/>
                  <a:gd name="connsiteY1064" fmla="*/ 145976 h 1762689"/>
                  <a:gd name="connsiteX1065" fmla="*/ 1377495 w 2062060"/>
                  <a:gd name="connsiteY1065" fmla="*/ 139486 h 1762689"/>
                  <a:gd name="connsiteX1066" fmla="*/ 1290959 w 2062060"/>
                  <a:gd name="connsiteY1066" fmla="*/ 144407 h 1762689"/>
                  <a:gd name="connsiteX1067" fmla="*/ 1289120 w 2062060"/>
                  <a:gd name="connsiteY1067" fmla="*/ 146895 h 1762689"/>
                  <a:gd name="connsiteX1068" fmla="*/ 1294583 w 2062060"/>
                  <a:gd name="connsiteY1068" fmla="*/ 154251 h 1762689"/>
                  <a:gd name="connsiteX1069" fmla="*/ 1304859 w 2062060"/>
                  <a:gd name="connsiteY1069" fmla="*/ 158253 h 1762689"/>
                  <a:gd name="connsiteX1070" fmla="*/ 1311133 w 2062060"/>
                  <a:gd name="connsiteY1070" fmla="*/ 167772 h 1762689"/>
                  <a:gd name="connsiteX1071" fmla="*/ 1315189 w 2062060"/>
                  <a:gd name="connsiteY1071" fmla="*/ 169232 h 1762689"/>
                  <a:gd name="connsiteX1072" fmla="*/ 1320165 w 2062060"/>
                  <a:gd name="connsiteY1072" fmla="*/ 168746 h 1762689"/>
                  <a:gd name="connsiteX1073" fmla="*/ 1328711 w 2062060"/>
                  <a:gd name="connsiteY1073" fmla="*/ 162905 h 1762689"/>
                  <a:gd name="connsiteX1074" fmla="*/ 1331631 w 2062060"/>
                  <a:gd name="connsiteY1074" fmla="*/ 155387 h 1762689"/>
                  <a:gd name="connsiteX1075" fmla="*/ 1329846 w 2062060"/>
                  <a:gd name="connsiteY1075" fmla="*/ 155224 h 1762689"/>
                  <a:gd name="connsiteX1076" fmla="*/ 1326872 w 2062060"/>
                  <a:gd name="connsiteY1076" fmla="*/ 155603 h 1762689"/>
                  <a:gd name="connsiteX1077" fmla="*/ 1323897 w 2062060"/>
                  <a:gd name="connsiteY1077" fmla="*/ 155928 h 1762689"/>
                  <a:gd name="connsiteX1078" fmla="*/ 1321679 w 2062060"/>
                  <a:gd name="connsiteY1078" fmla="*/ 155711 h 1762689"/>
                  <a:gd name="connsiteX1079" fmla="*/ 1310105 w 2062060"/>
                  <a:gd name="connsiteY1079" fmla="*/ 151547 h 1762689"/>
                  <a:gd name="connsiteX1080" fmla="*/ 1302696 w 2062060"/>
                  <a:gd name="connsiteY1080" fmla="*/ 149059 h 1762689"/>
                  <a:gd name="connsiteX1081" fmla="*/ 1290959 w 2062060"/>
                  <a:gd name="connsiteY1081" fmla="*/ 144407 h 1762689"/>
                  <a:gd name="connsiteX1082" fmla="*/ 1154773 w 2062060"/>
                  <a:gd name="connsiteY1082" fmla="*/ 145435 h 1762689"/>
                  <a:gd name="connsiteX1083" fmla="*/ 1153258 w 2062060"/>
                  <a:gd name="connsiteY1083" fmla="*/ 146949 h 1762689"/>
                  <a:gd name="connsiteX1084" fmla="*/ 1155205 w 2062060"/>
                  <a:gd name="connsiteY1084" fmla="*/ 153818 h 1762689"/>
                  <a:gd name="connsiteX1085" fmla="*/ 1160668 w 2062060"/>
                  <a:gd name="connsiteY1085" fmla="*/ 161498 h 1762689"/>
                  <a:gd name="connsiteX1086" fmla="*/ 1168564 w 2062060"/>
                  <a:gd name="connsiteY1086" fmla="*/ 167015 h 1762689"/>
                  <a:gd name="connsiteX1087" fmla="*/ 1169213 w 2062060"/>
                  <a:gd name="connsiteY1087" fmla="*/ 167015 h 1762689"/>
                  <a:gd name="connsiteX1088" fmla="*/ 1179868 w 2062060"/>
                  <a:gd name="connsiteY1088" fmla="*/ 165879 h 1762689"/>
                  <a:gd name="connsiteX1089" fmla="*/ 1179219 w 2062060"/>
                  <a:gd name="connsiteY1089" fmla="*/ 158524 h 1762689"/>
                  <a:gd name="connsiteX1090" fmla="*/ 1167969 w 2062060"/>
                  <a:gd name="connsiteY1090" fmla="*/ 154197 h 1762689"/>
                  <a:gd name="connsiteX1091" fmla="*/ 1160398 w 2062060"/>
                  <a:gd name="connsiteY1091" fmla="*/ 148356 h 1762689"/>
                  <a:gd name="connsiteX1092" fmla="*/ 1154773 w 2062060"/>
                  <a:gd name="connsiteY1092" fmla="*/ 145435 h 1762689"/>
                  <a:gd name="connsiteX1093" fmla="*/ 1218593 w 2062060"/>
                  <a:gd name="connsiteY1093" fmla="*/ 153277 h 1762689"/>
                  <a:gd name="connsiteX1094" fmla="*/ 1217025 w 2062060"/>
                  <a:gd name="connsiteY1094" fmla="*/ 155873 h 1762689"/>
                  <a:gd name="connsiteX1095" fmla="*/ 1220054 w 2062060"/>
                  <a:gd name="connsiteY1095" fmla="*/ 162580 h 1762689"/>
                  <a:gd name="connsiteX1096" fmla="*/ 1221081 w 2062060"/>
                  <a:gd name="connsiteY1096" fmla="*/ 162526 h 1762689"/>
                  <a:gd name="connsiteX1097" fmla="*/ 1227193 w 2062060"/>
                  <a:gd name="connsiteY1097" fmla="*/ 161012 h 1762689"/>
                  <a:gd name="connsiteX1098" fmla="*/ 1229627 w 2062060"/>
                  <a:gd name="connsiteY1098" fmla="*/ 162256 h 1762689"/>
                  <a:gd name="connsiteX1099" fmla="*/ 1234062 w 2062060"/>
                  <a:gd name="connsiteY1099" fmla="*/ 166258 h 1762689"/>
                  <a:gd name="connsiteX1100" fmla="*/ 1236712 w 2062060"/>
                  <a:gd name="connsiteY1100" fmla="*/ 165717 h 1762689"/>
                  <a:gd name="connsiteX1101" fmla="*/ 1242661 w 2062060"/>
                  <a:gd name="connsiteY1101" fmla="*/ 158686 h 1762689"/>
                  <a:gd name="connsiteX1102" fmla="*/ 1237144 w 2062060"/>
                  <a:gd name="connsiteY1102" fmla="*/ 154035 h 1762689"/>
                  <a:gd name="connsiteX1103" fmla="*/ 1236712 w 2062060"/>
                  <a:gd name="connsiteY1103" fmla="*/ 154035 h 1762689"/>
                  <a:gd name="connsiteX1104" fmla="*/ 1233737 w 2062060"/>
                  <a:gd name="connsiteY1104" fmla="*/ 154089 h 1762689"/>
                  <a:gd name="connsiteX1105" fmla="*/ 1229627 w 2062060"/>
                  <a:gd name="connsiteY1105" fmla="*/ 154035 h 1762689"/>
                  <a:gd name="connsiteX1106" fmla="*/ 1225787 w 2062060"/>
                  <a:gd name="connsiteY1106" fmla="*/ 153981 h 1762689"/>
                  <a:gd name="connsiteX1107" fmla="*/ 1223353 w 2062060"/>
                  <a:gd name="connsiteY1107" fmla="*/ 154035 h 1762689"/>
                  <a:gd name="connsiteX1108" fmla="*/ 1222866 w 2062060"/>
                  <a:gd name="connsiteY1108" fmla="*/ 154089 h 1762689"/>
                  <a:gd name="connsiteX1109" fmla="*/ 1220594 w 2062060"/>
                  <a:gd name="connsiteY1109" fmla="*/ 153710 h 1762689"/>
                  <a:gd name="connsiteX1110" fmla="*/ 1218593 w 2062060"/>
                  <a:gd name="connsiteY1110" fmla="*/ 153277 h 1762689"/>
                  <a:gd name="connsiteX1111" fmla="*/ 1121618 w 2062060"/>
                  <a:gd name="connsiteY1111" fmla="*/ 165338 h 1762689"/>
                  <a:gd name="connsiteX1112" fmla="*/ 1118536 w 2062060"/>
                  <a:gd name="connsiteY1112" fmla="*/ 165825 h 1762689"/>
                  <a:gd name="connsiteX1113" fmla="*/ 1108422 w 2062060"/>
                  <a:gd name="connsiteY1113" fmla="*/ 170639 h 1762689"/>
                  <a:gd name="connsiteX1114" fmla="*/ 1101012 w 2062060"/>
                  <a:gd name="connsiteY1114" fmla="*/ 175452 h 1762689"/>
                  <a:gd name="connsiteX1115" fmla="*/ 1091060 w 2062060"/>
                  <a:gd name="connsiteY1115" fmla="*/ 181131 h 1762689"/>
                  <a:gd name="connsiteX1116" fmla="*/ 1087491 w 2062060"/>
                  <a:gd name="connsiteY1116" fmla="*/ 186810 h 1762689"/>
                  <a:gd name="connsiteX1117" fmla="*/ 1095874 w 2062060"/>
                  <a:gd name="connsiteY1117" fmla="*/ 192814 h 1762689"/>
                  <a:gd name="connsiteX1118" fmla="*/ 1105988 w 2062060"/>
                  <a:gd name="connsiteY1118" fmla="*/ 198493 h 1762689"/>
                  <a:gd name="connsiteX1119" fmla="*/ 1116751 w 2062060"/>
                  <a:gd name="connsiteY1119" fmla="*/ 201143 h 1762689"/>
                  <a:gd name="connsiteX1120" fmla="*/ 1120591 w 2062060"/>
                  <a:gd name="connsiteY1120" fmla="*/ 201197 h 1762689"/>
                  <a:gd name="connsiteX1121" fmla="*/ 1129948 w 2062060"/>
                  <a:gd name="connsiteY1121" fmla="*/ 199628 h 1762689"/>
                  <a:gd name="connsiteX1122" fmla="*/ 1137033 w 2062060"/>
                  <a:gd name="connsiteY1122" fmla="*/ 192597 h 1762689"/>
                  <a:gd name="connsiteX1123" fmla="*/ 1143793 w 2062060"/>
                  <a:gd name="connsiteY1123" fmla="*/ 185242 h 1762689"/>
                  <a:gd name="connsiteX1124" fmla="*/ 1149905 w 2062060"/>
                  <a:gd name="connsiteY1124" fmla="*/ 179401 h 1762689"/>
                  <a:gd name="connsiteX1125" fmla="*/ 1141035 w 2062060"/>
                  <a:gd name="connsiteY1125" fmla="*/ 174587 h 1762689"/>
                  <a:gd name="connsiteX1126" fmla="*/ 1128974 w 2062060"/>
                  <a:gd name="connsiteY1126" fmla="*/ 169881 h 1762689"/>
                  <a:gd name="connsiteX1127" fmla="*/ 1121618 w 2062060"/>
                  <a:gd name="connsiteY1127" fmla="*/ 165338 h 1762689"/>
                  <a:gd name="connsiteX1128" fmla="*/ 1081163 w 2062060"/>
                  <a:gd name="connsiteY1128" fmla="*/ 202170 h 1762689"/>
                  <a:gd name="connsiteX1129" fmla="*/ 1077269 w 2062060"/>
                  <a:gd name="connsiteY1129" fmla="*/ 204334 h 1762689"/>
                  <a:gd name="connsiteX1130" fmla="*/ 1077918 w 2062060"/>
                  <a:gd name="connsiteY1130" fmla="*/ 213204 h 1762689"/>
                  <a:gd name="connsiteX1131" fmla="*/ 1075808 w 2062060"/>
                  <a:gd name="connsiteY1131" fmla="*/ 222723 h 1762689"/>
                  <a:gd name="connsiteX1132" fmla="*/ 1071752 w 2062060"/>
                  <a:gd name="connsiteY1132" fmla="*/ 223588 h 1762689"/>
                  <a:gd name="connsiteX1133" fmla="*/ 1069048 w 2062060"/>
                  <a:gd name="connsiteY1133" fmla="*/ 221046 h 1762689"/>
                  <a:gd name="connsiteX1134" fmla="*/ 1061422 w 2062060"/>
                  <a:gd name="connsiteY1134" fmla="*/ 215529 h 1762689"/>
                  <a:gd name="connsiteX1135" fmla="*/ 1060989 w 2062060"/>
                  <a:gd name="connsiteY1135" fmla="*/ 215529 h 1762689"/>
                  <a:gd name="connsiteX1136" fmla="*/ 1060502 w 2062060"/>
                  <a:gd name="connsiteY1136" fmla="*/ 215584 h 1762689"/>
                  <a:gd name="connsiteX1137" fmla="*/ 1051037 w 2062060"/>
                  <a:gd name="connsiteY1137" fmla="*/ 212879 h 1762689"/>
                  <a:gd name="connsiteX1138" fmla="*/ 1048063 w 2062060"/>
                  <a:gd name="connsiteY1138" fmla="*/ 212230 h 1762689"/>
                  <a:gd name="connsiteX1139" fmla="*/ 1041897 w 2062060"/>
                  <a:gd name="connsiteY1139" fmla="*/ 217747 h 1762689"/>
                  <a:gd name="connsiteX1140" fmla="*/ 1043844 w 2062060"/>
                  <a:gd name="connsiteY1140" fmla="*/ 229970 h 1762689"/>
                  <a:gd name="connsiteX1141" fmla="*/ 1048171 w 2062060"/>
                  <a:gd name="connsiteY1141" fmla="*/ 237001 h 1762689"/>
                  <a:gd name="connsiteX1142" fmla="*/ 1057636 w 2062060"/>
                  <a:gd name="connsiteY1142" fmla="*/ 237001 h 1762689"/>
                  <a:gd name="connsiteX1143" fmla="*/ 1067587 w 2062060"/>
                  <a:gd name="connsiteY1143" fmla="*/ 237704 h 1762689"/>
                  <a:gd name="connsiteX1144" fmla="*/ 1070670 w 2062060"/>
                  <a:gd name="connsiteY1144" fmla="*/ 237326 h 1762689"/>
                  <a:gd name="connsiteX1145" fmla="*/ 1079702 w 2062060"/>
                  <a:gd name="connsiteY1145" fmla="*/ 232674 h 1762689"/>
                  <a:gd name="connsiteX1146" fmla="*/ 1086625 w 2062060"/>
                  <a:gd name="connsiteY1146" fmla="*/ 224670 h 1762689"/>
                  <a:gd name="connsiteX1147" fmla="*/ 1092250 w 2062060"/>
                  <a:gd name="connsiteY1147" fmla="*/ 217963 h 1762689"/>
                  <a:gd name="connsiteX1148" fmla="*/ 1097442 w 2062060"/>
                  <a:gd name="connsiteY1148" fmla="*/ 215151 h 1762689"/>
                  <a:gd name="connsiteX1149" fmla="*/ 1093116 w 2062060"/>
                  <a:gd name="connsiteY1149" fmla="*/ 208282 h 1762689"/>
                  <a:gd name="connsiteX1150" fmla="*/ 1085381 w 2062060"/>
                  <a:gd name="connsiteY1150" fmla="*/ 203090 h 1762689"/>
                  <a:gd name="connsiteX1151" fmla="*/ 1081163 w 2062060"/>
                  <a:gd name="connsiteY1151" fmla="*/ 202170 h 1762689"/>
                  <a:gd name="connsiteX1152" fmla="*/ 1008094 w 2062060"/>
                  <a:gd name="connsiteY1152" fmla="*/ 246196 h 1762689"/>
                  <a:gd name="connsiteX1153" fmla="*/ 994356 w 2062060"/>
                  <a:gd name="connsiteY1153" fmla="*/ 252361 h 1762689"/>
                  <a:gd name="connsiteX1154" fmla="*/ 989056 w 2062060"/>
                  <a:gd name="connsiteY1154" fmla="*/ 261880 h 1762689"/>
                  <a:gd name="connsiteX1155" fmla="*/ 978076 w 2062060"/>
                  <a:gd name="connsiteY1155" fmla="*/ 266694 h 1762689"/>
                  <a:gd name="connsiteX1156" fmla="*/ 972289 w 2062060"/>
                  <a:gd name="connsiteY1156" fmla="*/ 273401 h 1762689"/>
                  <a:gd name="connsiteX1157" fmla="*/ 970504 w 2062060"/>
                  <a:gd name="connsiteY1157" fmla="*/ 272914 h 1762689"/>
                  <a:gd name="connsiteX1158" fmla="*/ 959093 w 2062060"/>
                  <a:gd name="connsiteY1158" fmla="*/ 267235 h 1762689"/>
                  <a:gd name="connsiteX1159" fmla="*/ 951250 w 2062060"/>
                  <a:gd name="connsiteY1159" fmla="*/ 266694 h 1762689"/>
                  <a:gd name="connsiteX1160" fmla="*/ 944003 w 2062060"/>
                  <a:gd name="connsiteY1160" fmla="*/ 269236 h 1762689"/>
                  <a:gd name="connsiteX1161" fmla="*/ 943678 w 2062060"/>
                  <a:gd name="connsiteY1161" fmla="*/ 275726 h 1762689"/>
                  <a:gd name="connsiteX1162" fmla="*/ 949303 w 2062060"/>
                  <a:gd name="connsiteY1162" fmla="*/ 282757 h 1762689"/>
                  <a:gd name="connsiteX1163" fmla="*/ 950763 w 2062060"/>
                  <a:gd name="connsiteY1163" fmla="*/ 290113 h 1762689"/>
                  <a:gd name="connsiteX1164" fmla="*/ 945463 w 2062060"/>
                  <a:gd name="connsiteY1164" fmla="*/ 296982 h 1762689"/>
                  <a:gd name="connsiteX1165" fmla="*/ 937567 w 2062060"/>
                  <a:gd name="connsiteY1165" fmla="*/ 300822 h 1762689"/>
                  <a:gd name="connsiteX1166" fmla="*/ 936269 w 2062060"/>
                  <a:gd name="connsiteY1166" fmla="*/ 309367 h 1762689"/>
                  <a:gd name="connsiteX1167" fmla="*/ 941461 w 2062060"/>
                  <a:gd name="connsiteY1167" fmla="*/ 315208 h 1762689"/>
                  <a:gd name="connsiteX1168" fmla="*/ 951575 w 2062060"/>
                  <a:gd name="connsiteY1168" fmla="*/ 317264 h 1762689"/>
                  <a:gd name="connsiteX1169" fmla="*/ 954820 w 2062060"/>
                  <a:gd name="connsiteY1169" fmla="*/ 316398 h 1762689"/>
                  <a:gd name="connsiteX1170" fmla="*/ 961256 w 2062060"/>
                  <a:gd name="connsiteY1170" fmla="*/ 311206 h 1762689"/>
                  <a:gd name="connsiteX1171" fmla="*/ 972343 w 2062060"/>
                  <a:gd name="connsiteY1171" fmla="*/ 308069 h 1762689"/>
                  <a:gd name="connsiteX1172" fmla="*/ 976346 w 2062060"/>
                  <a:gd name="connsiteY1172" fmla="*/ 308177 h 1762689"/>
                  <a:gd name="connsiteX1173" fmla="*/ 981862 w 2062060"/>
                  <a:gd name="connsiteY1173" fmla="*/ 305203 h 1762689"/>
                  <a:gd name="connsiteX1174" fmla="*/ 990732 w 2062060"/>
                  <a:gd name="connsiteY1174" fmla="*/ 299848 h 1762689"/>
                  <a:gd name="connsiteX1175" fmla="*/ 995005 w 2062060"/>
                  <a:gd name="connsiteY1175" fmla="*/ 299902 h 1762689"/>
                  <a:gd name="connsiteX1176" fmla="*/ 1005065 w 2062060"/>
                  <a:gd name="connsiteY1176" fmla="*/ 298226 h 1762689"/>
                  <a:gd name="connsiteX1177" fmla="*/ 1014043 w 2062060"/>
                  <a:gd name="connsiteY1177" fmla="*/ 290870 h 1762689"/>
                  <a:gd name="connsiteX1178" fmla="*/ 1015990 w 2062060"/>
                  <a:gd name="connsiteY1178" fmla="*/ 276970 h 1762689"/>
                  <a:gd name="connsiteX1179" fmla="*/ 1019235 w 2062060"/>
                  <a:gd name="connsiteY1179" fmla="*/ 266802 h 1762689"/>
                  <a:gd name="connsiteX1180" fmla="*/ 1019235 w 2062060"/>
                  <a:gd name="connsiteY1180" fmla="*/ 253605 h 1762689"/>
                  <a:gd name="connsiteX1181" fmla="*/ 1009121 w 2062060"/>
                  <a:gd name="connsiteY1181" fmla="*/ 246250 h 1762689"/>
                  <a:gd name="connsiteX1182" fmla="*/ 1008094 w 2062060"/>
                  <a:gd name="connsiteY1182" fmla="*/ 246250 h 1762689"/>
                  <a:gd name="connsiteX1183" fmla="*/ 865309 w 2062060"/>
                  <a:gd name="connsiteY1183" fmla="*/ 292222 h 1762689"/>
                  <a:gd name="connsiteX1184" fmla="*/ 861415 w 2062060"/>
                  <a:gd name="connsiteY1184" fmla="*/ 294223 h 1762689"/>
                  <a:gd name="connsiteX1185" fmla="*/ 852869 w 2062060"/>
                  <a:gd name="connsiteY1185" fmla="*/ 299037 h 1762689"/>
                  <a:gd name="connsiteX1186" fmla="*/ 839835 w 2062060"/>
                  <a:gd name="connsiteY1186" fmla="*/ 306555 h 1762689"/>
                  <a:gd name="connsiteX1187" fmla="*/ 834697 w 2062060"/>
                  <a:gd name="connsiteY1187" fmla="*/ 313261 h 1762689"/>
                  <a:gd name="connsiteX1188" fmla="*/ 840862 w 2062060"/>
                  <a:gd name="connsiteY1188" fmla="*/ 317913 h 1762689"/>
                  <a:gd name="connsiteX1189" fmla="*/ 841241 w 2062060"/>
                  <a:gd name="connsiteY1189" fmla="*/ 317913 h 1762689"/>
                  <a:gd name="connsiteX1190" fmla="*/ 849624 w 2062060"/>
                  <a:gd name="connsiteY1190" fmla="*/ 314397 h 1762689"/>
                  <a:gd name="connsiteX1191" fmla="*/ 854113 w 2062060"/>
                  <a:gd name="connsiteY1191" fmla="*/ 306230 h 1762689"/>
                  <a:gd name="connsiteX1192" fmla="*/ 863957 w 2062060"/>
                  <a:gd name="connsiteY1192" fmla="*/ 299578 h 1762689"/>
                  <a:gd name="connsiteX1193" fmla="*/ 865309 w 2062060"/>
                  <a:gd name="connsiteY1193" fmla="*/ 292222 h 1762689"/>
                  <a:gd name="connsiteX1194" fmla="*/ 790563 w 2062060"/>
                  <a:gd name="connsiteY1194" fmla="*/ 326350 h 1762689"/>
                  <a:gd name="connsiteX1195" fmla="*/ 789157 w 2062060"/>
                  <a:gd name="connsiteY1195" fmla="*/ 327756 h 1762689"/>
                  <a:gd name="connsiteX1196" fmla="*/ 785641 w 2062060"/>
                  <a:gd name="connsiteY1196" fmla="*/ 337816 h 1762689"/>
                  <a:gd name="connsiteX1197" fmla="*/ 776122 w 2062060"/>
                  <a:gd name="connsiteY1197" fmla="*/ 347497 h 1762689"/>
                  <a:gd name="connsiteX1198" fmla="*/ 764873 w 2062060"/>
                  <a:gd name="connsiteY1198" fmla="*/ 354853 h 1762689"/>
                  <a:gd name="connsiteX1199" fmla="*/ 755840 w 2062060"/>
                  <a:gd name="connsiteY1199" fmla="*/ 363020 h 1762689"/>
                  <a:gd name="connsiteX1200" fmla="*/ 744591 w 2062060"/>
                  <a:gd name="connsiteY1200" fmla="*/ 366860 h 1762689"/>
                  <a:gd name="connsiteX1201" fmla="*/ 744104 w 2062060"/>
                  <a:gd name="connsiteY1201" fmla="*/ 376216 h 1762689"/>
                  <a:gd name="connsiteX1202" fmla="*/ 748701 w 2062060"/>
                  <a:gd name="connsiteY1202" fmla="*/ 376865 h 1762689"/>
                  <a:gd name="connsiteX1203" fmla="*/ 759734 w 2062060"/>
                  <a:gd name="connsiteY1203" fmla="*/ 371024 h 1762689"/>
                  <a:gd name="connsiteX1204" fmla="*/ 773580 w 2062060"/>
                  <a:gd name="connsiteY1204" fmla="*/ 363669 h 1762689"/>
                  <a:gd name="connsiteX1205" fmla="*/ 778989 w 2062060"/>
                  <a:gd name="connsiteY1205" fmla="*/ 363506 h 1762689"/>
                  <a:gd name="connsiteX1206" fmla="*/ 784019 w 2062060"/>
                  <a:gd name="connsiteY1206" fmla="*/ 366481 h 1762689"/>
                  <a:gd name="connsiteX1207" fmla="*/ 787102 w 2062060"/>
                  <a:gd name="connsiteY1207" fmla="*/ 374486 h 1762689"/>
                  <a:gd name="connsiteX1208" fmla="*/ 792186 w 2062060"/>
                  <a:gd name="connsiteY1208" fmla="*/ 375784 h 1762689"/>
                  <a:gd name="connsiteX1209" fmla="*/ 797864 w 2062060"/>
                  <a:gd name="connsiteY1209" fmla="*/ 374161 h 1762689"/>
                  <a:gd name="connsiteX1210" fmla="*/ 803814 w 2062060"/>
                  <a:gd name="connsiteY1210" fmla="*/ 366157 h 1762689"/>
                  <a:gd name="connsiteX1211" fmla="*/ 811224 w 2062060"/>
                  <a:gd name="connsiteY1211" fmla="*/ 356638 h 1762689"/>
                  <a:gd name="connsiteX1212" fmla="*/ 804138 w 2062060"/>
                  <a:gd name="connsiteY1212" fmla="*/ 345117 h 1762689"/>
                  <a:gd name="connsiteX1213" fmla="*/ 798676 w 2062060"/>
                  <a:gd name="connsiteY1213" fmla="*/ 336572 h 1762689"/>
                  <a:gd name="connsiteX1214" fmla="*/ 793159 w 2062060"/>
                  <a:gd name="connsiteY1214" fmla="*/ 328189 h 1762689"/>
                  <a:gd name="connsiteX1215" fmla="*/ 790563 w 2062060"/>
                  <a:gd name="connsiteY1215" fmla="*/ 326350 h 1762689"/>
                  <a:gd name="connsiteX1216" fmla="*/ 846379 w 2062060"/>
                  <a:gd name="connsiteY1216" fmla="*/ 329595 h 1762689"/>
                  <a:gd name="connsiteX1217" fmla="*/ 842377 w 2062060"/>
                  <a:gd name="connsiteY1217" fmla="*/ 331055 h 1762689"/>
                  <a:gd name="connsiteX1218" fmla="*/ 839835 w 2062060"/>
                  <a:gd name="connsiteY1218" fmla="*/ 342251 h 1762689"/>
                  <a:gd name="connsiteX1219" fmla="*/ 835832 w 2062060"/>
                  <a:gd name="connsiteY1219" fmla="*/ 348741 h 1762689"/>
                  <a:gd name="connsiteX1220" fmla="*/ 839078 w 2062060"/>
                  <a:gd name="connsiteY1220" fmla="*/ 353230 h 1762689"/>
                  <a:gd name="connsiteX1221" fmla="*/ 843458 w 2062060"/>
                  <a:gd name="connsiteY1221" fmla="*/ 354799 h 1762689"/>
                  <a:gd name="connsiteX1222" fmla="*/ 845676 w 2062060"/>
                  <a:gd name="connsiteY1222" fmla="*/ 350418 h 1762689"/>
                  <a:gd name="connsiteX1223" fmla="*/ 848759 w 2062060"/>
                  <a:gd name="connsiteY1223" fmla="*/ 339060 h 1762689"/>
                  <a:gd name="connsiteX1224" fmla="*/ 852328 w 2062060"/>
                  <a:gd name="connsiteY1224" fmla="*/ 332191 h 1762689"/>
                  <a:gd name="connsiteX1225" fmla="*/ 846379 w 2062060"/>
                  <a:gd name="connsiteY1225" fmla="*/ 329595 h 1762689"/>
                  <a:gd name="connsiteX1226" fmla="*/ 878397 w 2062060"/>
                  <a:gd name="connsiteY1226" fmla="*/ 346037 h 1762689"/>
                  <a:gd name="connsiteX1227" fmla="*/ 872664 w 2062060"/>
                  <a:gd name="connsiteY1227" fmla="*/ 349607 h 1762689"/>
                  <a:gd name="connsiteX1228" fmla="*/ 874125 w 2062060"/>
                  <a:gd name="connsiteY1228" fmla="*/ 361938 h 1762689"/>
                  <a:gd name="connsiteX1229" fmla="*/ 873962 w 2062060"/>
                  <a:gd name="connsiteY1229" fmla="*/ 371457 h 1762689"/>
                  <a:gd name="connsiteX1230" fmla="*/ 869257 w 2062060"/>
                  <a:gd name="connsiteY1230" fmla="*/ 375243 h 1762689"/>
                  <a:gd name="connsiteX1231" fmla="*/ 867526 w 2062060"/>
                  <a:gd name="connsiteY1231" fmla="*/ 374810 h 1762689"/>
                  <a:gd name="connsiteX1232" fmla="*/ 847244 w 2062060"/>
                  <a:gd name="connsiteY1232" fmla="*/ 389954 h 1762689"/>
                  <a:gd name="connsiteX1233" fmla="*/ 838861 w 2062060"/>
                  <a:gd name="connsiteY1233" fmla="*/ 393578 h 1762689"/>
                  <a:gd name="connsiteX1234" fmla="*/ 837130 w 2062060"/>
                  <a:gd name="connsiteY1234" fmla="*/ 392442 h 1762689"/>
                  <a:gd name="connsiteX1235" fmla="*/ 839402 w 2062060"/>
                  <a:gd name="connsiteY1235" fmla="*/ 383248 h 1762689"/>
                  <a:gd name="connsiteX1236" fmla="*/ 852437 w 2062060"/>
                  <a:gd name="connsiteY1236" fmla="*/ 373891 h 1762689"/>
                  <a:gd name="connsiteX1237" fmla="*/ 851625 w 2062060"/>
                  <a:gd name="connsiteY1237" fmla="*/ 366373 h 1762689"/>
                  <a:gd name="connsiteX1238" fmla="*/ 845189 w 2062060"/>
                  <a:gd name="connsiteY1238" fmla="*/ 362857 h 1762689"/>
                  <a:gd name="connsiteX1239" fmla="*/ 843404 w 2062060"/>
                  <a:gd name="connsiteY1239" fmla="*/ 363182 h 1762689"/>
                  <a:gd name="connsiteX1240" fmla="*/ 837455 w 2062060"/>
                  <a:gd name="connsiteY1240" fmla="*/ 367022 h 1762689"/>
                  <a:gd name="connsiteX1241" fmla="*/ 837076 w 2062060"/>
                  <a:gd name="connsiteY1241" fmla="*/ 367076 h 1762689"/>
                  <a:gd name="connsiteX1242" fmla="*/ 834264 w 2062060"/>
                  <a:gd name="connsiteY1242" fmla="*/ 366535 h 1762689"/>
                  <a:gd name="connsiteX1243" fmla="*/ 832263 w 2062060"/>
                  <a:gd name="connsiteY1243" fmla="*/ 366048 h 1762689"/>
                  <a:gd name="connsiteX1244" fmla="*/ 829883 w 2062060"/>
                  <a:gd name="connsiteY1244" fmla="*/ 367887 h 1762689"/>
                  <a:gd name="connsiteX1245" fmla="*/ 824745 w 2062060"/>
                  <a:gd name="connsiteY1245" fmla="*/ 378380 h 1762689"/>
                  <a:gd name="connsiteX1246" fmla="*/ 818796 w 2062060"/>
                  <a:gd name="connsiteY1246" fmla="*/ 385411 h 1762689"/>
                  <a:gd name="connsiteX1247" fmla="*/ 812035 w 2062060"/>
                  <a:gd name="connsiteY1247" fmla="*/ 390387 h 1762689"/>
                  <a:gd name="connsiteX1248" fmla="*/ 810575 w 2062060"/>
                  <a:gd name="connsiteY1248" fmla="*/ 400393 h 1762689"/>
                  <a:gd name="connsiteX1249" fmla="*/ 805274 w 2062060"/>
                  <a:gd name="connsiteY1249" fmla="*/ 406072 h 1762689"/>
                  <a:gd name="connsiteX1250" fmla="*/ 804788 w 2062060"/>
                  <a:gd name="connsiteY1250" fmla="*/ 414076 h 1762689"/>
                  <a:gd name="connsiteX1251" fmla="*/ 820364 w 2062060"/>
                  <a:gd name="connsiteY1251" fmla="*/ 422946 h 1762689"/>
                  <a:gd name="connsiteX1252" fmla="*/ 829288 w 2062060"/>
                  <a:gd name="connsiteY1252" fmla="*/ 427597 h 1762689"/>
                  <a:gd name="connsiteX1253" fmla="*/ 834318 w 2062060"/>
                  <a:gd name="connsiteY1253" fmla="*/ 425921 h 1762689"/>
                  <a:gd name="connsiteX1254" fmla="*/ 844270 w 2062060"/>
                  <a:gd name="connsiteY1254" fmla="*/ 414563 h 1762689"/>
                  <a:gd name="connsiteX1255" fmla="*/ 854221 w 2062060"/>
                  <a:gd name="connsiteY1255" fmla="*/ 401907 h 1762689"/>
                  <a:gd name="connsiteX1256" fmla="*/ 866769 w 2062060"/>
                  <a:gd name="connsiteY1256" fmla="*/ 392875 h 1762689"/>
                  <a:gd name="connsiteX1257" fmla="*/ 883211 w 2062060"/>
                  <a:gd name="connsiteY1257" fmla="*/ 390170 h 1762689"/>
                  <a:gd name="connsiteX1258" fmla="*/ 884293 w 2062060"/>
                  <a:gd name="connsiteY1258" fmla="*/ 390225 h 1762689"/>
                  <a:gd name="connsiteX1259" fmla="*/ 890188 w 2062060"/>
                  <a:gd name="connsiteY1259" fmla="*/ 390387 h 1762689"/>
                  <a:gd name="connsiteX1260" fmla="*/ 896354 w 2062060"/>
                  <a:gd name="connsiteY1260" fmla="*/ 389359 h 1762689"/>
                  <a:gd name="connsiteX1261" fmla="*/ 902952 w 2062060"/>
                  <a:gd name="connsiteY1261" fmla="*/ 378650 h 1762689"/>
                  <a:gd name="connsiteX1262" fmla="*/ 903763 w 2062060"/>
                  <a:gd name="connsiteY1262" fmla="*/ 363290 h 1762689"/>
                  <a:gd name="connsiteX1263" fmla="*/ 903277 w 2062060"/>
                  <a:gd name="connsiteY1263" fmla="*/ 351932 h 1762689"/>
                  <a:gd name="connsiteX1264" fmla="*/ 894136 w 2062060"/>
                  <a:gd name="connsiteY1264" fmla="*/ 351229 h 1762689"/>
                  <a:gd name="connsiteX1265" fmla="*/ 883481 w 2062060"/>
                  <a:gd name="connsiteY1265" fmla="*/ 346416 h 1762689"/>
                  <a:gd name="connsiteX1266" fmla="*/ 878397 w 2062060"/>
                  <a:gd name="connsiteY1266" fmla="*/ 346037 h 1762689"/>
                  <a:gd name="connsiteX1267" fmla="*/ 768875 w 2062060"/>
                  <a:gd name="connsiteY1267" fmla="*/ 407910 h 1762689"/>
                  <a:gd name="connsiteX1268" fmla="*/ 765738 w 2062060"/>
                  <a:gd name="connsiteY1268" fmla="*/ 408289 h 1762689"/>
                  <a:gd name="connsiteX1269" fmla="*/ 761357 w 2062060"/>
                  <a:gd name="connsiteY1269" fmla="*/ 408614 h 1762689"/>
                  <a:gd name="connsiteX1270" fmla="*/ 759410 w 2062060"/>
                  <a:gd name="connsiteY1270" fmla="*/ 408559 h 1762689"/>
                  <a:gd name="connsiteX1271" fmla="*/ 757409 w 2062060"/>
                  <a:gd name="connsiteY1271" fmla="*/ 408559 h 1762689"/>
                  <a:gd name="connsiteX1272" fmla="*/ 742427 w 2062060"/>
                  <a:gd name="connsiteY1272" fmla="*/ 414401 h 1762689"/>
                  <a:gd name="connsiteX1273" fmla="*/ 735018 w 2062060"/>
                  <a:gd name="connsiteY1273" fmla="*/ 425272 h 1762689"/>
                  <a:gd name="connsiteX1274" fmla="*/ 735342 w 2062060"/>
                  <a:gd name="connsiteY1274" fmla="*/ 433439 h 1762689"/>
                  <a:gd name="connsiteX1275" fmla="*/ 740697 w 2062060"/>
                  <a:gd name="connsiteY1275" fmla="*/ 434034 h 1762689"/>
                  <a:gd name="connsiteX1276" fmla="*/ 745943 w 2062060"/>
                  <a:gd name="connsiteY1276" fmla="*/ 431762 h 1762689"/>
                  <a:gd name="connsiteX1277" fmla="*/ 757030 w 2062060"/>
                  <a:gd name="connsiteY1277" fmla="*/ 425921 h 1762689"/>
                  <a:gd name="connsiteX1278" fmla="*/ 771687 w 2062060"/>
                  <a:gd name="connsiteY1278" fmla="*/ 418727 h 1762689"/>
                  <a:gd name="connsiteX1279" fmla="*/ 776825 w 2062060"/>
                  <a:gd name="connsiteY1279" fmla="*/ 413860 h 1762689"/>
                  <a:gd name="connsiteX1280" fmla="*/ 768875 w 2062060"/>
                  <a:gd name="connsiteY1280" fmla="*/ 407910 h 1762689"/>
                  <a:gd name="connsiteX1281" fmla="*/ 696347 w 2062060"/>
                  <a:gd name="connsiteY1281" fmla="*/ 420458 h 1762689"/>
                  <a:gd name="connsiteX1282" fmla="*/ 687585 w 2062060"/>
                  <a:gd name="connsiteY1282" fmla="*/ 422135 h 1762689"/>
                  <a:gd name="connsiteX1283" fmla="*/ 678228 w 2062060"/>
                  <a:gd name="connsiteY1283" fmla="*/ 430518 h 1762689"/>
                  <a:gd name="connsiteX1284" fmla="*/ 673415 w 2062060"/>
                  <a:gd name="connsiteY1284" fmla="*/ 440361 h 1762689"/>
                  <a:gd name="connsiteX1285" fmla="*/ 670818 w 2062060"/>
                  <a:gd name="connsiteY1285" fmla="*/ 449069 h 1762689"/>
                  <a:gd name="connsiteX1286" fmla="*/ 680013 w 2062060"/>
                  <a:gd name="connsiteY1286" fmla="*/ 453342 h 1762689"/>
                  <a:gd name="connsiteX1287" fmla="*/ 682717 w 2062060"/>
                  <a:gd name="connsiteY1287" fmla="*/ 452693 h 1762689"/>
                  <a:gd name="connsiteX1288" fmla="*/ 692561 w 2062060"/>
                  <a:gd name="connsiteY1288" fmla="*/ 445824 h 1762689"/>
                  <a:gd name="connsiteX1289" fmla="*/ 701268 w 2062060"/>
                  <a:gd name="connsiteY1289" fmla="*/ 438631 h 1762689"/>
                  <a:gd name="connsiteX1290" fmla="*/ 710247 w 2062060"/>
                  <a:gd name="connsiteY1290" fmla="*/ 428950 h 1762689"/>
                  <a:gd name="connsiteX1291" fmla="*/ 705757 w 2062060"/>
                  <a:gd name="connsiteY1291" fmla="*/ 422081 h 1762689"/>
                  <a:gd name="connsiteX1292" fmla="*/ 696347 w 2062060"/>
                  <a:gd name="connsiteY1292" fmla="*/ 420458 h 1762689"/>
                  <a:gd name="connsiteX1293" fmla="*/ 825556 w 2062060"/>
                  <a:gd name="connsiteY1293" fmla="*/ 444688 h 1762689"/>
                  <a:gd name="connsiteX1294" fmla="*/ 823880 w 2062060"/>
                  <a:gd name="connsiteY1294" fmla="*/ 445500 h 1762689"/>
                  <a:gd name="connsiteX1295" fmla="*/ 818417 w 2062060"/>
                  <a:gd name="connsiteY1295" fmla="*/ 453017 h 1762689"/>
                  <a:gd name="connsiteX1296" fmla="*/ 820472 w 2062060"/>
                  <a:gd name="connsiteY1296" fmla="*/ 457506 h 1762689"/>
                  <a:gd name="connsiteX1297" fmla="*/ 825286 w 2062060"/>
                  <a:gd name="connsiteY1297" fmla="*/ 455343 h 1762689"/>
                  <a:gd name="connsiteX1298" fmla="*/ 830911 w 2062060"/>
                  <a:gd name="connsiteY1298" fmla="*/ 450151 h 1762689"/>
                  <a:gd name="connsiteX1299" fmla="*/ 825556 w 2062060"/>
                  <a:gd name="connsiteY1299" fmla="*/ 444688 h 1762689"/>
                  <a:gd name="connsiteX1300" fmla="*/ 635555 w 2062060"/>
                  <a:gd name="connsiteY1300" fmla="*/ 454478 h 1762689"/>
                  <a:gd name="connsiteX1301" fmla="*/ 624738 w 2062060"/>
                  <a:gd name="connsiteY1301" fmla="*/ 461076 h 1762689"/>
                  <a:gd name="connsiteX1302" fmla="*/ 615543 w 2062060"/>
                  <a:gd name="connsiteY1302" fmla="*/ 479844 h 1762689"/>
                  <a:gd name="connsiteX1303" fmla="*/ 618518 w 2062060"/>
                  <a:gd name="connsiteY1303" fmla="*/ 488443 h 1762689"/>
                  <a:gd name="connsiteX1304" fmla="*/ 621331 w 2062060"/>
                  <a:gd name="connsiteY1304" fmla="*/ 486875 h 1762689"/>
                  <a:gd name="connsiteX1305" fmla="*/ 630309 w 2062060"/>
                  <a:gd name="connsiteY1305" fmla="*/ 476058 h 1762689"/>
                  <a:gd name="connsiteX1306" fmla="*/ 639233 w 2062060"/>
                  <a:gd name="connsiteY1306" fmla="*/ 468810 h 1762689"/>
                  <a:gd name="connsiteX1307" fmla="*/ 637069 w 2062060"/>
                  <a:gd name="connsiteY1307" fmla="*/ 454802 h 1762689"/>
                  <a:gd name="connsiteX1308" fmla="*/ 635555 w 2062060"/>
                  <a:gd name="connsiteY1308" fmla="*/ 454478 h 1762689"/>
                  <a:gd name="connsiteX1309" fmla="*/ 780287 w 2062060"/>
                  <a:gd name="connsiteY1309" fmla="*/ 480979 h 1762689"/>
                  <a:gd name="connsiteX1310" fmla="*/ 777691 w 2062060"/>
                  <a:gd name="connsiteY1310" fmla="*/ 481250 h 1762689"/>
                  <a:gd name="connsiteX1311" fmla="*/ 773039 w 2062060"/>
                  <a:gd name="connsiteY1311" fmla="*/ 488605 h 1762689"/>
                  <a:gd name="connsiteX1312" fmla="*/ 770768 w 2062060"/>
                  <a:gd name="connsiteY1312" fmla="*/ 498611 h 1762689"/>
                  <a:gd name="connsiteX1313" fmla="*/ 776285 w 2062060"/>
                  <a:gd name="connsiteY1313" fmla="*/ 503587 h 1762689"/>
                  <a:gd name="connsiteX1314" fmla="*/ 779313 w 2062060"/>
                  <a:gd name="connsiteY1314" fmla="*/ 502289 h 1762689"/>
                  <a:gd name="connsiteX1315" fmla="*/ 788021 w 2062060"/>
                  <a:gd name="connsiteY1315" fmla="*/ 495096 h 1762689"/>
                  <a:gd name="connsiteX1316" fmla="*/ 797161 w 2062060"/>
                  <a:gd name="connsiteY1316" fmla="*/ 489254 h 1762689"/>
                  <a:gd name="connsiteX1317" fmla="*/ 780287 w 2062060"/>
                  <a:gd name="connsiteY1317" fmla="*/ 480979 h 176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</a:cxnLst>
                <a:rect l="l" t="t" r="r" b="b"/>
                <a:pathLst>
                  <a:path w="2062060" h="1762689">
                    <a:moveTo>
                      <a:pt x="1636185" y="0"/>
                    </a:moveTo>
                    <a:cubicBezTo>
                      <a:pt x="1634346" y="0"/>
                      <a:pt x="1632886" y="541"/>
                      <a:pt x="1632128" y="2163"/>
                    </a:cubicBezTo>
                    <a:cubicBezTo>
                      <a:pt x="1630668" y="6490"/>
                      <a:pt x="1631642" y="9032"/>
                      <a:pt x="1633264" y="11142"/>
                    </a:cubicBezTo>
                    <a:cubicBezTo>
                      <a:pt x="1634887" y="13359"/>
                      <a:pt x="1636942" y="16009"/>
                      <a:pt x="1634238" y="17469"/>
                    </a:cubicBezTo>
                    <a:cubicBezTo>
                      <a:pt x="1631479" y="18984"/>
                      <a:pt x="1630398" y="19146"/>
                      <a:pt x="1625097" y="20823"/>
                    </a:cubicBezTo>
                    <a:cubicBezTo>
                      <a:pt x="1619743" y="22445"/>
                      <a:pt x="1617201" y="21472"/>
                      <a:pt x="1618824" y="25474"/>
                    </a:cubicBezTo>
                    <a:cubicBezTo>
                      <a:pt x="1620446" y="29476"/>
                      <a:pt x="1618986" y="31640"/>
                      <a:pt x="1624016" y="31802"/>
                    </a:cubicBezTo>
                    <a:cubicBezTo>
                      <a:pt x="1626936" y="31910"/>
                      <a:pt x="1629749" y="32343"/>
                      <a:pt x="1632291" y="32343"/>
                    </a:cubicBezTo>
                    <a:cubicBezTo>
                      <a:pt x="1634129" y="32343"/>
                      <a:pt x="1635752" y="32127"/>
                      <a:pt x="1637212" y="31261"/>
                    </a:cubicBezTo>
                    <a:cubicBezTo>
                      <a:pt x="1640620" y="29260"/>
                      <a:pt x="1646082" y="29098"/>
                      <a:pt x="1652194" y="28449"/>
                    </a:cubicBezTo>
                    <a:cubicBezTo>
                      <a:pt x="1658306" y="27800"/>
                      <a:pt x="1666526" y="27800"/>
                      <a:pt x="1668311" y="23635"/>
                    </a:cubicBezTo>
                    <a:cubicBezTo>
                      <a:pt x="1670096" y="19471"/>
                      <a:pt x="1673449" y="18281"/>
                      <a:pt x="1666202" y="15793"/>
                    </a:cubicBezTo>
                    <a:cubicBezTo>
                      <a:pt x="1658955" y="13305"/>
                      <a:pt x="1655114" y="12115"/>
                      <a:pt x="1653817" y="8762"/>
                    </a:cubicBezTo>
                    <a:cubicBezTo>
                      <a:pt x="1652519" y="5463"/>
                      <a:pt x="1652194" y="4110"/>
                      <a:pt x="1648516" y="3245"/>
                    </a:cubicBezTo>
                    <a:cubicBezTo>
                      <a:pt x="1645812" y="2758"/>
                      <a:pt x="1640187" y="0"/>
                      <a:pt x="1636185" y="0"/>
                    </a:cubicBezTo>
                    <a:moveTo>
                      <a:pt x="1804336" y="15793"/>
                    </a:moveTo>
                    <a:cubicBezTo>
                      <a:pt x="1803795" y="15793"/>
                      <a:pt x="1803146" y="15901"/>
                      <a:pt x="1802442" y="16171"/>
                    </a:cubicBezTo>
                    <a:cubicBezTo>
                      <a:pt x="1796980" y="17956"/>
                      <a:pt x="1791517" y="19849"/>
                      <a:pt x="1789570" y="25690"/>
                    </a:cubicBezTo>
                    <a:cubicBezTo>
                      <a:pt x="1787677" y="31532"/>
                      <a:pt x="1790868" y="34723"/>
                      <a:pt x="1785243" y="37048"/>
                    </a:cubicBezTo>
                    <a:cubicBezTo>
                      <a:pt x="1779619" y="39374"/>
                      <a:pt x="1775779" y="39374"/>
                      <a:pt x="1773020" y="41537"/>
                    </a:cubicBezTo>
                    <a:cubicBezTo>
                      <a:pt x="1770262" y="43701"/>
                      <a:pt x="1767233" y="43701"/>
                      <a:pt x="1769613" y="46026"/>
                    </a:cubicBezTo>
                    <a:cubicBezTo>
                      <a:pt x="1771992" y="48352"/>
                      <a:pt x="1775562" y="52733"/>
                      <a:pt x="1779727" y="53058"/>
                    </a:cubicBezTo>
                    <a:cubicBezTo>
                      <a:pt x="1780322" y="53112"/>
                      <a:pt x="1780863" y="53112"/>
                      <a:pt x="1781349" y="53112"/>
                    </a:cubicBezTo>
                    <a:cubicBezTo>
                      <a:pt x="1781782" y="53112"/>
                      <a:pt x="1782161" y="53058"/>
                      <a:pt x="1782539" y="53058"/>
                    </a:cubicBezTo>
                    <a:cubicBezTo>
                      <a:pt x="1782918" y="53058"/>
                      <a:pt x="1783242" y="53003"/>
                      <a:pt x="1783567" y="53003"/>
                    </a:cubicBezTo>
                    <a:cubicBezTo>
                      <a:pt x="1785514" y="53003"/>
                      <a:pt x="1786704" y="53328"/>
                      <a:pt x="1787245" y="55654"/>
                    </a:cubicBezTo>
                    <a:cubicBezTo>
                      <a:pt x="1788056" y="59331"/>
                      <a:pt x="1789624" y="63171"/>
                      <a:pt x="1781890" y="63821"/>
                    </a:cubicBezTo>
                    <a:cubicBezTo>
                      <a:pt x="1774210" y="64524"/>
                      <a:pt x="1774643" y="63658"/>
                      <a:pt x="1766476" y="66308"/>
                    </a:cubicBezTo>
                    <a:cubicBezTo>
                      <a:pt x="1758309" y="69013"/>
                      <a:pt x="1754902" y="67336"/>
                      <a:pt x="1753766" y="71663"/>
                    </a:cubicBezTo>
                    <a:cubicBezTo>
                      <a:pt x="1752630" y="75990"/>
                      <a:pt x="1751819" y="78694"/>
                      <a:pt x="1754902" y="81182"/>
                    </a:cubicBezTo>
                    <a:cubicBezTo>
                      <a:pt x="1757985" y="83670"/>
                      <a:pt x="1761175" y="83183"/>
                      <a:pt x="1761662" y="87023"/>
                    </a:cubicBezTo>
                    <a:cubicBezTo>
                      <a:pt x="1762149" y="90863"/>
                      <a:pt x="1763447" y="92377"/>
                      <a:pt x="1759121" y="92702"/>
                    </a:cubicBezTo>
                    <a:cubicBezTo>
                      <a:pt x="1758904" y="92702"/>
                      <a:pt x="1758742" y="92756"/>
                      <a:pt x="1758525" y="92756"/>
                    </a:cubicBezTo>
                    <a:cubicBezTo>
                      <a:pt x="1757119" y="92756"/>
                      <a:pt x="1755713" y="92377"/>
                      <a:pt x="1754361" y="91999"/>
                    </a:cubicBezTo>
                    <a:cubicBezTo>
                      <a:pt x="1752955" y="91620"/>
                      <a:pt x="1751711" y="91242"/>
                      <a:pt x="1750629" y="91242"/>
                    </a:cubicBezTo>
                    <a:cubicBezTo>
                      <a:pt x="1749601" y="91242"/>
                      <a:pt x="1748790" y="91566"/>
                      <a:pt x="1748195" y="92540"/>
                    </a:cubicBezTo>
                    <a:cubicBezTo>
                      <a:pt x="1746248" y="95677"/>
                      <a:pt x="1746410" y="98381"/>
                      <a:pt x="1747384" y="101734"/>
                    </a:cubicBezTo>
                    <a:cubicBezTo>
                      <a:pt x="1748357" y="105033"/>
                      <a:pt x="1748844" y="107738"/>
                      <a:pt x="1745166" y="108062"/>
                    </a:cubicBezTo>
                    <a:cubicBezTo>
                      <a:pt x="1743273" y="108224"/>
                      <a:pt x="1742354" y="108278"/>
                      <a:pt x="1740840" y="108278"/>
                    </a:cubicBezTo>
                    <a:cubicBezTo>
                      <a:pt x="1739379" y="108278"/>
                      <a:pt x="1737432" y="108224"/>
                      <a:pt x="1733592" y="108224"/>
                    </a:cubicBezTo>
                    <a:cubicBezTo>
                      <a:pt x="1728508" y="108224"/>
                      <a:pt x="1726561" y="106169"/>
                      <a:pt x="1724614" y="106169"/>
                    </a:cubicBezTo>
                    <a:cubicBezTo>
                      <a:pt x="1723641" y="106169"/>
                      <a:pt x="1722613" y="106710"/>
                      <a:pt x="1721207" y="108387"/>
                    </a:cubicBezTo>
                    <a:cubicBezTo>
                      <a:pt x="1717042" y="113200"/>
                      <a:pt x="1717042" y="113038"/>
                      <a:pt x="1714771" y="117257"/>
                    </a:cubicBezTo>
                    <a:cubicBezTo>
                      <a:pt x="1713040" y="120502"/>
                      <a:pt x="1713040" y="123368"/>
                      <a:pt x="1711093" y="123368"/>
                    </a:cubicBezTo>
                    <a:cubicBezTo>
                      <a:pt x="1710552" y="123368"/>
                      <a:pt x="1709849" y="123152"/>
                      <a:pt x="1708929" y="122611"/>
                    </a:cubicBezTo>
                    <a:cubicBezTo>
                      <a:pt x="1704765" y="120285"/>
                      <a:pt x="1702007" y="122449"/>
                      <a:pt x="1701520" y="115904"/>
                    </a:cubicBezTo>
                    <a:cubicBezTo>
                      <a:pt x="1701033" y="109360"/>
                      <a:pt x="1700059" y="107521"/>
                      <a:pt x="1700384" y="100382"/>
                    </a:cubicBezTo>
                    <a:cubicBezTo>
                      <a:pt x="1700654" y="93189"/>
                      <a:pt x="1702277" y="91025"/>
                      <a:pt x="1699573" y="87402"/>
                    </a:cubicBezTo>
                    <a:cubicBezTo>
                      <a:pt x="1696814" y="83724"/>
                      <a:pt x="1695570" y="86049"/>
                      <a:pt x="1693786" y="81074"/>
                    </a:cubicBezTo>
                    <a:cubicBezTo>
                      <a:pt x="1692055" y="76098"/>
                      <a:pt x="1687674" y="74583"/>
                      <a:pt x="1695408" y="72690"/>
                    </a:cubicBezTo>
                    <a:cubicBezTo>
                      <a:pt x="1703142" y="70852"/>
                      <a:pt x="1705035" y="72853"/>
                      <a:pt x="1708605" y="68526"/>
                    </a:cubicBezTo>
                    <a:cubicBezTo>
                      <a:pt x="1712174" y="64199"/>
                      <a:pt x="1712337" y="62522"/>
                      <a:pt x="1712337" y="57384"/>
                    </a:cubicBezTo>
                    <a:cubicBezTo>
                      <a:pt x="1712337" y="52192"/>
                      <a:pt x="1713635" y="50516"/>
                      <a:pt x="1713635" y="44188"/>
                    </a:cubicBezTo>
                    <a:cubicBezTo>
                      <a:pt x="1713635" y="38725"/>
                      <a:pt x="1713959" y="36507"/>
                      <a:pt x="1711958" y="36507"/>
                    </a:cubicBezTo>
                    <a:cubicBezTo>
                      <a:pt x="1711579" y="36507"/>
                      <a:pt x="1711201" y="36562"/>
                      <a:pt x="1710714" y="36724"/>
                    </a:cubicBezTo>
                    <a:cubicBezTo>
                      <a:pt x="1707307" y="37535"/>
                      <a:pt x="1701844" y="40402"/>
                      <a:pt x="1696544" y="46081"/>
                    </a:cubicBezTo>
                    <a:cubicBezTo>
                      <a:pt x="1691243" y="51759"/>
                      <a:pt x="1689296" y="54734"/>
                      <a:pt x="1681941" y="61224"/>
                    </a:cubicBezTo>
                    <a:cubicBezTo>
                      <a:pt x="1674531" y="67715"/>
                      <a:pt x="1669069" y="68904"/>
                      <a:pt x="1664850" y="74259"/>
                    </a:cubicBezTo>
                    <a:cubicBezTo>
                      <a:pt x="1660685" y="79613"/>
                      <a:pt x="1653546" y="83508"/>
                      <a:pt x="1645650" y="92540"/>
                    </a:cubicBezTo>
                    <a:cubicBezTo>
                      <a:pt x="1637807" y="101572"/>
                      <a:pt x="1616714" y="113579"/>
                      <a:pt x="1616173" y="121097"/>
                    </a:cubicBezTo>
                    <a:cubicBezTo>
                      <a:pt x="1615687" y="128615"/>
                      <a:pt x="1618607" y="130778"/>
                      <a:pt x="1615038" y="138134"/>
                    </a:cubicBezTo>
                    <a:cubicBezTo>
                      <a:pt x="1611522" y="145489"/>
                      <a:pt x="1612495" y="147328"/>
                      <a:pt x="1602165" y="152845"/>
                    </a:cubicBezTo>
                    <a:cubicBezTo>
                      <a:pt x="1595567" y="156360"/>
                      <a:pt x="1590807" y="159768"/>
                      <a:pt x="1587076" y="159768"/>
                    </a:cubicBezTo>
                    <a:cubicBezTo>
                      <a:pt x="1585020" y="159768"/>
                      <a:pt x="1583290" y="158740"/>
                      <a:pt x="1581721" y="156036"/>
                    </a:cubicBezTo>
                    <a:cubicBezTo>
                      <a:pt x="1577394" y="148518"/>
                      <a:pt x="1569984" y="152033"/>
                      <a:pt x="1576583" y="140189"/>
                    </a:cubicBezTo>
                    <a:cubicBezTo>
                      <a:pt x="1583181" y="128344"/>
                      <a:pt x="1587995" y="124342"/>
                      <a:pt x="1588157" y="114012"/>
                    </a:cubicBezTo>
                    <a:cubicBezTo>
                      <a:pt x="1588319" y="103627"/>
                      <a:pt x="1581072" y="101788"/>
                      <a:pt x="1590699" y="93784"/>
                    </a:cubicBezTo>
                    <a:cubicBezTo>
                      <a:pt x="1600326" y="85779"/>
                      <a:pt x="1604220" y="84265"/>
                      <a:pt x="1614983" y="78099"/>
                    </a:cubicBezTo>
                    <a:cubicBezTo>
                      <a:pt x="1625800" y="71933"/>
                      <a:pt x="1643757" y="62901"/>
                      <a:pt x="1645542" y="54572"/>
                    </a:cubicBezTo>
                    <a:cubicBezTo>
                      <a:pt x="1647326" y="46189"/>
                      <a:pt x="1648083" y="49758"/>
                      <a:pt x="1634129" y="46405"/>
                    </a:cubicBezTo>
                    <a:cubicBezTo>
                      <a:pt x="1622177" y="43539"/>
                      <a:pt x="1622393" y="40077"/>
                      <a:pt x="1616173" y="40077"/>
                    </a:cubicBezTo>
                    <a:cubicBezTo>
                      <a:pt x="1615145" y="40077"/>
                      <a:pt x="1613902" y="40185"/>
                      <a:pt x="1612387" y="40402"/>
                    </a:cubicBezTo>
                    <a:cubicBezTo>
                      <a:pt x="1601949" y="41862"/>
                      <a:pt x="1593403" y="50245"/>
                      <a:pt x="1584209" y="50245"/>
                    </a:cubicBezTo>
                    <a:cubicBezTo>
                      <a:pt x="1580044" y="50245"/>
                      <a:pt x="1578584" y="50948"/>
                      <a:pt x="1577394" y="50948"/>
                    </a:cubicBezTo>
                    <a:cubicBezTo>
                      <a:pt x="1575988" y="50948"/>
                      <a:pt x="1574906" y="49921"/>
                      <a:pt x="1569876" y="45377"/>
                    </a:cubicBezTo>
                    <a:cubicBezTo>
                      <a:pt x="1562412" y="38563"/>
                      <a:pt x="1551704" y="30720"/>
                      <a:pt x="1546187" y="30720"/>
                    </a:cubicBezTo>
                    <a:cubicBezTo>
                      <a:pt x="1544943" y="30720"/>
                      <a:pt x="1543970" y="31099"/>
                      <a:pt x="1543375" y="32018"/>
                    </a:cubicBezTo>
                    <a:cubicBezTo>
                      <a:pt x="1539967" y="36832"/>
                      <a:pt x="1544943" y="41537"/>
                      <a:pt x="1542239" y="48190"/>
                    </a:cubicBezTo>
                    <a:cubicBezTo>
                      <a:pt x="1539481" y="54896"/>
                      <a:pt x="1534397" y="52517"/>
                      <a:pt x="1532125" y="56032"/>
                    </a:cubicBezTo>
                    <a:cubicBezTo>
                      <a:pt x="1529907" y="59548"/>
                      <a:pt x="1528934" y="64199"/>
                      <a:pt x="1535208" y="66254"/>
                    </a:cubicBezTo>
                    <a:cubicBezTo>
                      <a:pt x="1536560" y="66687"/>
                      <a:pt x="1537588" y="66795"/>
                      <a:pt x="1538453" y="66795"/>
                    </a:cubicBezTo>
                    <a:cubicBezTo>
                      <a:pt x="1539156" y="66795"/>
                      <a:pt x="1539697" y="66687"/>
                      <a:pt x="1540238" y="66633"/>
                    </a:cubicBezTo>
                    <a:cubicBezTo>
                      <a:pt x="1540779" y="66525"/>
                      <a:pt x="1541211" y="66471"/>
                      <a:pt x="1541698" y="66471"/>
                    </a:cubicBezTo>
                    <a:cubicBezTo>
                      <a:pt x="1542942" y="66471"/>
                      <a:pt x="1544240" y="67012"/>
                      <a:pt x="1546620" y="69716"/>
                    </a:cubicBezTo>
                    <a:cubicBezTo>
                      <a:pt x="1551974" y="75719"/>
                      <a:pt x="1556463" y="78424"/>
                      <a:pt x="1551271" y="80749"/>
                    </a:cubicBezTo>
                    <a:cubicBezTo>
                      <a:pt x="1550297" y="81236"/>
                      <a:pt x="1549378" y="81398"/>
                      <a:pt x="1548567" y="81398"/>
                    </a:cubicBezTo>
                    <a:cubicBezTo>
                      <a:pt x="1547107" y="81398"/>
                      <a:pt x="1545754" y="80911"/>
                      <a:pt x="1544240" y="80425"/>
                    </a:cubicBezTo>
                    <a:cubicBezTo>
                      <a:pt x="1542672" y="79938"/>
                      <a:pt x="1540941" y="79451"/>
                      <a:pt x="1538723" y="79451"/>
                    </a:cubicBezTo>
                    <a:cubicBezTo>
                      <a:pt x="1537588" y="79451"/>
                      <a:pt x="1536235" y="79559"/>
                      <a:pt x="1534775" y="79938"/>
                    </a:cubicBezTo>
                    <a:cubicBezTo>
                      <a:pt x="1525905" y="81939"/>
                      <a:pt x="1523201" y="83940"/>
                      <a:pt x="1523633" y="89944"/>
                    </a:cubicBezTo>
                    <a:cubicBezTo>
                      <a:pt x="1524120" y="95947"/>
                      <a:pt x="1527528" y="99300"/>
                      <a:pt x="1526230" y="104817"/>
                    </a:cubicBezTo>
                    <a:cubicBezTo>
                      <a:pt x="1525310" y="108711"/>
                      <a:pt x="1524337" y="111037"/>
                      <a:pt x="1520983" y="111037"/>
                    </a:cubicBezTo>
                    <a:cubicBezTo>
                      <a:pt x="1519577" y="111037"/>
                      <a:pt x="1517846" y="110658"/>
                      <a:pt x="1515575" y="109793"/>
                    </a:cubicBezTo>
                    <a:cubicBezTo>
                      <a:pt x="1511086" y="108170"/>
                      <a:pt x="1506218" y="106656"/>
                      <a:pt x="1501080" y="106656"/>
                    </a:cubicBezTo>
                    <a:cubicBezTo>
                      <a:pt x="1497132" y="106656"/>
                      <a:pt x="1493075" y="107521"/>
                      <a:pt x="1488911" y="110009"/>
                    </a:cubicBezTo>
                    <a:cubicBezTo>
                      <a:pt x="1479392" y="115688"/>
                      <a:pt x="1479392" y="118879"/>
                      <a:pt x="1471820" y="121367"/>
                    </a:cubicBezTo>
                    <a:cubicBezTo>
                      <a:pt x="1464302" y="123855"/>
                      <a:pt x="1456081" y="129209"/>
                      <a:pt x="1456081" y="132076"/>
                    </a:cubicBezTo>
                    <a:cubicBezTo>
                      <a:pt x="1456081" y="134942"/>
                      <a:pt x="1455811" y="136403"/>
                      <a:pt x="1458191" y="139918"/>
                    </a:cubicBezTo>
                    <a:cubicBezTo>
                      <a:pt x="1460570" y="143434"/>
                      <a:pt x="1463166" y="145597"/>
                      <a:pt x="1457055" y="146949"/>
                    </a:cubicBezTo>
                    <a:cubicBezTo>
                      <a:pt x="1450943" y="148302"/>
                      <a:pt x="1447373" y="145976"/>
                      <a:pt x="1447211" y="151168"/>
                    </a:cubicBezTo>
                    <a:cubicBezTo>
                      <a:pt x="1447103" y="156360"/>
                      <a:pt x="1445480" y="159659"/>
                      <a:pt x="1448509" y="163499"/>
                    </a:cubicBezTo>
                    <a:cubicBezTo>
                      <a:pt x="1451538" y="167340"/>
                      <a:pt x="1454134" y="167177"/>
                      <a:pt x="1456730" y="170531"/>
                    </a:cubicBezTo>
                    <a:cubicBezTo>
                      <a:pt x="1459272" y="173830"/>
                      <a:pt x="1460895" y="175344"/>
                      <a:pt x="1458028" y="177562"/>
                    </a:cubicBezTo>
                    <a:cubicBezTo>
                      <a:pt x="1455108" y="179725"/>
                      <a:pt x="1450132" y="178373"/>
                      <a:pt x="1444669" y="181564"/>
                    </a:cubicBezTo>
                    <a:cubicBezTo>
                      <a:pt x="1439207" y="184701"/>
                      <a:pt x="1438395" y="187405"/>
                      <a:pt x="1434393" y="187567"/>
                    </a:cubicBezTo>
                    <a:cubicBezTo>
                      <a:pt x="1434339" y="187567"/>
                      <a:pt x="1434285" y="187567"/>
                      <a:pt x="1434177" y="187567"/>
                    </a:cubicBezTo>
                    <a:cubicBezTo>
                      <a:pt x="1430228" y="187567"/>
                      <a:pt x="1426280" y="183132"/>
                      <a:pt x="1422981" y="177075"/>
                    </a:cubicBezTo>
                    <a:cubicBezTo>
                      <a:pt x="1420169" y="171883"/>
                      <a:pt x="1415625" y="166961"/>
                      <a:pt x="1409352" y="166961"/>
                    </a:cubicBezTo>
                    <a:cubicBezTo>
                      <a:pt x="1408108" y="166961"/>
                      <a:pt x="1406864" y="167177"/>
                      <a:pt x="1405457" y="167610"/>
                    </a:cubicBezTo>
                    <a:cubicBezTo>
                      <a:pt x="1398210" y="169773"/>
                      <a:pt x="1392261" y="173722"/>
                      <a:pt x="1387014" y="173722"/>
                    </a:cubicBezTo>
                    <a:cubicBezTo>
                      <a:pt x="1386203" y="173722"/>
                      <a:pt x="1385446" y="173613"/>
                      <a:pt x="1384689" y="173451"/>
                    </a:cubicBezTo>
                    <a:cubicBezTo>
                      <a:pt x="1378902" y="171937"/>
                      <a:pt x="1378090" y="174425"/>
                      <a:pt x="1377928" y="168475"/>
                    </a:cubicBezTo>
                    <a:cubicBezTo>
                      <a:pt x="1377766" y="162472"/>
                      <a:pt x="1381335" y="160795"/>
                      <a:pt x="1373601" y="158632"/>
                    </a:cubicBezTo>
                    <a:cubicBezTo>
                      <a:pt x="1370843" y="157821"/>
                      <a:pt x="1367922" y="157496"/>
                      <a:pt x="1365056" y="157496"/>
                    </a:cubicBezTo>
                    <a:cubicBezTo>
                      <a:pt x="1359864" y="157496"/>
                      <a:pt x="1355050" y="158578"/>
                      <a:pt x="1352670" y="160092"/>
                    </a:cubicBezTo>
                    <a:cubicBezTo>
                      <a:pt x="1348938" y="162418"/>
                      <a:pt x="1348938" y="168097"/>
                      <a:pt x="1348452" y="174641"/>
                    </a:cubicBezTo>
                    <a:cubicBezTo>
                      <a:pt x="1347965" y="181131"/>
                      <a:pt x="1348884" y="184917"/>
                      <a:pt x="1343422" y="188054"/>
                    </a:cubicBezTo>
                    <a:cubicBezTo>
                      <a:pt x="1337905" y="191191"/>
                      <a:pt x="1336823" y="192705"/>
                      <a:pt x="1338770" y="197086"/>
                    </a:cubicBezTo>
                    <a:cubicBezTo>
                      <a:pt x="1340663" y="201413"/>
                      <a:pt x="1345856" y="205956"/>
                      <a:pt x="1344558" y="209093"/>
                    </a:cubicBezTo>
                    <a:cubicBezTo>
                      <a:pt x="1343692" y="211257"/>
                      <a:pt x="1343151" y="213690"/>
                      <a:pt x="1340988" y="213690"/>
                    </a:cubicBezTo>
                    <a:cubicBezTo>
                      <a:pt x="1339906" y="213690"/>
                      <a:pt x="1338446" y="213096"/>
                      <a:pt x="1336337" y="211635"/>
                    </a:cubicBezTo>
                    <a:cubicBezTo>
                      <a:pt x="1329900" y="207146"/>
                      <a:pt x="1321679" y="203631"/>
                      <a:pt x="1313296" y="200440"/>
                    </a:cubicBezTo>
                    <a:cubicBezTo>
                      <a:pt x="1304913" y="197303"/>
                      <a:pt x="1300424" y="195247"/>
                      <a:pt x="1295611" y="191083"/>
                    </a:cubicBezTo>
                    <a:cubicBezTo>
                      <a:pt x="1292041" y="188054"/>
                      <a:pt x="1289499" y="185404"/>
                      <a:pt x="1286740" y="185404"/>
                    </a:cubicBezTo>
                    <a:cubicBezTo>
                      <a:pt x="1285767" y="185404"/>
                      <a:pt x="1284739" y="185783"/>
                      <a:pt x="1283658" y="186540"/>
                    </a:cubicBezTo>
                    <a:cubicBezTo>
                      <a:pt x="1279655" y="189569"/>
                      <a:pt x="1278844" y="195572"/>
                      <a:pt x="1278303" y="199088"/>
                    </a:cubicBezTo>
                    <a:cubicBezTo>
                      <a:pt x="1277816" y="202603"/>
                      <a:pt x="1280899" y="203739"/>
                      <a:pt x="1275112" y="205578"/>
                    </a:cubicBezTo>
                    <a:cubicBezTo>
                      <a:pt x="1271813" y="206605"/>
                      <a:pt x="1268946" y="208282"/>
                      <a:pt x="1266837" y="208282"/>
                    </a:cubicBezTo>
                    <a:cubicBezTo>
                      <a:pt x="1265269" y="208282"/>
                      <a:pt x="1264187" y="207308"/>
                      <a:pt x="1263808" y="204226"/>
                    </a:cubicBezTo>
                    <a:cubicBezTo>
                      <a:pt x="1263159" y="198439"/>
                      <a:pt x="1264241" y="192760"/>
                      <a:pt x="1258400" y="192760"/>
                    </a:cubicBezTo>
                    <a:cubicBezTo>
                      <a:pt x="1257156" y="192760"/>
                      <a:pt x="1255641" y="193030"/>
                      <a:pt x="1253694" y="193571"/>
                    </a:cubicBezTo>
                    <a:cubicBezTo>
                      <a:pt x="1242607" y="196762"/>
                      <a:pt x="1234873" y="202116"/>
                      <a:pt x="1230384" y="206443"/>
                    </a:cubicBezTo>
                    <a:cubicBezTo>
                      <a:pt x="1225895" y="210770"/>
                      <a:pt x="1221189" y="214826"/>
                      <a:pt x="1223298" y="221803"/>
                    </a:cubicBezTo>
                    <a:cubicBezTo>
                      <a:pt x="1225408" y="228834"/>
                      <a:pt x="1224272" y="232458"/>
                      <a:pt x="1229086" y="234946"/>
                    </a:cubicBezTo>
                    <a:cubicBezTo>
                      <a:pt x="1233899" y="237434"/>
                      <a:pt x="1234062" y="238786"/>
                      <a:pt x="1240498" y="241274"/>
                    </a:cubicBezTo>
                    <a:cubicBezTo>
                      <a:pt x="1246934" y="243762"/>
                      <a:pt x="1250503" y="245438"/>
                      <a:pt x="1249205" y="247440"/>
                    </a:cubicBezTo>
                    <a:cubicBezTo>
                      <a:pt x="1248232" y="248954"/>
                      <a:pt x="1245960" y="251334"/>
                      <a:pt x="1243472" y="251334"/>
                    </a:cubicBezTo>
                    <a:cubicBezTo>
                      <a:pt x="1242661" y="251334"/>
                      <a:pt x="1241796" y="251063"/>
                      <a:pt x="1240984" y="250468"/>
                    </a:cubicBezTo>
                    <a:cubicBezTo>
                      <a:pt x="1238226" y="248413"/>
                      <a:pt x="1236387" y="244140"/>
                      <a:pt x="1232277" y="244140"/>
                    </a:cubicBezTo>
                    <a:cubicBezTo>
                      <a:pt x="1231411" y="244140"/>
                      <a:pt x="1230384" y="244357"/>
                      <a:pt x="1229194" y="244844"/>
                    </a:cubicBezTo>
                    <a:cubicBezTo>
                      <a:pt x="1222758" y="247494"/>
                      <a:pt x="1217944" y="247818"/>
                      <a:pt x="1216322" y="254038"/>
                    </a:cubicBezTo>
                    <a:cubicBezTo>
                      <a:pt x="1214699" y="260204"/>
                      <a:pt x="1216646" y="260691"/>
                      <a:pt x="1211021" y="265558"/>
                    </a:cubicBezTo>
                    <a:cubicBezTo>
                      <a:pt x="1205396" y="270372"/>
                      <a:pt x="1200312" y="269993"/>
                      <a:pt x="1194525" y="276483"/>
                    </a:cubicBezTo>
                    <a:cubicBezTo>
                      <a:pt x="1189928" y="281676"/>
                      <a:pt x="1183384" y="286760"/>
                      <a:pt x="1180084" y="286760"/>
                    </a:cubicBezTo>
                    <a:cubicBezTo>
                      <a:pt x="1179219" y="286760"/>
                      <a:pt x="1178624" y="286435"/>
                      <a:pt x="1178300" y="285678"/>
                    </a:cubicBezTo>
                    <a:cubicBezTo>
                      <a:pt x="1176677" y="282000"/>
                      <a:pt x="1176515" y="279837"/>
                      <a:pt x="1181382" y="274320"/>
                    </a:cubicBezTo>
                    <a:cubicBezTo>
                      <a:pt x="1186196" y="268803"/>
                      <a:pt x="1186683" y="268966"/>
                      <a:pt x="1192795" y="261826"/>
                    </a:cubicBezTo>
                    <a:cubicBezTo>
                      <a:pt x="1198906" y="254633"/>
                      <a:pt x="1195174" y="255174"/>
                      <a:pt x="1199880" y="248630"/>
                    </a:cubicBezTo>
                    <a:cubicBezTo>
                      <a:pt x="1204531" y="242139"/>
                      <a:pt x="1204369" y="242139"/>
                      <a:pt x="1205991" y="236082"/>
                    </a:cubicBezTo>
                    <a:cubicBezTo>
                      <a:pt x="1207614" y="230078"/>
                      <a:pt x="1205829" y="228402"/>
                      <a:pt x="1205505" y="220722"/>
                    </a:cubicBezTo>
                    <a:cubicBezTo>
                      <a:pt x="1205180" y="213042"/>
                      <a:pt x="1204693" y="208877"/>
                      <a:pt x="1207884" y="205361"/>
                    </a:cubicBezTo>
                    <a:cubicBezTo>
                      <a:pt x="1211129" y="201846"/>
                      <a:pt x="1209182" y="184160"/>
                      <a:pt x="1206586" y="183998"/>
                    </a:cubicBezTo>
                    <a:cubicBezTo>
                      <a:pt x="1206532" y="183998"/>
                      <a:pt x="1206532" y="183998"/>
                      <a:pt x="1206478" y="183998"/>
                    </a:cubicBezTo>
                    <a:cubicBezTo>
                      <a:pt x="1203828" y="183998"/>
                      <a:pt x="1197067" y="190272"/>
                      <a:pt x="1195012" y="196005"/>
                    </a:cubicBezTo>
                    <a:cubicBezTo>
                      <a:pt x="1192957" y="201846"/>
                      <a:pt x="1189712" y="202170"/>
                      <a:pt x="1183600" y="208012"/>
                    </a:cubicBezTo>
                    <a:cubicBezTo>
                      <a:pt x="1177488" y="213853"/>
                      <a:pt x="1171701" y="213853"/>
                      <a:pt x="1172026" y="219856"/>
                    </a:cubicBezTo>
                    <a:cubicBezTo>
                      <a:pt x="1172350" y="225860"/>
                      <a:pt x="1170133" y="232729"/>
                      <a:pt x="1176839" y="234243"/>
                    </a:cubicBezTo>
                    <a:cubicBezTo>
                      <a:pt x="1183600" y="235703"/>
                      <a:pt x="1186142" y="235541"/>
                      <a:pt x="1182464" y="241112"/>
                    </a:cubicBezTo>
                    <a:cubicBezTo>
                      <a:pt x="1178786" y="246628"/>
                      <a:pt x="1173919" y="250793"/>
                      <a:pt x="1166563" y="256093"/>
                    </a:cubicBezTo>
                    <a:cubicBezTo>
                      <a:pt x="1161155" y="259987"/>
                      <a:pt x="1154773" y="264963"/>
                      <a:pt x="1151203" y="264963"/>
                    </a:cubicBezTo>
                    <a:cubicBezTo>
                      <a:pt x="1149905" y="264963"/>
                      <a:pt x="1148986" y="264314"/>
                      <a:pt x="1148661" y="262638"/>
                    </a:cubicBezTo>
                    <a:cubicBezTo>
                      <a:pt x="1147525" y="256472"/>
                      <a:pt x="1146444" y="253930"/>
                      <a:pt x="1152393" y="249603"/>
                    </a:cubicBezTo>
                    <a:cubicBezTo>
                      <a:pt x="1158342" y="245276"/>
                      <a:pt x="1161425" y="239111"/>
                      <a:pt x="1160073" y="231755"/>
                    </a:cubicBezTo>
                    <a:cubicBezTo>
                      <a:pt x="1158775" y="224399"/>
                      <a:pt x="1164129" y="220397"/>
                      <a:pt x="1158613" y="214394"/>
                    </a:cubicBezTo>
                    <a:cubicBezTo>
                      <a:pt x="1154719" y="210067"/>
                      <a:pt x="1152609" y="207417"/>
                      <a:pt x="1149256" y="207417"/>
                    </a:cubicBezTo>
                    <a:cubicBezTo>
                      <a:pt x="1147958" y="207417"/>
                      <a:pt x="1146389" y="207795"/>
                      <a:pt x="1144497" y="208715"/>
                    </a:cubicBezTo>
                    <a:cubicBezTo>
                      <a:pt x="1137736" y="211906"/>
                      <a:pt x="1125188" y="214718"/>
                      <a:pt x="1118914" y="215908"/>
                    </a:cubicBezTo>
                    <a:cubicBezTo>
                      <a:pt x="1112640" y="217044"/>
                      <a:pt x="1104906" y="219207"/>
                      <a:pt x="1105068" y="223588"/>
                    </a:cubicBezTo>
                    <a:cubicBezTo>
                      <a:pt x="1105176" y="227915"/>
                      <a:pt x="1106529" y="233918"/>
                      <a:pt x="1110693" y="235595"/>
                    </a:cubicBezTo>
                    <a:cubicBezTo>
                      <a:pt x="1114858" y="237272"/>
                      <a:pt x="1117129" y="236244"/>
                      <a:pt x="1116318" y="240787"/>
                    </a:cubicBezTo>
                    <a:cubicBezTo>
                      <a:pt x="1115507" y="245276"/>
                      <a:pt x="1110964" y="243113"/>
                      <a:pt x="1109071" y="248467"/>
                    </a:cubicBezTo>
                    <a:cubicBezTo>
                      <a:pt x="1107124" y="253822"/>
                      <a:pt x="1106961" y="258473"/>
                      <a:pt x="1112424" y="261448"/>
                    </a:cubicBezTo>
                    <a:cubicBezTo>
                      <a:pt x="1114425" y="262584"/>
                      <a:pt x="1115020" y="262746"/>
                      <a:pt x="1115507" y="262746"/>
                    </a:cubicBezTo>
                    <a:cubicBezTo>
                      <a:pt x="1115615" y="262746"/>
                      <a:pt x="1115723" y="262692"/>
                      <a:pt x="1115831" y="262692"/>
                    </a:cubicBezTo>
                    <a:cubicBezTo>
                      <a:pt x="1115940" y="262692"/>
                      <a:pt x="1116048" y="262692"/>
                      <a:pt x="1116210" y="262692"/>
                    </a:cubicBezTo>
                    <a:cubicBezTo>
                      <a:pt x="1117075" y="262692"/>
                      <a:pt x="1118860" y="262962"/>
                      <a:pt x="1124485" y="265288"/>
                    </a:cubicBezTo>
                    <a:cubicBezTo>
                      <a:pt x="1136221" y="270101"/>
                      <a:pt x="1137682" y="270101"/>
                      <a:pt x="1141846" y="275834"/>
                    </a:cubicBezTo>
                    <a:cubicBezTo>
                      <a:pt x="1146011" y="281513"/>
                      <a:pt x="1149418" y="287192"/>
                      <a:pt x="1146498" y="289031"/>
                    </a:cubicBezTo>
                    <a:cubicBezTo>
                      <a:pt x="1145957" y="289356"/>
                      <a:pt x="1145091" y="289518"/>
                      <a:pt x="1144172" y="289518"/>
                    </a:cubicBezTo>
                    <a:cubicBezTo>
                      <a:pt x="1140278" y="289518"/>
                      <a:pt x="1133733" y="286760"/>
                      <a:pt x="1130110" y="283839"/>
                    </a:cubicBezTo>
                    <a:cubicBezTo>
                      <a:pt x="1125621" y="280161"/>
                      <a:pt x="1122105" y="279837"/>
                      <a:pt x="1115182" y="275294"/>
                    </a:cubicBezTo>
                    <a:cubicBezTo>
                      <a:pt x="1108259" y="270804"/>
                      <a:pt x="1106637" y="268641"/>
                      <a:pt x="1104041" y="264639"/>
                    </a:cubicBezTo>
                    <a:cubicBezTo>
                      <a:pt x="1101985" y="261394"/>
                      <a:pt x="1093007" y="256093"/>
                      <a:pt x="1088843" y="256093"/>
                    </a:cubicBezTo>
                    <a:cubicBezTo>
                      <a:pt x="1087815" y="256093"/>
                      <a:pt x="1087112" y="256364"/>
                      <a:pt x="1086842" y="257067"/>
                    </a:cubicBezTo>
                    <a:cubicBezTo>
                      <a:pt x="1085381" y="260745"/>
                      <a:pt x="1083597" y="263395"/>
                      <a:pt x="1088302" y="267451"/>
                    </a:cubicBezTo>
                    <a:cubicBezTo>
                      <a:pt x="1092953" y="271454"/>
                      <a:pt x="1096036" y="270588"/>
                      <a:pt x="1096307" y="276483"/>
                    </a:cubicBezTo>
                    <a:cubicBezTo>
                      <a:pt x="1096631" y="282325"/>
                      <a:pt x="1089816" y="284272"/>
                      <a:pt x="1083380" y="284434"/>
                    </a:cubicBezTo>
                    <a:cubicBezTo>
                      <a:pt x="1081163" y="284488"/>
                      <a:pt x="1078891" y="284596"/>
                      <a:pt x="1076674" y="284596"/>
                    </a:cubicBezTo>
                    <a:cubicBezTo>
                      <a:pt x="1072509" y="284596"/>
                      <a:pt x="1068561" y="284218"/>
                      <a:pt x="1065694" y="282595"/>
                    </a:cubicBezTo>
                    <a:cubicBezTo>
                      <a:pt x="1061367" y="280107"/>
                      <a:pt x="1053309" y="278430"/>
                      <a:pt x="1051037" y="273076"/>
                    </a:cubicBezTo>
                    <a:cubicBezTo>
                      <a:pt x="1048928" y="268046"/>
                      <a:pt x="1049252" y="263016"/>
                      <a:pt x="1044277" y="263016"/>
                    </a:cubicBezTo>
                    <a:cubicBezTo>
                      <a:pt x="1044006" y="263016"/>
                      <a:pt x="1043628" y="263016"/>
                      <a:pt x="1043303" y="263070"/>
                    </a:cubicBezTo>
                    <a:cubicBezTo>
                      <a:pt x="1037354" y="263719"/>
                      <a:pt x="1032324" y="268749"/>
                      <a:pt x="1031242" y="273725"/>
                    </a:cubicBezTo>
                    <a:cubicBezTo>
                      <a:pt x="1030106" y="278701"/>
                      <a:pt x="1027835" y="283947"/>
                      <a:pt x="1029944" y="289734"/>
                    </a:cubicBezTo>
                    <a:cubicBezTo>
                      <a:pt x="1031999" y="295575"/>
                      <a:pt x="1033189" y="298280"/>
                      <a:pt x="1023183" y="302282"/>
                    </a:cubicBezTo>
                    <a:cubicBezTo>
                      <a:pt x="1013232" y="306284"/>
                      <a:pt x="1007282" y="306771"/>
                      <a:pt x="1001603" y="309638"/>
                    </a:cubicBezTo>
                    <a:cubicBezTo>
                      <a:pt x="995978" y="312450"/>
                      <a:pt x="993436" y="324457"/>
                      <a:pt x="996952" y="330677"/>
                    </a:cubicBezTo>
                    <a:cubicBezTo>
                      <a:pt x="1000468" y="336842"/>
                      <a:pt x="1002252" y="334841"/>
                      <a:pt x="1004037" y="339871"/>
                    </a:cubicBezTo>
                    <a:cubicBezTo>
                      <a:pt x="1005822" y="344847"/>
                      <a:pt x="1002036" y="342954"/>
                      <a:pt x="999602" y="346307"/>
                    </a:cubicBezTo>
                    <a:cubicBezTo>
                      <a:pt x="997222" y="349661"/>
                      <a:pt x="997060" y="353501"/>
                      <a:pt x="1000414" y="353987"/>
                    </a:cubicBezTo>
                    <a:cubicBezTo>
                      <a:pt x="1003767" y="354474"/>
                      <a:pt x="1006363" y="355664"/>
                      <a:pt x="1005389" y="358314"/>
                    </a:cubicBezTo>
                    <a:cubicBezTo>
                      <a:pt x="1004686" y="360369"/>
                      <a:pt x="1002956" y="362425"/>
                      <a:pt x="1000684" y="362425"/>
                    </a:cubicBezTo>
                    <a:cubicBezTo>
                      <a:pt x="999981" y="362425"/>
                      <a:pt x="999278" y="362208"/>
                      <a:pt x="998467" y="361776"/>
                    </a:cubicBezTo>
                    <a:cubicBezTo>
                      <a:pt x="996087" y="360478"/>
                      <a:pt x="992842" y="358422"/>
                      <a:pt x="990083" y="358422"/>
                    </a:cubicBezTo>
                    <a:cubicBezTo>
                      <a:pt x="988947" y="358422"/>
                      <a:pt x="987920" y="358747"/>
                      <a:pt x="987054" y="359612"/>
                    </a:cubicBezTo>
                    <a:cubicBezTo>
                      <a:pt x="983972" y="362641"/>
                      <a:pt x="984837" y="364264"/>
                      <a:pt x="986568" y="365940"/>
                    </a:cubicBezTo>
                    <a:cubicBezTo>
                      <a:pt x="988352" y="367617"/>
                      <a:pt x="992355" y="368104"/>
                      <a:pt x="991760" y="371457"/>
                    </a:cubicBezTo>
                    <a:cubicBezTo>
                      <a:pt x="991273" y="373945"/>
                      <a:pt x="988677" y="375622"/>
                      <a:pt x="986189" y="375622"/>
                    </a:cubicBezTo>
                    <a:cubicBezTo>
                      <a:pt x="985324" y="375622"/>
                      <a:pt x="984458" y="375405"/>
                      <a:pt x="983701" y="374973"/>
                    </a:cubicBezTo>
                    <a:cubicBezTo>
                      <a:pt x="980781" y="373296"/>
                      <a:pt x="979699" y="372160"/>
                      <a:pt x="973912" y="369131"/>
                    </a:cubicBezTo>
                    <a:cubicBezTo>
                      <a:pt x="969910" y="367076"/>
                      <a:pt x="966015" y="365075"/>
                      <a:pt x="962337" y="365075"/>
                    </a:cubicBezTo>
                    <a:cubicBezTo>
                      <a:pt x="960715" y="365075"/>
                      <a:pt x="959146" y="365453"/>
                      <a:pt x="957632" y="366481"/>
                    </a:cubicBezTo>
                    <a:cubicBezTo>
                      <a:pt x="952819" y="369672"/>
                      <a:pt x="954279" y="371457"/>
                      <a:pt x="946869" y="375513"/>
                    </a:cubicBezTo>
                    <a:cubicBezTo>
                      <a:pt x="939460" y="379516"/>
                      <a:pt x="937026" y="379191"/>
                      <a:pt x="928318" y="382220"/>
                    </a:cubicBezTo>
                    <a:cubicBezTo>
                      <a:pt x="919610" y="385195"/>
                      <a:pt x="910794" y="385735"/>
                      <a:pt x="910308" y="390765"/>
                    </a:cubicBezTo>
                    <a:cubicBezTo>
                      <a:pt x="909821" y="395741"/>
                      <a:pt x="906738" y="399960"/>
                      <a:pt x="912525" y="401096"/>
                    </a:cubicBezTo>
                    <a:cubicBezTo>
                      <a:pt x="917122" y="402015"/>
                      <a:pt x="922910" y="402340"/>
                      <a:pt x="928643" y="402340"/>
                    </a:cubicBezTo>
                    <a:cubicBezTo>
                      <a:pt x="930157" y="402340"/>
                      <a:pt x="931671" y="402340"/>
                      <a:pt x="933132" y="402285"/>
                    </a:cubicBezTo>
                    <a:cubicBezTo>
                      <a:pt x="940217" y="402123"/>
                      <a:pt x="948600" y="401961"/>
                      <a:pt x="954874" y="399473"/>
                    </a:cubicBezTo>
                    <a:cubicBezTo>
                      <a:pt x="961148" y="396931"/>
                      <a:pt x="960823" y="395146"/>
                      <a:pt x="968071" y="392442"/>
                    </a:cubicBezTo>
                    <a:cubicBezTo>
                      <a:pt x="974453" y="390062"/>
                      <a:pt x="976183" y="388494"/>
                      <a:pt x="981051" y="388494"/>
                    </a:cubicBezTo>
                    <a:cubicBezTo>
                      <a:pt x="981700" y="388494"/>
                      <a:pt x="982457" y="388548"/>
                      <a:pt x="983214" y="388602"/>
                    </a:cubicBezTo>
                    <a:cubicBezTo>
                      <a:pt x="989813" y="389089"/>
                      <a:pt x="989975" y="388115"/>
                      <a:pt x="995275" y="394281"/>
                    </a:cubicBezTo>
                    <a:cubicBezTo>
                      <a:pt x="1000630" y="400447"/>
                      <a:pt x="1003172" y="399094"/>
                      <a:pt x="1006255" y="402502"/>
                    </a:cubicBezTo>
                    <a:cubicBezTo>
                      <a:pt x="1009338" y="405801"/>
                      <a:pt x="1014259" y="408019"/>
                      <a:pt x="1006255" y="411372"/>
                    </a:cubicBezTo>
                    <a:cubicBezTo>
                      <a:pt x="998196" y="414671"/>
                      <a:pt x="992084" y="413860"/>
                      <a:pt x="985324" y="418565"/>
                    </a:cubicBezTo>
                    <a:cubicBezTo>
                      <a:pt x="978563" y="423216"/>
                      <a:pt x="972614" y="427922"/>
                      <a:pt x="972614" y="430572"/>
                    </a:cubicBezTo>
                    <a:cubicBezTo>
                      <a:pt x="972614" y="433222"/>
                      <a:pt x="975156" y="438360"/>
                      <a:pt x="973317" y="439875"/>
                    </a:cubicBezTo>
                    <a:cubicBezTo>
                      <a:pt x="972019" y="440902"/>
                      <a:pt x="970018" y="442146"/>
                      <a:pt x="968341" y="442146"/>
                    </a:cubicBezTo>
                    <a:cubicBezTo>
                      <a:pt x="967584" y="442146"/>
                      <a:pt x="966881" y="441930"/>
                      <a:pt x="966394" y="441281"/>
                    </a:cubicBezTo>
                    <a:cubicBezTo>
                      <a:pt x="964663" y="439280"/>
                      <a:pt x="965961" y="436197"/>
                      <a:pt x="962446" y="433871"/>
                    </a:cubicBezTo>
                    <a:cubicBezTo>
                      <a:pt x="958876" y="431546"/>
                      <a:pt x="956713" y="432249"/>
                      <a:pt x="953305" y="426786"/>
                    </a:cubicBezTo>
                    <a:cubicBezTo>
                      <a:pt x="949952" y="421378"/>
                      <a:pt x="950493" y="419539"/>
                      <a:pt x="946815" y="419431"/>
                    </a:cubicBezTo>
                    <a:cubicBezTo>
                      <a:pt x="946761" y="419431"/>
                      <a:pt x="946707" y="419431"/>
                      <a:pt x="946599" y="419431"/>
                    </a:cubicBezTo>
                    <a:cubicBezTo>
                      <a:pt x="942975" y="419431"/>
                      <a:pt x="939189" y="421648"/>
                      <a:pt x="935619" y="425380"/>
                    </a:cubicBezTo>
                    <a:cubicBezTo>
                      <a:pt x="931996" y="429112"/>
                      <a:pt x="925830" y="428463"/>
                      <a:pt x="925073" y="433168"/>
                    </a:cubicBezTo>
                    <a:cubicBezTo>
                      <a:pt x="924370" y="437819"/>
                      <a:pt x="928210" y="441605"/>
                      <a:pt x="929237" y="443823"/>
                    </a:cubicBezTo>
                    <a:cubicBezTo>
                      <a:pt x="930265" y="446040"/>
                      <a:pt x="926154" y="447988"/>
                      <a:pt x="924478" y="447988"/>
                    </a:cubicBezTo>
                    <a:cubicBezTo>
                      <a:pt x="924424" y="447988"/>
                      <a:pt x="924424" y="447988"/>
                      <a:pt x="924370" y="447988"/>
                    </a:cubicBezTo>
                    <a:cubicBezTo>
                      <a:pt x="922747" y="447933"/>
                      <a:pt x="923288" y="445067"/>
                      <a:pt x="920205" y="444742"/>
                    </a:cubicBezTo>
                    <a:cubicBezTo>
                      <a:pt x="918096" y="444526"/>
                      <a:pt x="916419" y="443769"/>
                      <a:pt x="914418" y="443769"/>
                    </a:cubicBezTo>
                    <a:cubicBezTo>
                      <a:pt x="913553" y="443769"/>
                      <a:pt x="912633" y="443877"/>
                      <a:pt x="911497" y="444310"/>
                    </a:cubicBezTo>
                    <a:cubicBezTo>
                      <a:pt x="908036" y="445608"/>
                      <a:pt x="908523" y="448961"/>
                      <a:pt x="909172" y="449394"/>
                    </a:cubicBezTo>
                    <a:cubicBezTo>
                      <a:pt x="909821" y="449826"/>
                      <a:pt x="912255" y="450638"/>
                      <a:pt x="914526" y="450638"/>
                    </a:cubicBezTo>
                    <a:cubicBezTo>
                      <a:pt x="916744" y="450638"/>
                      <a:pt x="918583" y="450746"/>
                      <a:pt x="919286" y="452260"/>
                    </a:cubicBezTo>
                    <a:cubicBezTo>
                      <a:pt x="919935" y="453721"/>
                      <a:pt x="920584" y="457993"/>
                      <a:pt x="918042" y="458426"/>
                    </a:cubicBezTo>
                    <a:cubicBezTo>
                      <a:pt x="915554" y="458859"/>
                      <a:pt x="910091" y="458264"/>
                      <a:pt x="909010" y="461347"/>
                    </a:cubicBezTo>
                    <a:cubicBezTo>
                      <a:pt x="907982" y="464429"/>
                      <a:pt x="907874" y="467350"/>
                      <a:pt x="907495" y="469946"/>
                    </a:cubicBezTo>
                    <a:cubicBezTo>
                      <a:pt x="907062" y="472542"/>
                      <a:pt x="903763" y="474219"/>
                      <a:pt x="901762" y="476436"/>
                    </a:cubicBezTo>
                    <a:cubicBezTo>
                      <a:pt x="899761" y="478708"/>
                      <a:pt x="898463" y="475679"/>
                      <a:pt x="899437" y="481034"/>
                    </a:cubicBezTo>
                    <a:cubicBezTo>
                      <a:pt x="900410" y="486388"/>
                      <a:pt x="905224" y="487199"/>
                      <a:pt x="903168" y="490553"/>
                    </a:cubicBezTo>
                    <a:cubicBezTo>
                      <a:pt x="901870" y="492608"/>
                      <a:pt x="899220" y="493689"/>
                      <a:pt x="896462" y="493689"/>
                    </a:cubicBezTo>
                    <a:cubicBezTo>
                      <a:pt x="894839" y="493689"/>
                      <a:pt x="893163" y="493311"/>
                      <a:pt x="891702" y="492554"/>
                    </a:cubicBezTo>
                    <a:cubicBezTo>
                      <a:pt x="887808" y="490553"/>
                      <a:pt x="881588" y="488227"/>
                      <a:pt x="879641" y="483197"/>
                    </a:cubicBezTo>
                    <a:cubicBezTo>
                      <a:pt x="877694" y="478221"/>
                      <a:pt x="880777" y="475355"/>
                      <a:pt x="876721" y="466701"/>
                    </a:cubicBezTo>
                    <a:cubicBezTo>
                      <a:pt x="872718" y="458047"/>
                      <a:pt x="871258" y="466539"/>
                      <a:pt x="870447" y="455505"/>
                    </a:cubicBezTo>
                    <a:cubicBezTo>
                      <a:pt x="869636" y="444688"/>
                      <a:pt x="867202" y="436143"/>
                      <a:pt x="862496" y="436143"/>
                    </a:cubicBezTo>
                    <a:cubicBezTo>
                      <a:pt x="862388" y="436143"/>
                      <a:pt x="862334" y="436143"/>
                      <a:pt x="862226" y="436143"/>
                    </a:cubicBezTo>
                    <a:cubicBezTo>
                      <a:pt x="857412" y="436467"/>
                      <a:pt x="851571" y="443336"/>
                      <a:pt x="848380" y="447176"/>
                    </a:cubicBezTo>
                    <a:cubicBezTo>
                      <a:pt x="845135" y="451016"/>
                      <a:pt x="842863" y="449177"/>
                      <a:pt x="840159" y="454207"/>
                    </a:cubicBezTo>
                    <a:cubicBezTo>
                      <a:pt x="837617" y="458913"/>
                      <a:pt x="837996" y="465295"/>
                      <a:pt x="842269" y="465295"/>
                    </a:cubicBezTo>
                    <a:cubicBezTo>
                      <a:pt x="842485" y="465295"/>
                      <a:pt x="842809" y="465241"/>
                      <a:pt x="843080" y="465241"/>
                    </a:cubicBezTo>
                    <a:cubicBezTo>
                      <a:pt x="846649" y="464646"/>
                      <a:pt x="848867" y="462699"/>
                      <a:pt x="850544" y="462699"/>
                    </a:cubicBezTo>
                    <a:cubicBezTo>
                      <a:pt x="851247" y="462699"/>
                      <a:pt x="851842" y="463023"/>
                      <a:pt x="852437" y="463888"/>
                    </a:cubicBezTo>
                    <a:cubicBezTo>
                      <a:pt x="854384" y="466863"/>
                      <a:pt x="852599" y="471244"/>
                      <a:pt x="849191" y="472758"/>
                    </a:cubicBezTo>
                    <a:cubicBezTo>
                      <a:pt x="845784" y="474273"/>
                      <a:pt x="836481" y="479952"/>
                      <a:pt x="831505" y="480601"/>
                    </a:cubicBezTo>
                    <a:cubicBezTo>
                      <a:pt x="830640" y="480709"/>
                      <a:pt x="829667" y="480763"/>
                      <a:pt x="828693" y="480763"/>
                    </a:cubicBezTo>
                    <a:cubicBezTo>
                      <a:pt x="827936" y="480763"/>
                      <a:pt x="827179" y="480709"/>
                      <a:pt x="826367" y="480709"/>
                    </a:cubicBezTo>
                    <a:cubicBezTo>
                      <a:pt x="825610" y="480655"/>
                      <a:pt x="824853" y="480655"/>
                      <a:pt x="824096" y="480655"/>
                    </a:cubicBezTo>
                    <a:cubicBezTo>
                      <a:pt x="821013" y="480655"/>
                      <a:pt x="818417" y="481034"/>
                      <a:pt x="818146" y="483251"/>
                    </a:cubicBezTo>
                    <a:cubicBezTo>
                      <a:pt x="817660" y="487253"/>
                      <a:pt x="820364" y="491959"/>
                      <a:pt x="825069" y="492121"/>
                    </a:cubicBezTo>
                    <a:cubicBezTo>
                      <a:pt x="829721" y="492283"/>
                      <a:pt x="831019" y="491959"/>
                      <a:pt x="836481" y="494825"/>
                    </a:cubicBezTo>
                    <a:cubicBezTo>
                      <a:pt x="841944" y="497638"/>
                      <a:pt x="846271" y="500504"/>
                      <a:pt x="842918" y="502343"/>
                    </a:cubicBezTo>
                    <a:cubicBezTo>
                      <a:pt x="839564" y="504182"/>
                      <a:pt x="837779" y="504182"/>
                      <a:pt x="830045" y="505156"/>
                    </a:cubicBezTo>
                    <a:cubicBezTo>
                      <a:pt x="822365" y="506129"/>
                      <a:pt x="819445" y="506021"/>
                      <a:pt x="817011" y="510348"/>
                    </a:cubicBezTo>
                    <a:cubicBezTo>
                      <a:pt x="814631" y="514674"/>
                      <a:pt x="809763" y="514188"/>
                      <a:pt x="810575" y="518731"/>
                    </a:cubicBezTo>
                    <a:cubicBezTo>
                      <a:pt x="811386" y="523220"/>
                      <a:pt x="816848" y="524248"/>
                      <a:pt x="821338" y="526898"/>
                    </a:cubicBezTo>
                    <a:cubicBezTo>
                      <a:pt x="825556" y="529386"/>
                      <a:pt x="826530" y="531441"/>
                      <a:pt x="828963" y="531441"/>
                    </a:cubicBezTo>
                    <a:cubicBezTo>
                      <a:pt x="829180" y="531441"/>
                      <a:pt x="829342" y="531387"/>
                      <a:pt x="829558" y="531387"/>
                    </a:cubicBezTo>
                    <a:cubicBezTo>
                      <a:pt x="832479" y="531062"/>
                      <a:pt x="833723" y="529223"/>
                      <a:pt x="836644" y="527709"/>
                    </a:cubicBezTo>
                    <a:cubicBezTo>
                      <a:pt x="839456" y="526249"/>
                      <a:pt x="844594" y="523220"/>
                      <a:pt x="848272" y="523220"/>
                    </a:cubicBezTo>
                    <a:cubicBezTo>
                      <a:pt x="848380" y="523220"/>
                      <a:pt x="848488" y="523220"/>
                      <a:pt x="848542" y="523220"/>
                    </a:cubicBezTo>
                    <a:cubicBezTo>
                      <a:pt x="852220" y="523382"/>
                      <a:pt x="855898" y="523707"/>
                      <a:pt x="854979" y="526736"/>
                    </a:cubicBezTo>
                    <a:cubicBezTo>
                      <a:pt x="854005" y="529710"/>
                      <a:pt x="853680" y="531387"/>
                      <a:pt x="848542" y="533929"/>
                    </a:cubicBezTo>
                    <a:cubicBezTo>
                      <a:pt x="843350" y="536417"/>
                      <a:pt x="839348" y="537390"/>
                      <a:pt x="838861" y="541609"/>
                    </a:cubicBezTo>
                    <a:cubicBezTo>
                      <a:pt x="838374" y="545773"/>
                      <a:pt x="837888" y="550803"/>
                      <a:pt x="840970" y="552318"/>
                    </a:cubicBezTo>
                    <a:cubicBezTo>
                      <a:pt x="844053" y="553778"/>
                      <a:pt x="847569" y="553291"/>
                      <a:pt x="846109" y="556807"/>
                    </a:cubicBezTo>
                    <a:cubicBezTo>
                      <a:pt x="844973" y="559565"/>
                      <a:pt x="842539" y="561404"/>
                      <a:pt x="840267" y="561404"/>
                    </a:cubicBezTo>
                    <a:cubicBezTo>
                      <a:pt x="839672" y="561404"/>
                      <a:pt x="839078" y="561296"/>
                      <a:pt x="838537" y="560971"/>
                    </a:cubicBezTo>
                    <a:cubicBezTo>
                      <a:pt x="835995" y="559673"/>
                      <a:pt x="832912" y="554806"/>
                      <a:pt x="826962" y="552318"/>
                    </a:cubicBezTo>
                    <a:cubicBezTo>
                      <a:pt x="821013" y="549776"/>
                      <a:pt x="814577" y="548315"/>
                      <a:pt x="810088" y="545449"/>
                    </a:cubicBezTo>
                    <a:cubicBezTo>
                      <a:pt x="806843" y="543394"/>
                      <a:pt x="800569" y="539391"/>
                      <a:pt x="795485" y="539391"/>
                    </a:cubicBezTo>
                    <a:cubicBezTo>
                      <a:pt x="793484" y="539391"/>
                      <a:pt x="791753" y="539986"/>
                      <a:pt x="790455" y="541609"/>
                    </a:cubicBezTo>
                    <a:cubicBezTo>
                      <a:pt x="785804" y="547288"/>
                      <a:pt x="788670" y="550317"/>
                      <a:pt x="778394" y="550641"/>
                    </a:cubicBezTo>
                    <a:cubicBezTo>
                      <a:pt x="777961" y="550641"/>
                      <a:pt x="777583" y="550641"/>
                      <a:pt x="777150" y="550641"/>
                    </a:cubicBezTo>
                    <a:cubicBezTo>
                      <a:pt x="774013" y="550641"/>
                      <a:pt x="772715" y="550154"/>
                      <a:pt x="771904" y="549668"/>
                    </a:cubicBezTo>
                    <a:cubicBezTo>
                      <a:pt x="771092" y="549181"/>
                      <a:pt x="770606" y="548694"/>
                      <a:pt x="769091" y="548694"/>
                    </a:cubicBezTo>
                    <a:cubicBezTo>
                      <a:pt x="767955" y="548694"/>
                      <a:pt x="766333" y="548910"/>
                      <a:pt x="763574" y="549614"/>
                    </a:cubicBezTo>
                    <a:cubicBezTo>
                      <a:pt x="752649" y="552264"/>
                      <a:pt x="742968" y="554968"/>
                      <a:pt x="742968" y="558267"/>
                    </a:cubicBezTo>
                    <a:cubicBezTo>
                      <a:pt x="742968" y="561134"/>
                      <a:pt x="742968" y="567191"/>
                      <a:pt x="751459" y="567191"/>
                    </a:cubicBezTo>
                    <a:cubicBezTo>
                      <a:pt x="752866" y="567191"/>
                      <a:pt x="754542" y="567029"/>
                      <a:pt x="756489" y="566650"/>
                    </a:cubicBezTo>
                    <a:cubicBezTo>
                      <a:pt x="770011" y="564000"/>
                      <a:pt x="769362" y="563351"/>
                      <a:pt x="778718" y="562973"/>
                    </a:cubicBezTo>
                    <a:cubicBezTo>
                      <a:pt x="781369" y="562864"/>
                      <a:pt x="783694" y="562756"/>
                      <a:pt x="785804" y="562756"/>
                    </a:cubicBezTo>
                    <a:cubicBezTo>
                      <a:pt x="791050" y="562756"/>
                      <a:pt x="795160" y="563351"/>
                      <a:pt x="800893" y="566001"/>
                    </a:cubicBezTo>
                    <a:cubicBezTo>
                      <a:pt x="808952" y="569679"/>
                      <a:pt x="818255" y="571680"/>
                      <a:pt x="821824" y="576981"/>
                    </a:cubicBezTo>
                    <a:cubicBezTo>
                      <a:pt x="824799" y="581524"/>
                      <a:pt x="828747" y="589150"/>
                      <a:pt x="824204" y="589150"/>
                    </a:cubicBezTo>
                    <a:cubicBezTo>
                      <a:pt x="823393" y="589150"/>
                      <a:pt x="822311" y="588879"/>
                      <a:pt x="820905" y="588339"/>
                    </a:cubicBezTo>
                    <a:cubicBezTo>
                      <a:pt x="811548" y="584661"/>
                      <a:pt x="802895" y="578008"/>
                      <a:pt x="796404" y="578008"/>
                    </a:cubicBezTo>
                    <a:cubicBezTo>
                      <a:pt x="794241" y="578008"/>
                      <a:pt x="790725" y="577954"/>
                      <a:pt x="786777" y="577954"/>
                    </a:cubicBezTo>
                    <a:cubicBezTo>
                      <a:pt x="778827" y="577954"/>
                      <a:pt x="769037" y="578225"/>
                      <a:pt x="765197" y="580009"/>
                    </a:cubicBezTo>
                    <a:cubicBezTo>
                      <a:pt x="762872" y="581037"/>
                      <a:pt x="759626" y="581145"/>
                      <a:pt x="756057" y="581145"/>
                    </a:cubicBezTo>
                    <a:lnTo>
                      <a:pt x="755516" y="581145"/>
                    </a:lnTo>
                    <a:cubicBezTo>
                      <a:pt x="755299" y="581145"/>
                      <a:pt x="755029" y="581145"/>
                      <a:pt x="754867" y="581145"/>
                    </a:cubicBezTo>
                    <a:cubicBezTo>
                      <a:pt x="749891" y="581145"/>
                      <a:pt x="744482" y="581253"/>
                      <a:pt x="740426" y="584066"/>
                    </a:cubicBezTo>
                    <a:cubicBezTo>
                      <a:pt x="733016" y="589042"/>
                      <a:pt x="731069" y="593368"/>
                      <a:pt x="733990" y="594396"/>
                    </a:cubicBezTo>
                    <a:cubicBezTo>
                      <a:pt x="736856" y="595370"/>
                      <a:pt x="746538" y="594396"/>
                      <a:pt x="748485" y="597749"/>
                    </a:cubicBezTo>
                    <a:cubicBezTo>
                      <a:pt x="750378" y="601049"/>
                      <a:pt x="747187" y="606403"/>
                      <a:pt x="743293" y="606403"/>
                    </a:cubicBezTo>
                    <a:cubicBezTo>
                      <a:pt x="739453" y="606403"/>
                      <a:pt x="730745" y="606403"/>
                      <a:pt x="722686" y="606078"/>
                    </a:cubicBezTo>
                    <a:cubicBezTo>
                      <a:pt x="717927" y="605862"/>
                      <a:pt x="715006" y="604780"/>
                      <a:pt x="712626" y="604780"/>
                    </a:cubicBezTo>
                    <a:cubicBezTo>
                      <a:pt x="711004" y="604780"/>
                      <a:pt x="709652" y="605321"/>
                      <a:pt x="708191" y="607106"/>
                    </a:cubicBezTo>
                    <a:cubicBezTo>
                      <a:pt x="704676" y="611433"/>
                      <a:pt x="691804" y="614137"/>
                      <a:pt x="685367" y="614137"/>
                    </a:cubicBezTo>
                    <a:cubicBezTo>
                      <a:pt x="678931" y="614137"/>
                      <a:pt x="678282" y="620790"/>
                      <a:pt x="680878" y="625116"/>
                    </a:cubicBezTo>
                    <a:cubicBezTo>
                      <a:pt x="683420" y="629443"/>
                      <a:pt x="684448" y="631769"/>
                      <a:pt x="693102" y="632147"/>
                    </a:cubicBezTo>
                    <a:cubicBezTo>
                      <a:pt x="701809" y="632526"/>
                      <a:pt x="708191" y="635501"/>
                      <a:pt x="703053" y="639828"/>
                    </a:cubicBezTo>
                    <a:cubicBezTo>
                      <a:pt x="697861" y="644154"/>
                      <a:pt x="693102" y="643830"/>
                      <a:pt x="680824" y="644803"/>
                    </a:cubicBezTo>
                    <a:cubicBezTo>
                      <a:pt x="668601" y="645831"/>
                      <a:pt x="662814" y="643830"/>
                      <a:pt x="661516" y="649130"/>
                    </a:cubicBezTo>
                    <a:cubicBezTo>
                      <a:pt x="660218" y="654485"/>
                      <a:pt x="657946" y="661462"/>
                      <a:pt x="662165" y="661786"/>
                    </a:cubicBezTo>
                    <a:cubicBezTo>
                      <a:pt x="662543" y="661840"/>
                      <a:pt x="662976" y="661840"/>
                      <a:pt x="663409" y="661840"/>
                    </a:cubicBezTo>
                    <a:cubicBezTo>
                      <a:pt x="664815" y="661840"/>
                      <a:pt x="666275" y="661624"/>
                      <a:pt x="667844" y="661462"/>
                    </a:cubicBezTo>
                    <a:cubicBezTo>
                      <a:pt x="669358" y="661299"/>
                      <a:pt x="670981" y="661083"/>
                      <a:pt x="672657" y="661083"/>
                    </a:cubicBezTo>
                    <a:cubicBezTo>
                      <a:pt x="673847" y="661083"/>
                      <a:pt x="675091" y="661191"/>
                      <a:pt x="676389" y="661408"/>
                    </a:cubicBezTo>
                    <a:cubicBezTo>
                      <a:pt x="681852" y="662435"/>
                      <a:pt x="683474" y="667411"/>
                      <a:pt x="681581" y="670764"/>
                    </a:cubicBezTo>
                    <a:cubicBezTo>
                      <a:pt x="679634" y="674118"/>
                      <a:pt x="678012" y="676443"/>
                      <a:pt x="669683" y="676768"/>
                    </a:cubicBezTo>
                    <a:cubicBezTo>
                      <a:pt x="668871" y="676822"/>
                      <a:pt x="668060" y="676822"/>
                      <a:pt x="667141" y="676822"/>
                    </a:cubicBezTo>
                    <a:cubicBezTo>
                      <a:pt x="664599" y="676822"/>
                      <a:pt x="661732" y="676714"/>
                      <a:pt x="658812" y="676606"/>
                    </a:cubicBezTo>
                    <a:cubicBezTo>
                      <a:pt x="655837" y="676497"/>
                      <a:pt x="652808" y="676389"/>
                      <a:pt x="649779" y="676389"/>
                    </a:cubicBezTo>
                    <a:cubicBezTo>
                      <a:pt x="646101" y="676389"/>
                      <a:pt x="642532" y="676606"/>
                      <a:pt x="639395" y="677146"/>
                    </a:cubicBezTo>
                    <a:cubicBezTo>
                      <a:pt x="630363" y="678823"/>
                      <a:pt x="618464" y="679148"/>
                      <a:pt x="621060" y="687855"/>
                    </a:cubicBezTo>
                    <a:cubicBezTo>
                      <a:pt x="623602" y="696563"/>
                      <a:pt x="632634" y="700836"/>
                      <a:pt x="639395" y="700836"/>
                    </a:cubicBezTo>
                    <a:cubicBezTo>
                      <a:pt x="646156" y="700836"/>
                      <a:pt x="646156" y="702188"/>
                      <a:pt x="653241" y="703540"/>
                    </a:cubicBezTo>
                    <a:cubicBezTo>
                      <a:pt x="658217" y="704459"/>
                      <a:pt x="660867" y="706406"/>
                      <a:pt x="666005" y="706406"/>
                    </a:cubicBezTo>
                    <a:cubicBezTo>
                      <a:pt x="668168" y="706406"/>
                      <a:pt x="670764" y="706082"/>
                      <a:pt x="674172" y="705162"/>
                    </a:cubicBezTo>
                    <a:cubicBezTo>
                      <a:pt x="685746" y="702188"/>
                      <a:pt x="690884" y="699808"/>
                      <a:pt x="697969" y="698456"/>
                    </a:cubicBezTo>
                    <a:cubicBezTo>
                      <a:pt x="702134" y="697699"/>
                      <a:pt x="705757" y="696779"/>
                      <a:pt x="708029" y="696779"/>
                    </a:cubicBezTo>
                    <a:cubicBezTo>
                      <a:pt x="709598" y="696779"/>
                      <a:pt x="710571" y="697266"/>
                      <a:pt x="710571" y="698456"/>
                    </a:cubicBezTo>
                    <a:cubicBezTo>
                      <a:pt x="710571" y="701485"/>
                      <a:pt x="702837" y="707488"/>
                      <a:pt x="697699" y="710842"/>
                    </a:cubicBezTo>
                    <a:cubicBezTo>
                      <a:pt x="692507" y="714141"/>
                      <a:pt x="682555" y="725174"/>
                      <a:pt x="677417" y="725823"/>
                    </a:cubicBezTo>
                    <a:cubicBezTo>
                      <a:pt x="677200" y="725877"/>
                      <a:pt x="676984" y="725877"/>
                      <a:pt x="676768" y="725877"/>
                    </a:cubicBezTo>
                    <a:cubicBezTo>
                      <a:pt x="674334" y="725877"/>
                      <a:pt x="671413" y="724146"/>
                      <a:pt x="667573" y="722470"/>
                    </a:cubicBezTo>
                    <a:cubicBezTo>
                      <a:pt x="663679" y="720793"/>
                      <a:pt x="658812" y="719062"/>
                      <a:pt x="652430" y="719062"/>
                    </a:cubicBezTo>
                    <a:cubicBezTo>
                      <a:pt x="651889" y="719062"/>
                      <a:pt x="651294" y="719117"/>
                      <a:pt x="650699" y="719117"/>
                    </a:cubicBezTo>
                    <a:cubicBezTo>
                      <a:pt x="636204" y="719766"/>
                      <a:pt x="627226" y="724092"/>
                      <a:pt x="625279" y="727770"/>
                    </a:cubicBezTo>
                    <a:cubicBezTo>
                      <a:pt x="623332" y="731448"/>
                      <a:pt x="628037" y="732259"/>
                      <a:pt x="625766" y="739290"/>
                    </a:cubicBezTo>
                    <a:cubicBezTo>
                      <a:pt x="623548" y="746321"/>
                      <a:pt x="626739" y="752974"/>
                      <a:pt x="629930" y="754650"/>
                    </a:cubicBezTo>
                    <a:cubicBezTo>
                      <a:pt x="633175" y="756327"/>
                      <a:pt x="639287" y="756652"/>
                      <a:pt x="640585" y="761357"/>
                    </a:cubicBezTo>
                    <a:cubicBezTo>
                      <a:pt x="641775" y="765576"/>
                      <a:pt x="637881" y="768442"/>
                      <a:pt x="634744" y="768442"/>
                    </a:cubicBezTo>
                    <a:cubicBezTo>
                      <a:pt x="634419" y="768442"/>
                      <a:pt x="634095" y="768388"/>
                      <a:pt x="633824" y="768334"/>
                    </a:cubicBezTo>
                    <a:cubicBezTo>
                      <a:pt x="630579" y="767685"/>
                      <a:pt x="627713" y="759951"/>
                      <a:pt x="620627" y="757625"/>
                    </a:cubicBezTo>
                    <a:cubicBezTo>
                      <a:pt x="617977" y="756760"/>
                      <a:pt x="615381" y="756219"/>
                      <a:pt x="613001" y="756219"/>
                    </a:cubicBezTo>
                    <a:cubicBezTo>
                      <a:pt x="609053" y="756219"/>
                      <a:pt x="605646" y="757679"/>
                      <a:pt x="603266" y="761627"/>
                    </a:cubicBezTo>
                    <a:cubicBezTo>
                      <a:pt x="599426" y="767955"/>
                      <a:pt x="596505" y="773634"/>
                      <a:pt x="599101" y="776663"/>
                    </a:cubicBezTo>
                    <a:cubicBezTo>
                      <a:pt x="601643" y="779638"/>
                      <a:pt x="607106" y="787967"/>
                      <a:pt x="607106" y="790671"/>
                    </a:cubicBezTo>
                    <a:cubicBezTo>
                      <a:pt x="607106" y="792997"/>
                      <a:pt x="604889" y="795106"/>
                      <a:pt x="601914" y="795106"/>
                    </a:cubicBezTo>
                    <a:cubicBezTo>
                      <a:pt x="601535" y="795106"/>
                      <a:pt x="601103" y="795052"/>
                      <a:pt x="600670" y="794998"/>
                    </a:cubicBezTo>
                    <a:cubicBezTo>
                      <a:pt x="597317" y="794349"/>
                      <a:pt x="594558" y="786885"/>
                      <a:pt x="591530" y="786885"/>
                    </a:cubicBezTo>
                    <a:cubicBezTo>
                      <a:pt x="591313" y="786885"/>
                      <a:pt x="591151" y="786885"/>
                      <a:pt x="590989" y="786939"/>
                    </a:cubicBezTo>
                    <a:cubicBezTo>
                      <a:pt x="587798" y="787913"/>
                      <a:pt x="583904" y="788941"/>
                      <a:pt x="583904" y="794295"/>
                    </a:cubicBezTo>
                    <a:cubicBezTo>
                      <a:pt x="583904" y="799649"/>
                      <a:pt x="585851" y="805653"/>
                      <a:pt x="591638" y="809006"/>
                    </a:cubicBezTo>
                    <a:cubicBezTo>
                      <a:pt x="597425" y="812305"/>
                      <a:pt x="601914" y="810304"/>
                      <a:pt x="603536" y="816686"/>
                    </a:cubicBezTo>
                    <a:cubicBezTo>
                      <a:pt x="605159" y="823014"/>
                      <a:pt x="602563" y="829721"/>
                      <a:pt x="599372" y="829721"/>
                    </a:cubicBezTo>
                    <a:cubicBezTo>
                      <a:pt x="596127" y="829721"/>
                      <a:pt x="590340" y="824366"/>
                      <a:pt x="586500" y="821013"/>
                    </a:cubicBezTo>
                    <a:cubicBezTo>
                      <a:pt x="583363" y="818309"/>
                      <a:pt x="576007" y="811386"/>
                      <a:pt x="572329" y="811386"/>
                    </a:cubicBezTo>
                    <a:cubicBezTo>
                      <a:pt x="571464" y="811386"/>
                      <a:pt x="570815" y="811764"/>
                      <a:pt x="570436" y="812630"/>
                    </a:cubicBezTo>
                    <a:cubicBezTo>
                      <a:pt x="568543" y="817281"/>
                      <a:pt x="570166" y="819336"/>
                      <a:pt x="566921" y="823663"/>
                    </a:cubicBezTo>
                    <a:cubicBezTo>
                      <a:pt x="563676" y="827990"/>
                      <a:pt x="564379" y="835021"/>
                      <a:pt x="569463" y="835724"/>
                    </a:cubicBezTo>
                    <a:cubicBezTo>
                      <a:pt x="574655" y="836373"/>
                      <a:pt x="579415" y="837725"/>
                      <a:pt x="579739" y="841728"/>
                    </a:cubicBezTo>
                    <a:cubicBezTo>
                      <a:pt x="580064" y="845730"/>
                      <a:pt x="578441" y="849083"/>
                      <a:pt x="583309" y="849408"/>
                    </a:cubicBezTo>
                    <a:cubicBezTo>
                      <a:pt x="585688" y="849570"/>
                      <a:pt x="588068" y="849894"/>
                      <a:pt x="590610" y="849894"/>
                    </a:cubicBezTo>
                    <a:cubicBezTo>
                      <a:pt x="593152" y="849894"/>
                      <a:pt x="596019" y="849570"/>
                      <a:pt x="599372" y="848434"/>
                    </a:cubicBezTo>
                    <a:cubicBezTo>
                      <a:pt x="605592" y="846271"/>
                      <a:pt x="615976" y="837563"/>
                      <a:pt x="619275" y="837563"/>
                    </a:cubicBezTo>
                    <a:cubicBezTo>
                      <a:pt x="619546" y="837563"/>
                      <a:pt x="619762" y="837617"/>
                      <a:pt x="619924" y="837725"/>
                    </a:cubicBezTo>
                    <a:cubicBezTo>
                      <a:pt x="622196" y="839402"/>
                      <a:pt x="617382" y="846108"/>
                      <a:pt x="612515" y="850760"/>
                    </a:cubicBezTo>
                    <a:cubicBezTo>
                      <a:pt x="607701" y="855411"/>
                      <a:pt x="585472" y="867093"/>
                      <a:pt x="580659" y="870122"/>
                    </a:cubicBezTo>
                    <a:cubicBezTo>
                      <a:pt x="576656" y="872664"/>
                      <a:pt x="569679" y="875855"/>
                      <a:pt x="566542" y="875855"/>
                    </a:cubicBezTo>
                    <a:cubicBezTo>
                      <a:pt x="565947" y="875855"/>
                      <a:pt x="565515" y="875747"/>
                      <a:pt x="565244" y="875477"/>
                    </a:cubicBezTo>
                    <a:cubicBezTo>
                      <a:pt x="563622" y="873800"/>
                      <a:pt x="569733" y="865092"/>
                      <a:pt x="563622" y="861793"/>
                    </a:cubicBezTo>
                    <a:cubicBezTo>
                      <a:pt x="560971" y="860333"/>
                      <a:pt x="557348" y="859413"/>
                      <a:pt x="553994" y="859413"/>
                    </a:cubicBezTo>
                    <a:cubicBezTo>
                      <a:pt x="549614" y="859413"/>
                      <a:pt x="545719" y="860982"/>
                      <a:pt x="544962" y="865147"/>
                    </a:cubicBezTo>
                    <a:cubicBezTo>
                      <a:pt x="543664" y="872502"/>
                      <a:pt x="528899" y="880831"/>
                      <a:pt x="532090" y="884184"/>
                    </a:cubicBezTo>
                    <a:cubicBezTo>
                      <a:pt x="535335" y="887538"/>
                      <a:pt x="541122" y="887538"/>
                      <a:pt x="547234" y="887538"/>
                    </a:cubicBezTo>
                    <a:cubicBezTo>
                      <a:pt x="550533" y="887538"/>
                      <a:pt x="556482" y="886943"/>
                      <a:pt x="561945" y="886943"/>
                    </a:cubicBezTo>
                    <a:cubicBezTo>
                      <a:pt x="566542" y="886943"/>
                      <a:pt x="570761" y="887321"/>
                      <a:pt x="572978" y="888890"/>
                    </a:cubicBezTo>
                    <a:cubicBezTo>
                      <a:pt x="577792" y="892189"/>
                      <a:pt x="582281" y="896570"/>
                      <a:pt x="574871" y="896894"/>
                    </a:cubicBezTo>
                    <a:cubicBezTo>
                      <a:pt x="574385" y="896948"/>
                      <a:pt x="573844" y="896948"/>
                      <a:pt x="573249" y="896948"/>
                    </a:cubicBezTo>
                    <a:cubicBezTo>
                      <a:pt x="570382" y="896948"/>
                      <a:pt x="566542" y="896732"/>
                      <a:pt x="562540" y="896462"/>
                    </a:cubicBezTo>
                    <a:cubicBezTo>
                      <a:pt x="558538" y="896245"/>
                      <a:pt x="554427" y="895975"/>
                      <a:pt x="551020" y="895975"/>
                    </a:cubicBezTo>
                    <a:cubicBezTo>
                      <a:pt x="548261" y="895975"/>
                      <a:pt x="545990" y="896137"/>
                      <a:pt x="544584" y="896624"/>
                    </a:cubicBezTo>
                    <a:cubicBezTo>
                      <a:pt x="539446" y="898301"/>
                      <a:pt x="528520" y="905981"/>
                      <a:pt x="529494" y="909983"/>
                    </a:cubicBezTo>
                    <a:cubicBezTo>
                      <a:pt x="530468" y="913985"/>
                      <a:pt x="523220" y="913120"/>
                      <a:pt x="515810" y="918150"/>
                    </a:cubicBezTo>
                    <a:cubicBezTo>
                      <a:pt x="508401" y="923180"/>
                      <a:pt x="511970" y="932861"/>
                      <a:pt x="515810" y="933186"/>
                    </a:cubicBezTo>
                    <a:cubicBezTo>
                      <a:pt x="519650" y="933510"/>
                      <a:pt x="524194" y="936485"/>
                      <a:pt x="519650" y="942867"/>
                    </a:cubicBezTo>
                    <a:cubicBezTo>
                      <a:pt x="515161" y="949195"/>
                      <a:pt x="489741" y="967259"/>
                      <a:pt x="487794" y="968557"/>
                    </a:cubicBezTo>
                    <a:cubicBezTo>
                      <a:pt x="487686" y="968665"/>
                      <a:pt x="487578" y="968665"/>
                      <a:pt x="487416" y="968665"/>
                    </a:cubicBezTo>
                    <a:cubicBezTo>
                      <a:pt x="486009" y="968665"/>
                      <a:pt x="486767" y="960823"/>
                      <a:pt x="481683" y="956172"/>
                    </a:cubicBezTo>
                    <a:cubicBezTo>
                      <a:pt x="477356" y="952224"/>
                      <a:pt x="471839" y="945950"/>
                      <a:pt x="465295" y="945950"/>
                    </a:cubicBezTo>
                    <a:cubicBezTo>
                      <a:pt x="463510" y="945950"/>
                      <a:pt x="461725" y="946437"/>
                      <a:pt x="459778" y="947464"/>
                    </a:cubicBezTo>
                    <a:cubicBezTo>
                      <a:pt x="450746" y="952440"/>
                      <a:pt x="434358" y="962824"/>
                      <a:pt x="428571" y="969531"/>
                    </a:cubicBezTo>
                    <a:cubicBezTo>
                      <a:pt x="422838" y="976237"/>
                      <a:pt x="416997" y="979861"/>
                      <a:pt x="417321" y="984512"/>
                    </a:cubicBezTo>
                    <a:cubicBezTo>
                      <a:pt x="417646" y="989164"/>
                      <a:pt x="406721" y="993545"/>
                      <a:pt x="403151" y="997871"/>
                    </a:cubicBezTo>
                    <a:cubicBezTo>
                      <a:pt x="399581" y="1002198"/>
                      <a:pt x="397039" y="1008202"/>
                      <a:pt x="399311" y="1012204"/>
                    </a:cubicBezTo>
                    <a:cubicBezTo>
                      <a:pt x="401528" y="1016206"/>
                      <a:pt x="409587" y="1019884"/>
                      <a:pt x="406396" y="1025238"/>
                    </a:cubicBezTo>
                    <a:cubicBezTo>
                      <a:pt x="404395" y="1028538"/>
                      <a:pt x="399906" y="1029295"/>
                      <a:pt x="395904" y="1029295"/>
                    </a:cubicBezTo>
                    <a:cubicBezTo>
                      <a:pt x="393524" y="1029295"/>
                      <a:pt x="391306" y="1029025"/>
                      <a:pt x="389954" y="1028916"/>
                    </a:cubicBezTo>
                    <a:cubicBezTo>
                      <a:pt x="389846" y="1028862"/>
                      <a:pt x="389738" y="1028862"/>
                      <a:pt x="389684" y="1028862"/>
                    </a:cubicBezTo>
                    <a:cubicBezTo>
                      <a:pt x="385519" y="1028862"/>
                      <a:pt x="369294" y="1034595"/>
                      <a:pt x="366481" y="1037570"/>
                    </a:cubicBezTo>
                    <a:cubicBezTo>
                      <a:pt x="363561" y="1040599"/>
                      <a:pt x="358477" y="1043573"/>
                      <a:pt x="362641" y="1045953"/>
                    </a:cubicBezTo>
                    <a:cubicBezTo>
                      <a:pt x="365886" y="1047738"/>
                      <a:pt x="369834" y="1049955"/>
                      <a:pt x="374161" y="1049955"/>
                    </a:cubicBezTo>
                    <a:cubicBezTo>
                      <a:pt x="375459" y="1049955"/>
                      <a:pt x="376757" y="1049739"/>
                      <a:pt x="378055" y="1049306"/>
                    </a:cubicBezTo>
                    <a:cubicBezTo>
                      <a:pt x="381787" y="1048008"/>
                      <a:pt x="384978" y="1045899"/>
                      <a:pt x="387358" y="1045899"/>
                    </a:cubicBezTo>
                    <a:cubicBezTo>
                      <a:pt x="388602" y="1045899"/>
                      <a:pt x="389630" y="1046548"/>
                      <a:pt x="390333" y="1048279"/>
                    </a:cubicBezTo>
                    <a:cubicBezTo>
                      <a:pt x="392280" y="1053255"/>
                      <a:pt x="385140" y="1053255"/>
                      <a:pt x="383572" y="1059637"/>
                    </a:cubicBezTo>
                    <a:cubicBezTo>
                      <a:pt x="381949" y="1065965"/>
                      <a:pt x="381625" y="1073969"/>
                      <a:pt x="383843" y="1075321"/>
                    </a:cubicBezTo>
                    <a:cubicBezTo>
                      <a:pt x="385249" y="1076133"/>
                      <a:pt x="387250" y="1078080"/>
                      <a:pt x="390874" y="1078080"/>
                    </a:cubicBezTo>
                    <a:cubicBezTo>
                      <a:pt x="393199" y="1078080"/>
                      <a:pt x="396120" y="1077269"/>
                      <a:pt x="399960" y="1074997"/>
                    </a:cubicBezTo>
                    <a:cubicBezTo>
                      <a:pt x="409912" y="1068994"/>
                      <a:pt x="411210" y="1067317"/>
                      <a:pt x="417970" y="1064613"/>
                    </a:cubicBezTo>
                    <a:cubicBezTo>
                      <a:pt x="424731" y="1061962"/>
                      <a:pt x="428896" y="1059961"/>
                      <a:pt x="435007" y="1055580"/>
                    </a:cubicBezTo>
                    <a:cubicBezTo>
                      <a:pt x="441119" y="1051254"/>
                      <a:pt x="450421" y="1048874"/>
                      <a:pt x="454315" y="1043573"/>
                    </a:cubicBezTo>
                    <a:cubicBezTo>
                      <a:pt x="458155" y="1038219"/>
                      <a:pt x="444634" y="1041572"/>
                      <a:pt x="440145" y="1039247"/>
                    </a:cubicBezTo>
                    <a:cubicBezTo>
                      <a:pt x="435656" y="1036921"/>
                      <a:pt x="435332" y="1029241"/>
                      <a:pt x="443390" y="1028916"/>
                    </a:cubicBezTo>
                    <a:cubicBezTo>
                      <a:pt x="444039" y="1028862"/>
                      <a:pt x="444580" y="1028862"/>
                      <a:pt x="445121" y="1028862"/>
                    </a:cubicBezTo>
                    <a:cubicBezTo>
                      <a:pt x="445986" y="1028862"/>
                      <a:pt x="446852" y="1028916"/>
                      <a:pt x="447555" y="1028916"/>
                    </a:cubicBezTo>
                    <a:cubicBezTo>
                      <a:pt x="448312" y="1028970"/>
                      <a:pt x="448961" y="1028970"/>
                      <a:pt x="449610" y="1028970"/>
                    </a:cubicBezTo>
                    <a:cubicBezTo>
                      <a:pt x="452855" y="1028970"/>
                      <a:pt x="455073" y="1028213"/>
                      <a:pt x="460427" y="1022859"/>
                    </a:cubicBezTo>
                    <a:cubicBezTo>
                      <a:pt x="468486" y="1014854"/>
                      <a:pt x="472650" y="1007174"/>
                      <a:pt x="478437" y="1003821"/>
                    </a:cubicBezTo>
                    <a:cubicBezTo>
                      <a:pt x="482656" y="1001387"/>
                      <a:pt x="486063" y="996952"/>
                      <a:pt x="489633" y="996952"/>
                    </a:cubicBezTo>
                    <a:cubicBezTo>
                      <a:pt x="490985" y="996952"/>
                      <a:pt x="492391" y="997601"/>
                      <a:pt x="493852" y="999115"/>
                    </a:cubicBezTo>
                    <a:cubicBezTo>
                      <a:pt x="499369" y="1004794"/>
                      <a:pt x="503209" y="1009121"/>
                      <a:pt x="498016" y="1013448"/>
                    </a:cubicBezTo>
                    <a:cubicBezTo>
                      <a:pt x="492878" y="1017775"/>
                      <a:pt x="481899" y="1018099"/>
                      <a:pt x="480655" y="1022805"/>
                    </a:cubicBezTo>
                    <a:cubicBezTo>
                      <a:pt x="479357" y="1027456"/>
                      <a:pt x="484225" y="1035136"/>
                      <a:pt x="489687" y="1035461"/>
                    </a:cubicBezTo>
                    <a:cubicBezTo>
                      <a:pt x="495150" y="1035839"/>
                      <a:pt x="496123" y="1040491"/>
                      <a:pt x="493581" y="1044168"/>
                    </a:cubicBezTo>
                    <a:cubicBezTo>
                      <a:pt x="490985" y="1047846"/>
                      <a:pt x="481358" y="1051524"/>
                      <a:pt x="474868" y="1054553"/>
                    </a:cubicBezTo>
                    <a:cubicBezTo>
                      <a:pt x="468432" y="1057527"/>
                      <a:pt x="452368" y="1056878"/>
                      <a:pt x="450746" y="1067209"/>
                    </a:cubicBezTo>
                    <a:cubicBezTo>
                      <a:pt x="449123" y="1077593"/>
                      <a:pt x="453288" y="1084245"/>
                      <a:pt x="450746" y="1086571"/>
                    </a:cubicBezTo>
                    <a:cubicBezTo>
                      <a:pt x="448204" y="1088897"/>
                      <a:pt x="431762" y="1089221"/>
                      <a:pt x="425001" y="1089221"/>
                    </a:cubicBezTo>
                    <a:cubicBezTo>
                      <a:pt x="418241" y="1089221"/>
                      <a:pt x="406342" y="1094576"/>
                      <a:pt x="398932" y="1099227"/>
                    </a:cubicBezTo>
                    <a:cubicBezTo>
                      <a:pt x="393578" y="1102635"/>
                      <a:pt x="386168" y="1107232"/>
                      <a:pt x="381300" y="1107232"/>
                    </a:cubicBezTo>
                    <a:cubicBezTo>
                      <a:pt x="379407" y="1107232"/>
                      <a:pt x="377947" y="1106583"/>
                      <a:pt x="377028" y="1104906"/>
                    </a:cubicBezTo>
                    <a:cubicBezTo>
                      <a:pt x="373783" y="1098903"/>
                      <a:pt x="375405" y="1094522"/>
                      <a:pt x="374107" y="1087869"/>
                    </a:cubicBezTo>
                    <a:cubicBezTo>
                      <a:pt x="372809" y="1081217"/>
                      <a:pt x="367347" y="1074186"/>
                      <a:pt x="361884" y="1071211"/>
                    </a:cubicBezTo>
                    <a:cubicBezTo>
                      <a:pt x="358855" y="1069534"/>
                      <a:pt x="356800" y="1068399"/>
                      <a:pt x="354204" y="1068399"/>
                    </a:cubicBezTo>
                    <a:cubicBezTo>
                      <a:pt x="352149" y="1068399"/>
                      <a:pt x="349715" y="1069102"/>
                      <a:pt x="346145" y="1070886"/>
                    </a:cubicBezTo>
                    <a:cubicBezTo>
                      <a:pt x="338140" y="1074889"/>
                      <a:pt x="329757" y="1076890"/>
                      <a:pt x="335220" y="1079594"/>
                    </a:cubicBezTo>
                    <a:cubicBezTo>
                      <a:pt x="340682" y="1082244"/>
                      <a:pt x="344847" y="1084570"/>
                      <a:pt x="343224" y="1087923"/>
                    </a:cubicBezTo>
                    <a:cubicBezTo>
                      <a:pt x="341602" y="1091277"/>
                      <a:pt x="335761" y="1094035"/>
                      <a:pt x="329649" y="1098037"/>
                    </a:cubicBezTo>
                    <a:cubicBezTo>
                      <a:pt x="323538" y="1102040"/>
                      <a:pt x="320617" y="1107718"/>
                      <a:pt x="317588" y="1111072"/>
                    </a:cubicBezTo>
                    <a:cubicBezTo>
                      <a:pt x="315803" y="1113073"/>
                      <a:pt x="312612" y="1114479"/>
                      <a:pt x="310179" y="1114479"/>
                    </a:cubicBezTo>
                    <a:cubicBezTo>
                      <a:pt x="308502" y="1114479"/>
                      <a:pt x="307204" y="1113776"/>
                      <a:pt x="306988" y="1112045"/>
                    </a:cubicBezTo>
                    <a:cubicBezTo>
                      <a:pt x="306501" y="1107881"/>
                      <a:pt x="310503" y="1109233"/>
                      <a:pt x="306663" y="1102364"/>
                    </a:cubicBezTo>
                    <a:cubicBezTo>
                      <a:pt x="303418" y="1096685"/>
                      <a:pt x="300227" y="1093819"/>
                      <a:pt x="296387" y="1093819"/>
                    </a:cubicBezTo>
                    <a:cubicBezTo>
                      <a:pt x="295575" y="1093819"/>
                      <a:pt x="294818" y="1093927"/>
                      <a:pt x="294007" y="1094197"/>
                    </a:cubicBezTo>
                    <a:cubicBezTo>
                      <a:pt x="288977" y="1095495"/>
                      <a:pt x="283569" y="1095820"/>
                      <a:pt x="281784" y="1100525"/>
                    </a:cubicBezTo>
                    <a:cubicBezTo>
                      <a:pt x="280053" y="1105176"/>
                      <a:pt x="284704" y="1110747"/>
                      <a:pt x="286111" y="1111721"/>
                    </a:cubicBezTo>
                    <a:cubicBezTo>
                      <a:pt x="287571" y="1112748"/>
                      <a:pt x="293520" y="1114695"/>
                      <a:pt x="290600" y="1118211"/>
                    </a:cubicBezTo>
                    <a:cubicBezTo>
                      <a:pt x="287949" y="1121402"/>
                      <a:pt x="285840" y="1124972"/>
                      <a:pt x="278647" y="1124972"/>
                    </a:cubicBezTo>
                    <a:cubicBezTo>
                      <a:pt x="277944" y="1124972"/>
                      <a:pt x="277132" y="1124918"/>
                      <a:pt x="276321" y="1124863"/>
                    </a:cubicBezTo>
                    <a:cubicBezTo>
                      <a:pt x="271832" y="1124485"/>
                      <a:pt x="267289" y="1123890"/>
                      <a:pt x="263341" y="1123890"/>
                    </a:cubicBezTo>
                    <a:cubicBezTo>
                      <a:pt x="259230" y="1123890"/>
                      <a:pt x="255661" y="1124539"/>
                      <a:pt x="253281" y="1126540"/>
                    </a:cubicBezTo>
                    <a:cubicBezTo>
                      <a:pt x="248630" y="1130542"/>
                      <a:pt x="247656" y="1137574"/>
                      <a:pt x="252307" y="1139845"/>
                    </a:cubicBezTo>
                    <a:cubicBezTo>
                      <a:pt x="253443" y="1140440"/>
                      <a:pt x="254308" y="1140602"/>
                      <a:pt x="255066" y="1140602"/>
                    </a:cubicBezTo>
                    <a:cubicBezTo>
                      <a:pt x="255661" y="1140602"/>
                      <a:pt x="256201" y="1140494"/>
                      <a:pt x="256742" y="1140386"/>
                    </a:cubicBezTo>
                    <a:cubicBezTo>
                      <a:pt x="257337" y="1140278"/>
                      <a:pt x="257932" y="1140170"/>
                      <a:pt x="258689" y="1140170"/>
                    </a:cubicBezTo>
                    <a:cubicBezTo>
                      <a:pt x="260204" y="1140170"/>
                      <a:pt x="262259" y="1140602"/>
                      <a:pt x="265666" y="1142333"/>
                    </a:cubicBezTo>
                    <a:cubicBezTo>
                      <a:pt x="274536" y="1146822"/>
                      <a:pt x="278052" y="1147850"/>
                      <a:pt x="280648" y="1154015"/>
                    </a:cubicBezTo>
                    <a:cubicBezTo>
                      <a:pt x="283190" y="1160181"/>
                      <a:pt x="287246" y="1165157"/>
                      <a:pt x="283406" y="1166509"/>
                    </a:cubicBezTo>
                    <a:cubicBezTo>
                      <a:pt x="282271" y="1166888"/>
                      <a:pt x="280702" y="1167050"/>
                      <a:pt x="278971" y="1167050"/>
                    </a:cubicBezTo>
                    <a:cubicBezTo>
                      <a:pt x="277349" y="1167050"/>
                      <a:pt x="275618" y="1166942"/>
                      <a:pt x="273996" y="1166834"/>
                    </a:cubicBezTo>
                    <a:cubicBezTo>
                      <a:pt x="272319" y="1166725"/>
                      <a:pt x="270750" y="1166617"/>
                      <a:pt x="269452" y="1166617"/>
                    </a:cubicBezTo>
                    <a:cubicBezTo>
                      <a:pt x="268803" y="1166617"/>
                      <a:pt x="268263" y="1166671"/>
                      <a:pt x="267830" y="1166725"/>
                    </a:cubicBezTo>
                    <a:cubicBezTo>
                      <a:pt x="264423" y="1167266"/>
                      <a:pt x="259284" y="1169538"/>
                      <a:pt x="263503" y="1173053"/>
                    </a:cubicBezTo>
                    <a:cubicBezTo>
                      <a:pt x="267667" y="1176569"/>
                      <a:pt x="273130" y="1178570"/>
                      <a:pt x="270588" y="1181761"/>
                    </a:cubicBezTo>
                    <a:cubicBezTo>
                      <a:pt x="269344" y="1183330"/>
                      <a:pt x="268695" y="1184465"/>
                      <a:pt x="267181" y="1184465"/>
                    </a:cubicBezTo>
                    <a:cubicBezTo>
                      <a:pt x="265558" y="1184465"/>
                      <a:pt x="262854" y="1183167"/>
                      <a:pt x="257229" y="1179760"/>
                    </a:cubicBezTo>
                    <a:cubicBezTo>
                      <a:pt x="246304" y="1173053"/>
                      <a:pt x="245006" y="1171377"/>
                      <a:pt x="237272" y="1165427"/>
                    </a:cubicBezTo>
                    <a:cubicBezTo>
                      <a:pt x="229537" y="1159424"/>
                      <a:pt x="227644" y="1154069"/>
                      <a:pt x="215367" y="1154069"/>
                    </a:cubicBezTo>
                    <a:cubicBezTo>
                      <a:pt x="204063" y="1154069"/>
                      <a:pt x="197735" y="1157477"/>
                      <a:pt x="190488" y="1157477"/>
                    </a:cubicBezTo>
                    <a:cubicBezTo>
                      <a:pt x="189893" y="1157477"/>
                      <a:pt x="189244" y="1157477"/>
                      <a:pt x="188649" y="1157423"/>
                    </a:cubicBezTo>
                    <a:cubicBezTo>
                      <a:pt x="180644" y="1156774"/>
                      <a:pt x="173884" y="1147742"/>
                      <a:pt x="166474" y="1147092"/>
                    </a:cubicBezTo>
                    <a:cubicBezTo>
                      <a:pt x="165879" y="1147038"/>
                      <a:pt x="165284" y="1146984"/>
                      <a:pt x="164689" y="1146984"/>
                    </a:cubicBezTo>
                    <a:cubicBezTo>
                      <a:pt x="157929" y="1146984"/>
                      <a:pt x="151655" y="1150392"/>
                      <a:pt x="151655" y="1154448"/>
                    </a:cubicBezTo>
                    <a:cubicBezTo>
                      <a:pt x="151655" y="1158775"/>
                      <a:pt x="158740" y="1160451"/>
                      <a:pt x="161012" y="1165806"/>
                    </a:cubicBezTo>
                    <a:cubicBezTo>
                      <a:pt x="163229" y="1171160"/>
                      <a:pt x="155495" y="1176839"/>
                      <a:pt x="162634" y="1178137"/>
                    </a:cubicBezTo>
                    <a:cubicBezTo>
                      <a:pt x="167340" y="1179003"/>
                      <a:pt x="168638" y="1179327"/>
                      <a:pt x="172207" y="1179327"/>
                    </a:cubicBezTo>
                    <a:cubicBezTo>
                      <a:pt x="173992" y="1179327"/>
                      <a:pt x="176372" y="1179273"/>
                      <a:pt x="179995" y="1179165"/>
                    </a:cubicBezTo>
                    <a:cubicBezTo>
                      <a:pt x="180699" y="1179111"/>
                      <a:pt x="181348" y="1179111"/>
                      <a:pt x="181997" y="1179111"/>
                    </a:cubicBezTo>
                    <a:cubicBezTo>
                      <a:pt x="184647" y="1179111"/>
                      <a:pt x="187189" y="1179219"/>
                      <a:pt x="189515" y="1179381"/>
                    </a:cubicBezTo>
                    <a:cubicBezTo>
                      <a:pt x="191894" y="1179490"/>
                      <a:pt x="194058" y="1179652"/>
                      <a:pt x="196113" y="1179652"/>
                    </a:cubicBezTo>
                    <a:cubicBezTo>
                      <a:pt x="199683" y="1179652"/>
                      <a:pt x="202711" y="1179165"/>
                      <a:pt x="205145" y="1177434"/>
                    </a:cubicBezTo>
                    <a:cubicBezTo>
                      <a:pt x="209851" y="1173973"/>
                      <a:pt x="208661" y="1170079"/>
                      <a:pt x="214664" y="1170079"/>
                    </a:cubicBezTo>
                    <a:cubicBezTo>
                      <a:pt x="215692" y="1170079"/>
                      <a:pt x="216882" y="1170187"/>
                      <a:pt x="218342" y="1170457"/>
                    </a:cubicBezTo>
                    <a:cubicBezTo>
                      <a:pt x="228618" y="1172080"/>
                      <a:pt x="235703" y="1173757"/>
                      <a:pt x="230890" y="1178137"/>
                    </a:cubicBezTo>
                    <a:cubicBezTo>
                      <a:pt x="226076" y="1182464"/>
                      <a:pt x="213853" y="1180463"/>
                      <a:pt x="209310" y="1185493"/>
                    </a:cubicBezTo>
                    <a:cubicBezTo>
                      <a:pt x="204821" y="1190523"/>
                      <a:pt x="206768" y="1195877"/>
                      <a:pt x="207417" y="1198527"/>
                    </a:cubicBezTo>
                    <a:cubicBezTo>
                      <a:pt x="208066" y="1201178"/>
                      <a:pt x="200007" y="1209561"/>
                      <a:pt x="196437" y="1210210"/>
                    </a:cubicBezTo>
                    <a:cubicBezTo>
                      <a:pt x="196059" y="1210264"/>
                      <a:pt x="195680" y="1210318"/>
                      <a:pt x="195193" y="1210318"/>
                    </a:cubicBezTo>
                    <a:cubicBezTo>
                      <a:pt x="190921" y="1210318"/>
                      <a:pt x="182105" y="1207614"/>
                      <a:pt x="177778" y="1202205"/>
                    </a:cubicBezTo>
                    <a:cubicBezTo>
                      <a:pt x="173559" y="1196905"/>
                      <a:pt x="167826" y="1194742"/>
                      <a:pt x="156414" y="1194742"/>
                    </a:cubicBezTo>
                    <a:cubicBezTo>
                      <a:pt x="154846" y="1194742"/>
                      <a:pt x="153169" y="1194796"/>
                      <a:pt x="151384" y="1194850"/>
                    </a:cubicBezTo>
                    <a:cubicBezTo>
                      <a:pt x="150519" y="1194904"/>
                      <a:pt x="149654" y="1194904"/>
                      <a:pt x="148734" y="1194904"/>
                    </a:cubicBezTo>
                    <a:cubicBezTo>
                      <a:pt x="144407" y="1194904"/>
                      <a:pt x="139540" y="1194525"/>
                      <a:pt x="134888" y="1194092"/>
                    </a:cubicBezTo>
                    <a:cubicBezTo>
                      <a:pt x="130183" y="1193714"/>
                      <a:pt x="125640" y="1193281"/>
                      <a:pt x="121962" y="1193281"/>
                    </a:cubicBezTo>
                    <a:cubicBezTo>
                      <a:pt x="116716" y="1193281"/>
                      <a:pt x="113092" y="1194092"/>
                      <a:pt x="113092" y="1196797"/>
                    </a:cubicBezTo>
                    <a:cubicBezTo>
                      <a:pt x="113092" y="1203828"/>
                      <a:pt x="117581" y="1209182"/>
                      <a:pt x="125964" y="1209507"/>
                    </a:cubicBezTo>
                    <a:cubicBezTo>
                      <a:pt x="126181" y="1209507"/>
                      <a:pt x="126451" y="1209507"/>
                      <a:pt x="126613" y="1209507"/>
                    </a:cubicBezTo>
                    <a:cubicBezTo>
                      <a:pt x="128885" y="1209507"/>
                      <a:pt x="130670" y="1209020"/>
                      <a:pt x="132130" y="1208587"/>
                    </a:cubicBezTo>
                    <a:cubicBezTo>
                      <a:pt x="133590" y="1208101"/>
                      <a:pt x="134834" y="1207668"/>
                      <a:pt x="136024" y="1207668"/>
                    </a:cubicBezTo>
                    <a:cubicBezTo>
                      <a:pt x="137701" y="1207668"/>
                      <a:pt x="139378" y="1208587"/>
                      <a:pt x="141703" y="1211832"/>
                    </a:cubicBezTo>
                    <a:cubicBezTo>
                      <a:pt x="147490" y="1219837"/>
                      <a:pt x="142028" y="1222866"/>
                      <a:pt x="148139" y="1226165"/>
                    </a:cubicBezTo>
                    <a:cubicBezTo>
                      <a:pt x="154251" y="1229518"/>
                      <a:pt x="162634" y="1230816"/>
                      <a:pt x="168097" y="1231519"/>
                    </a:cubicBezTo>
                    <a:cubicBezTo>
                      <a:pt x="168746" y="1231628"/>
                      <a:pt x="169395" y="1231628"/>
                      <a:pt x="170098" y="1231628"/>
                    </a:cubicBezTo>
                    <a:cubicBezTo>
                      <a:pt x="171071" y="1231628"/>
                      <a:pt x="172153" y="1231574"/>
                      <a:pt x="173235" y="1231519"/>
                    </a:cubicBezTo>
                    <a:cubicBezTo>
                      <a:pt x="174262" y="1231465"/>
                      <a:pt x="175344" y="1231411"/>
                      <a:pt x="176372" y="1231411"/>
                    </a:cubicBezTo>
                    <a:cubicBezTo>
                      <a:pt x="179995" y="1231411"/>
                      <a:pt x="183132" y="1232114"/>
                      <a:pt x="183511" y="1235846"/>
                    </a:cubicBezTo>
                    <a:cubicBezTo>
                      <a:pt x="184052" y="1241417"/>
                      <a:pt x="179401" y="1246068"/>
                      <a:pt x="172964" y="1246068"/>
                    </a:cubicBezTo>
                    <a:cubicBezTo>
                      <a:pt x="171720" y="1246068"/>
                      <a:pt x="170422" y="1245906"/>
                      <a:pt x="169016" y="1245527"/>
                    </a:cubicBezTo>
                    <a:cubicBezTo>
                      <a:pt x="163445" y="1243959"/>
                      <a:pt x="159605" y="1239957"/>
                      <a:pt x="157550" y="1239957"/>
                    </a:cubicBezTo>
                    <a:cubicBezTo>
                      <a:pt x="156523" y="1239957"/>
                      <a:pt x="155928" y="1240984"/>
                      <a:pt x="155819" y="1243905"/>
                    </a:cubicBezTo>
                    <a:cubicBezTo>
                      <a:pt x="155495" y="1252613"/>
                      <a:pt x="161282" y="1253911"/>
                      <a:pt x="164527" y="1259265"/>
                    </a:cubicBezTo>
                    <a:cubicBezTo>
                      <a:pt x="166691" y="1262835"/>
                      <a:pt x="155224" y="1267757"/>
                      <a:pt x="146571" y="1267757"/>
                    </a:cubicBezTo>
                    <a:cubicBezTo>
                      <a:pt x="142244" y="1267757"/>
                      <a:pt x="138674" y="1266513"/>
                      <a:pt x="137809" y="1263267"/>
                    </a:cubicBezTo>
                    <a:cubicBezTo>
                      <a:pt x="135213" y="1253586"/>
                      <a:pt x="138783" y="1250612"/>
                      <a:pt x="140730" y="1245257"/>
                    </a:cubicBezTo>
                    <a:cubicBezTo>
                      <a:pt x="142623" y="1239903"/>
                      <a:pt x="138783" y="1230924"/>
                      <a:pt x="132346" y="1228220"/>
                    </a:cubicBezTo>
                    <a:cubicBezTo>
                      <a:pt x="128344" y="1226544"/>
                      <a:pt x="122395" y="1224488"/>
                      <a:pt x="118392" y="1224488"/>
                    </a:cubicBezTo>
                    <a:cubicBezTo>
                      <a:pt x="116013" y="1224488"/>
                      <a:pt x="114228" y="1225246"/>
                      <a:pt x="114012" y="1227247"/>
                    </a:cubicBezTo>
                    <a:cubicBezTo>
                      <a:pt x="113363" y="1232601"/>
                      <a:pt x="114985" y="1240930"/>
                      <a:pt x="118176" y="1244933"/>
                    </a:cubicBezTo>
                    <a:cubicBezTo>
                      <a:pt x="121421" y="1248935"/>
                      <a:pt x="121097" y="1257643"/>
                      <a:pt x="117203" y="1257643"/>
                    </a:cubicBezTo>
                    <a:cubicBezTo>
                      <a:pt x="113363" y="1257643"/>
                      <a:pt x="105628" y="1253965"/>
                      <a:pt x="104979" y="1248286"/>
                    </a:cubicBezTo>
                    <a:cubicBezTo>
                      <a:pt x="104330" y="1242715"/>
                      <a:pt x="104979" y="1231574"/>
                      <a:pt x="94216" y="1231574"/>
                    </a:cubicBezTo>
                    <a:cubicBezTo>
                      <a:pt x="94054" y="1231574"/>
                      <a:pt x="93892" y="1231574"/>
                      <a:pt x="93730" y="1231574"/>
                    </a:cubicBezTo>
                    <a:cubicBezTo>
                      <a:pt x="82480" y="1231952"/>
                      <a:pt x="72150" y="1235251"/>
                      <a:pt x="76044" y="1240281"/>
                    </a:cubicBezTo>
                    <a:cubicBezTo>
                      <a:pt x="79938" y="1245257"/>
                      <a:pt x="88267" y="1251964"/>
                      <a:pt x="90214" y="1258292"/>
                    </a:cubicBezTo>
                    <a:cubicBezTo>
                      <a:pt x="91891" y="1263862"/>
                      <a:pt x="87672" y="1267865"/>
                      <a:pt x="84373" y="1267865"/>
                    </a:cubicBezTo>
                    <a:cubicBezTo>
                      <a:pt x="83940" y="1267865"/>
                      <a:pt x="83508" y="1267811"/>
                      <a:pt x="83075" y="1267648"/>
                    </a:cubicBezTo>
                    <a:cubicBezTo>
                      <a:pt x="80208" y="1266458"/>
                      <a:pt x="78586" y="1261807"/>
                      <a:pt x="74151" y="1261807"/>
                    </a:cubicBezTo>
                    <a:cubicBezTo>
                      <a:pt x="73610" y="1261807"/>
                      <a:pt x="73069" y="1261861"/>
                      <a:pt x="72474" y="1262023"/>
                    </a:cubicBezTo>
                    <a:cubicBezTo>
                      <a:pt x="67715" y="1263105"/>
                      <a:pt x="61495" y="1271813"/>
                      <a:pt x="56573" y="1271813"/>
                    </a:cubicBezTo>
                    <a:cubicBezTo>
                      <a:pt x="55437" y="1271813"/>
                      <a:pt x="54410" y="1271434"/>
                      <a:pt x="53490" y="1270353"/>
                    </a:cubicBezTo>
                    <a:cubicBezTo>
                      <a:pt x="48514" y="1264890"/>
                      <a:pt x="55221" y="1255966"/>
                      <a:pt x="46730" y="1255966"/>
                    </a:cubicBezTo>
                    <a:cubicBezTo>
                      <a:pt x="46459" y="1255966"/>
                      <a:pt x="46081" y="1255966"/>
                      <a:pt x="45756" y="1256020"/>
                    </a:cubicBezTo>
                    <a:cubicBezTo>
                      <a:pt x="35804" y="1256669"/>
                      <a:pt x="34182" y="1264403"/>
                      <a:pt x="28395" y="1268351"/>
                    </a:cubicBezTo>
                    <a:cubicBezTo>
                      <a:pt x="22608" y="1272354"/>
                      <a:pt x="12980" y="1269379"/>
                      <a:pt x="16496" y="1274355"/>
                    </a:cubicBezTo>
                    <a:cubicBezTo>
                      <a:pt x="19849" y="1279114"/>
                      <a:pt x="23203" y="1281710"/>
                      <a:pt x="35426" y="1281710"/>
                    </a:cubicBezTo>
                    <a:cubicBezTo>
                      <a:pt x="36129" y="1281710"/>
                      <a:pt x="36886" y="1281710"/>
                      <a:pt x="37752" y="1281656"/>
                    </a:cubicBezTo>
                    <a:cubicBezTo>
                      <a:pt x="47270" y="1281440"/>
                      <a:pt x="53058" y="1280412"/>
                      <a:pt x="59926" y="1280412"/>
                    </a:cubicBezTo>
                    <a:cubicBezTo>
                      <a:pt x="63226" y="1280412"/>
                      <a:pt x="66795" y="1280629"/>
                      <a:pt x="71230" y="1281278"/>
                    </a:cubicBezTo>
                    <a:cubicBezTo>
                      <a:pt x="84697" y="1283279"/>
                      <a:pt x="91512" y="1283603"/>
                      <a:pt x="103086" y="1283928"/>
                    </a:cubicBezTo>
                    <a:cubicBezTo>
                      <a:pt x="114661" y="1284252"/>
                      <a:pt x="123044" y="1283603"/>
                      <a:pt x="124288" y="1286632"/>
                    </a:cubicBezTo>
                    <a:cubicBezTo>
                      <a:pt x="125586" y="1289607"/>
                      <a:pt x="109631" y="1292473"/>
                      <a:pt x="100653" y="1292798"/>
                    </a:cubicBezTo>
                    <a:cubicBezTo>
                      <a:pt x="91620" y="1293122"/>
                      <a:pt x="85887" y="1296151"/>
                      <a:pt x="79776" y="1300478"/>
                    </a:cubicBezTo>
                    <a:cubicBezTo>
                      <a:pt x="75503" y="1303561"/>
                      <a:pt x="71230" y="1307239"/>
                      <a:pt x="66146" y="1307239"/>
                    </a:cubicBezTo>
                    <a:cubicBezTo>
                      <a:pt x="63983" y="1307239"/>
                      <a:pt x="61657" y="1306536"/>
                      <a:pt x="59169" y="1304859"/>
                    </a:cubicBezTo>
                    <a:cubicBezTo>
                      <a:pt x="50786" y="1299180"/>
                      <a:pt x="44350" y="1291554"/>
                      <a:pt x="36021" y="1291554"/>
                    </a:cubicBezTo>
                    <a:cubicBezTo>
                      <a:pt x="27638" y="1291554"/>
                      <a:pt x="21850" y="1296908"/>
                      <a:pt x="17037" y="1299559"/>
                    </a:cubicBezTo>
                    <a:cubicBezTo>
                      <a:pt x="12223" y="1302209"/>
                      <a:pt x="2542" y="1299234"/>
                      <a:pt x="6382" y="1306590"/>
                    </a:cubicBezTo>
                    <a:cubicBezTo>
                      <a:pt x="10276" y="1313945"/>
                      <a:pt x="23743" y="1318975"/>
                      <a:pt x="26015" y="1321625"/>
                    </a:cubicBezTo>
                    <a:cubicBezTo>
                      <a:pt x="28232" y="1324275"/>
                      <a:pt x="22445" y="1329630"/>
                      <a:pt x="29531" y="1331631"/>
                    </a:cubicBezTo>
                    <a:cubicBezTo>
                      <a:pt x="30504" y="1331902"/>
                      <a:pt x="31532" y="1332010"/>
                      <a:pt x="32559" y="1332010"/>
                    </a:cubicBezTo>
                    <a:cubicBezTo>
                      <a:pt x="34452" y="1332010"/>
                      <a:pt x="36345" y="1331631"/>
                      <a:pt x="38184" y="1331253"/>
                    </a:cubicBezTo>
                    <a:cubicBezTo>
                      <a:pt x="40023" y="1330874"/>
                      <a:pt x="41808" y="1330441"/>
                      <a:pt x="43430" y="1330441"/>
                    </a:cubicBezTo>
                    <a:cubicBezTo>
                      <a:pt x="45594" y="1330441"/>
                      <a:pt x="47433" y="1331090"/>
                      <a:pt x="48839" y="1333254"/>
                    </a:cubicBezTo>
                    <a:cubicBezTo>
                      <a:pt x="53003" y="1339582"/>
                      <a:pt x="49488" y="1341637"/>
                      <a:pt x="45594" y="1342286"/>
                    </a:cubicBezTo>
                    <a:cubicBezTo>
                      <a:pt x="45377" y="1342340"/>
                      <a:pt x="45161" y="1342340"/>
                      <a:pt x="44891" y="1342340"/>
                    </a:cubicBezTo>
                    <a:cubicBezTo>
                      <a:pt x="43539" y="1342340"/>
                      <a:pt x="41483" y="1341907"/>
                      <a:pt x="39212" y="1341475"/>
                    </a:cubicBezTo>
                    <a:cubicBezTo>
                      <a:pt x="36940" y="1341042"/>
                      <a:pt x="34398" y="1340609"/>
                      <a:pt x="32073" y="1340609"/>
                    </a:cubicBezTo>
                    <a:cubicBezTo>
                      <a:pt x="28827" y="1340609"/>
                      <a:pt x="25961" y="1341421"/>
                      <a:pt x="24717" y="1344287"/>
                    </a:cubicBezTo>
                    <a:cubicBezTo>
                      <a:pt x="21472" y="1351643"/>
                      <a:pt x="28232" y="1353644"/>
                      <a:pt x="28881" y="1355969"/>
                    </a:cubicBezTo>
                    <a:cubicBezTo>
                      <a:pt x="29531" y="1358295"/>
                      <a:pt x="16983" y="1359647"/>
                      <a:pt x="14387" y="1362297"/>
                    </a:cubicBezTo>
                    <a:cubicBezTo>
                      <a:pt x="11845" y="1365002"/>
                      <a:pt x="9194" y="1370302"/>
                      <a:pt x="14387" y="1373331"/>
                    </a:cubicBezTo>
                    <a:cubicBezTo>
                      <a:pt x="19525" y="1376360"/>
                      <a:pt x="25041" y="1380362"/>
                      <a:pt x="30125" y="1380362"/>
                    </a:cubicBezTo>
                    <a:cubicBezTo>
                      <a:pt x="35210" y="1380362"/>
                      <a:pt x="40077" y="1380362"/>
                      <a:pt x="48785" y="1377063"/>
                    </a:cubicBezTo>
                    <a:cubicBezTo>
                      <a:pt x="55329" y="1374521"/>
                      <a:pt x="59818" y="1371654"/>
                      <a:pt x="65119" y="1371654"/>
                    </a:cubicBezTo>
                    <a:cubicBezTo>
                      <a:pt x="66849" y="1371654"/>
                      <a:pt x="68688" y="1371925"/>
                      <a:pt x="70689" y="1372682"/>
                    </a:cubicBezTo>
                    <a:cubicBezTo>
                      <a:pt x="76693" y="1374899"/>
                      <a:pt x="80587" y="1376089"/>
                      <a:pt x="85401" y="1376089"/>
                    </a:cubicBezTo>
                    <a:cubicBezTo>
                      <a:pt x="87023" y="1376089"/>
                      <a:pt x="88700" y="1375981"/>
                      <a:pt x="90647" y="1375711"/>
                    </a:cubicBezTo>
                    <a:cubicBezTo>
                      <a:pt x="98381" y="1374737"/>
                      <a:pt x="103844" y="1372033"/>
                      <a:pt x="104817" y="1366354"/>
                    </a:cubicBezTo>
                    <a:cubicBezTo>
                      <a:pt x="105574" y="1361973"/>
                      <a:pt x="106494" y="1355807"/>
                      <a:pt x="111037" y="1355807"/>
                    </a:cubicBezTo>
                    <a:cubicBezTo>
                      <a:pt x="112335" y="1355807"/>
                      <a:pt x="114012" y="1356348"/>
                      <a:pt x="116121" y="1357646"/>
                    </a:cubicBezTo>
                    <a:cubicBezTo>
                      <a:pt x="125099" y="1363325"/>
                      <a:pt x="128344" y="1370031"/>
                      <a:pt x="134780" y="1370356"/>
                    </a:cubicBezTo>
                    <a:cubicBezTo>
                      <a:pt x="136403" y="1370410"/>
                      <a:pt x="137971" y="1370464"/>
                      <a:pt x="139540" y="1370464"/>
                    </a:cubicBezTo>
                    <a:cubicBezTo>
                      <a:pt x="144245" y="1370464"/>
                      <a:pt x="148734" y="1370086"/>
                      <a:pt x="152791" y="1369329"/>
                    </a:cubicBezTo>
                    <a:cubicBezTo>
                      <a:pt x="158253" y="1368355"/>
                      <a:pt x="165663" y="1371384"/>
                      <a:pt x="168259" y="1361324"/>
                    </a:cubicBezTo>
                    <a:cubicBezTo>
                      <a:pt x="170693" y="1351751"/>
                      <a:pt x="176101" y="1338500"/>
                      <a:pt x="182754" y="1338500"/>
                    </a:cubicBezTo>
                    <a:cubicBezTo>
                      <a:pt x="183078" y="1338500"/>
                      <a:pt x="183403" y="1338554"/>
                      <a:pt x="183727" y="1338608"/>
                    </a:cubicBezTo>
                    <a:cubicBezTo>
                      <a:pt x="190812" y="1339960"/>
                      <a:pt x="192110" y="1348992"/>
                      <a:pt x="189839" y="1353968"/>
                    </a:cubicBezTo>
                    <a:cubicBezTo>
                      <a:pt x="187567" y="1358944"/>
                      <a:pt x="184052" y="1360999"/>
                      <a:pt x="187297" y="1363974"/>
                    </a:cubicBezTo>
                    <a:cubicBezTo>
                      <a:pt x="190488" y="1367003"/>
                      <a:pt x="195302" y="1364623"/>
                      <a:pt x="199520" y="1367003"/>
                    </a:cubicBezTo>
                    <a:cubicBezTo>
                      <a:pt x="203685" y="1369329"/>
                      <a:pt x="209147" y="1374683"/>
                      <a:pt x="201467" y="1375332"/>
                    </a:cubicBezTo>
                    <a:cubicBezTo>
                      <a:pt x="193733" y="1375981"/>
                      <a:pt x="184701" y="1375656"/>
                      <a:pt x="178643" y="1378361"/>
                    </a:cubicBezTo>
                    <a:cubicBezTo>
                      <a:pt x="172532" y="1381011"/>
                      <a:pt x="156414" y="1382038"/>
                      <a:pt x="157388" y="1388366"/>
                    </a:cubicBezTo>
                    <a:cubicBezTo>
                      <a:pt x="158361" y="1394694"/>
                      <a:pt x="164798" y="1402050"/>
                      <a:pt x="164473" y="1405728"/>
                    </a:cubicBezTo>
                    <a:cubicBezTo>
                      <a:pt x="164149" y="1409405"/>
                      <a:pt x="146787" y="1410379"/>
                      <a:pt x="142298" y="1410704"/>
                    </a:cubicBezTo>
                    <a:cubicBezTo>
                      <a:pt x="142190" y="1410758"/>
                      <a:pt x="142028" y="1410758"/>
                      <a:pt x="141920" y="1410758"/>
                    </a:cubicBezTo>
                    <a:cubicBezTo>
                      <a:pt x="137322" y="1410758"/>
                      <a:pt x="128506" y="1404916"/>
                      <a:pt x="131048" y="1400373"/>
                    </a:cubicBezTo>
                    <a:cubicBezTo>
                      <a:pt x="133645" y="1395722"/>
                      <a:pt x="140730" y="1391990"/>
                      <a:pt x="133645" y="1389664"/>
                    </a:cubicBezTo>
                    <a:cubicBezTo>
                      <a:pt x="128074" y="1387826"/>
                      <a:pt x="119636" y="1384526"/>
                      <a:pt x="115255" y="1384526"/>
                    </a:cubicBezTo>
                    <a:cubicBezTo>
                      <a:pt x="114120" y="1384526"/>
                      <a:pt x="113200" y="1384743"/>
                      <a:pt x="112713" y="1385338"/>
                    </a:cubicBezTo>
                    <a:cubicBezTo>
                      <a:pt x="110496" y="1387988"/>
                      <a:pt x="105845" y="1395722"/>
                      <a:pt x="99895" y="1395722"/>
                    </a:cubicBezTo>
                    <a:cubicBezTo>
                      <a:pt x="99787" y="1395722"/>
                      <a:pt x="99625" y="1395722"/>
                      <a:pt x="99517" y="1395722"/>
                    </a:cubicBezTo>
                    <a:cubicBezTo>
                      <a:pt x="93405" y="1395397"/>
                      <a:pt x="83129" y="1386365"/>
                      <a:pt x="76368" y="1386365"/>
                    </a:cubicBezTo>
                    <a:cubicBezTo>
                      <a:pt x="69608" y="1386365"/>
                      <a:pt x="57384" y="1390692"/>
                      <a:pt x="52895" y="1392369"/>
                    </a:cubicBezTo>
                    <a:cubicBezTo>
                      <a:pt x="51165" y="1393018"/>
                      <a:pt x="46189" y="1393180"/>
                      <a:pt x="40510" y="1393180"/>
                    </a:cubicBezTo>
                    <a:cubicBezTo>
                      <a:pt x="31369" y="1393180"/>
                      <a:pt x="20282" y="1392693"/>
                      <a:pt x="17524" y="1392693"/>
                    </a:cubicBezTo>
                    <a:cubicBezTo>
                      <a:pt x="13035" y="1392693"/>
                      <a:pt x="6274" y="1395992"/>
                      <a:pt x="7247" y="1400698"/>
                    </a:cubicBezTo>
                    <a:cubicBezTo>
                      <a:pt x="8221" y="1405349"/>
                      <a:pt x="1136" y="1407729"/>
                      <a:pt x="8545" y="1410704"/>
                    </a:cubicBezTo>
                    <a:cubicBezTo>
                      <a:pt x="9789" y="1411245"/>
                      <a:pt x="11087" y="1411407"/>
                      <a:pt x="12440" y="1411407"/>
                    </a:cubicBezTo>
                    <a:cubicBezTo>
                      <a:pt x="15090" y="1411407"/>
                      <a:pt x="17956" y="1410704"/>
                      <a:pt x="20606" y="1409946"/>
                    </a:cubicBezTo>
                    <a:cubicBezTo>
                      <a:pt x="23257" y="1409189"/>
                      <a:pt x="25636" y="1408432"/>
                      <a:pt x="27367" y="1408432"/>
                    </a:cubicBezTo>
                    <a:cubicBezTo>
                      <a:pt x="28395" y="1408432"/>
                      <a:pt x="29260" y="1408703"/>
                      <a:pt x="29747" y="1409405"/>
                    </a:cubicBezTo>
                    <a:cubicBezTo>
                      <a:pt x="32343" y="1413083"/>
                      <a:pt x="15577" y="1422440"/>
                      <a:pt x="18497" y="1429471"/>
                    </a:cubicBezTo>
                    <a:cubicBezTo>
                      <a:pt x="21418" y="1436502"/>
                      <a:pt x="23689" y="1440829"/>
                      <a:pt x="28773" y="1441154"/>
                    </a:cubicBezTo>
                    <a:cubicBezTo>
                      <a:pt x="28936" y="1441154"/>
                      <a:pt x="29044" y="1441154"/>
                      <a:pt x="29260" y="1441154"/>
                    </a:cubicBezTo>
                    <a:cubicBezTo>
                      <a:pt x="34452" y="1441154"/>
                      <a:pt x="42078" y="1436070"/>
                      <a:pt x="45215" y="1434826"/>
                    </a:cubicBezTo>
                    <a:cubicBezTo>
                      <a:pt x="45432" y="1434717"/>
                      <a:pt x="45756" y="1434663"/>
                      <a:pt x="46027" y="1434663"/>
                    </a:cubicBezTo>
                    <a:cubicBezTo>
                      <a:pt x="49488" y="1434663"/>
                      <a:pt x="55383" y="1441478"/>
                      <a:pt x="53869" y="1445156"/>
                    </a:cubicBezTo>
                    <a:cubicBezTo>
                      <a:pt x="52246" y="1449158"/>
                      <a:pt x="47270" y="1456352"/>
                      <a:pt x="41808" y="1462030"/>
                    </a:cubicBezTo>
                    <a:cubicBezTo>
                      <a:pt x="39428" y="1464518"/>
                      <a:pt x="36453" y="1465167"/>
                      <a:pt x="33371" y="1465167"/>
                    </a:cubicBezTo>
                    <a:cubicBezTo>
                      <a:pt x="29314" y="1465167"/>
                      <a:pt x="24933" y="1464032"/>
                      <a:pt x="20931" y="1464032"/>
                    </a:cubicBezTo>
                    <a:cubicBezTo>
                      <a:pt x="13846" y="1464032"/>
                      <a:pt x="0" y="1467709"/>
                      <a:pt x="0" y="1470360"/>
                    </a:cubicBezTo>
                    <a:cubicBezTo>
                      <a:pt x="0" y="1473010"/>
                      <a:pt x="1947" y="1479716"/>
                      <a:pt x="6436" y="1485017"/>
                    </a:cubicBezTo>
                    <a:cubicBezTo>
                      <a:pt x="10060" y="1489344"/>
                      <a:pt x="12223" y="1495563"/>
                      <a:pt x="16820" y="1495563"/>
                    </a:cubicBezTo>
                    <a:cubicBezTo>
                      <a:pt x="17902" y="1495563"/>
                      <a:pt x="19146" y="1495185"/>
                      <a:pt x="20606" y="1494319"/>
                    </a:cubicBezTo>
                    <a:cubicBezTo>
                      <a:pt x="28016" y="1489993"/>
                      <a:pt x="30234" y="1481988"/>
                      <a:pt x="32830" y="1480960"/>
                    </a:cubicBezTo>
                    <a:cubicBezTo>
                      <a:pt x="33587" y="1480690"/>
                      <a:pt x="34506" y="1480473"/>
                      <a:pt x="35534" y="1480473"/>
                    </a:cubicBezTo>
                    <a:cubicBezTo>
                      <a:pt x="38076" y="1480473"/>
                      <a:pt x="41105" y="1481934"/>
                      <a:pt x="42511" y="1487667"/>
                    </a:cubicBezTo>
                    <a:cubicBezTo>
                      <a:pt x="44404" y="1495671"/>
                      <a:pt x="47325" y="1492318"/>
                      <a:pt x="51814" y="1499349"/>
                    </a:cubicBezTo>
                    <a:cubicBezTo>
                      <a:pt x="53652" y="1502216"/>
                      <a:pt x="56086" y="1503297"/>
                      <a:pt x="58574" y="1503297"/>
                    </a:cubicBezTo>
                    <a:cubicBezTo>
                      <a:pt x="62252" y="1503297"/>
                      <a:pt x="65984" y="1500918"/>
                      <a:pt x="67877" y="1498376"/>
                    </a:cubicBezTo>
                    <a:cubicBezTo>
                      <a:pt x="71122" y="1494049"/>
                      <a:pt x="73339" y="1490696"/>
                      <a:pt x="79451" y="1483340"/>
                    </a:cubicBezTo>
                    <a:cubicBezTo>
                      <a:pt x="85563" y="1475984"/>
                      <a:pt x="96813" y="1468683"/>
                      <a:pt x="103573" y="1466682"/>
                    </a:cubicBezTo>
                    <a:cubicBezTo>
                      <a:pt x="110334" y="1464681"/>
                      <a:pt x="112605" y="1462355"/>
                      <a:pt x="121584" y="1460354"/>
                    </a:cubicBezTo>
                    <a:cubicBezTo>
                      <a:pt x="128560" y="1458785"/>
                      <a:pt x="134402" y="1455865"/>
                      <a:pt x="140730" y="1455865"/>
                    </a:cubicBezTo>
                    <a:cubicBezTo>
                      <a:pt x="142514" y="1455865"/>
                      <a:pt x="144407" y="1456081"/>
                      <a:pt x="146354" y="1456676"/>
                    </a:cubicBezTo>
                    <a:cubicBezTo>
                      <a:pt x="155062" y="1459380"/>
                      <a:pt x="164689" y="1464032"/>
                      <a:pt x="155062" y="1465059"/>
                    </a:cubicBezTo>
                    <a:cubicBezTo>
                      <a:pt x="145435" y="1466087"/>
                      <a:pt x="138296" y="1466087"/>
                      <a:pt x="135105" y="1472090"/>
                    </a:cubicBezTo>
                    <a:cubicBezTo>
                      <a:pt x="131860" y="1478094"/>
                      <a:pt x="133158" y="1479446"/>
                      <a:pt x="128344" y="1488100"/>
                    </a:cubicBezTo>
                    <a:cubicBezTo>
                      <a:pt x="123531" y="1496807"/>
                      <a:pt x="116770" y="1504758"/>
                      <a:pt x="115472" y="1509139"/>
                    </a:cubicBezTo>
                    <a:cubicBezTo>
                      <a:pt x="115201" y="1510166"/>
                      <a:pt x="114607" y="1510599"/>
                      <a:pt x="113849" y="1510599"/>
                    </a:cubicBezTo>
                    <a:cubicBezTo>
                      <a:pt x="111470" y="1510599"/>
                      <a:pt x="107630" y="1506002"/>
                      <a:pt x="108387" y="1503135"/>
                    </a:cubicBezTo>
                    <a:cubicBezTo>
                      <a:pt x="109360" y="1499457"/>
                      <a:pt x="110334" y="1499457"/>
                      <a:pt x="112551" y="1491777"/>
                    </a:cubicBezTo>
                    <a:cubicBezTo>
                      <a:pt x="114390" y="1485503"/>
                      <a:pt x="113038" y="1480203"/>
                      <a:pt x="109198" y="1480203"/>
                    </a:cubicBezTo>
                    <a:cubicBezTo>
                      <a:pt x="108333" y="1480203"/>
                      <a:pt x="107251" y="1480473"/>
                      <a:pt x="106115" y="1481068"/>
                    </a:cubicBezTo>
                    <a:cubicBezTo>
                      <a:pt x="100004" y="1484422"/>
                      <a:pt x="91296" y="1487396"/>
                      <a:pt x="88429" y="1492426"/>
                    </a:cubicBezTo>
                    <a:cubicBezTo>
                      <a:pt x="85509" y="1497402"/>
                      <a:pt x="78478" y="1503784"/>
                      <a:pt x="84265" y="1506434"/>
                    </a:cubicBezTo>
                    <a:cubicBezTo>
                      <a:pt x="90052" y="1509085"/>
                      <a:pt x="92648" y="1509085"/>
                      <a:pt x="91945" y="1514114"/>
                    </a:cubicBezTo>
                    <a:cubicBezTo>
                      <a:pt x="91296" y="1519090"/>
                      <a:pt x="75233" y="1519793"/>
                      <a:pt x="72312" y="1521795"/>
                    </a:cubicBezTo>
                    <a:cubicBezTo>
                      <a:pt x="69391" y="1523796"/>
                      <a:pt x="61657" y="1534505"/>
                      <a:pt x="59440" y="1536830"/>
                    </a:cubicBezTo>
                    <a:cubicBezTo>
                      <a:pt x="57168" y="1539156"/>
                      <a:pt x="47216" y="1544835"/>
                      <a:pt x="53003" y="1547485"/>
                    </a:cubicBezTo>
                    <a:cubicBezTo>
                      <a:pt x="54788" y="1548296"/>
                      <a:pt x="56898" y="1548513"/>
                      <a:pt x="59007" y="1548513"/>
                    </a:cubicBezTo>
                    <a:cubicBezTo>
                      <a:pt x="59872" y="1548513"/>
                      <a:pt x="60738" y="1548459"/>
                      <a:pt x="61549" y="1548459"/>
                    </a:cubicBezTo>
                    <a:cubicBezTo>
                      <a:pt x="62414" y="1548404"/>
                      <a:pt x="63280" y="1548404"/>
                      <a:pt x="64091" y="1548404"/>
                    </a:cubicBezTo>
                    <a:cubicBezTo>
                      <a:pt x="67066" y="1548404"/>
                      <a:pt x="69770" y="1548783"/>
                      <a:pt x="71663" y="1550784"/>
                    </a:cubicBezTo>
                    <a:cubicBezTo>
                      <a:pt x="75827" y="1555490"/>
                      <a:pt x="73556" y="1562521"/>
                      <a:pt x="66146" y="1566523"/>
                    </a:cubicBezTo>
                    <a:cubicBezTo>
                      <a:pt x="58737" y="1570525"/>
                      <a:pt x="47487" y="1570850"/>
                      <a:pt x="45540" y="1570850"/>
                    </a:cubicBezTo>
                    <a:cubicBezTo>
                      <a:pt x="43647" y="1570850"/>
                      <a:pt x="33641" y="1578854"/>
                      <a:pt x="34290" y="1581883"/>
                    </a:cubicBezTo>
                    <a:cubicBezTo>
                      <a:pt x="34939" y="1584912"/>
                      <a:pt x="42349" y="1588211"/>
                      <a:pt x="50029" y="1588211"/>
                    </a:cubicBezTo>
                    <a:cubicBezTo>
                      <a:pt x="54302" y="1588211"/>
                      <a:pt x="59656" y="1589022"/>
                      <a:pt x="64307" y="1589022"/>
                    </a:cubicBezTo>
                    <a:cubicBezTo>
                      <a:pt x="68147" y="1589022"/>
                      <a:pt x="71501" y="1588482"/>
                      <a:pt x="73502" y="1586534"/>
                    </a:cubicBezTo>
                    <a:cubicBezTo>
                      <a:pt x="77991" y="1582208"/>
                      <a:pt x="85401" y="1574528"/>
                      <a:pt x="92810" y="1574203"/>
                    </a:cubicBezTo>
                    <a:cubicBezTo>
                      <a:pt x="95514" y="1574095"/>
                      <a:pt x="99084" y="1573825"/>
                      <a:pt x="102546" y="1573825"/>
                    </a:cubicBezTo>
                    <a:cubicBezTo>
                      <a:pt x="108549" y="1573825"/>
                      <a:pt x="114228" y="1574636"/>
                      <a:pt x="114012" y="1578259"/>
                    </a:cubicBezTo>
                    <a:cubicBezTo>
                      <a:pt x="113687" y="1583938"/>
                      <a:pt x="102762" y="1589617"/>
                      <a:pt x="95677" y="1592917"/>
                    </a:cubicBezTo>
                    <a:cubicBezTo>
                      <a:pt x="88592" y="1596216"/>
                      <a:pt x="83453" y="1594593"/>
                      <a:pt x="85022" y="1600597"/>
                    </a:cubicBezTo>
                    <a:cubicBezTo>
                      <a:pt x="86644" y="1606600"/>
                      <a:pt x="93730" y="1602598"/>
                      <a:pt x="98219" y="1606600"/>
                    </a:cubicBezTo>
                    <a:cubicBezTo>
                      <a:pt x="102708" y="1610602"/>
                      <a:pt x="103357" y="1614983"/>
                      <a:pt x="94054" y="1619635"/>
                    </a:cubicBezTo>
                    <a:cubicBezTo>
                      <a:pt x="84697" y="1624286"/>
                      <a:pt x="73772" y="1627315"/>
                      <a:pt x="72150" y="1631642"/>
                    </a:cubicBezTo>
                    <a:cubicBezTo>
                      <a:pt x="70527" y="1635968"/>
                      <a:pt x="66579" y="1634021"/>
                      <a:pt x="70797" y="1638727"/>
                    </a:cubicBezTo>
                    <a:cubicBezTo>
                      <a:pt x="74367" y="1642783"/>
                      <a:pt x="75611" y="1643811"/>
                      <a:pt x="78748" y="1643811"/>
                    </a:cubicBezTo>
                    <a:cubicBezTo>
                      <a:pt x="79235" y="1643811"/>
                      <a:pt x="79776" y="1643757"/>
                      <a:pt x="80425" y="1643757"/>
                    </a:cubicBezTo>
                    <a:cubicBezTo>
                      <a:pt x="84914" y="1643432"/>
                      <a:pt x="88808" y="1642242"/>
                      <a:pt x="95352" y="1640890"/>
                    </a:cubicBezTo>
                    <a:cubicBezTo>
                      <a:pt x="100382" y="1639917"/>
                      <a:pt x="105412" y="1637645"/>
                      <a:pt x="109198" y="1637645"/>
                    </a:cubicBezTo>
                    <a:cubicBezTo>
                      <a:pt x="110442" y="1637645"/>
                      <a:pt x="111524" y="1637861"/>
                      <a:pt x="112443" y="1638402"/>
                    </a:cubicBezTo>
                    <a:cubicBezTo>
                      <a:pt x="116283" y="1640728"/>
                      <a:pt x="116770" y="1644406"/>
                      <a:pt x="113092" y="1645758"/>
                    </a:cubicBezTo>
                    <a:cubicBezTo>
                      <a:pt x="109414" y="1647056"/>
                      <a:pt x="101518" y="1647056"/>
                      <a:pt x="97191" y="1649760"/>
                    </a:cubicBezTo>
                    <a:cubicBezTo>
                      <a:pt x="92864" y="1652410"/>
                      <a:pt x="87239" y="1653600"/>
                      <a:pt x="86699" y="1659658"/>
                    </a:cubicBezTo>
                    <a:cubicBezTo>
                      <a:pt x="86212" y="1665661"/>
                      <a:pt x="87185" y="1670853"/>
                      <a:pt x="84319" y="1671502"/>
                    </a:cubicBezTo>
                    <a:cubicBezTo>
                      <a:pt x="82750" y="1671881"/>
                      <a:pt x="81020" y="1672800"/>
                      <a:pt x="79235" y="1672800"/>
                    </a:cubicBezTo>
                    <a:cubicBezTo>
                      <a:pt x="77666" y="1672800"/>
                      <a:pt x="76044" y="1672043"/>
                      <a:pt x="74529" y="1669501"/>
                    </a:cubicBezTo>
                    <a:cubicBezTo>
                      <a:pt x="71284" y="1663984"/>
                      <a:pt x="69175" y="1660469"/>
                      <a:pt x="63280" y="1660307"/>
                    </a:cubicBezTo>
                    <a:cubicBezTo>
                      <a:pt x="63009" y="1660307"/>
                      <a:pt x="62793" y="1660307"/>
                      <a:pt x="62577" y="1660307"/>
                    </a:cubicBezTo>
                    <a:cubicBezTo>
                      <a:pt x="60792" y="1660307"/>
                      <a:pt x="58899" y="1660415"/>
                      <a:pt x="56952" y="1660577"/>
                    </a:cubicBezTo>
                    <a:cubicBezTo>
                      <a:pt x="55059" y="1660739"/>
                      <a:pt x="53166" y="1660848"/>
                      <a:pt x="51489" y="1660848"/>
                    </a:cubicBezTo>
                    <a:cubicBezTo>
                      <a:pt x="49163" y="1660848"/>
                      <a:pt x="47216" y="1660577"/>
                      <a:pt x="46243" y="1659604"/>
                    </a:cubicBezTo>
                    <a:cubicBezTo>
                      <a:pt x="44566" y="1657981"/>
                      <a:pt x="42727" y="1655926"/>
                      <a:pt x="40780" y="1655926"/>
                    </a:cubicBezTo>
                    <a:cubicBezTo>
                      <a:pt x="39753" y="1655926"/>
                      <a:pt x="38671" y="1656467"/>
                      <a:pt x="37535" y="1657927"/>
                    </a:cubicBezTo>
                    <a:cubicBezTo>
                      <a:pt x="34344" y="1662091"/>
                      <a:pt x="27908" y="1669447"/>
                      <a:pt x="30017" y="1675126"/>
                    </a:cubicBezTo>
                    <a:cubicBezTo>
                      <a:pt x="32073" y="1680805"/>
                      <a:pt x="28557" y="1691135"/>
                      <a:pt x="36453" y="1696003"/>
                    </a:cubicBezTo>
                    <a:cubicBezTo>
                      <a:pt x="44350" y="1700871"/>
                      <a:pt x="50786" y="1703196"/>
                      <a:pt x="56573" y="1708388"/>
                    </a:cubicBezTo>
                    <a:cubicBezTo>
                      <a:pt x="62360" y="1713581"/>
                      <a:pt x="74097" y="1724398"/>
                      <a:pt x="80911" y="1727426"/>
                    </a:cubicBezTo>
                    <a:cubicBezTo>
                      <a:pt x="87402" y="1730347"/>
                      <a:pt x="89727" y="1734133"/>
                      <a:pt x="98435" y="1734133"/>
                    </a:cubicBezTo>
                    <a:cubicBezTo>
                      <a:pt x="98814" y="1734133"/>
                      <a:pt x="99138" y="1734079"/>
                      <a:pt x="99571" y="1734079"/>
                    </a:cubicBezTo>
                    <a:cubicBezTo>
                      <a:pt x="109198" y="1733754"/>
                      <a:pt x="114985" y="1732402"/>
                      <a:pt x="120772" y="1732402"/>
                    </a:cubicBezTo>
                    <a:cubicBezTo>
                      <a:pt x="126559" y="1732402"/>
                      <a:pt x="128182" y="1733105"/>
                      <a:pt x="127533" y="1736405"/>
                    </a:cubicBezTo>
                    <a:cubicBezTo>
                      <a:pt x="126884" y="1739758"/>
                      <a:pt x="117257" y="1742408"/>
                      <a:pt x="117906" y="1748411"/>
                    </a:cubicBezTo>
                    <a:cubicBezTo>
                      <a:pt x="118555" y="1754415"/>
                      <a:pt x="122719" y="1761771"/>
                      <a:pt x="125315" y="1762095"/>
                    </a:cubicBezTo>
                    <a:cubicBezTo>
                      <a:pt x="127857" y="1762474"/>
                      <a:pt x="131427" y="1762474"/>
                      <a:pt x="137539" y="1762474"/>
                    </a:cubicBezTo>
                    <a:cubicBezTo>
                      <a:pt x="139918" y="1762474"/>
                      <a:pt x="141920" y="1762690"/>
                      <a:pt x="143650" y="1762690"/>
                    </a:cubicBezTo>
                    <a:cubicBezTo>
                      <a:pt x="146409" y="1762690"/>
                      <a:pt x="148410" y="1762041"/>
                      <a:pt x="149816" y="1758796"/>
                    </a:cubicBezTo>
                    <a:cubicBezTo>
                      <a:pt x="151709" y="1754253"/>
                      <a:pt x="155008" y="1749277"/>
                      <a:pt x="158145" y="1749277"/>
                    </a:cubicBezTo>
                    <a:cubicBezTo>
                      <a:pt x="158686" y="1749277"/>
                      <a:pt x="159281" y="1749439"/>
                      <a:pt x="159768" y="1749818"/>
                    </a:cubicBezTo>
                    <a:cubicBezTo>
                      <a:pt x="163337" y="1752143"/>
                      <a:pt x="161715" y="1759823"/>
                      <a:pt x="169124" y="1760148"/>
                    </a:cubicBezTo>
                    <a:cubicBezTo>
                      <a:pt x="169882" y="1760202"/>
                      <a:pt x="170585" y="1760202"/>
                      <a:pt x="171288" y="1760202"/>
                    </a:cubicBezTo>
                    <a:cubicBezTo>
                      <a:pt x="176967" y="1760202"/>
                      <a:pt x="179076" y="1759012"/>
                      <a:pt x="184214" y="1757822"/>
                    </a:cubicBezTo>
                    <a:cubicBezTo>
                      <a:pt x="190001" y="1756524"/>
                      <a:pt x="190975" y="1751494"/>
                      <a:pt x="199683" y="1751494"/>
                    </a:cubicBezTo>
                    <a:cubicBezTo>
                      <a:pt x="205470" y="1751494"/>
                      <a:pt x="208661" y="1751765"/>
                      <a:pt x="212392" y="1751765"/>
                    </a:cubicBezTo>
                    <a:cubicBezTo>
                      <a:pt x="214231" y="1751765"/>
                      <a:pt x="216178" y="1751711"/>
                      <a:pt x="218666" y="1751494"/>
                    </a:cubicBezTo>
                    <a:cubicBezTo>
                      <a:pt x="226076" y="1750791"/>
                      <a:pt x="236677" y="1744788"/>
                      <a:pt x="242518" y="1741813"/>
                    </a:cubicBezTo>
                    <a:cubicBezTo>
                      <a:pt x="248305" y="1738784"/>
                      <a:pt x="251550" y="1735810"/>
                      <a:pt x="261502" y="1733105"/>
                    </a:cubicBezTo>
                    <a:cubicBezTo>
                      <a:pt x="271454" y="1730401"/>
                      <a:pt x="279188" y="1714392"/>
                      <a:pt x="283082" y="1710390"/>
                    </a:cubicBezTo>
                    <a:cubicBezTo>
                      <a:pt x="286976" y="1706387"/>
                      <a:pt x="295305" y="1697031"/>
                      <a:pt x="301417" y="1693731"/>
                    </a:cubicBezTo>
                    <a:cubicBezTo>
                      <a:pt x="307528" y="1690378"/>
                      <a:pt x="309800" y="1681995"/>
                      <a:pt x="314938" y="1677668"/>
                    </a:cubicBezTo>
                    <a:cubicBezTo>
                      <a:pt x="320130" y="1673341"/>
                      <a:pt x="328784" y="1677019"/>
                      <a:pt x="329433" y="1669663"/>
                    </a:cubicBezTo>
                    <a:cubicBezTo>
                      <a:pt x="330082" y="1662308"/>
                      <a:pt x="332678" y="1655331"/>
                      <a:pt x="337816" y="1655331"/>
                    </a:cubicBezTo>
                    <a:cubicBezTo>
                      <a:pt x="340196" y="1655331"/>
                      <a:pt x="343279" y="1655872"/>
                      <a:pt x="346091" y="1655872"/>
                    </a:cubicBezTo>
                    <a:cubicBezTo>
                      <a:pt x="349498" y="1655872"/>
                      <a:pt x="352527" y="1655060"/>
                      <a:pt x="353555" y="1651653"/>
                    </a:cubicBezTo>
                    <a:cubicBezTo>
                      <a:pt x="355502" y="1645325"/>
                      <a:pt x="347065" y="1640079"/>
                      <a:pt x="346848" y="1634887"/>
                    </a:cubicBezTo>
                    <a:cubicBezTo>
                      <a:pt x="346740" y="1631155"/>
                      <a:pt x="349012" y="1628396"/>
                      <a:pt x="352365" y="1628396"/>
                    </a:cubicBezTo>
                    <a:cubicBezTo>
                      <a:pt x="353663" y="1628396"/>
                      <a:pt x="355123" y="1628829"/>
                      <a:pt x="356692" y="1629749"/>
                    </a:cubicBezTo>
                    <a:cubicBezTo>
                      <a:pt x="362317" y="1633048"/>
                      <a:pt x="364210" y="1636239"/>
                      <a:pt x="369889" y="1639592"/>
                    </a:cubicBezTo>
                    <a:cubicBezTo>
                      <a:pt x="373729" y="1641864"/>
                      <a:pt x="378272" y="1643162"/>
                      <a:pt x="382328" y="1643162"/>
                    </a:cubicBezTo>
                    <a:cubicBezTo>
                      <a:pt x="384221" y="1643162"/>
                      <a:pt x="386006" y="1642891"/>
                      <a:pt x="387574" y="1642296"/>
                    </a:cubicBezTo>
                    <a:cubicBezTo>
                      <a:pt x="392388" y="1640512"/>
                      <a:pt x="396120" y="1640133"/>
                      <a:pt x="399473" y="1633967"/>
                    </a:cubicBezTo>
                    <a:cubicBezTo>
                      <a:pt x="402880" y="1627801"/>
                      <a:pt x="404287" y="1624124"/>
                      <a:pt x="409154" y="1620770"/>
                    </a:cubicBezTo>
                    <a:cubicBezTo>
                      <a:pt x="413968" y="1617471"/>
                      <a:pt x="418457" y="1614767"/>
                      <a:pt x="418781" y="1610602"/>
                    </a:cubicBezTo>
                    <a:cubicBezTo>
                      <a:pt x="419106" y="1606438"/>
                      <a:pt x="419755" y="1606600"/>
                      <a:pt x="416510" y="1601246"/>
                    </a:cubicBezTo>
                    <a:cubicBezTo>
                      <a:pt x="413319" y="1595891"/>
                      <a:pt x="403313" y="1590375"/>
                      <a:pt x="404124" y="1583722"/>
                    </a:cubicBezTo>
                    <a:cubicBezTo>
                      <a:pt x="404936" y="1577016"/>
                      <a:pt x="407370" y="1576529"/>
                      <a:pt x="413752" y="1574203"/>
                    </a:cubicBezTo>
                    <a:cubicBezTo>
                      <a:pt x="420188" y="1571877"/>
                      <a:pt x="425488" y="1569227"/>
                      <a:pt x="425975" y="1565495"/>
                    </a:cubicBezTo>
                    <a:cubicBezTo>
                      <a:pt x="426462" y="1561818"/>
                      <a:pt x="425110" y="1556193"/>
                      <a:pt x="425110" y="1550406"/>
                    </a:cubicBezTo>
                    <a:cubicBezTo>
                      <a:pt x="425110" y="1544564"/>
                      <a:pt x="424785" y="1540184"/>
                      <a:pt x="429112" y="1537533"/>
                    </a:cubicBezTo>
                    <a:cubicBezTo>
                      <a:pt x="431924" y="1535803"/>
                      <a:pt x="435115" y="1534126"/>
                      <a:pt x="437928" y="1534126"/>
                    </a:cubicBezTo>
                    <a:cubicBezTo>
                      <a:pt x="439496" y="1534126"/>
                      <a:pt x="440902" y="1534667"/>
                      <a:pt x="441984" y="1536073"/>
                    </a:cubicBezTo>
                    <a:cubicBezTo>
                      <a:pt x="445067" y="1539913"/>
                      <a:pt x="448582" y="1543753"/>
                      <a:pt x="444580" y="1548891"/>
                    </a:cubicBezTo>
                    <a:cubicBezTo>
                      <a:pt x="440524" y="1554083"/>
                      <a:pt x="438631" y="1552244"/>
                      <a:pt x="438469" y="1558248"/>
                    </a:cubicBezTo>
                    <a:cubicBezTo>
                      <a:pt x="438306" y="1564251"/>
                      <a:pt x="436684" y="1565117"/>
                      <a:pt x="439767" y="1570796"/>
                    </a:cubicBezTo>
                    <a:cubicBezTo>
                      <a:pt x="442849" y="1576475"/>
                      <a:pt x="443282" y="1580801"/>
                      <a:pt x="442309" y="1586967"/>
                    </a:cubicBezTo>
                    <a:cubicBezTo>
                      <a:pt x="441335" y="1593133"/>
                      <a:pt x="438144" y="1595134"/>
                      <a:pt x="442146" y="1600813"/>
                    </a:cubicBezTo>
                    <a:cubicBezTo>
                      <a:pt x="446149" y="1606492"/>
                      <a:pt x="447338" y="1603950"/>
                      <a:pt x="448582" y="1611143"/>
                    </a:cubicBezTo>
                    <a:cubicBezTo>
                      <a:pt x="449880" y="1618337"/>
                      <a:pt x="451341" y="1619689"/>
                      <a:pt x="457723" y="1621528"/>
                    </a:cubicBezTo>
                    <a:cubicBezTo>
                      <a:pt x="464159" y="1623367"/>
                      <a:pt x="469784" y="1623691"/>
                      <a:pt x="471893" y="1625692"/>
                    </a:cubicBezTo>
                    <a:cubicBezTo>
                      <a:pt x="472380" y="1626179"/>
                      <a:pt x="473029" y="1626287"/>
                      <a:pt x="473678" y="1626287"/>
                    </a:cubicBezTo>
                    <a:cubicBezTo>
                      <a:pt x="473948" y="1626287"/>
                      <a:pt x="474219" y="1626287"/>
                      <a:pt x="474489" y="1626233"/>
                    </a:cubicBezTo>
                    <a:cubicBezTo>
                      <a:pt x="474760" y="1626233"/>
                      <a:pt x="475030" y="1626179"/>
                      <a:pt x="475301" y="1626179"/>
                    </a:cubicBezTo>
                    <a:cubicBezTo>
                      <a:pt x="476653" y="1626179"/>
                      <a:pt x="477788" y="1626720"/>
                      <a:pt x="477951" y="1630506"/>
                    </a:cubicBezTo>
                    <a:cubicBezTo>
                      <a:pt x="478059" y="1632128"/>
                      <a:pt x="478221" y="1633643"/>
                      <a:pt x="478437" y="1635211"/>
                    </a:cubicBezTo>
                    <a:cubicBezTo>
                      <a:pt x="480493" y="1634833"/>
                      <a:pt x="482494" y="1634670"/>
                      <a:pt x="484549" y="1634670"/>
                    </a:cubicBezTo>
                    <a:cubicBezTo>
                      <a:pt x="489146" y="1634670"/>
                      <a:pt x="493744" y="1635644"/>
                      <a:pt x="498341" y="1638078"/>
                    </a:cubicBezTo>
                    <a:cubicBezTo>
                      <a:pt x="503046" y="1640512"/>
                      <a:pt x="506886" y="1641756"/>
                      <a:pt x="509807" y="1641756"/>
                    </a:cubicBezTo>
                    <a:cubicBezTo>
                      <a:pt x="510835" y="1641756"/>
                      <a:pt x="511808" y="1641647"/>
                      <a:pt x="512619" y="1641269"/>
                    </a:cubicBezTo>
                    <a:cubicBezTo>
                      <a:pt x="515269" y="1640241"/>
                      <a:pt x="517108" y="1636942"/>
                      <a:pt x="518028" y="1631263"/>
                    </a:cubicBezTo>
                    <a:cubicBezTo>
                      <a:pt x="519596" y="1622014"/>
                      <a:pt x="518623" y="1603625"/>
                      <a:pt x="517866" y="1589347"/>
                    </a:cubicBezTo>
                    <a:cubicBezTo>
                      <a:pt x="517433" y="1580856"/>
                      <a:pt x="517054" y="1573770"/>
                      <a:pt x="517325" y="1570309"/>
                    </a:cubicBezTo>
                    <a:cubicBezTo>
                      <a:pt x="517703" y="1564955"/>
                      <a:pt x="520462" y="1560628"/>
                      <a:pt x="523490" y="1555868"/>
                    </a:cubicBezTo>
                    <a:cubicBezTo>
                      <a:pt x="526249" y="1551487"/>
                      <a:pt x="529386" y="1546566"/>
                      <a:pt x="530251" y="1540562"/>
                    </a:cubicBezTo>
                    <a:cubicBezTo>
                      <a:pt x="531874" y="1529258"/>
                      <a:pt x="539446" y="1526987"/>
                      <a:pt x="548207" y="1524336"/>
                    </a:cubicBezTo>
                    <a:lnTo>
                      <a:pt x="548207" y="1524391"/>
                    </a:lnTo>
                    <a:cubicBezTo>
                      <a:pt x="552588" y="1523093"/>
                      <a:pt x="557348" y="1521686"/>
                      <a:pt x="561026" y="1518550"/>
                    </a:cubicBezTo>
                    <a:cubicBezTo>
                      <a:pt x="565785" y="1514493"/>
                      <a:pt x="569355" y="1508868"/>
                      <a:pt x="572005" y="1502162"/>
                    </a:cubicBezTo>
                    <a:cubicBezTo>
                      <a:pt x="574817" y="1495185"/>
                      <a:pt x="576602" y="1487072"/>
                      <a:pt x="577846" y="1478527"/>
                    </a:cubicBezTo>
                    <a:cubicBezTo>
                      <a:pt x="578820" y="1471603"/>
                      <a:pt x="580496" y="1468358"/>
                      <a:pt x="581794" y="1465870"/>
                    </a:cubicBezTo>
                    <a:cubicBezTo>
                      <a:pt x="583146" y="1463220"/>
                      <a:pt x="583687" y="1462193"/>
                      <a:pt x="576873" y="1444507"/>
                    </a:cubicBezTo>
                    <a:cubicBezTo>
                      <a:pt x="572384" y="1432824"/>
                      <a:pt x="567083" y="1425577"/>
                      <a:pt x="563405" y="1420439"/>
                    </a:cubicBezTo>
                    <a:cubicBezTo>
                      <a:pt x="562107" y="1418654"/>
                      <a:pt x="561026" y="1417140"/>
                      <a:pt x="559998" y="1415463"/>
                    </a:cubicBezTo>
                    <a:cubicBezTo>
                      <a:pt x="555238" y="1407783"/>
                      <a:pt x="555455" y="1403240"/>
                      <a:pt x="565406" y="1396696"/>
                    </a:cubicBezTo>
                    <a:cubicBezTo>
                      <a:pt x="572546" y="1391936"/>
                      <a:pt x="580334" y="1391882"/>
                      <a:pt x="587419" y="1391828"/>
                    </a:cubicBezTo>
                    <a:cubicBezTo>
                      <a:pt x="593963" y="1391774"/>
                      <a:pt x="599534" y="1391720"/>
                      <a:pt x="600400" y="1385716"/>
                    </a:cubicBezTo>
                    <a:cubicBezTo>
                      <a:pt x="601265" y="1379388"/>
                      <a:pt x="602942" y="1375062"/>
                      <a:pt x="604348" y="1371492"/>
                    </a:cubicBezTo>
                    <a:cubicBezTo>
                      <a:pt x="606403" y="1366246"/>
                      <a:pt x="607539" y="1363217"/>
                      <a:pt x="600183" y="1353752"/>
                    </a:cubicBezTo>
                    <a:cubicBezTo>
                      <a:pt x="595748" y="1348073"/>
                      <a:pt x="588339" y="1343638"/>
                      <a:pt x="581091" y="1339257"/>
                    </a:cubicBezTo>
                    <a:cubicBezTo>
                      <a:pt x="566704" y="1330549"/>
                      <a:pt x="552859" y="1322220"/>
                      <a:pt x="555347" y="1303669"/>
                    </a:cubicBezTo>
                    <a:cubicBezTo>
                      <a:pt x="555833" y="1300208"/>
                      <a:pt x="556320" y="1296638"/>
                      <a:pt x="556807" y="1292960"/>
                    </a:cubicBezTo>
                    <a:cubicBezTo>
                      <a:pt x="559782" y="1271326"/>
                      <a:pt x="563081" y="1247096"/>
                      <a:pt x="562540" y="1235359"/>
                    </a:cubicBezTo>
                    <a:cubicBezTo>
                      <a:pt x="562269" y="1228977"/>
                      <a:pt x="559295" y="1222974"/>
                      <a:pt x="556374" y="1216862"/>
                    </a:cubicBezTo>
                    <a:cubicBezTo>
                      <a:pt x="553291" y="1210426"/>
                      <a:pt x="550100" y="1203936"/>
                      <a:pt x="549127" y="1196094"/>
                    </a:cubicBezTo>
                    <a:cubicBezTo>
                      <a:pt x="547883" y="1186953"/>
                      <a:pt x="550533" y="1178841"/>
                      <a:pt x="553183" y="1170403"/>
                    </a:cubicBezTo>
                    <a:cubicBezTo>
                      <a:pt x="555238" y="1164129"/>
                      <a:pt x="557294" y="1157747"/>
                      <a:pt x="557402" y="1151203"/>
                    </a:cubicBezTo>
                    <a:cubicBezTo>
                      <a:pt x="557510" y="1144334"/>
                      <a:pt x="554049" y="1138114"/>
                      <a:pt x="550641" y="1132003"/>
                    </a:cubicBezTo>
                    <a:cubicBezTo>
                      <a:pt x="546855" y="1125188"/>
                      <a:pt x="543123" y="1118481"/>
                      <a:pt x="542961" y="1110044"/>
                    </a:cubicBezTo>
                    <a:cubicBezTo>
                      <a:pt x="542745" y="1101877"/>
                      <a:pt x="544800" y="1093007"/>
                      <a:pt x="549560" y="1082839"/>
                    </a:cubicBezTo>
                    <a:cubicBezTo>
                      <a:pt x="554103" y="1073158"/>
                      <a:pt x="561188" y="1062179"/>
                      <a:pt x="571302" y="1049306"/>
                    </a:cubicBezTo>
                    <a:cubicBezTo>
                      <a:pt x="575196" y="1044277"/>
                      <a:pt x="579144" y="1039138"/>
                      <a:pt x="582606" y="1034541"/>
                    </a:cubicBezTo>
                    <a:cubicBezTo>
                      <a:pt x="595099" y="1018099"/>
                      <a:pt x="602455" y="1008310"/>
                      <a:pt x="613650" y="1003064"/>
                    </a:cubicBezTo>
                    <a:cubicBezTo>
                      <a:pt x="620411" y="999927"/>
                      <a:pt x="627064" y="997168"/>
                      <a:pt x="634852" y="995870"/>
                    </a:cubicBezTo>
                    <a:cubicBezTo>
                      <a:pt x="637772" y="995384"/>
                      <a:pt x="640747" y="995167"/>
                      <a:pt x="643884" y="995167"/>
                    </a:cubicBezTo>
                    <a:cubicBezTo>
                      <a:pt x="649293" y="995167"/>
                      <a:pt x="655296" y="995979"/>
                      <a:pt x="662057" y="997763"/>
                    </a:cubicBezTo>
                    <a:cubicBezTo>
                      <a:pt x="667141" y="999115"/>
                      <a:pt x="671143" y="1000522"/>
                      <a:pt x="674713" y="1001820"/>
                    </a:cubicBezTo>
                    <a:cubicBezTo>
                      <a:pt x="679148" y="1003388"/>
                      <a:pt x="682663" y="1004632"/>
                      <a:pt x="685854" y="1004632"/>
                    </a:cubicBezTo>
                    <a:cubicBezTo>
                      <a:pt x="689262" y="1004632"/>
                      <a:pt x="692236" y="1003118"/>
                      <a:pt x="695427" y="998953"/>
                    </a:cubicBezTo>
                    <a:cubicBezTo>
                      <a:pt x="700133" y="992787"/>
                      <a:pt x="703270" y="985324"/>
                      <a:pt x="704838" y="978130"/>
                    </a:cubicBezTo>
                    <a:cubicBezTo>
                      <a:pt x="706515" y="970613"/>
                      <a:pt x="706461" y="963636"/>
                      <a:pt x="704676" y="959255"/>
                    </a:cubicBezTo>
                    <a:cubicBezTo>
                      <a:pt x="703810" y="957091"/>
                      <a:pt x="701431" y="955306"/>
                      <a:pt x="698943" y="953413"/>
                    </a:cubicBezTo>
                    <a:cubicBezTo>
                      <a:pt x="691695" y="947843"/>
                      <a:pt x="683691" y="941785"/>
                      <a:pt x="687315" y="922801"/>
                    </a:cubicBezTo>
                    <a:cubicBezTo>
                      <a:pt x="690181" y="907712"/>
                      <a:pt x="694400" y="903817"/>
                      <a:pt x="701052" y="897543"/>
                    </a:cubicBezTo>
                    <a:cubicBezTo>
                      <a:pt x="705433" y="893433"/>
                      <a:pt x="711112" y="888133"/>
                      <a:pt x="718467" y="876342"/>
                    </a:cubicBezTo>
                    <a:lnTo>
                      <a:pt x="722145" y="870501"/>
                    </a:lnTo>
                    <a:cubicBezTo>
                      <a:pt x="736316" y="847785"/>
                      <a:pt x="740751" y="840808"/>
                      <a:pt x="742427" y="821067"/>
                    </a:cubicBezTo>
                    <a:cubicBezTo>
                      <a:pt x="743184" y="811927"/>
                      <a:pt x="743725" y="800893"/>
                      <a:pt x="744050" y="790022"/>
                    </a:cubicBezTo>
                    <a:cubicBezTo>
                      <a:pt x="744537" y="773742"/>
                      <a:pt x="744699" y="756814"/>
                      <a:pt x="744699" y="747782"/>
                    </a:cubicBezTo>
                    <a:cubicBezTo>
                      <a:pt x="744699" y="740156"/>
                      <a:pt x="749188" y="733016"/>
                      <a:pt x="755299" y="726905"/>
                    </a:cubicBezTo>
                    <a:cubicBezTo>
                      <a:pt x="763466" y="718738"/>
                      <a:pt x="774824" y="712248"/>
                      <a:pt x="781369" y="709489"/>
                    </a:cubicBezTo>
                    <a:cubicBezTo>
                      <a:pt x="784181" y="708353"/>
                      <a:pt x="786939" y="707218"/>
                      <a:pt x="789752" y="706082"/>
                    </a:cubicBezTo>
                    <a:cubicBezTo>
                      <a:pt x="797270" y="703107"/>
                      <a:pt x="804625" y="700187"/>
                      <a:pt x="808357" y="697428"/>
                    </a:cubicBezTo>
                    <a:cubicBezTo>
                      <a:pt x="810250" y="696022"/>
                      <a:pt x="810521" y="694940"/>
                      <a:pt x="811494" y="691587"/>
                    </a:cubicBezTo>
                    <a:cubicBezTo>
                      <a:pt x="812522" y="687963"/>
                      <a:pt x="814036" y="682447"/>
                      <a:pt x="817714" y="673469"/>
                    </a:cubicBezTo>
                    <a:cubicBezTo>
                      <a:pt x="823609" y="658866"/>
                      <a:pt x="835400" y="649130"/>
                      <a:pt x="848110" y="638638"/>
                    </a:cubicBezTo>
                    <a:cubicBezTo>
                      <a:pt x="854708" y="633229"/>
                      <a:pt x="861523" y="627550"/>
                      <a:pt x="867688" y="621060"/>
                    </a:cubicBezTo>
                    <a:cubicBezTo>
                      <a:pt x="869257" y="619438"/>
                      <a:pt x="870825" y="617761"/>
                      <a:pt x="872340" y="616192"/>
                    </a:cubicBezTo>
                    <a:cubicBezTo>
                      <a:pt x="886510" y="601319"/>
                      <a:pt x="895434" y="591962"/>
                      <a:pt x="893325" y="580767"/>
                    </a:cubicBezTo>
                    <a:cubicBezTo>
                      <a:pt x="892460" y="576061"/>
                      <a:pt x="889377" y="572816"/>
                      <a:pt x="886456" y="569679"/>
                    </a:cubicBezTo>
                    <a:cubicBezTo>
                      <a:pt x="880290" y="563081"/>
                      <a:pt x="874557" y="556969"/>
                      <a:pt x="879695" y="542528"/>
                    </a:cubicBezTo>
                    <a:cubicBezTo>
                      <a:pt x="883914" y="530630"/>
                      <a:pt x="892189" y="525708"/>
                      <a:pt x="900140" y="520894"/>
                    </a:cubicBezTo>
                    <a:cubicBezTo>
                      <a:pt x="905819" y="517433"/>
                      <a:pt x="911389" y="514134"/>
                      <a:pt x="913877" y="508184"/>
                    </a:cubicBezTo>
                    <a:cubicBezTo>
                      <a:pt x="915121" y="505210"/>
                      <a:pt x="916257" y="502235"/>
                      <a:pt x="917339" y="499314"/>
                    </a:cubicBezTo>
                    <a:cubicBezTo>
                      <a:pt x="922693" y="484982"/>
                      <a:pt x="927885" y="471136"/>
                      <a:pt x="944111" y="464592"/>
                    </a:cubicBezTo>
                    <a:lnTo>
                      <a:pt x="944760" y="464321"/>
                    </a:lnTo>
                    <a:cubicBezTo>
                      <a:pt x="958011" y="458967"/>
                      <a:pt x="968828" y="454640"/>
                      <a:pt x="981105" y="454640"/>
                    </a:cubicBezTo>
                    <a:cubicBezTo>
                      <a:pt x="985432" y="454640"/>
                      <a:pt x="989867" y="455181"/>
                      <a:pt x="994735" y="456371"/>
                    </a:cubicBezTo>
                    <a:cubicBezTo>
                      <a:pt x="1001225" y="457993"/>
                      <a:pt x="1005281" y="459940"/>
                      <a:pt x="1008310" y="461401"/>
                    </a:cubicBezTo>
                    <a:cubicBezTo>
                      <a:pt x="1009716" y="462050"/>
                      <a:pt x="1010690" y="462536"/>
                      <a:pt x="1011717" y="462536"/>
                    </a:cubicBezTo>
                    <a:cubicBezTo>
                      <a:pt x="1013015" y="462536"/>
                      <a:pt x="1014368" y="461725"/>
                      <a:pt x="1016639" y="459399"/>
                    </a:cubicBezTo>
                    <a:cubicBezTo>
                      <a:pt x="1020912" y="455127"/>
                      <a:pt x="1023670" y="449286"/>
                      <a:pt x="1025563" y="442417"/>
                    </a:cubicBezTo>
                    <a:cubicBezTo>
                      <a:pt x="1027618" y="435169"/>
                      <a:pt x="1028808" y="426678"/>
                      <a:pt x="1029890" y="417483"/>
                    </a:cubicBezTo>
                    <a:cubicBezTo>
                      <a:pt x="1029944" y="416834"/>
                      <a:pt x="1030106" y="416023"/>
                      <a:pt x="1030268" y="414996"/>
                    </a:cubicBezTo>
                    <a:cubicBezTo>
                      <a:pt x="1031945" y="405422"/>
                      <a:pt x="1036272" y="399149"/>
                      <a:pt x="1042600" y="395471"/>
                    </a:cubicBezTo>
                    <a:cubicBezTo>
                      <a:pt x="1047035" y="392929"/>
                      <a:pt x="1052227" y="391739"/>
                      <a:pt x="1058122" y="391739"/>
                    </a:cubicBezTo>
                    <a:cubicBezTo>
                      <a:pt x="1060286" y="391739"/>
                      <a:pt x="1062557" y="391901"/>
                      <a:pt x="1064883" y="392226"/>
                    </a:cubicBezTo>
                    <a:cubicBezTo>
                      <a:pt x="1065965" y="392334"/>
                      <a:pt x="1067263" y="392604"/>
                      <a:pt x="1068777" y="392875"/>
                    </a:cubicBezTo>
                    <a:cubicBezTo>
                      <a:pt x="1074024" y="393902"/>
                      <a:pt x="1082461" y="395200"/>
                      <a:pt x="1091926" y="396661"/>
                    </a:cubicBezTo>
                    <a:cubicBezTo>
                      <a:pt x="1111234" y="399635"/>
                      <a:pt x="1135086" y="403313"/>
                      <a:pt x="1151798" y="407640"/>
                    </a:cubicBezTo>
                    <a:cubicBezTo>
                      <a:pt x="1153475" y="408073"/>
                      <a:pt x="1156395" y="408884"/>
                      <a:pt x="1159045" y="409587"/>
                    </a:cubicBezTo>
                    <a:cubicBezTo>
                      <a:pt x="1164400" y="411047"/>
                      <a:pt x="1168510" y="412129"/>
                      <a:pt x="1171539" y="412562"/>
                    </a:cubicBezTo>
                    <a:cubicBezTo>
                      <a:pt x="1171972" y="412616"/>
                      <a:pt x="1172350" y="412670"/>
                      <a:pt x="1172675" y="412670"/>
                    </a:cubicBezTo>
                    <a:cubicBezTo>
                      <a:pt x="1175649" y="412670"/>
                      <a:pt x="1176839" y="410615"/>
                      <a:pt x="1177597" y="404503"/>
                    </a:cubicBezTo>
                    <a:cubicBezTo>
                      <a:pt x="1178408" y="398067"/>
                      <a:pt x="1177921" y="393578"/>
                      <a:pt x="1177488" y="389900"/>
                    </a:cubicBezTo>
                    <a:cubicBezTo>
                      <a:pt x="1176677" y="382869"/>
                      <a:pt x="1176136" y="378109"/>
                      <a:pt x="1182140" y="369672"/>
                    </a:cubicBezTo>
                    <a:cubicBezTo>
                      <a:pt x="1185439" y="365021"/>
                      <a:pt x="1188468" y="362803"/>
                      <a:pt x="1190902" y="361019"/>
                    </a:cubicBezTo>
                    <a:cubicBezTo>
                      <a:pt x="1193227" y="359288"/>
                      <a:pt x="1194579" y="358314"/>
                      <a:pt x="1193389" y="350202"/>
                    </a:cubicBezTo>
                    <a:cubicBezTo>
                      <a:pt x="1192578" y="344793"/>
                      <a:pt x="1191226" y="340033"/>
                      <a:pt x="1190090" y="336031"/>
                    </a:cubicBezTo>
                    <a:cubicBezTo>
                      <a:pt x="1189117" y="332624"/>
                      <a:pt x="1188305" y="329703"/>
                      <a:pt x="1187927" y="326999"/>
                    </a:cubicBezTo>
                    <a:cubicBezTo>
                      <a:pt x="1187062" y="319860"/>
                      <a:pt x="1188900" y="315533"/>
                      <a:pt x="1196851" y="314451"/>
                    </a:cubicBezTo>
                    <a:cubicBezTo>
                      <a:pt x="1201070" y="313856"/>
                      <a:pt x="1210156" y="313424"/>
                      <a:pt x="1219891" y="312883"/>
                    </a:cubicBezTo>
                    <a:cubicBezTo>
                      <a:pt x="1233196" y="312180"/>
                      <a:pt x="1247691" y="311422"/>
                      <a:pt x="1250882" y="310395"/>
                    </a:cubicBezTo>
                    <a:cubicBezTo>
                      <a:pt x="1252937" y="309746"/>
                      <a:pt x="1254992" y="308015"/>
                      <a:pt x="1256831" y="305419"/>
                    </a:cubicBezTo>
                    <a:cubicBezTo>
                      <a:pt x="1258995" y="302390"/>
                      <a:pt x="1260780" y="298388"/>
                      <a:pt x="1261915" y="293845"/>
                    </a:cubicBezTo>
                    <a:lnTo>
                      <a:pt x="1262456" y="292060"/>
                    </a:lnTo>
                    <a:cubicBezTo>
                      <a:pt x="1264998" y="285732"/>
                      <a:pt x="1271597" y="282271"/>
                      <a:pt x="1278628" y="280756"/>
                    </a:cubicBezTo>
                    <a:cubicBezTo>
                      <a:pt x="1281765" y="280107"/>
                      <a:pt x="1285064" y="279783"/>
                      <a:pt x="1288038" y="279783"/>
                    </a:cubicBezTo>
                    <a:cubicBezTo>
                      <a:pt x="1291013" y="279783"/>
                      <a:pt x="1293717" y="280053"/>
                      <a:pt x="1295664" y="280594"/>
                    </a:cubicBezTo>
                    <a:lnTo>
                      <a:pt x="1297503" y="281243"/>
                    </a:lnTo>
                    <a:cubicBezTo>
                      <a:pt x="1301019" y="282757"/>
                      <a:pt x="1312647" y="290113"/>
                      <a:pt x="1324600" y="299253"/>
                    </a:cubicBezTo>
                    <a:cubicBezTo>
                      <a:pt x="1332659" y="305419"/>
                      <a:pt x="1340934" y="312504"/>
                      <a:pt x="1347154" y="319211"/>
                    </a:cubicBezTo>
                    <a:cubicBezTo>
                      <a:pt x="1354293" y="326945"/>
                      <a:pt x="1355753" y="333976"/>
                      <a:pt x="1357105" y="340142"/>
                    </a:cubicBezTo>
                    <a:lnTo>
                      <a:pt x="1357105" y="340196"/>
                    </a:lnTo>
                    <a:cubicBezTo>
                      <a:pt x="1358403" y="346199"/>
                      <a:pt x="1359431" y="351067"/>
                      <a:pt x="1370518" y="354150"/>
                    </a:cubicBezTo>
                    <a:cubicBezTo>
                      <a:pt x="1380200" y="356800"/>
                      <a:pt x="1395830" y="357882"/>
                      <a:pt x="1411839" y="357990"/>
                    </a:cubicBezTo>
                    <a:cubicBezTo>
                      <a:pt x="1412759" y="357990"/>
                      <a:pt x="1413678" y="357990"/>
                      <a:pt x="1414598" y="357990"/>
                    </a:cubicBezTo>
                    <a:cubicBezTo>
                      <a:pt x="1436232" y="357990"/>
                      <a:pt x="1457866" y="356367"/>
                      <a:pt x="1466411" y="354745"/>
                    </a:cubicBezTo>
                    <a:cubicBezTo>
                      <a:pt x="1470251" y="354042"/>
                      <a:pt x="1472253" y="351986"/>
                      <a:pt x="1474092" y="350147"/>
                    </a:cubicBezTo>
                    <a:cubicBezTo>
                      <a:pt x="1477499" y="346848"/>
                      <a:pt x="1480582" y="343765"/>
                      <a:pt x="1487180" y="343765"/>
                    </a:cubicBezTo>
                    <a:cubicBezTo>
                      <a:pt x="1492318" y="343765"/>
                      <a:pt x="1499566" y="345604"/>
                      <a:pt x="1510653" y="350526"/>
                    </a:cubicBezTo>
                    <a:cubicBezTo>
                      <a:pt x="1524066" y="356475"/>
                      <a:pt x="1535046" y="363182"/>
                      <a:pt x="1544240" y="368699"/>
                    </a:cubicBezTo>
                    <a:cubicBezTo>
                      <a:pt x="1554841" y="375135"/>
                      <a:pt x="1562629" y="379840"/>
                      <a:pt x="1567496" y="379840"/>
                    </a:cubicBezTo>
                    <a:cubicBezTo>
                      <a:pt x="1568524" y="379840"/>
                      <a:pt x="1569390" y="379624"/>
                      <a:pt x="1570147" y="379191"/>
                    </a:cubicBezTo>
                    <a:cubicBezTo>
                      <a:pt x="1574257" y="376757"/>
                      <a:pt x="1579395" y="369402"/>
                      <a:pt x="1584696" y="361830"/>
                    </a:cubicBezTo>
                    <a:cubicBezTo>
                      <a:pt x="1592105" y="351229"/>
                      <a:pt x="1599894" y="340196"/>
                      <a:pt x="1608710" y="337059"/>
                    </a:cubicBezTo>
                    <a:cubicBezTo>
                      <a:pt x="1612658" y="335653"/>
                      <a:pt x="1615957" y="335328"/>
                      <a:pt x="1618824" y="335328"/>
                    </a:cubicBezTo>
                    <a:cubicBezTo>
                      <a:pt x="1620284" y="335328"/>
                      <a:pt x="1621690" y="335382"/>
                      <a:pt x="1622988" y="335490"/>
                    </a:cubicBezTo>
                    <a:cubicBezTo>
                      <a:pt x="1623529" y="335544"/>
                      <a:pt x="1624070" y="335544"/>
                      <a:pt x="1624557" y="335544"/>
                    </a:cubicBezTo>
                    <a:cubicBezTo>
                      <a:pt x="1626774" y="335544"/>
                      <a:pt x="1628396" y="334895"/>
                      <a:pt x="1630019" y="330731"/>
                    </a:cubicBezTo>
                    <a:cubicBezTo>
                      <a:pt x="1632237" y="324998"/>
                      <a:pt x="1634995" y="308502"/>
                      <a:pt x="1637970" y="290870"/>
                    </a:cubicBezTo>
                    <a:cubicBezTo>
                      <a:pt x="1641701" y="268479"/>
                      <a:pt x="1645758" y="244195"/>
                      <a:pt x="1650139" y="234621"/>
                    </a:cubicBezTo>
                    <a:cubicBezTo>
                      <a:pt x="1653979" y="226238"/>
                      <a:pt x="1662849" y="215692"/>
                      <a:pt x="1672260" y="206659"/>
                    </a:cubicBezTo>
                    <a:cubicBezTo>
                      <a:pt x="1682536" y="196870"/>
                      <a:pt x="1693894" y="188649"/>
                      <a:pt x="1700654" y="186702"/>
                    </a:cubicBezTo>
                    <a:cubicBezTo>
                      <a:pt x="1707361" y="184755"/>
                      <a:pt x="1714825" y="183673"/>
                      <a:pt x="1724236" y="182267"/>
                    </a:cubicBezTo>
                    <a:cubicBezTo>
                      <a:pt x="1731916" y="181131"/>
                      <a:pt x="1741002" y="179779"/>
                      <a:pt x="1751765" y="177724"/>
                    </a:cubicBezTo>
                    <a:cubicBezTo>
                      <a:pt x="1765124" y="175128"/>
                      <a:pt x="1773020" y="170639"/>
                      <a:pt x="1779078" y="167231"/>
                    </a:cubicBezTo>
                    <a:cubicBezTo>
                      <a:pt x="1784108" y="164419"/>
                      <a:pt x="1788056" y="162147"/>
                      <a:pt x="1793086" y="161661"/>
                    </a:cubicBezTo>
                    <a:cubicBezTo>
                      <a:pt x="1793627" y="161606"/>
                      <a:pt x="1794222" y="161552"/>
                      <a:pt x="1794762" y="161552"/>
                    </a:cubicBezTo>
                    <a:cubicBezTo>
                      <a:pt x="1801793" y="161552"/>
                      <a:pt x="1808175" y="166204"/>
                      <a:pt x="1817478" y="172856"/>
                    </a:cubicBezTo>
                    <a:cubicBezTo>
                      <a:pt x="1823428" y="177129"/>
                      <a:pt x="1830729" y="182375"/>
                      <a:pt x="1839870" y="187676"/>
                    </a:cubicBezTo>
                    <a:cubicBezTo>
                      <a:pt x="1849497" y="193192"/>
                      <a:pt x="1858042" y="197249"/>
                      <a:pt x="1865885" y="200980"/>
                    </a:cubicBezTo>
                    <a:cubicBezTo>
                      <a:pt x="1877513" y="206497"/>
                      <a:pt x="1887627" y="211311"/>
                      <a:pt x="1897687" y="219099"/>
                    </a:cubicBezTo>
                    <a:cubicBezTo>
                      <a:pt x="1906124" y="225643"/>
                      <a:pt x="1912398" y="230511"/>
                      <a:pt x="1916238" y="235000"/>
                    </a:cubicBezTo>
                    <a:cubicBezTo>
                      <a:pt x="1921268" y="240949"/>
                      <a:pt x="1922512" y="246196"/>
                      <a:pt x="1919537" y="252686"/>
                    </a:cubicBezTo>
                    <a:cubicBezTo>
                      <a:pt x="1917969" y="256147"/>
                      <a:pt x="1914128" y="260204"/>
                      <a:pt x="1909748" y="264909"/>
                    </a:cubicBezTo>
                    <a:cubicBezTo>
                      <a:pt x="1901959" y="273184"/>
                      <a:pt x="1891954" y="283839"/>
                      <a:pt x="1894333" y="290221"/>
                    </a:cubicBezTo>
                    <a:cubicBezTo>
                      <a:pt x="1896875" y="297144"/>
                      <a:pt x="1899580" y="303959"/>
                      <a:pt x="1901689" y="309151"/>
                    </a:cubicBezTo>
                    <a:cubicBezTo>
                      <a:pt x="1903095" y="306987"/>
                      <a:pt x="1904664" y="304445"/>
                      <a:pt x="1906340" y="301903"/>
                    </a:cubicBezTo>
                    <a:cubicBezTo>
                      <a:pt x="1910235" y="295738"/>
                      <a:pt x="1914453" y="289031"/>
                      <a:pt x="1918239" y="283893"/>
                    </a:cubicBezTo>
                    <a:cubicBezTo>
                      <a:pt x="1924783" y="275077"/>
                      <a:pt x="1933167" y="273833"/>
                      <a:pt x="1944254" y="272265"/>
                    </a:cubicBezTo>
                    <a:cubicBezTo>
                      <a:pt x="1948310" y="271724"/>
                      <a:pt x="1952800" y="271021"/>
                      <a:pt x="1957559" y="269939"/>
                    </a:cubicBezTo>
                    <a:cubicBezTo>
                      <a:pt x="1965185" y="268154"/>
                      <a:pt x="1969836" y="266099"/>
                      <a:pt x="1972703" y="263503"/>
                    </a:cubicBezTo>
                    <a:cubicBezTo>
                      <a:pt x="1975461" y="261069"/>
                      <a:pt x="1976867" y="257770"/>
                      <a:pt x="1978219" y="253497"/>
                    </a:cubicBezTo>
                    <a:cubicBezTo>
                      <a:pt x="1980275" y="246899"/>
                      <a:pt x="1983844" y="240949"/>
                      <a:pt x="1988820" y="237218"/>
                    </a:cubicBezTo>
                    <a:cubicBezTo>
                      <a:pt x="1992173" y="234730"/>
                      <a:pt x="1996121" y="233215"/>
                      <a:pt x="2000556" y="233215"/>
                    </a:cubicBezTo>
                    <a:cubicBezTo>
                      <a:pt x="2002233" y="233215"/>
                      <a:pt x="2004018" y="233432"/>
                      <a:pt x="2005803" y="233864"/>
                    </a:cubicBezTo>
                    <a:cubicBezTo>
                      <a:pt x="2012726" y="235595"/>
                      <a:pt x="2019811" y="239056"/>
                      <a:pt x="2025273" y="241761"/>
                    </a:cubicBezTo>
                    <a:cubicBezTo>
                      <a:pt x="2028627" y="243437"/>
                      <a:pt x="2031277" y="244735"/>
                      <a:pt x="2031764" y="244789"/>
                    </a:cubicBezTo>
                    <a:lnTo>
                      <a:pt x="2032683" y="244735"/>
                    </a:lnTo>
                    <a:cubicBezTo>
                      <a:pt x="2034414" y="244627"/>
                      <a:pt x="2037064" y="244086"/>
                      <a:pt x="2039282" y="242842"/>
                    </a:cubicBezTo>
                    <a:cubicBezTo>
                      <a:pt x="2040850" y="241977"/>
                      <a:pt x="2042094" y="240841"/>
                      <a:pt x="2042256" y="239381"/>
                    </a:cubicBezTo>
                    <a:lnTo>
                      <a:pt x="2042256" y="238732"/>
                    </a:lnTo>
                    <a:cubicBezTo>
                      <a:pt x="2042040" y="235920"/>
                      <a:pt x="2042148" y="232404"/>
                      <a:pt x="2042310" y="228456"/>
                    </a:cubicBezTo>
                    <a:cubicBezTo>
                      <a:pt x="2042472" y="222020"/>
                      <a:pt x="2042689" y="214177"/>
                      <a:pt x="2041607" y="206227"/>
                    </a:cubicBezTo>
                    <a:cubicBezTo>
                      <a:pt x="2034414" y="206010"/>
                      <a:pt x="2030466" y="205632"/>
                      <a:pt x="2025382" y="205415"/>
                    </a:cubicBezTo>
                    <a:cubicBezTo>
                      <a:pt x="2025111" y="205415"/>
                      <a:pt x="2024841" y="205415"/>
                      <a:pt x="2024516" y="205415"/>
                    </a:cubicBezTo>
                    <a:cubicBezTo>
                      <a:pt x="2017323" y="205415"/>
                      <a:pt x="2009372" y="209418"/>
                      <a:pt x="2010617" y="216773"/>
                    </a:cubicBezTo>
                    <a:cubicBezTo>
                      <a:pt x="2011644" y="222939"/>
                      <a:pt x="2013104" y="227644"/>
                      <a:pt x="2011266" y="227644"/>
                    </a:cubicBezTo>
                    <a:cubicBezTo>
                      <a:pt x="2010779" y="227644"/>
                      <a:pt x="2010184" y="227374"/>
                      <a:pt x="2009318" y="226779"/>
                    </a:cubicBezTo>
                    <a:cubicBezTo>
                      <a:pt x="2004829" y="223804"/>
                      <a:pt x="2006722" y="218126"/>
                      <a:pt x="2002558" y="211094"/>
                    </a:cubicBezTo>
                    <a:cubicBezTo>
                      <a:pt x="1998393" y="204063"/>
                      <a:pt x="1998069" y="199033"/>
                      <a:pt x="1990984" y="199033"/>
                    </a:cubicBezTo>
                    <a:cubicBezTo>
                      <a:pt x="1983898" y="199033"/>
                      <a:pt x="1984385" y="204550"/>
                      <a:pt x="1975083" y="207903"/>
                    </a:cubicBezTo>
                    <a:cubicBezTo>
                      <a:pt x="1965780" y="211257"/>
                      <a:pt x="1960317" y="210932"/>
                      <a:pt x="1956423" y="216287"/>
                    </a:cubicBezTo>
                    <a:cubicBezTo>
                      <a:pt x="1953070" y="220938"/>
                      <a:pt x="1946580" y="227807"/>
                      <a:pt x="1942415" y="227807"/>
                    </a:cubicBezTo>
                    <a:cubicBezTo>
                      <a:pt x="1941766" y="227807"/>
                      <a:pt x="1941171" y="227644"/>
                      <a:pt x="1940684" y="227320"/>
                    </a:cubicBezTo>
                    <a:cubicBezTo>
                      <a:pt x="1936844" y="224670"/>
                      <a:pt x="1944254" y="217639"/>
                      <a:pt x="1945498" y="212933"/>
                    </a:cubicBezTo>
                    <a:cubicBezTo>
                      <a:pt x="1946796" y="208282"/>
                      <a:pt x="1947120" y="207254"/>
                      <a:pt x="1937764" y="203252"/>
                    </a:cubicBezTo>
                    <a:cubicBezTo>
                      <a:pt x="1928407" y="199250"/>
                      <a:pt x="1925865" y="195572"/>
                      <a:pt x="1925540" y="188270"/>
                    </a:cubicBezTo>
                    <a:cubicBezTo>
                      <a:pt x="1925216" y="180915"/>
                      <a:pt x="1928407" y="178211"/>
                      <a:pt x="1919104" y="175560"/>
                    </a:cubicBezTo>
                    <a:cubicBezTo>
                      <a:pt x="1909748" y="172910"/>
                      <a:pt x="1912668" y="174262"/>
                      <a:pt x="1897903" y="170585"/>
                    </a:cubicBezTo>
                    <a:cubicBezTo>
                      <a:pt x="1891629" y="169016"/>
                      <a:pt x="1886870" y="168908"/>
                      <a:pt x="1883084" y="168908"/>
                    </a:cubicBezTo>
                    <a:cubicBezTo>
                      <a:pt x="1882759" y="168908"/>
                      <a:pt x="1882435" y="168908"/>
                      <a:pt x="1882110" y="168908"/>
                    </a:cubicBezTo>
                    <a:cubicBezTo>
                      <a:pt x="1881786" y="168908"/>
                      <a:pt x="1881461" y="168908"/>
                      <a:pt x="1881137" y="168908"/>
                    </a:cubicBezTo>
                    <a:cubicBezTo>
                      <a:pt x="1877080" y="168908"/>
                      <a:pt x="1874105" y="168746"/>
                      <a:pt x="1871185" y="166258"/>
                    </a:cubicBezTo>
                    <a:cubicBezTo>
                      <a:pt x="1865398" y="161282"/>
                      <a:pt x="1863775" y="153548"/>
                      <a:pt x="1870211" y="153548"/>
                    </a:cubicBezTo>
                    <a:cubicBezTo>
                      <a:pt x="1876647" y="153548"/>
                      <a:pt x="1885950" y="154575"/>
                      <a:pt x="1892711" y="156577"/>
                    </a:cubicBezTo>
                    <a:cubicBezTo>
                      <a:pt x="1899471" y="158578"/>
                      <a:pt x="1905258" y="159876"/>
                      <a:pt x="1916184" y="161552"/>
                    </a:cubicBezTo>
                    <a:cubicBezTo>
                      <a:pt x="1927109" y="163229"/>
                      <a:pt x="1929381" y="163878"/>
                      <a:pt x="1939332" y="164203"/>
                    </a:cubicBezTo>
                    <a:cubicBezTo>
                      <a:pt x="1949284" y="164527"/>
                      <a:pt x="1951880" y="164527"/>
                      <a:pt x="1961237" y="164527"/>
                    </a:cubicBezTo>
                    <a:cubicBezTo>
                      <a:pt x="1970539" y="164527"/>
                      <a:pt x="1976326" y="164203"/>
                      <a:pt x="1986008" y="162526"/>
                    </a:cubicBezTo>
                    <a:cubicBezTo>
                      <a:pt x="1995635" y="160849"/>
                      <a:pt x="1999204" y="161823"/>
                      <a:pt x="2004992" y="154143"/>
                    </a:cubicBezTo>
                    <a:cubicBezTo>
                      <a:pt x="2010779" y="146463"/>
                      <a:pt x="2009805" y="143758"/>
                      <a:pt x="2020081" y="141757"/>
                    </a:cubicBezTo>
                    <a:cubicBezTo>
                      <a:pt x="2030357" y="139756"/>
                      <a:pt x="2031655" y="139107"/>
                      <a:pt x="2041012" y="138458"/>
                    </a:cubicBezTo>
                    <a:cubicBezTo>
                      <a:pt x="2042256" y="138350"/>
                      <a:pt x="2043392" y="138350"/>
                      <a:pt x="2044474" y="138350"/>
                    </a:cubicBezTo>
                    <a:cubicBezTo>
                      <a:pt x="2045610" y="138350"/>
                      <a:pt x="2046637" y="138404"/>
                      <a:pt x="2047611" y="138404"/>
                    </a:cubicBezTo>
                    <a:cubicBezTo>
                      <a:pt x="2048584" y="138458"/>
                      <a:pt x="2049450" y="138458"/>
                      <a:pt x="2050261" y="138458"/>
                    </a:cubicBezTo>
                    <a:cubicBezTo>
                      <a:pt x="2053776" y="138458"/>
                      <a:pt x="2056156" y="137863"/>
                      <a:pt x="2058049" y="134131"/>
                    </a:cubicBezTo>
                    <a:cubicBezTo>
                      <a:pt x="2061294" y="127803"/>
                      <a:pt x="2065459" y="124450"/>
                      <a:pt x="2057400" y="118122"/>
                    </a:cubicBezTo>
                    <a:cubicBezTo>
                      <a:pt x="2049396" y="111794"/>
                      <a:pt x="2045826" y="109090"/>
                      <a:pt x="2034901" y="108441"/>
                    </a:cubicBezTo>
                    <a:cubicBezTo>
                      <a:pt x="2026571" y="107954"/>
                      <a:pt x="2024949" y="106656"/>
                      <a:pt x="2019703" y="106656"/>
                    </a:cubicBezTo>
                    <a:cubicBezTo>
                      <a:pt x="2018026" y="106656"/>
                      <a:pt x="2016025" y="106764"/>
                      <a:pt x="2013321" y="107089"/>
                    </a:cubicBezTo>
                    <a:cubicBezTo>
                      <a:pt x="2011752" y="107305"/>
                      <a:pt x="2010184" y="107359"/>
                      <a:pt x="2008507" y="107359"/>
                    </a:cubicBezTo>
                    <a:cubicBezTo>
                      <a:pt x="1998177" y="107359"/>
                      <a:pt x="1986603" y="104114"/>
                      <a:pt x="1982763" y="102113"/>
                    </a:cubicBezTo>
                    <a:cubicBezTo>
                      <a:pt x="1978273" y="99787"/>
                      <a:pt x="1974055" y="100112"/>
                      <a:pt x="1978273" y="96758"/>
                    </a:cubicBezTo>
                    <a:cubicBezTo>
                      <a:pt x="1982438" y="93405"/>
                      <a:pt x="1988928" y="98760"/>
                      <a:pt x="1988928" y="89403"/>
                    </a:cubicBezTo>
                    <a:cubicBezTo>
                      <a:pt x="1988928" y="80046"/>
                      <a:pt x="1992768" y="79018"/>
                      <a:pt x="1987306" y="76368"/>
                    </a:cubicBezTo>
                    <a:cubicBezTo>
                      <a:pt x="1984006" y="74746"/>
                      <a:pt x="1981951" y="73015"/>
                      <a:pt x="1979301" y="73015"/>
                    </a:cubicBezTo>
                    <a:cubicBezTo>
                      <a:pt x="1977570" y="73015"/>
                      <a:pt x="1975569" y="73718"/>
                      <a:pt x="1972811" y="75719"/>
                    </a:cubicBezTo>
                    <a:cubicBezTo>
                      <a:pt x="1967240" y="79667"/>
                      <a:pt x="1967456" y="84048"/>
                      <a:pt x="1964266" y="84048"/>
                    </a:cubicBezTo>
                    <a:cubicBezTo>
                      <a:pt x="1963400" y="84048"/>
                      <a:pt x="1962372" y="83778"/>
                      <a:pt x="1960858" y="83075"/>
                    </a:cubicBezTo>
                    <a:cubicBezTo>
                      <a:pt x="1953773" y="79776"/>
                      <a:pt x="1951826" y="78424"/>
                      <a:pt x="1951555" y="75070"/>
                    </a:cubicBezTo>
                    <a:cubicBezTo>
                      <a:pt x="1951339" y="72853"/>
                      <a:pt x="1947715" y="71338"/>
                      <a:pt x="1944092" y="71338"/>
                    </a:cubicBezTo>
                    <a:cubicBezTo>
                      <a:pt x="1942361" y="71338"/>
                      <a:pt x="1940684" y="71663"/>
                      <a:pt x="1939332" y="72420"/>
                    </a:cubicBezTo>
                    <a:cubicBezTo>
                      <a:pt x="1935168" y="74746"/>
                      <a:pt x="1936412" y="72745"/>
                      <a:pt x="1931922" y="75449"/>
                    </a:cubicBezTo>
                    <a:cubicBezTo>
                      <a:pt x="1928948" y="77234"/>
                      <a:pt x="1925486" y="80046"/>
                      <a:pt x="1922404" y="80046"/>
                    </a:cubicBezTo>
                    <a:cubicBezTo>
                      <a:pt x="1920835" y="80046"/>
                      <a:pt x="1919429" y="79343"/>
                      <a:pt x="1918131" y="77450"/>
                    </a:cubicBezTo>
                    <a:cubicBezTo>
                      <a:pt x="1914237" y="71771"/>
                      <a:pt x="1916184" y="71446"/>
                      <a:pt x="1911695" y="66795"/>
                    </a:cubicBezTo>
                    <a:cubicBezTo>
                      <a:pt x="1907205" y="62144"/>
                      <a:pt x="1902068" y="58412"/>
                      <a:pt x="1898822" y="57114"/>
                    </a:cubicBezTo>
                    <a:cubicBezTo>
                      <a:pt x="1896497" y="56140"/>
                      <a:pt x="1894496" y="53274"/>
                      <a:pt x="1891954" y="53274"/>
                    </a:cubicBezTo>
                    <a:cubicBezTo>
                      <a:pt x="1890980" y="53274"/>
                      <a:pt x="1889953" y="53707"/>
                      <a:pt x="1888817" y="54788"/>
                    </a:cubicBezTo>
                    <a:cubicBezTo>
                      <a:pt x="1884652" y="58791"/>
                      <a:pt x="1878162" y="62793"/>
                      <a:pt x="1874322" y="69499"/>
                    </a:cubicBezTo>
                    <a:cubicBezTo>
                      <a:pt x="1870482" y="76206"/>
                      <a:pt x="1861125" y="76530"/>
                      <a:pt x="1860476" y="85833"/>
                    </a:cubicBezTo>
                    <a:cubicBezTo>
                      <a:pt x="1859827" y="95190"/>
                      <a:pt x="1858583" y="99841"/>
                      <a:pt x="1858258" y="107575"/>
                    </a:cubicBezTo>
                    <a:cubicBezTo>
                      <a:pt x="1857934" y="115255"/>
                      <a:pt x="1852471" y="118555"/>
                      <a:pt x="1848307" y="121583"/>
                    </a:cubicBezTo>
                    <a:cubicBezTo>
                      <a:pt x="1844142" y="124558"/>
                      <a:pt x="1840573" y="131914"/>
                      <a:pt x="1838680" y="133590"/>
                    </a:cubicBezTo>
                    <a:cubicBezTo>
                      <a:pt x="1837652" y="134456"/>
                      <a:pt x="1834840" y="135754"/>
                      <a:pt x="1832406" y="135754"/>
                    </a:cubicBezTo>
                    <a:cubicBezTo>
                      <a:pt x="1830242" y="135754"/>
                      <a:pt x="1828404" y="134780"/>
                      <a:pt x="1828404" y="131589"/>
                    </a:cubicBezTo>
                    <a:cubicBezTo>
                      <a:pt x="1828404" y="124883"/>
                      <a:pt x="1838680" y="117257"/>
                      <a:pt x="1837111" y="113579"/>
                    </a:cubicBezTo>
                    <a:cubicBezTo>
                      <a:pt x="1835867" y="110766"/>
                      <a:pt x="1835543" y="108549"/>
                      <a:pt x="1831757" y="108549"/>
                    </a:cubicBezTo>
                    <a:cubicBezTo>
                      <a:pt x="1830567" y="108549"/>
                      <a:pt x="1829107" y="108765"/>
                      <a:pt x="1827105" y="109252"/>
                    </a:cubicBezTo>
                    <a:cubicBezTo>
                      <a:pt x="1821859" y="110496"/>
                      <a:pt x="1815910" y="112173"/>
                      <a:pt x="1811854" y="112173"/>
                    </a:cubicBezTo>
                    <a:cubicBezTo>
                      <a:pt x="1809366" y="112173"/>
                      <a:pt x="1807635" y="111578"/>
                      <a:pt x="1807148" y="109955"/>
                    </a:cubicBezTo>
                    <a:cubicBezTo>
                      <a:pt x="1805850" y="105628"/>
                      <a:pt x="1805255" y="101302"/>
                      <a:pt x="1812935" y="98976"/>
                    </a:cubicBezTo>
                    <a:cubicBezTo>
                      <a:pt x="1820669" y="96650"/>
                      <a:pt x="1822887" y="96326"/>
                      <a:pt x="1828674" y="90971"/>
                    </a:cubicBezTo>
                    <a:cubicBezTo>
                      <a:pt x="1834461" y="85617"/>
                      <a:pt x="1838680" y="78964"/>
                      <a:pt x="1836408" y="76639"/>
                    </a:cubicBezTo>
                    <a:cubicBezTo>
                      <a:pt x="1834948" y="75124"/>
                      <a:pt x="1835110" y="73069"/>
                      <a:pt x="1832947" y="73069"/>
                    </a:cubicBezTo>
                    <a:cubicBezTo>
                      <a:pt x="1831757" y="73069"/>
                      <a:pt x="1829918" y="73664"/>
                      <a:pt x="1826781" y="75287"/>
                    </a:cubicBezTo>
                    <a:cubicBezTo>
                      <a:pt x="1817749" y="79992"/>
                      <a:pt x="1809420" y="81993"/>
                      <a:pt x="1803308" y="83291"/>
                    </a:cubicBezTo>
                    <a:cubicBezTo>
                      <a:pt x="1802442" y="83453"/>
                      <a:pt x="1801793" y="83562"/>
                      <a:pt x="1801307" y="83562"/>
                    </a:cubicBezTo>
                    <a:cubicBezTo>
                      <a:pt x="1798062" y="83562"/>
                      <a:pt x="1800766" y="80154"/>
                      <a:pt x="1803362" y="75557"/>
                    </a:cubicBezTo>
                    <a:cubicBezTo>
                      <a:pt x="1806445" y="70203"/>
                      <a:pt x="1808554" y="67715"/>
                      <a:pt x="1809798" y="63550"/>
                    </a:cubicBezTo>
                    <a:cubicBezTo>
                      <a:pt x="1811096" y="59385"/>
                      <a:pt x="1809149" y="57222"/>
                      <a:pt x="1819425" y="56519"/>
                    </a:cubicBezTo>
                    <a:cubicBezTo>
                      <a:pt x="1829702" y="55816"/>
                      <a:pt x="1836787" y="56032"/>
                      <a:pt x="1843764" y="54356"/>
                    </a:cubicBezTo>
                    <a:cubicBezTo>
                      <a:pt x="1850687" y="52679"/>
                      <a:pt x="1850362" y="51165"/>
                      <a:pt x="1853715" y="45972"/>
                    </a:cubicBezTo>
                    <a:cubicBezTo>
                      <a:pt x="1857069" y="40780"/>
                      <a:pt x="1856257" y="37427"/>
                      <a:pt x="1848686" y="36129"/>
                    </a:cubicBezTo>
                    <a:cubicBezTo>
                      <a:pt x="1841113" y="34777"/>
                      <a:pt x="1834190" y="32451"/>
                      <a:pt x="1830513" y="29098"/>
                    </a:cubicBezTo>
                    <a:cubicBezTo>
                      <a:pt x="1826781" y="25745"/>
                      <a:pt x="1822130" y="27746"/>
                      <a:pt x="1815369" y="24609"/>
                    </a:cubicBezTo>
                    <a:cubicBezTo>
                      <a:pt x="1809906" y="20715"/>
                      <a:pt x="1808284" y="15793"/>
                      <a:pt x="1804336" y="15793"/>
                    </a:cubicBezTo>
                    <a:moveTo>
                      <a:pt x="1444236" y="56303"/>
                    </a:moveTo>
                    <a:cubicBezTo>
                      <a:pt x="1442830" y="56303"/>
                      <a:pt x="1441424" y="56952"/>
                      <a:pt x="1440126" y="58682"/>
                    </a:cubicBezTo>
                    <a:cubicBezTo>
                      <a:pt x="1436556" y="63496"/>
                      <a:pt x="1438017" y="66038"/>
                      <a:pt x="1430769" y="71338"/>
                    </a:cubicBezTo>
                    <a:cubicBezTo>
                      <a:pt x="1423522" y="76693"/>
                      <a:pt x="1420980" y="78207"/>
                      <a:pt x="1411785" y="79181"/>
                    </a:cubicBezTo>
                    <a:cubicBezTo>
                      <a:pt x="1410433" y="79289"/>
                      <a:pt x="1409081" y="79397"/>
                      <a:pt x="1407783" y="79397"/>
                    </a:cubicBezTo>
                    <a:cubicBezTo>
                      <a:pt x="1400373" y="79397"/>
                      <a:pt x="1394262" y="77342"/>
                      <a:pt x="1390530" y="77342"/>
                    </a:cubicBezTo>
                    <a:cubicBezTo>
                      <a:pt x="1378793" y="76855"/>
                      <a:pt x="1380416" y="74692"/>
                      <a:pt x="1375440" y="74692"/>
                    </a:cubicBezTo>
                    <a:cubicBezTo>
                      <a:pt x="1370410" y="74692"/>
                      <a:pt x="1368030" y="76368"/>
                      <a:pt x="1364299" y="79667"/>
                    </a:cubicBezTo>
                    <a:cubicBezTo>
                      <a:pt x="1361216" y="82480"/>
                      <a:pt x="1359485" y="83237"/>
                      <a:pt x="1356673" y="83237"/>
                    </a:cubicBezTo>
                    <a:cubicBezTo>
                      <a:pt x="1356078" y="83237"/>
                      <a:pt x="1355483" y="83183"/>
                      <a:pt x="1354834" y="83183"/>
                    </a:cubicBezTo>
                    <a:cubicBezTo>
                      <a:pt x="1352021" y="82967"/>
                      <a:pt x="1349642" y="80533"/>
                      <a:pt x="1347803" y="80533"/>
                    </a:cubicBezTo>
                    <a:cubicBezTo>
                      <a:pt x="1346991" y="80533"/>
                      <a:pt x="1346234" y="81020"/>
                      <a:pt x="1345639" y="82318"/>
                    </a:cubicBezTo>
                    <a:cubicBezTo>
                      <a:pt x="1343746" y="86644"/>
                      <a:pt x="1340826" y="91188"/>
                      <a:pt x="1346288" y="94865"/>
                    </a:cubicBezTo>
                    <a:cubicBezTo>
                      <a:pt x="1350777" y="97840"/>
                      <a:pt x="1354780" y="100869"/>
                      <a:pt x="1360350" y="100869"/>
                    </a:cubicBezTo>
                    <a:cubicBezTo>
                      <a:pt x="1361594" y="100869"/>
                      <a:pt x="1362892" y="100707"/>
                      <a:pt x="1364299" y="100382"/>
                    </a:cubicBezTo>
                    <a:cubicBezTo>
                      <a:pt x="1372033" y="98543"/>
                      <a:pt x="1375602" y="97407"/>
                      <a:pt x="1380903" y="97407"/>
                    </a:cubicBezTo>
                    <a:cubicBezTo>
                      <a:pt x="1384581" y="97407"/>
                      <a:pt x="1389502" y="98056"/>
                      <a:pt x="1393721" y="98056"/>
                    </a:cubicBezTo>
                    <a:cubicBezTo>
                      <a:pt x="1395560" y="98056"/>
                      <a:pt x="1397236" y="97948"/>
                      <a:pt x="1398643" y="97570"/>
                    </a:cubicBezTo>
                    <a:cubicBezTo>
                      <a:pt x="1403132" y="96380"/>
                      <a:pt x="1407945" y="96704"/>
                      <a:pt x="1410866" y="94054"/>
                    </a:cubicBezTo>
                    <a:cubicBezTo>
                      <a:pt x="1413786" y="91404"/>
                      <a:pt x="1415030" y="90917"/>
                      <a:pt x="1417464" y="87726"/>
                    </a:cubicBezTo>
                    <a:cubicBezTo>
                      <a:pt x="1419844" y="84535"/>
                      <a:pt x="1421629" y="83183"/>
                      <a:pt x="1426605" y="80857"/>
                    </a:cubicBezTo>
                    <a:cubicBezTo>
                      <a:pt x="1431635" y="78532"/>
                      <a:pt x="1436556" y="73502"/>
                      <a:pt x="1438828" y="70040"/>
                    </a:cubicBezTo>
                    <a:cubicBezTo>
                      <a:pt x="1441045" y="66525"/>
                      <a:pt x="1453810" y="61008"/>
                      <a:pt x="1451051" y="59331"/>
                    </a:cubicBezTo>
                    <a:cubicBezTo>
                      <a:pt x="1449266" y="58250"/>
                      <a:pt x="1446778" y="56303"/>
                      <a:pt x="1444236" y="56303"/>
                    </a:cubicBezTo>
                    <a:moveTo>
                      <a:pt x="1483610" y="73123"/>
                    </a:moveTo>
                    <a:cubicBezTo>
                      <a:pt x="1481880" y="73123"/>
                      <a:pt x="1480419" y="73772"/>
                      <a:pt x="1479338" y="75178"/>
                    </a:cubicBezTo>
                    <a:cubicBezTo>
                      <a:pt x="1477553" y="79018"/>
                      <a:pt x="1480474" y="79667"/>
                      <a:pt x="1480636" y="86212"/>
                    </a:cubicBezTo>
                    <a:cubicBezTo>
                      <a:pt x="1480798" y="92702"/>
                      <a:pt x="1479338" y="94541"/>
                      <a:pt x="1481609" y="95406"/>
                    </a:cubicBezTo>
                    <a:cubicBezTo>
                      <a:pt x="1482907" y="95893"/>
                      <a:pt x="1484368" y="96326"/>
                      <a:pt x="1485990" y="96326"/>
                    </a:cubicBezTo>
                    <a:cubicBezTo>
                      <a:pt x="1487234" y="96326"/>
                      <a:pt x="1488532" y="96055"/>
                      <a:pt x="1489830" y="95244"/>
                    </a:cubicBezTo>
                    <a:cubicBezTo>
                      <a:pt x="1492751" y="93405"/>
                      <a:pt x="1491885" y="92053"/>
                      <a:pt x="1496753" y="89727"/>
                    </a:cubicBezTo>
                    <a:cubicBezTo>
                      <a:pt x="1501567" y="87402"/>
                      <a:pt x="1505136" y="84914"/>
                      <a:pt x="1505136" y="82209"/>
                    </a:cubicBezTo>
                    <a:cubicBezTo>
                      <a:pt x="1505136" y="79559"/>
                      <a:pt x="1504812" y="78045"/>
                      <a:pt x="1500810" y="78045"/>
                    </a:cubicBezTo>
                    <a:cubicBezTo>
                      <a:pt x="1498863" y="78045"/>
                      <a:pt x="1497835" y="78424"/>
                      <a:pt x="1496645" y="78424"/>
                    </a:cubicBezTo>
                    <a:cubicBezTo>
                      <a:pt x="1495401" y="78424"/>
                      <a:pt x="1494103" y="77991"/>
                      <a:pt x="1491453" y="76206"/>
                    </a:cubicBezTo>
                    <a:cubicBezTo>
                      <a:pt x="1488532" y="74205"/>
                      <a:pt x="1485828" y="73123"/>
                      <a:pt x="1483610" y="73123"/>
                    </a:cubicBezTo>
                    <a:moveTo>
                      <a:pt x="1460138" y="93081"/>
                    </a:moveTo>
                    <a:cubicBezTo>
                      <a:pt x="1459489" y="93081"/>
                      <a:pt x="1458840" y="93189"/>
                      <a:pt x="1458136" y="93567"/>
                    </a:cubicBezTo>
                    <a:cubicBezTo>
                      <a:pt x="1453647" y="95568"/>
                      <a:pt x="1444291" y="98922"/>
                      <a:pt x="1440126" y="101734"/>
                    </a:cubicBezTo>
                    <a:cubicBezTo>
                      <a:pt x="1437205" y="104547"/>
                      <a:pt x="1425793" y="106926"/>
                      <a:pt x="1421791" y="108062"/>
                    </a:cubicBezTo>
                    <a:cubicBezTo>
                      <a:pt x="1417735" y="109252"/>
                      <a:pt x="1412921" y="108765"/>
                      <a:pt x="1414057" y="113254"/>
                    </a:cubicBezTo>
                    <a:cubicBezTo>
                      <a:pt x="1415193" y="117743"/>
                      <a:pt x="1412434" y="116716"/>
                      <a:pt x="1420493" y="120772"/>
                    </a:cubicBezTo>
                    <a:cubicBezTo>
                      <a:pt x="1426983" y="124017"/>
                      <a:pt x="1428011" y="128939"/>
                      <a:pt x="1432230" y="128939"/>
                    </a:cubicBezTo>
                    <a:cubicBezTo>
                      <a:pt x="1433257" y="128939"/>
                      <a:pt x="1434447" y="128669"/>
                      <a:pt x="1435961" y="127965"/>
                    </a:cubicBezTo>
                    <a:cubicBezTo>
                      <a:pt x="1443696" y="124504"/>
                      <a:pt x="1446616" y="120934"/>
                      <a:pt x="1448509" y="116770"/>
                    </a:cubicBezTo>
                    <a:cubicBezTo>
                      <a:pt x="1450456" y="112605"/>
                      <a:pt x="1453864" y="110766"/>
                      <a:pt x="1457217" y="108062"/>
                    </a:cubicBezTo>
                    <a:cubicBezTo>
                      <a:pt x="1460624" y="105412"/>
                      <a:pt x="1464464" y="105412"/>
                      <a:pt x="1464951" y="100869"/>
                    </a:cubicBezTo>
                    <a:cubicBezTo>
                      <a:pt x="1465276" y="97083"/>
                      <a:pt x="1463383" y="93081"/>
                      <a:pt x="1460138" y="93081"/>
                    </a:cubicBezTo>
                    <a:moveTo>
                      <a:pt x="1376089" y="118555"/>
                    </a:moveTo>
                    <a:cubicBezTo>
                      <a:pt x="1374953" y="118555"/>
                      <a:pt x="1374034" y="118825"/>
                      <a:pt x="1373493" y="119420"/>
                    </a:cubicBezTo>
                    <a:cubicBezTo>
                      <a:pt x="1371870" y="121746"/>
                      <a:pt x="1368355" y="125099"/>
                      <a:pt x="1374142" y="126613"/>
                    </a:cubicBezTo>
                    <a:cubicBezTo>
                      <a:pt x="1379929" y="128074"/>
                      <a:pt x="1380903" y="126397"/>
                      <a:pt x="1384581" y="130616"/>
                    </a:cubicBezTo>
                    <a:cubicBezTo>
                      <a:pt x="1388312" y="134780"/>
                      <a:pt x="1390692" y="134942"/>
                      <a:pt x="1393937" y="134942"/>
                    </a:cubicBezTo>
                    <a:cubicBezTo>
                      <a:pt x="1395830" y="134942"/>
                      <a:pt x="1398589" y="135429"/>
                      <a:pt x="1400427" y="135429"/>
                    </a:cubicBezTo>
                    <a:cubicBezTo>
                      <a:pt x="1401726" y="135429"/>
                      <a:pt x="1402537" y="135159"/>
                      <a:pt x="1402158" y="134294"/>
                    </a:cubicBezTo>
                    <a:cubicBezTo>
                      <a:pt x="1401185" y="132130"/>
                      <a:pt x="1400698" y="130778"/>
                      <a:pt x="1396209" y="129480"/>
                    </a:cubicBezTo>
                    <a:cubicBezTo>
                      <a:pt x="1391720" y="128128"/>
                      <a:pt x="1387339" y="124125"/>
                      <a:pt x="1385770" y="122287"/>
                    </a:cubicBezTo>
                    <a:cubicBezTo>
                      <a:pt x="1384526" y="120880"/>
                      <a:pt x="1379496" y="118555"/>
                      <a:pt x="1376089" y="118555"/>
                    </a:cubicBezTo>
                    <a:moveTo>
                      <a:pt x="1377495" y="139486"/>
                    </a:moveTo>
                    <a:cubicBezTo>
                      <a:pt x="1376089" y="139486"/>
                      <a:pt x="1374845" y="139972"/>
                      <a:pt x="1374088" y="141108"/>
                    </a:cubicBezTo>
                    <a:cubicBezTo>
                      <a:pt x="1372682" y="143109"/>
                      <a:pt x="1371330" y="146084"/>
                      <a:pt x="1375873" y="148951"/>
                    </a:cubicBezTo>
                    <a:cubicBezTo>
                      <a:pt x="1380362" y="151763"/>
                      <a:pt x="1382634" y="153602"/>
                      <a:pt x="1385067" y="156144"/>
                    </a:cubicBezTo>
                    <a:cubicBezTo>
                      <a:pt x="1386095" y="157280"/>
                      <a:pt x="1387609" y="157766"/>
                      <a:pt x="1389394" y="157766"/>
                    </a:cubicBezTo>
                    <a:cubicBezTo>
                      <a:pt x="1391612" y="157766"/>
                      <a:pt x="1394208" y="156955"/>
                      <a:pt x="1396858" y="155657"/>
                    </a:cubicBezTo>
                    <a:cubicBezTo>
                      <a:pt x="1401509" y="153331"/>
                      <a:pt x="1407945" y="155170"/>
                      <a:pt x="1406810" y="151655"/>
                    </a:cubicBezTo>
                    <a:cubicBezTo>
                      <a:pt x="1405890" y="148842"/>
                      <a:pt x="1402645" y="147815"/>
                      <a:pt x="1399670" y="147815"/>
                    </a:cubicBezTo>
                    <a:cubicBezTo>
                      <a:pt x="1398967" y="147815"/>
                      <a:pt x="1398264" y="147869"/>
                      <a:pt x="1397615" y="147977"/>
                    </a:cubicBezTo>
                    <a:cubicBezTo>
                      <a:pt x="1396155" y="148193"/>
                      <a:pt x="1394803" y="148518"/>
                      <a:pt x="1393451" y="148518"/>
                    </a:cubicBezTo>
                    <a:cubicBezTo>
                      <a:pt x="1391720" y="148518"/>
                      <a:pt x="1390205" y="147977"/>
                      <a:pt x="1388907" y="145976"/>
                    </a:cubicBezTo>
                    <a:cubicBezTo>
                      <a:pt x="1387231" y="143380"/>
                      <a:pt x="1381552" y="139486"/>
                      <a:pt x="1377495" y="139486"/>
                    </a:cubicBezTo>
                    <a:moveTo>
                      <a:pt x="1290959" y="144407"/>
                    </a:moveTo>
                    <a:cubicBezTo>
                      <a:pt x="1289823" y="144407"/>
                      <a:pt x="1289120" y="145056"/>
                      <a:pt x="1289120" y="146895"/>
                    </a:cubicBezTo>
                    <a:cubicBezTo>
                      <a:pt x="1289931" y="150898"/>
                      <a:pt x="1290851" y="153386"/>
                      <a:pt x="1294583" y="154251"/>
                    </a:cubicBezTo>
                    <a:cubicBezTo>
                      <a:pt x="1298261" y="155062"/>
                      <a:pt x="1300370" y="153061"/>
                      <a:pt x="1304859" y="158253"/>
                    </a:cubicBezTo>
                    <a:cubicBezTo>
                      <a:pt x="1309348" y="163445"/>
                      <a:pt x="1310322" y="165609"/>
                      <a:pt x="1311133" y="167772"/>
                    </a:cubicBezTo>
                    <a:cubicBezTo>
                      <a:pt x="1311566" y="168908"/>
                      <a:pt x="1313296" y="169232"/>
                      <a:pt x="1315189" y="169232"/>
                    </a:cubicBezTo>
                    <a:cubicBezTo>
                      <a:pt x="1316974" y="169232"/>
                      <a:pt x="1318921" y="168962"/>
                      <a:pt x="1320165" y="168746"/>
                    </a:cubicBezTo>
                    <a:cubicBezTo>
                      <a:pt x="1322707" y="168421"/>
                      <a:pt x="1325790" y="164906"/>
                      <a:pt x="1328711" y="162905"/>
                    </a:cubicBezTo>
                    <a:cubicBezTo>
                      <a:pt x="1331631" y="160903"/>
                      <a:pt x="1335796" y="156036"/>
                      <a:pt x="1331631" y="155387"/>
                    </a:cubicBezTo>
                    <a:cubicBezTo>
                      <a:pt x="1330982" y="155278"/>
                      <a:pt x="1330387" y="155224"/>
                      <a:pt x="1329846" y="155224"/>
                    </a:cubicBezTo>
                    <a:cubicBezTo>
                      <a:pt x="1328711" y="155224"/>
                      <a:pt x="1327791" y="155387"/>
                      <a:pt x="1326872" y="155603"/>
                    </a:cubicBezTo>
                    <a:cubicBezTo>
                      <a:pt x="1325952" y="155765"/>
                      <a:pt x="1324979" y="155928"/>
                      <a:pt x="1323897" y="155928"/>
                    </a:cubicBezTo>
                    <a:cubicBezTo>
                      <a:pt x="1323248" y="155928"/>
                      <a:pt x="1322491" y="155873"/>
                      <a:pt x="1321679" y="155711"/>
                    </a:cubicBezTo>
                    <a:cubicBezTo>
                      <a:pt x="1317353" y="154846"/>
                      <a:pt x="1312215" y="153548"/>
                      <a:pt x="1310105" y="151547"/>
                    </a:cubicBezTo>
                    <a:cubicBezTo>
                      <a:pt x="1308050" y="149545"/>
                      <a:pt x="1306752" y="149221"/>
                      <a:pt x="1302696" y="149059"/>
                    </a:cubicBezTo>
                    <a:cubicBezTo>
                      <a:pt x="1299721" y="148896"/>
                      <a:pt x="1293934" y="144407"/>
                      <a:pt x="1290959" y="144407"/>
                    </a:cubicBezTo>
                    <a:moveTo>
                      <a:pt x="1154773" y="145435"/>
                    </a:moveTo>
                    <a:cubicBezTo>
                      <a:pt x="1154015" y="145435"/>
                      <a:pt x="1153475" y="145868"/>
                      <a:pt x="1153258" y="146949"/>
                    </a:cubicBezTo>
                    <a:cubicBezTo>
                      <a:pt x="1153096" y="150140"/>
                      <a:pt x="1153421" y="150303"/>
                      <a:pt x="1155205" y="153818"/>
                    </a:cubicBezTo>
                    <a:cubicBezTo>
                      <a:pt x="1156936" y="157334"/>
                      <a:pt x="1158126" y="157983"/>
                      <a:pt x="1160668" y="161498"/>
                    </a:cubicBezTo>
                    <a:cubicBezTo>
                      <a:pt x="1163156" y="164852"/>
                      <a:pt x="1163210" y="167015"/>
                      <a:pt x="1168564" y="167015"/>
                    </a:cubicBezTo>
                    <a:cubicBezTo>
                      <a:pt x="1168781" y="167015"/>
                      <a:pt x="1168943" y="167015"/>
                      <a:pt x="1169213" y="167015"/>
                    </a:cubicBezTo>
                    <a:cubicBezTo>
                      <a:pt x="1175163" y="166853"/>
                      <a:pt x="1178678" y="167177"/>
                      <a:pt x="1179868" y="165879"/>
                    </a:cubicBezTo>
                    <a:cubicBezTo>
                      <a:pt x="1181004" y="164527"/>
                      <a:pt x="1182626" y="160200"/>
                      <a:pt x="1179219" y="158524"/>
                    </a:cubicBezTo>
                    <a:cubicBezTo>
                      <a:pt x="1175812" y="156901"/>
                      <a:pt x="1172945" y="158524"/>
                      <a:pt x="1167969" y="154197"/>
                    </a:cubicBezTo>
                    <a:cubicBezTo>
                      <a:pt x="1162939" y="149870"/>
                      <a:pt x="1162182" y="149329"/>
                      <a:pt x="1160398" y="148356"/>
                    </a:cubicBezTo>
                    <a:cubicBezTo>
                      <a:pt x="1159099" y="147598"/>
                      <a:pt x="1156449" y="145435"/>
                      <a:pt x="1154773" y="145435"/>
                    </a:cubicBezTo>
                    <a:moveTo>
                      <a:pt x="1218593" y="153277"/>
                    </a:moveTo>
                    <a:cubicBezTo>
                      <a:pt x="1217674" y="153277"/>
                      <a:pt x="1217025" y="153818"/>
                      <a:pt x="1217025" y="155873"/>
                    </a:cubicBezTo>
                    <a:cubicBezTo>
                      <a:pt x="1217025" y="160146"/>
                      <a:pt x="1216754" y="162580"/>
                      <a:pt x="1220054" y="162580"/>
                    </a:cubicBezTo>
                    <a:cubicBezTo>
                      <a:pt x="1220324" y="162580"/>
                      <a:pt x="1220703" y="162580"/>
                      <a:pt x="1221081" y="162526"/>
                    </a:cubicBezTo>
                    <a:cubicBezTo>
                      <a:pt x="1223948" y="162256"/>
                      <a:pt x="1225624" y="161012"/>
                      <a:pt x="1227193" y="161012"/>
                    </a:cubicBezTo>
                    <a:cubicBezTo>
                      <a:pt x="1228004" y="161012"/>
                      <a:pt x="1228761" y="161282"/>
                      <a:pt x="1229627" y="162256"/>
                    </a:cubicBezTo>
                    <a:cubicBezTo>
                      <a:pt x="1231628" y="164311"/>
                      <a:pt x="1231790" y="166258"/>
                      <a:pt x="1234062" y="166258"/>
                    </a:cubicBezTo>
                    <a:cubicBezTo>
                      <a:pt x="1234711" y="166258"/>
                      <a:pt x="1235576" y="166096"/>
                      <a:pt x="1236712" y="165717"/>
                    </a:cubicBezTo>
                    <a:cubicBezTo>
                      <a:pt x="1241688" y="164040"/>
                      <a:pt x="1243797" y="161066"/>
                      <a:pt x="1242661" y="158686"/>
                    </a:cubicBezTo>
                    <a:cubicBezTo>
                      <a:pt x="1241579" y="156414"/>
                      <a:pt x="1241363" y="154035"/>
                      <a:pt x="1237144" y="154035"/>
                    </a:cubicBezTo>
                    <a:cubicBezTo>
                      <a:pt x="1237036" y="154035"/>
                      <a:pt x="1236874" y="154035"/>
                      <a:pt x="1236712" y="154035"/>
                    </a:cubicBezTo>
                    <a:cubicBezTo>
                      <a:pt x="1235738" y="154089"/>
                      <a:pt x="1234711" y="154089"/>
                      <a:pt x="1233737" y="154089"/>
                    </a:cubicBezTo>
                    <a:cubicBezTo>
                      <a:pt x="1232331" y="154089"/>
                      <a:pt x="1230979" y="154089"/>
                      <a:pt x="1229627" y="154035"/>
                    </a:cubicBezTo>
                    <a:cubicBezTo>
                      <a:pt x="1228329" y="153981"/>
                      <a:pt x="1226976" y="153981"/>
                      <a:pt x="1225787" y="153981"/>
                    </a:cubicBezTo>
                    <a:cubicBezTo>
                      <a:pt x="1224921" y="153981"/>
                      <a:pt x="1224110" y="154035"/>
                      <a:pt x="1223353" y="154035"/>
                    </a:cubicBezTo>
                    <a:cubicBezTo>
                      <a:pt x="1223190" y="154035"/>
                      <a:pt x="1223028" y="154089"/>
                      <a:pt x="1222866" y="154089"/>
                    </a:cubicBezTo>
                    <a:cubicBezTo>
                      <a:pt x="1222055" y="154089"/>
                      <a:pt x="1221297" y="153872"/>
                      <a:pt x="1220594" y="153710"/>
                    </a:cubicBezTo>
                    <a:cubicBezTo>
                      <a:pt x="1219783" y="153494"/>
                      <a:pt x="1219134" y="153277"/>
                      <a:pt x="1218593" y="153277"/>
                    </a:cubicBezTo>
                    <a:moveTo>
                      <a:pt x="1121618" y="165338"/>
                    </a:moveTo>
                    <a:cubicBezTo>
                      <a:pt x="1120699" y="165338"/>
                      <a:pt x="1119671" y="165447"/>
                      <a:pt x="1118536" y="165825"/>
                    </a:cubicBezTo>
                    <a:cubicBezTo>
                      <a:pt x="1112748" y="167448"/>
                      <a:pt x="1109990" y="169124"/>
                      <a:pt x="1108422" y="170639"/>
                    </a:cubicBezTo>
                    <a:cubicBezTo>
                      <a:pt x="1106799" y="172099"/>
                      <a:pt x="1102959" y="173776"/>
                      <a:pt x="1101012" y="175452"/>
                    </a:cubicBezTo>
                    <a:cubicBezTo>
                      <a:pt x="1096685" y="179941"/>
                      <a:pt x="1093602" y="179779"/>
                      <a:pt x="1091060" y="181131"/>
                    </a:cubicBezTo>
                    <a:cubicBezTo>
                      <a:pt x="1088518" y="182483"/>
                      <a:pt x="1084786" y="182646"/>
                      <a:pt x="1087491" y="186810"/>
                    </a:cubicBezTo>
                    <a:cubicBezTo>
                      <a:pt x="1090249" y="190975"/>
                      <a:pt x="1091223" y="191137"/>
                      <a:pt x="1095874" y="192814"/>
                    </a:cubicBezTo>
                    <a:cubicBezTo>
                      <a:pt x="1100525" y="194490"/>
                      <a:pt x="1102959" y="196167"/>
                      <a:pt x="1105988" y="198493"/>
                    </a:cubicBezTo>
                    <a:cubicBezTo>
                      <a:pt x="1109071" y="200818"/>
                      <a:pt x="1112262" y="201143"/>
                      <a:pt x="1116751" y="201143"/>
                    </a:cubicBezTo>
                    <a:cubicBezTo>
                      <a:pt x="1117995" y="201143"/>
                      <a:pt x="1119239" y="201197"/>
                      <a:pt x="1120591" y="201197"/>
                    </a:cubicBezTo>
                    <a:cubicBezTo>
                      <a:pt x="1124160" y="201197"/>
                      <a:pt x="1127838" y="200980"/>
                      <a:pt x="1129948" y="199628"/>
                    </a:cubicBezTo>
                    <a:cubicBezTo>
                      <a:pt x="1132868" y="197844"/>
                      <a:pt x="1134761" y="195788"/>
                      <a:pt x="1137033" y="192597"/>
                    </a:cubicBezTo>
                    <a:cubicBezTo>
                      <a:pt x="1139304" y="189460"/>
                      <a:pt x="1139791" y="186594"/>
                      <a:pt x="1143793" y="185242"/>
                    </a:cubicBezTo>
                    <a:cubicBezTo>
                      <a:pt x="1147850" y="183944"/>
                      <a:pt x="1149905" y="181077"/>
                      <a:pt x="1149905" y="179401"/>
                    </a:cubicBezTo>
                    <a:cubicBezTo>
                      <a:pt x="1149905" y="177724"/>
                      <a:pt x="1144767" y="174587"/>
                      <a:pt x="1141035" y="174587"/>
                    </a:cubicBezTo>
                    <a:cubicBezTo>
                      <a:pt x="1137357" y="174587"/>
                      <a:pt x="1131246" y="172748"/>
                      <a:pt x="1128974" y="169881"/>
                    </a:cubicBezTo>
                    <a:cubicBezTo>
                      <a:pt x="1127135" y="167718"/>
                      <a:pt x="1125242" y="165338"/>
                      <a:pt x="1121618" y="165338"/>
                    </a:cubicBezTo>
                    <a:moveTo>
                      <a:pt x="1081163" y="202170"/>
                    </a:moveTo>
                    <a:cubicBezTo>
                      <a:pt x="1079432" y="202170"/>
                      <a:pt x="1077809" y="202711"/>
                      <a:pt x="1077269" y="204334"/>
                    </a:cubicBezTo>
                    <a:cubicBezTo>
                      <a:pt x="1076295" y="207525"/>
                      <a:pt x="1077431" y="208877"/>
                      <a:pt x="1077918" y="213204"/>
                    </a:cubicBezTo>
                    <a:cubicBezTo>
                      <a:pt x="1078404" y="217531"/>
                      <a:pt x="1078567" y="221911"/>
                      <a:pt x="1075808" y="222723"/>
                    </a:cubicBezTo>
                    <a:cubicBezTo>
                      <a:pt x="1074510" y="223101"/>
                      <a:pt x="1073050" y="223588"/>
                      <a:pt x="1071752" y="223588"/>
                    </a:cubicBezTo>
                    <a:cubicBezTo>
                      <a:pt x="1070346" y="223588"/>
                      <a:pt x="1069210" y="222993"/>
                      <a:pt x="1069048" y="221046"/>
                    </a:cubicBezTo>
                    <a:cubicBezTo>
                      <a:pt x="1068777" y="217476"/>
                      <a:pt x="1064991" y="215529"/>
                      <a:pt x="1061422" y="215529"/>
                    </a:cubicBezTo>
                    <a:cubicBezTo>
                      <a:pt x="1061259" y="215529"/>
                      <a:pt x="1061151" y="215529"/>
                      <a:pt x="1060989" y="215529"/>
                    </a:cubicBezTo>
                    <a:cubicBezTo>
                      <a:pt x="1060827" y="215529"/>
                      <a:pt x="1060664" y="215584"/>
                      <a:pt x="1060502" y="215584"/>
                    </a:cubicBezTo>
                    <a:cubicBezTo>
                      <a:pt x="1056933" y="215584"/>
                      <a:pt x="1053147" y="213853"/>
                      <a:pt x="1051037" y="212879"/>
                    </a:cubicBezTo>
                    <a:cubicBezTo>
                      <a:pt x="1050226" y="212555"/>
                      <a:pt x="1049198" y="212230"/>
                      <a:pt x="1048063" y="212230"/>
                    </a:cubicBezTo>
                    <a:cubicBezTo>
                      <a:pt x="1045899" y="212230"/>
                      <a:pt x="1043465" y="213366"/>
                      <a:pt x="1041897" y="217747"/>
                    </a:cubicBezTo>
                    <a:cubicBezTo>
                      <a:pt x="1039788" y="221911"/>
                      <a:pt x="1041572" y="226292"/>
                      <a:pt x="1043844" y="229970"/>
                    </a:cubicBezTo>
                    <a:cubicBezTo>
                      <a:pt x="1046061" y="233648"/>
                      <a:pt x="1045304" y="237001"/>
                      <a:pt x="1048171" y="237001"/>
                    </a:cubicBezTo>
                    <a:lnTo>
                      <a:pt x="1057636" y="237001"/>
                    </a:lnTo>
                    <a:cubicBezTo>
                      <a:pt x="1060664" y="237001"/>
                      <a:pt x="1064504" y="237704"/>
                      <a:pt x="1067587" y="237704"/>
                    </a:cubicBezTo>
                    <a:cubicBezTo>
                      <a:pt x="1068723" y="237704"/>
                      <a:pt x="1069805" y="237596"/>
                      <a:pt x="1070670" y="237326"/>
                    </a:cubicBezTo>
                    <a:cubicBezTo>
                      <a:pt x="1073915" y="236298"/>
                      <a:pt x="1078242" y="235487"/>
                      <a:pt x="1079702" y="232674"/>
                    </a:cubicBezTo>
                    <a:cubicBezTo>
                      <a:pt x="1081163" y="229808"/>
                      <a:pt x="1084354" y="225806"/>
                      <a:pt x="1086625" y="224670"/>
                    </a:cubicBezTo>
                    <a:cubicBezTo>
                      <a:pt x="1088843" y="223534"/>
                      <a:pt x="1089546" y="218504"/>
                      <a:pt x="1092250" y="217963"/>
                    </a:cubicBezTo>
                    <a:cubicBezTo>
                      <a:pt x="1095008" y="217476"/>
                      <a:pt x="1097442" y="218126"/>
                      <a:pt x="1097442" y="215151"/>
                    </a:cubicBezTo>
                    <a:cubicBezTo>
                      <a:pt x="1097442" y="212176"/>
                      <a:pt x="1095495" y="208823"/>
                      <a:pt x="1093116" y="208282"/>
                    </a:cubicBezTo>
                    <a:cubicBezTo>
                      <a:pt x="1090682" y="207795"/>
                      <a:pt x="1087274" y="203955"/>
                      <a:pt x="1085381" y="203090"/>
                    </a:cubicBezTo>
                    <a:cubicBezTo>
                      <a:pt x="1084462" y="202657"/>
                      <a:pt x="1082785" y="202170"/>
                      <a:pt x="1081163" y="202170"/>
                    </a:cubicBezTo>
                    <a:moveTo>
                      <a:pt x="1008094" y="246196"/>
                    </a:moveTo>
                    <a:cubicBezTo>
                      <a:pt x="1001982" y="246196"/>
                      <a:pt x="995005" y="246358"/>
                      <a:pt x="994356" y="252361"/>
                    </a:cubicBezTo>
                    <a:cubicBezTo>
                      <a:pt x="993707" y="258689"/>
                      <a:pt x="994356" y="261069"/>
                      <a:pt x="989056" y="261880"/>
                    </a:cubicBezTo>
                    <a:cubicBezTo>
                      <a:pt x="983701" y="262692"/>
                      <a:pt x="979861" y="262043"/>
                      <a:pt x="978076" y="266694"/>
                    </a:cubicBezTo>
                    <a:cubicBezTo>
                      <a:pt x="976670" y="270480"/>
                      <a:pt x="974669" y="273401"/>
                      <a:pt x="972289" y="273401"/>
                    </a:cubicBezTo>
                    <a:cubicBezTo>
                      <a:pt x="971748" y="273401"/>
                      <a:pt x="971153" y="273238"/>
                      <a:pt x="970504" y="272914"/>
                    </a:cubicBezTo>
                    <a:cubicBezTo>
                      <a:pt x="967313" y="271075"/>
                      <a:pt x="964231" y="267559"/>
                      <a:pt x="959093" y="267235"/>
                    </a:cubicBezTo>
                    <a:cubicBezTo>
                      <a:pt x="956713" y="267127"/>
                      <a:pt x="953846" y="266694"/>
                      <a:pt x="951250" y="266694"/>
                    </a:cubicBezTo>
                    <a:cubicBezTo>
                      <a:pt x="948275" y="266694"/>
                      <a:pt x="945571" y="267235"/>
                      <a:pt x="944003" y="269236"/>
                    </a:cubicBezTo>
                    <a:cubicBezTo>
                      <a:pt x="942542" y="270913"/>
                      <a:pt x="941082" y="272211"/>
                      <a:pt x="943678" y="275726"/>
                    </a:cubicBezTo>
                    <a:cubicBezTo>
                      <a:pt x="946220" y="279242"/>
                      <a:pt x="947518" y="280540"/>
                      <a:pt x="949303" y="282757"/>
                    </a:cubicBezTo>
                    <a:cubicBezTo>
                      <a:pt x="951088" y="284921"/>
                      <a:pt x="952386" y="286435"/>
                      <a:pt x="950763" y="290113"/>
                    </a:cubicBezTo>
                    <a:cubicBezTo>
                      <a:pt x="949141" y="293791"/>
                      <a:pt x="949303" y="294764"/>
                      <a:pt x="945463" y="296982"/>
                    </a:cubicBezTo>
                    <a:cubicBezTo>
                      <a:pt x="941569" y="299145"/>
                      <a:pt x="938216" y="298009"/>
                      <a:pt x="937567" y="300822"/>
                    </a:cubicBezTo>
                    <a:cubicBezTo>
                      <a:pt x="936918" y="303634"/>
                      <a:pt x="934808" y="306663"/>
                      <a:pt x="936269" y="309367"/>
                    </a:cubicBezTo>
                    <a:cubicBezTo>
                      <a:pt x="937729" y="312017"/>
                      <a:pt x="936106" y="314343"/>
                      <a:pt x="941461" y="315208"/>
                    </a:cubicBezTo>
                    <a:cubicBezTo>
                      <a:pt x="945193" y="315803"/>
                      <a:pt x="948654" y="317264"/>
                      <a:pt x="951575" y="317264"/>
                    </a:cubicBezTo>
                    <a:cubicBezTo>
                      <a:pt x="952764" y="317264"/>
                      <a:pt x="953846" y="317047"/>
                      <a:pt x="954820" y="316398"/>
                    </a:cubicBezTo>
                    <a:cubicBezTo>
                      <a:pt x="958227" y="314235"/>
                      <a:pt x="957578" y="313424"/>
                      <a:pt x="961256" y="311206"/>
                    </a:cubicBezTo>
                    <a:cubicBezTo>
                      <a:pt x="964934" y="309043"/>
                      <a:pt x="968017" y="308069"/>
                      <a:pt x="972343" y="308069"/>
                    </a:cubicBezTo>
                    <a:cubicBezTo>
                      <a:pt x="973858" y="308069"/>
                      <a:pt x="975156" y="308177"/>
                      <a:pt x="976346" y="308177"/>
                    </a:cubicBezTo>
                    <a:cubicBezTo>
                      <a:pt x="978563" y="308177"/>
                      <a:pt x="980348" y="307691"/>
                      <a:pt x="981862" y="305203"/>
                    </a:cubicBezTo>
                    <a:cubicBezTo>
                      <a:pt x="984080" y="301363"/>
                      <a:pt x="984567" y="299848"/>
                      <a:pt x="990732" y="299848"/>
                    </a:cubicBezTo>
                    <a:cubicBezTo>
                      <a:pt x="992247" y="299848"/>
                      <a:pt x="993707" y="299902"/>
                      <a:pt x="995005" y="299902"/>
                    </a:cubicBezTo>
                    <a:cubicBezTo>
                      <a:pt x="999007" y="299902"/>
                      <a:pt x="1002252" y="299686"/>
                      <a:pt x="1005065" y="298226"/>
                    </a:cubicBezTo>
                    <a:cubicBezTo>
                      <a:pt x="1008743" y="296224"/>
                      <a:pt x="1013069" y="294710"/>
                      <a:pt x="1014043" y="290870"/>
                    </a:cubicBezTo>
                    <a:cubicBezTo>
                      <a:pt x="1015017" y="287030"/>
                      <a:pt x="1015666" y="280486"/>
                      <a:pt x="1015990" y="276970"/>
                    </a:cubicBezTo>
                    <a:cubicBezTo>
                      <a:pt x="1016315" y="273509"/>
                      <a:pt x="1018099" y="270642"/>
                      <a:pt x="1019235" y="266802"/>
                    </a:cubicBezTo>
                    <a:cubicBezTo>
                      <a:pt x="1020371" y="262962"/>
                      <a:pt x="1021615" y="256959"/>
                      <a:pt x="1019235" y="253605"/>
                    </a:cubicBezTo>
                    <a:cubicBezTo>
                      <a:pt x="1016855" y="250306"/>
                      <a:pt x="1015395" y="246250"/>
                      <a:pt x="1009121" y="246250"/>
                    </a:cubicBezTo>
                    <a:lnTo>
                      <a:pt x="1008094" y="246250"/>
                    </a:lnTo>
                    <a:moveTo>
                      <a:pt x="865309" y="292222"/>
                    </a:moveTo>
                    <a:cubicBezTo>
                      <a:pt x="864606" y="292222"/>
                      <a:pt x="863416" y="292763"/>
                      <a:pt x="861415" y="294223"/>
                    </a:cubicBezTo>
                    <a:cubicBezTo>
                      <a:pt x="858332" y="296549"/>
                      <a:pt x="858332" y="297523"/>
                      <a:pt x="852869" y="299037"/>
                    </a:cubicBezTo>
                    <a:cubicBezTo>
                      <a:pt x="847406" y="300497"/>
                      <a:pt x="841133" y="303039"/>
                      <a:pt x="839835" y="306555"/>
                    </a:cubicBezTo>
                    <a:cubicBezTo>
                      <a:pt x="838537" y="310070"/>
                      <a:pt x="834697" y="309692"/>
                      <a:pt x="834697" y="313261"/>
                    </a:cubicBezTo>
                    <a:cubicBezTo>
                      <a:pt x="834697" y="316561"/>
                      <a:pt x="838428" y="317913"/>
                      <a:pt x="840862" y="317913"/>
                    </a:cubicBezTo>
                    <a:cubicBezTo>
                      <a:pt x="840970" y="317913"/>
                      <a:pt x="841133" y="317913"/>
                      <a:pt x="841241" y="317913"/>
                    </a:cubicBezTo>
                    <a:cubicBezTo>
                      <a:pt x="843675" y="317750"/>
                      <a:pt x="848164" y="317750"/>
                      <a:pt x="849624" y="314397"/>
                    </a:cubicBezTo>
                    <a:cubicBezTo>
                      <a:pt x="851084" y="311098"/>
                      <a:pt x="848488" y="308556"/>
                      <a:pt x="854113" y="306230"/>
                    </a:cubicBezTo>
                    <a:cubicBezTo>
                      <a:pt x="859738" y="303905"/>
                      <a:pt x="863308" y="301903"/>
                      <a:pt x="863957" y="299578"/>
                    </a:cubicBezTo>
                    <a:cubicBezTo>
                      <a:pt x="864443" y="297739"/>
                      <a:pt x="867472" y="292222"/>
                      <a:pt x="865309" y="292222"/>
                    </a:cubicBezTo>
                    <a:moveTo>
                      <a:pt x="790563" y="326350"/>
                    </a:moveTo>
                    <a:cubicBezTo>
                      <a:pt x="790076" y="326350"/>
                      <a:pt x="789589" y="326728"/>
                      <a:pt x="789157" y="327756"/>
                    </a:cubicBezTo>
                    <a:cubicBezTo>
                      <a:pt x="787697" y="331109"/>
                      <a:pt x="788346" y="334625"/>
                      <a:pt x="785641" y="337816"/>
                    </a:cubicBezTo>
                    <a:cubicBezTo>
                      <a:pt x="782883" y="340953"/>
                      <a:pt x="778232" y="343657"/>
                      <a:pt x="776122" y="347497"/>
                    </a:cubicBezTo>
                    <a:cubicBezTo>
                      <a:pt x="772877" y="351500"/>
                      <a:pt x="771471" y="351500"/>
                      <a:pt x="764873" y="354853"/>
                    </a:cubicBezTo>
                    <a:cubicBezTo>
                      <a:pt x="758274" y="358152"/>
                      <a:pt x="760221" y="360207"/>
                      <a:pt x="755840" y="363020"/>
                    </a:cubicBezTo>
                    <a:cubicBezTo>
                      <a:pt x="751514" y="365886"/>
                      <a:pt x="746051" y="364372"/>
                      <a:pt x="744591" y="366860"/>
                    </a:cubicBezTo>
                    <a:cubicBezTo>
                      <a:pt x="743130" y="369348"/>
                      <a:pt x="735396" y="374053"/>
                      <a:pt x="744104" y="376216"/>
                    </a:cubicBezTo>
                    <a:cubicBezTo>
                      <a:pt x="745889" y="376703"/>
                      <a:pt x="747403" y="376865"/>
                      <a:pt x="748701" y="376865"/>
                    </a:cubicBezTo>
                    <a:cubicBezTo>
                      <a:pt x="753677" y="376865"/>
                      <a:pt x="755624" y="373945"/>
                      <a:pt x="759734" y="371024"/>
                    </a:cubicBezTo>
                    <a:cubicBezTo>
                      <a:pt x="764873" y="367347"/>
                      <a:pt x="767252" y="363669"/>
                      <a:pt x="773580" y="363669"/>
                    </a:cubicBezTo>
                    <a:cubicBezTo>
                      <a:pt x="775906" y="363669"/>
                      <a:pt x="777637" y="363506"/>
                      <a:pt x="778989" y="363506"/>
                    </a:cubicBezTo>
                    <a:cubicBezTo>
                      <a:pt x="781369" y="363506"/>
                      <a:pt x="782721" y="363993"/>
                      <a:pt x="784019" y="366481"/>
                    </a:cubicBezTo>
                    <a:cubicBezTo>
                      <a:pt x="786074" y="370483"/>
                      <a:pt x="782883" y="372322"/>
                      <a:pt x="787102" y="374486"/>
                    </a:cubicBezTo>
                    <a:cubicBezTo>
                      <a:pt x="788886" y="375405"/>
                      <a:pt x="790617" y="375784"/>
                      <a:pt x="792186" y="375784"/>
                    </a:cubicBezTo>
                    <a:cubicBezTo>
                      <a:pt x="794349" y="375784"/>
                      <a:pt x="796296" y="375135"/>
                      <a:pt x="797864" y="374161"/>
                    </a:cubicBezTo>
                    <a:cubicBezTo>
                      <a:pt x="800569" y="372539"/>
                      <a:pt x="802516" y="368969"/>
                      <a:pt x="803814" y="366157"/>
                    </a:cubicBezTo>
                    <a:cubicBezTo>
                      <a:pt x="805112" y="363344"/>
                      <a:pt x="812197" y="363831"/>
                      <a:pt x="811224" y="356638"/>
                    </a:cubicBezTo>
                    <a:cubicBezTo>
                      <a:pt x="810250" y="349444"/>
                      <a:pt x="806735" y="346578"/>
                      <a:pt x="804138" y="345117"/>
                    </a:cubicBezTo>
                    <a:cubicBezTo>
                      <a:pt x="801596" y="343603"/>
                      <a:pt x="799487" y="340791"/>
                      <a:pt x="798676" y="336572"/>
                    </a:cubicBezTo>
                    <a:cubicBezTo>
                      <a:pt x="797864" y="332407"/>
                      <a:pt x="794024" y="328405"/>
                      <a:pt x="793159" y="328189"/>
                    </a:cubicBezTo>
                    <a:cubicBezTo>
                      <a:pt x="792672" y="328135"/>
                      <a:pt x="791645" y="326350"/>
                      <a:pt x="790563" y="326350"/>
                    </a:cubicBezTo>
                    <a:moveTo>
                      <a:pt x="846379" y="329595"/>
                    </a:moveTo>
                    <a:cubicBezTo>
                      <a:pt x="844811" y="329595"/>
                      <a:pt x="843350" y="330028"/>
                      <a:pt x="842377" y="331055"/>
                    </a:cubicBezTo>
                    <a:cubicBezTo>
                      <a:pt x="840321" y="335382"/>
                      <a:pt x="841565" y="337924"/>
                      <a:pt x="839835" y="342251"/>
                    </a:cubicBezTo>
                    <a:cubicBezTo>
                      <a:pt x="838104" y="346578"/>
                      <a:pt x="835832" y="345929"/>
                      <a:pt x="835832" y="348741"/>
                    </a:cubicBezTo>
                    <a:cubicBezTo>
                      <a:pt x="835832" y="351608"/>
                      <a:pt x="835995" y="352581"/>
                      <a:pt x="839078" y="353230"/>
                    </a:cubicBezTo>
                    <a:cubicBezTo>
                      <a:pt x="840700" y="353609"/>
                      <a:pt x="842214" y="354799"/>
                      <a:pt x="843458" y="354799"/>
                    </a:cubicBezTo>
                    <a:cubicBezTo>
                      <a:pt x="844540" y="354799"/>
                      <a:pt x="845351" y="353825"/>
                      <a:pt x="845676" y="350418"/>
                    </a:cubicBezTo>
                    <a:cubicBezTo>
                      <a:pt x="846325" y="343224"/>
                      <a:pt x="845838" y="342413"/>
                      <a:pt x="848759" y="339060"/>
                    </a:cubicBezTo>
                    <a:cubicBezTo>
                      <a:pt x="851679" y="335761"/>
                      <a:pt x="853572" y="334733"/>
                      <a:pt x="852328" y="332191"/>
                    </a:cubicBezTo>
                    <a:cubicBezTo>
                      <a:pt x="851463" y="330677"/>
                      <a:pt x="848813" y="329595"/>
                      <a:pt x="846379" y="329595"/>
                    </a:cubicBezTo>
                    <a:moveTo>
                      <a:pt x="878397" y="346037"/>
                    </a:moveTo>
                    <a:cubicBezTo>
                      <a:pt x="875801" y="346037"/>
                      <a:pt x="873205" y="346740"/>
                      <a:pt x="872664" y="349607"/>
                    </a:cubicBezTo>
                    <a:cubicBezTo>
                      <a:pt x="871691" y="354799"/>
                      <a:pt x="872502" y="358152"/>
                      <a:pt x="874125" y="361938"/>
                    </a:cubicBezTo>
                    <a:cubicBezTo>
                      <a:pt x="875693" y="365778"/>
                      <a:pt x="876018" y="368104"/>
                      <a:pt x="873962" y="371457"/>
                    </a:cubicBezTo>
                    <a:cubicBezTo>
                      <a:pt x="872394" y="373945"/>
                      <a:pt x="870879" y="375243"/>
                      <a:pt x="869257" y="375243"/>
                    </a:cubicBezTo>
                    <a:cubicBezTo>
                      <a:pt x="868716" y="375243"/>
                      <a:pt x="868121" y="375135"/>
                      <a:pt x="867526" y="374810"/>
                    </a:cubicBezTo>
                    <a:cubicBezTo>
                      <a:pt x="863199" y="377298"/>
                      <a:pt x="850814" y="387142"/>
                      <a:pt x="847244" y="389954"/>
                    </a:cubicBezTo>
                    <a:cubicBezTo>
                      <a:pt x="844811" y="391955"/>
                      <a:pt x="841079" y="393578"/>
                      <a:pt x="838861" y="393578"/>
                    </a:cubicBezTo>
                    <a:cubicBezTo>
                      <a:pt x="837888" y="393578"/>
                      <a:pt x="837239" y="393253"/>
                      <a:pt x="837130" y="392442"/>
                    </a:cubicBezTo>
                    <a:cubicBezTo>
                      <a:pt x="836806" y="389954"/>
                      <a:pt x="832317" y="386439"/>
                      <a:pt x="839402" y="383248"/>
                    </a:cubicBezTo>
                    <a:cubicBezTo>
                      <a:pt x="846487" y="380111"/>
                      <a:pt x="851463" y="376920"/>
                      <a:pt x="852437" y="373891"/>
                    </a:cubicBezTo>
                    <a:cubicBezTo>
                      <a:pt x="853410" y="370916"/>
                      <a:pt x="854059" y="368374"/>
                      <a:pt x="851625" y="366373"/>
                    </a:cubicBezTo>
                    <a:cubicBezTo>
                      <a:pt x="849624" y="364750"/>
                      <a:pt x="847731" y="362857"/>
                      <a:pt x="845189" y="362857"/>
                    </a:cubicBezTo>
                    <a:cubicBezTo>
                      <a:pt x="844648" y="362857"/>
                      <a:pt x="844053" y="362966"/>
                      <a:pt x="843404" y="363182"/>
                    </a:cubicBezTo>
                    <a:cubicBezTo>
                      <a:pt x="839997" y="364318"/>
                      <a:pt x="841620" y="366860"/>
                      <a:pt x="837455" y="367022"/>
                    </a:cubicBezTo>
                    <a:cubicBezTo>
                      <a:pt x="837347" y="367076"/>
                      <a:pt x="837239" y="367076"/>
                      <a:pt x="837076" y="367076"/>
                    </a:cubicBezTo>
                    <a:cubicBezTo>
                      <a:pt x="835886" y="367076"/>
                      <a:pt x="835021" y="366806"/>
                      <a:pt x="834264" y="366535"/>
                    </a:cubicBezTo>
                    <a:cubicBezTo>
                      <a:pt x="833507" y="366319"/>
                      <a:pt x="832858" y="366048"/>
                      <a:pt x="832263" y="366048"/>
                    </a:cubicBezTo>
                    <a:cubicBezTo>
                      <a:pt x="831505" y="366048"/>
                      <a:pt x="830802" y="366481"/>
                      <a:pt x="829883" y="367887"/>
                    </a:cubicBezTo>
                    <a:cubicBezTo>
                      <a:pt x="827503" y="371565"/>
                      <a:pt x="825556" y="373729"/>
                      <a:pt x="824745" y="378380"/>
                    </a:cubicBezTo>
                    <a:cubicBezTo>
                      <a:pt x="823447" y="382382"/>
                      <a:pt x="821824" y="383734"/>
                      <a:pt x="818796" y="385411"/>
                    </a:cubicBezTo>
                    <a:cubicBezTo>
                      <a:pt x="815713" y="387034"/>
                      <a:pt x="812522" y="384546"/>
                      <a:pt x="812035" y="390387"/>
                    </a:cubicBezTo>
                    <a:cubicBezTo>
                      <a:pt x="811548" y="396228"/>
                      <a:pt x="812197" y="396228"/>
                      <a:pt x="810575" y="400393"/>
                    </a:cubicBezTo>
                    <a:cubicBezTo>
                      <a:pt x="809006" y="404557"/>
                      <a:pt x="807384" y="401204"/>
                      <a:pt x="805274" y="406072"/>
                    </a:cubicBezTo>
                    <a:cubicBezTo>
                      <a:pt x="803219" y="410885"/>
                      <a:pt x="795160" y="407694"/>
                      <a:pt x="804788" y="414076"/>
                    </a:cubicBezTo>
                    <a:cubicBezTo>
                      <a:pt x="814415" y="420404"/>
                      <a:pt x="816524" y="419268"/>
                      <a:pt x="820364" y="422946"/>
                    </a:cubicBezTo>
                    <a:cubicBezTo>
                      <a:pt x="822960" y="425434"/>
                      <a:pt x="825935" y="427597"/>
                      <a:pt x="829288" y="427597"/>
                    </a:cubicBezTo>
                    <a:cubicBezTo>
                      <a:pt x="830911" y="427597"/>
                      <a:pt x="832587" y="427111"/>
                      <a:pt x="834318" y="425921"/>
                    </a:cubicBezTo>
                    <a:cubicBezTo>
                      <a:pt x="839780" y="422243"/>
                      <a:pt x="841403" y="419917"/>
                      <a:pt x="844270" y="414563"/>
                    </a:cubicBezTo>
                    <a:cubicBezTo>
                      <a:pt x="847190" y="409208"/>
                      <a:pt x="847353" y="403692"/>
                      <a:pt x="854221" y="401907"/>
                    </a:cubicBezTo>
                    <a:cubicBezTo>
                      <a:pt x="861144" y="400068"/>
                      <a:pt x="861306" y="394551"/>
                      <a:pt x="866769" y="392875"/>
                    </a:cubicBezTo>
                    <a:cubicBezTo>
                      <a:pt x="871853" y="391306"/>
                      <a:pt x="877803" y="390170"/>
                      <a:pt x="883211" y="390170"/>
                    </a:cubicBezTo>
                    <a:cubicBezTo>
                      <a:pt x="883589" y="390170"/>
                      <a:pt x="883914" y="390170"/>
                      <a:pt x="884293" y="390225"/>
                    </a:cubicBezTo>
                    <a:cubicBezTo>
                      <a:pt x="886618" y="390279"/>
                      <a:pt x="888511" y="390387"/>
                      <a:pt x="890188" y="390387"/>
                    </a:cubicBezTo>
                    <a:cubicBezTo>
                      <a:pt x="892622" y="390387"/>
                      <a:pt x="894569" y="390170"/>
                      <a:pt x="896354" y="389359"/>
                    </a:cubicBezTo>
                    <a:cubicBezTo>
                      <a:pt x="899437" y="388061"/>
                      <a:pt x="903601" y="385898"/>
                      <a:pt x="902952" y="378650"/>
                    </a:cubicBezTo>
                    <a:cubicBezTo>
                      <a:pt x="902303" y="371457"/>
                      <a:pt x="902465" y="367833"/>
                      <a:pt x="903763" y="363290"/>
                    </a:cubicBezTo>
                    <a:cubicBezTo>
                      <a:pt x="905061" y="358747"/>
                      <a:pt x="905710" y="352581"/>
                      <a:pt x="903277" y="351932"/>
                    </a:cubicBezTo>
                    <a:cubicBezTo>
                      <a:pt x="900897" y="351229"/>
                      <a:pt x="897976" y="351229"/>
                      <a:pt x="894136" y="351229"/>
                    </a:cubicBezTo>
                    <a:cubicBezTo>
                      <a:pt x="890242" y="351229"/>
                      <a:pt x="885915" y="346740"/>
                      <a:pt x="883481" y="346416"/>
                    </a:cubicBezTo>
                    <a:cubicBezTo>
                      <a:pt x="882562" y="346470"/>
                      <a:pt x="880507" y="346037"/>
                      <a:pt x="878397" y="346037"/>
                    </a:cubicBezTo>
                    <a:moveTo>
                      <a:pt x="768875" y="407910"/>
                    </a:moveTo>
                    <a:cubicBezTo>
                      <a:pt x="767901" y="407910"/>
                      <a:pt x="766874" y="408019"/>
                      <a:pt x="765738" y="408289"/>
                    </a:cubicBezTo>
                    <a:cubicBezTo>
                      <a:pt x="764386" y="408559"/>
                      <a:pt x="762925" y="408614"/>
                      <a:pt x="761357" y="408614"/>
                    </a:cubicBezTo>
                    <a:cubicBezTo>
                      <a:pt x="760708" y="408614"/>
                      <a:pt x="760059" y="408614"/>
                      <a:pt x="759410" y="408559"/>
                    </a:cubicBezTo>
                    <a:cubicBezTo>
                      <a:pt x="758761" y="408559"/>
                      <a:pt x="758112" y="408559"/>
                      <a:pt x="757409" y="408559"/>
                    </a:cubicBezTo>
                    <a:cubicBezTo>
                      <a:pt x="752379" y="408559"/>
                      <a:pt x="746916" y="409100"/>
                      <a:pt x="742427" y="414401"/>
                    </a:cubicBezTo>
                    <a:cubicBezTo>
                      <a:pt x="740480" y="420891"/>
                      <a:pt x="736316" y="422405"/>
                      <a:pt x="735018" y="425272"/>
                    </a:cubicBezTo>
                    <a:cubicBezTo>
                      <a:pt x="733720" y="428084"/>
                      <a:pt x="731935" y="433114"/>
                      <a:pt x="735342" y="433439"/>
                    </a:cubicBezTo>
                    <a:cubicBezTo>
                      <a:pt x="736965" y="433601"/>
                      <a:pt x="738858" y="434034"/>
                      <a:pt x="740697" y="434034"/>
                    </a:cubicBezTo>
                    <a:cubicBezTo>
                      <a:pt x="742590" y="434034"/>
                      <a:pt x="744482" y="433547"/>
                      <a:pt x="745943" y="431762"/>
                    </a:cubicBezTo>
                    <a:cubicBezTo>
                      <a:pt x="748863" y="428246"/>
                      <a:pt x="748485" y="426948"/>
                      <a:pt x="757030" y="425921"/>
                    </a:cubicBezTo>
                    <a:cubicBezTo>
                      <a:pt x="765576" y="424893"/>
                      <a:pt x="768767" y="419593"/>
                      <a:pt x="771687" y="418727"/>
                    </a:cubicBezTo>
                    <a:cubicBezTo>
                      <a:pt x="774608" y="417862"/>
                      <a:pt x="778123" y="418187"/>
                      <a:pt x="776825" y="413860"/>
                    </a:cubicBezTo>
                    <a:cubicBezTo>
                      <a:pt x="775798" y="410398"/>
                      <a:pt x="773364" y="407910"/>
                      <a:pt x="768875" y="407910"/>
                    </a:cubicBezTo>
                    <a:moveTo>
                      <a:pt x="696347" y="420458"/>
                    </a:moveTo>
                    <a:cubicBezTo>
                      <a:pt x="693372" y="420458"/>
                      <a:pt x="690235" y="420945"/>
                      <a:pt x="687585" y="422135"/>
                    </a:cubicBezTo>
                    <a:cubicBezTo>
                      <a:pt x="683745" y="426137"/>
                      <a:pt x="681149" y="427651"/>
                      <a:pt x="678228" y="430518"/>
                    </a:cubicBezTo>
                    <a:cubicBezTo>
                      <a:pt x="675308" y="433330"/>
                      <a:pt x="675848" y="438198"/>
                      <a:pt x="673415" y="440361"/>
                    </a:cubicBezTo>
                    <a:cubicBezTo>
                      <a:pt x="670981" y="442525"/>
                      <a:pt x="669088" y="446040"/>
                      <a:pt x="670818" y="449069"/>
                    </a:cubicBezTo>
                    <a:cubicBezTo>
                      <a:pt x="672225" y="451341"/>
                      <a:pt x="676660" y="453342"/>
                      <a:pt x="680013" y="453342"/>
                    </a:cubicBezTo>
                    <a:cubicBezTo>
                      <a:pt x="681041" y="453342"/>
                      <a:pt x="682014" y="453126"/>
                      <a:pt x="682717" y="452693"/>
                    </a:cubicBezTo>
                    <a:cubicBezTo>
                      <a:pt x="685800" y="450854"/>
                      <a:pt x="688180" y="446852"/>
                      <a:pt x="692561" y="445824"/>
                    </a:cubicBezTo>
                    <a:cubicBezTo>
                      <a:pt x="696888" y="444851"/>
                      <a:pt x="694778" y="441659"/>
                      <a:pt x="701268" y="438631"/>
                    </a:cubicBezTo>
                    <a:cubicBezTo>
                      <a:pt x="707705" y="435656"/>
                      <a:pt x="710409" y="431600"/>
                      <a:pt x="710247" y="428950"/>
                    </a:cubicBezTo>
                    <a:cubicBezTo>
                      <a:pt x="710084" y="426299"/>
                      <a:pt x="708949" y="423595"/>
                      <a:pt x="705757" y="422081"/>
                    </a:cubicBezTo>
                    <a:cubicBezTo>
                      <a:pt x="703919" y="421269"/>
                      <a:pt x="700295" y="420458"/>
                      <a:pt x="696347" y="420458"/>
                    </a:cubicBezTo>
                    <a:moveTo>
                      <a:pt x="825556" y="444688"/>
                    </a:moveTo>
                    <a:cubicBezTo>
                      <a:pt x="824907" y="444688"/>
                      <a:pt x="824312" y="444905"/>
                      <a:pt x="823880" y="445500"/>
                    </a:cubicBezTo>
                    <a:cubicBezTo>
                      <a:pt x="822257" y="449826"/>
                      <a:pt x="818687" y="449989"/>
                      <a:pt x="818417" y="453017"/>
                    </a:cubicBezTo>
                    <a:cubicBezTo>
                      <a:pt x="818092" y="456046"/>
                      <a:pt x="818525" y="457506"/>
                      <a:pt x="820472" y="457506"/>
                    </a:cubicBezTo>
                    <a:cubicBezTo>
                      <a:pt x="822419" y="457506"/>
                      <a:pt x="823393" y="457020"/>
                      <a:pt x="825286" y="455343"/>
                    </a:cubicBezTo>
                    <a:cubicBezTo>
                      <a:pt x="827179" y="453721"/>
                      <a:pt x="830099" y="452531"/>
                      <a:pt x="830911" y="450151"/>
                    </a:cubicBezTo>
                    <a:cubicBezTo>
                      <a:pt x="831560" y="448366"/>
                      <a:pt x="828044" y="444688"/>
                      <a:pt x="825556" y="444688"/>
                    </a:cubicBezTo>
                    <a:moveTo>
                      <a:pt x="635555" y="454478"/>
                    </a:moveTo>
                    <a:cubicBezTo>
                      <a:pt x="632039" y="454478"/>
                      <a:pt x="625766" y="457885"/>
                      <a:pt x="624738" y="461076"/>
                    </a:cubicBezTo>
                    <a:cubicBezTo>
                      <a:pt x="623061" y="471352"/>
                      <a:pt x="616517" y="472813"/>
                      <a:pt x="615543" y="479844"/>
                    </a:cubicBezTo>
                    <a:cubicBezTo>
                      <a:pt x="614840" y="484928"/>
                      <a:pt x="616301" y="488443"/>
                      <a:pt x="618518" y="488443"/>
                    </a:cubicBezTo>
                    <a:cubicBezTo>
                      <a:pt x="619383" y="488443"/>
                      <a:pt x="620303" y="487956"/>
                      <a:pt x="621331" y="486875"/>
                    </a:cubicBezTo>
                    <a:cubicBezTo>
                      <a:pt x="624954" y="482872"/>
                      <a:pt x="625441" y="478600"/>
                      <a:pt x="630309" y="476058"/>
                    </a:cubicBezTo>
                    <a:cubicBezTo>
                      <a:pt x="635122" y="473570"/>
                      <a:pt x="639233" y="472055"/>
                      <a:pt x="639233" y="468810"/>
                    </a:cubicBezTo>
                    <a:cubicBezTo>
                      <a:pt x="639233" y="465565"/>
                      <a:pt x="639719" y="456263"/>
                      <a:pt x="637069" y="454802"/>
                    </a:cubicBezTo>
                    <a:cubicBezTo>
                      <a:pt x="636691" y="454586"/>
                      <a:pt x="636150" y="454478"/>
                      <a:pt x="635555" y="454478"/>
                    </a:cubicBezTo>
                    <a:moveTo>
                      <a:pt x="780287" y="480979"/>
                    </a:moveTo>
                    <a:cubicBezTo>
                      <a:pt x="779367" y="480979"/>
                      <a:pt x="778502" y="481088"/>
                      <a:pt x="777691" y="481250"/>
                    </a:cubicBezTo>
                    <a:cubicBezTo>
                      <a:pt x="773959" y="482386"/>
                      <a:pt x="774446" y="483251"/>
                      <a:pt x="773039" y="488605"/>
                    </a:cubicBezTo>
                    <a:cubicBezTo>
                      <a:pt x="771579" y="493960"/>
                      <a:pt x="769037" y="494284"/>
                      <a:pt x="770768" y="498611"/>
                    </a:cubicBezTo>
                    <a:cubicBezTo>
                      <a:pt x="772012" y="501586"/>
                      <a:pt x="774067" y="503587"/>
                      <a:pt x="776285" y="503587"/>
                    </a:cubicBezTo>
                    <a:cubicBezTo>
                      <a:pt x="777258" y="503587"/>
                      <a:pt x="778286" y="503208"/>
                      <a:pt x="779313" y="502289"/>
                    </a:cubicBezTo>
                    <a:cubicBezTo>
                      <a:pt x="782504" y="499477"/>
                      <a:pt x="782504" y="496772"/>
                      <a:pt x="788021" y="495096"/>
                    </a:cubicBezTo>
                    <a:cubicBezTo>
                      <a:pt x="793484" y="493419"/>
                      <a:pt x="797161" y="492932"/>
                      <a:pt x="797161" y="489254"/>
                    </a:cubicBezTo>
                    <a:cubicBezTo>
                      <a:pt x="797107" y="486009"/>
                      <a:pt x="787264" y="480979"/>
                      <a:pt x="780287" y="480979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D1A8147-CA50-2CE0-9E0D-FD8B155D4FB3}"/>
                  </a:ext>
                </a:extLst>
              </p:cNvPr>
              <p:cNvSpPr/>
              <p:nvPr/>
            </p:nvSpPr>
            <p:spPr>
              <a:xfrm>
                <a:off x="4432979" y="888078"/>
                <a:ext cx="938079" cy="1355266"/>
              </a:xfrm>
              <a:custGeom>
                <a:avLst/>
                <a:gdLst>
                  <a:gd name="connsiteX0" fmla="*/ 643406 w 938079"/>
                  <a:gd name="connsiteY0" fmla="*/ 0 h 1355266"/>
                  <a:gd name="connsiteX1" fmla="*/ 642865 w 938079"/>
                  <a:gd name="connsiteY1" fmla="*/ 54 h 1355266"/>
                  <a:gd name="connsiteX2" fmla="*/ 632751 w 938079"/>
                  <a:gd name="connsiteY2" fmla="*/ 4381 h 1355266"/>
                  <a:gd name="connsiteX3" fmla="*/ 602410 w 938079"/>
                  <a:gd name="connsiteY3" fmla="*/ 16009 h 1355266"/>
                  <a:gd name="connsiteX4" fmla="*/ 574447 w 938079"/>
                  <a:gd name="connsiteY4" fmla="*/ 20661 h 1355266"/>
                  <a:gd name="connsiteX5" fmla="*/ 552164 w 938079"/>
                  <a:gd name="connsiteY5" fmla="*/ 24771 h 1355266"/>
                  <a:gd name="connsiteX6" fmla="*/ 527988 w 938079"/>
                  <a:gd name="connsiteY6" fmla="*/ 42349 h 1355266"/>
                  <a:gd name="connsiteX7" fmla="*/ 508139 w 938079"/>
                  <a:gd name="connsiteY7" fmla="*/ 67012 h 1355266"/>
                  <a:gd name="connsiteX8" fmla="*/ 496835 w 938079"/>
                  <a:gd name="connsiteY8" fmla="*/ 120448 h 1355266"/>
                  <a:gd name="connsiteX9" fmla="*/ 488290 w 938079"/>
                  <a:gd name="connsiteY9" fmla="*/ 162526 h 1355266"/>
                  <a:gd name="connsiteX10" fmla="*/ 475093 w 938079"/>
                  <a:gd name="connsiteY10" fmla="*/ 174100 h 1355266"/>
                  <a:gd name="connsiteX11" fmla="*/ 471036 w 938079"/>
                  <a:gd name="connsiteY11" fmla="*/ 173938 h 1355266"/>
                  <a:gd name="connsiteX12" fmla="*/ 467791 w 938079"/>
                  <a:gd name="connsiteY12" fmla="*/ 173776 h 1355266"/>
                  <a:gd name="connsiteX13" fmla="*/ 460706 w 938079"/>
                  <a:gd name="connsiteY13" fmla="*/ 174966 h 1355266"/>
                  <a:gd name="connsiteX14" fmla="*/ 441776 w 938079"/>
                  <a:gd name="connsiteY14" fmla="*/ 195951 h 1355266"/>
                  <a:gd name="connsiteX15" fmla="*/ 423982 w 938079"/>
                  <a:gd name="connsiteY15" fmla="*/ 216341 h 1355266"/>
                  <a:gd name="connsiteX16" fmla="*/ 423928 w 938079"/>
                  <a:gd name="connsiteY16" fmla="*/ 216341 h 1355266"/>
                  <a:gd name="connsiteX17" fmla="*/ 416356 w 938079"/>
                  <a:gd name="connsiteY17" fmla="*/ 218396 h 1355266"/>
                  <a:gd name="connsiteX18" fmla="*/ 387799 w 938079"/>
                  <a:gd name="connsiteY18" fmla="*/ 205848 h 1355266"/>
                  <a:gd name="connsiteX19" fmla="*/ 355294 w 938079"/>
                  <a:gd name="connsiteY19" fmla="*/ 188270 h 1355266"/>
                  <a:gd name="connsiteX20" fmla="*/ 336743 w 938079"/>
                  <a:gd name="connsiteY20" fmla="*/ 182592 h 1355266"/>
                  <a:gd name="connsiteX21" fmla="*/ 329820 w 938079"/>
                  <a:gd name="connsiteY21" fmla="*/ 185837 h 1355266"/>
                  <a:gd name="connsiteX22" fmla="*/ 316894 w 938079"/>
                  <a:gd name="connsiteY22" fmla="*/ 193138 h 1355266"/>
                  <a:gd name="connsiteX23" fmla="*/ 263241 w 938079"/>
                  <a:gd name="connsiteY23" fmla="*/ 196600 h 1355266"/>
                  <a:gd name="connsiteX24" fmla="*/ 260429 w 938079"/>
                  <a:gd name="connsiteY24" fmla="*/ 196546 h 1355266"/>
                  <a:gd name="connsiteX25" fmla="*/ 216512 w 938079"/>
                  <a:gd name="connsiteY25" fmla="*/ 192381 h 1355266"/>
                  <a:gd name="connsiteX26" fmla="*/ 195689 w 938079"/>
                  <a:gd name="connsiteY26" fmla="*/ 170368 h 1355266"/>
                  <a:gd name="connsiteX27" fmla="*/ 188387 w 938079"/>
                  <a:gd name="connsiteY27" fmla="*/ 154521 h 1355266"/>
                  <a:gd name="connsiteX28" fmla="*/ 167132 w 938079"/>
                  <a:gd name="connsiteY28" fmla="*/ 135754 h 1355266"/>
                  <a:gd name="connsiteX29" fmla="*/ 142199 w 938079"/>
                  <a:gd name="connsiteY29" fmla="*/ 119042 h 1355266"/>
                  <a:gd name="connsiteX30" fmla="*/ 141712 w 938079"/>
                  <a:gd name="connsiteY30" fmla="*/ 118933 h 1355266"/>
                  <a:gd name="connsiteX31" fmla="*/ 141712 w 938079"/>
                  <a:gd name="connsiteY31" fmla="*/ 118879 h 1355266"/>
                  <a:gd name="connsiteX32" fmla="*/ 136790 w 938079"/>
                  <a:gd name="connsiteY32" fmla="*/ 118392 h 1355266"/>
                  <a:gd name="connsiteX33" fmla="*/ 129326 w 938079"/>
                  <a:gd name="connsiteY33" fmla="*/ 119204 h 1355266"/>
                  <a:gd name="connsiteX34" fmla="*/ 120565 w 938079"/>
                  <a:gd name="connsiteY34" fmla="*/ 124125 h 1355266"/>
                  <a:gd name="connsiteX35" fmla="*/ 120456 w 938079"/>
                  <a:gd name="connsiteY35" fmla="*/ 124504 h 1355266"/>
                  <a:gd name="connsiteX36" fmla="*/ 113750 w 938079"/>
                  <a:gd name="connsiteY36" fmla="*/ 139756 h 1355266"/>
                  <a:gd name="connsiteX37" fmla="*/ 113696 w 938079"/>
                  <a:gd name="connsiteY37" fmla="*/ 139810 h 1355266"/>
                  <a:gd name="connsiteX38" fmla="*/ 102446 w 938079"/>
                  <a:gd name="connsiteY38" fmla="*/ 148680 h 1355266"/>
                  <a:gd name="connsiteX39" fmla="*/ 97957 w 938079"/>
                  <a:gd name="connsiteY39" fmla="*/ 149546 h 1355266"/>
                  <a:gd name="connsiteX40" fmla="*/ 109423 w 938079"/>
                  <a:gd name="connsiteY40" fmla="*/ 158686 h 1355266"/>
                  <a:gd name="connsiteX41" fmla="*/ 144849 w 938079"/>
                  <a:gd name="connsiteY41" fmla="*/ 183295 h 1355266"/>
                  <a:gd name="connsiteX42" fmla="*/ 203639 w 938079"/>
                  <a:gd name="connsiteY42" fmla="*/ 218396 h 1355266"/>
                  <a:gd name="connsiteX43" fmla="*/ 295963 w 938079"/>
                  <a:gd name="connsiteY43" fmla="*/ 274158 h 1355266"/>
                  <a:gd name="connsiteX44" fmla="*/ 298721 w 938079"/>
                  <a:gd name="connsiteY44" fmla="*/ 276538 h 1355266"/>
                  <a:gd name="connsiteX45" fmla="*/ 320680 w 938079"/>
                  <a:gd name="connsiteY45" fmla="*/ 306393 h 1355266"/>
                  <a:gd name="connsiteX46" fmla="*/ 318570 w 938079"/>
                  <a:gd name="connsiteY46" fmla="*/ 322023 h 1355266"/>
                  <a:gd name="connsiteX47" fmla="*/ 314676 w 938079"/>
                  <a:gd name="connsiteY47" fmla="*/ 364101 h 1355266"/>
                  <a:gd name="connsiteX48" fmla="*/ 314622 w 938079"/>
                  <a:gd name="connsiteY48" fmla="*/ 364155 h 1355266"/>
                  <a:gd name="connsiteX49" fmla="*/ 322789 w 938079"/>
                  <a:gd name="connsiteY49" fmla="*/ 371998 h 1355266"/>
                  <a:gd name="connsiteX50" fmla="*/ 334634 w 938079"/>
                  <a:gd name="connsiteY50" fmla="*/ 393037 h 1355266"/>
                  <a:gd name="connsiteX51" fmla="*/ 327873 w 938079"/>
                  <a:gd name="connsiteY51" fmla="*/ 402556 h 1355266"/>
                  <a:gd name="connsiteX52" fmla="*/ 320517 w 938079"/>
                  <a:gd name="connsiteY52" fmla="*/ 417592 h 1355266"/>
                  <a:gd name="connsiteX53" fmla="*/ 335932 w 938079"/>
                  <a:gd name="connsiteY53" fmla="*/ 439550 h 1355266"/>
                  <a:gd name="connsiteX54" fmla="*/ 351833 w 938079"/>
                  <a:gd name="connsiteY54" fmla="*/ 461779 h 1355266"/>
                  <a:gd name="connsiteX55" fmla="*/ 340096 w 938079"/>
                  <a:gd name="connsiteY55" fmla="*/ 506778 h 1355266"/>
                  <a:gd name="connsiteX56" fmla="*/ 331064 w 938079"/>
                  <a:gd name="connsiteY56" fmla="*/ 534686 h 1355266"/>
                  <a:gd name="connsiteX57" fmla="*/ 337663 w 938079"/>
                  <a:gd name="connsiteY57" fmla="*/ 549451 h 1355266"/>
                  <a:gd name="connsiteX58" fmla="*/ 337717 w 938079"/>
                  <a:gd name="connsiteY58" fmla="*/ 549451 h 1355266"/>
                  <a:gd name="connsiteX59" fmla="*/ 354158 w 938079"/>
                  <a:gd name="connsiteY59" fmla="*/ 569896 h 1355266"/>
                  <a:gd name="connsiteX60" fmla="*/ 365138 w 938079"/>
                  <a:gd name="connsiteY60" fmla="*/ 597749 h 1355266"/>
                  <a:gd name="connsiteX61" fmla="*/ 383743 w 938079"/>
                  <a:gd name="connsiteY61" fmla="*/ 606295 h 1355266"/>
                  <a:gd name="connsiteX62" fmla="*/ 412030 w 938079"/>
                  <a:gd name="connsiteY62" fmla="*/ 621980 h 1355266"/>
                  <a:gd name="connsiteX63" fmla="*/ 443237 w 938079"/>
                  <a:gd name="connsiteY63" fmla="*/ 628307 h 1355266"/>
                  <a:gd name="connsiteX64" fmla="*/ 449348 w 938079"/>
                  <a:gd name="connsiteY64" fmla="*/ 649022 h 1355266"/>
                  <a:gd name="connsiteX65" fmla="*/ 449024 w 938079"/>
                  <a:gd name="connsiteY65" fmla="*/ 675686 h 1355266"/>
                  <a:gd name="connsiteX66" fmla="*/ 452539 w 938079"/>
                  <a:gd name="connsiteY66" fmla="*/ 694021 h 1355266"/>
                  <a:gd name="connsiteX67" fmla="*/ 465466 w 938079"/>
                  <a:gd name="connsiteY67" fmla="*/ 706028 h 1355266"/>
                  <a:gd name="connsiteX68" fmla="*/ 460977 w 938079"/>
                  <a:gd name="connsiteY68" fmla="*/ 717710 h 1355266"/>
                  <a:gd name="connsiteX69" fmla="*/ 453080 w 938079"/>
                  <a:gd name="connsiteY69" fmla="*/ 714844 h 1355266"/>
                  <a:gd name="connsiteX70" fmla="*/ 451296 w 938079"/>
                  <a:gd name="connsiteY70" fmla="*/ 717061 h 1355266"/>
                  <a:gd name="connsiteX71" fmla="*/ 455190 w 938079"/>
                  <a:gd name="connsiteY71" fmla="*/ 731394 h 1355266"/>
                  <a:gd name="connsiteX72" fmla="*/ 448753 w 938079"/>
                  <a:gd name="connsiteY72" fmla="*/ 737992 h 1355266"/>
                  <a:gd name="connsiteX73" fmla="*/ 444210 w 938079"/>
                  <a:gd name="connsiteY73" fmla="*/ 736099 h 1355266"/>
                  <a:gd name="connsiteX74" fmla="*/ 429878 w 938079"/>
                  <a:gd name="connsiteY74" fmla="*/ 725282 h 1355266"/>
                  <a:gd name="connsiteX75" fmla="*/ 427173 w 938079"/>
                  <a:gd name="connsiteY75" fmla="*/ 725769 h 1355266"/>
                  <a:gd name="connsiteX76" fmla="*/ 406567 w 938079"/>
                  <a:gd name="connsiteY76" fmla="*/ 738803 h 1355266"/>
                  <a:gd name="connsiteX77" fmla="*/ 392397 w 938079"/>
                  <a:gd name="connsiteY77" fmla="*/ 746808 h 1355266"/>
                  <a:gd name="connsiteX78" fmla="*/ 382121 w 938079"/>
                  <a:gd name="connsiteY78" fmla="*/ 768875 h 1355266"/>
                  <a:gd name="connsiteX79" fmla="*/ 364759 w 938079"/>
                  <a:gd name="connsiteY79" fmla="*/ 785533 h 1355266"/>
                  <a:gd name="connsiteX80" fmla="*/ 343558 w 938079"/>
                  <a:gd name="connsiteY80" fmla="*/ 803543 h 1355266"/>
                  <a:gd name="connsiteX81" fmla="*/ 324898 w 938079"/>
                  <a:gd name="connsiteY81" fmla="*/ 828260 h 1355266"/>
                  <a:gd name="connsiteX82" fmla="*/ 315379 w 938079"/>
                  <a:gd name="connsiteY82" fmla="*/ 835778 h 1355266"/>
                  <a:gd name="connsiteX83" fmla="*/ 313649 w 938079"/>
                  <a:gd name="connsiteY83" fmla="*/ 835886 h 1355266"/>
                  <a:gd name="connsiteX84" fmla="*/ 310241 w 938079"/>
                  <a:gd name="connsiteY84" fmla="*/ 835670 h 1355266"/>
                  <a:gd name="connsiteX85" fmla="*/ 306996 w 938079"/>
                  <a:gd name="connsiteY85" fmla="*/ 835454 h 1355266"/>
                  <a:gd name="connsiteX86" fmla="*/ 300560 w 938079"/>
                  <a:gd name="connsiteY86" fmla="*/ 839402 h 1355266"/>
                  <a:gd name="connsiteX87" fmla="*/ 299587 w 938079"/>
                  <a:gd name="connsiteY87" fmla="*/ 855411 h 1355266"/>
                  <a:gd name="connsiteX88" fmla="*/ 284172 w 938079"/>
                  <a:gd name="connsiteY88" fmla="*/ 862442 h 1355266"/>
                  <a:gd name="connsiteX89" fmla="*/ 262268 w 938079"/>
                  <a:gd name="connsiteY89" fmla="*/ 883481 h 1355266"/>
                  <a:gd name="connsiteX90" fmla="*/ 247448 w 938079"/>
                  <a:gd name="connsiteY90" fmla="*/ 890512 h 1355266"/>
                  <a:gd name="connsiteX91" fmla="*/ 223326 w 938079"/>
                  <a:gd name="connsiteY91" fmla="*/ 904196 h 1355266"/>
                  <a:gd name="connsiteX92" fmla="*/ 215268 w 938079"/>
                  <a:gd name="connsiteY92" fmla="*/ 914851 h 1355266"/>
                  <a:gd name="connsiteX93" fmla="*/ 221379 w 938079"/>
                  <a:gd name="connsiteY93" fmla="*/ 931563 h 1355266"/>
                  <a:gd name="connsiteX94" fmla="*/ 203369 w 938079"/>
                  <a:gd name="connsiteY94" fmla="*/ 945571 h 1355266"/>
                  <a:gd name="connsiteX95" fmla="*/ 190767 w 938079"/>
                  <a:gd name="connsiteY95" fmla="*/ 951683 h 1355266"/>
                  <a:gd name="connsiteX96" fmla="*/ 187576 w 938079"/>
                  <a:gd name="connsiteY96" fmla="*/ 950872 h 1355266"/>
                  <a:gd name="connsiteX97" fmla="*/ 174109 w 938079"/>
                  <a:gd name="connsiteY97" fmla="*/ 943516 h 1355266"/>
                  <a:gd name="connsiteX98" fmla="*/ 163400 w 938079"/>
                  <a:gd name="connsiteY98" fmla="*/ 942488 h 1355266"/>
                  <a:gd name="connsiteX99" fmla="*/ 158046 w 938079"/>
                  <a:gd name="connsiteY99" fmla="*/ 944814 h 1355266"/>
                  <a:gd name="connsiteX100" fmla="*/ 165455 w 938079"/>
                  <a:gd name="connsiteY100" fmla="*/ 965853 h 1355266"/>
                  <a:gd name="connsiteX101" fmla="*/ 158370 w 938079"/>
                  <a:gd name="connsiteY101" fmla="*/ 974561 h 1355266"/>
                  <a:gd name="connsiteX102" fmla="*/ 135492 w 938079"/>
                  <a:gd name="connsiteY102" fmla="*/ 988569 h 1355266"/>
                  <a:gd name="connsiteX103" fmla="*/ 126027 w 938079"/>
                  <a:gd name="connsiteY103" fmla="*/ 1010419 h 1355266"/>
                  <a:gd name="connsiteX104" fmla="*/ 124405 w 938079"/>
                  <a:gd name="connsiteY104" fmla="*/ 1038435 h 1355266"/>
                  <a:gd name="connsiteX105" fmla="*/ 140143 w 938079"/>
                  <a:gd name="connsiteY105" fmla="*/ 1059799 h 1355266"/>
                  <a:gd name="connsiteX106" fmla="*/ 146904 w 938079"/>
                  <a:gd name="connsiteY106" fmla="*/ 1082839 h 1355266"/>
                  <a:gd name="connsiteX107" fmla="*/ 136952 w 938079"/>
                  <a:gd name="connsiteY107" fmla="*/ 1101228 h 1355266"/>
                  <a:gd name="connsiteX108" fmla="*/ 150095 w 938079"/>
                  <a:gd name="connsiteY108" fmla="*/ 1125242 h 1355266"/>
                  <a:gd name="connsiteX109" fmla="*/ 169079 w 938079"/>
                  <a:gd name="connsiteY109" fmla="*/ 1152934 h 1355266"/>
                  <a:gd name="connsiteX110" fmla="*/ 153989 w 938079"/>
                  <a:gd name="connsiteY110" fmla="*/ 1160938 h 1355266"/>
                  <a:gd name="connsiteX111" fmla="*/ 152853 w 938079"/>
                  <a:gd name="connsiteY111" fmla="*/ 1174784 h 1355266"/>
                  <a:gd name="connsiteX112" fmla="*/ 155071 w 938079"/>
                  <a:gd name="connsiteY112" fmla="*/ 1200475 h 1355266"/>
                  <a:gd name="connsiteX113" fmla="*/ 138953 w 938079"/>
                  <a:gd name="connsiteY113" fmla="*/ 1219513 h 1355266"/>
                  <a:gd name="connsiteX114" fmla="*/ 143767 w 938079"/>
                  <a:gd name="connsiteY114" fmla="*/ 1242553 h 1355266"/>
                  <a:gd name="connsiteX115" fmla="*/ 143767 w 938079"/>
                  <a:gd name="connsiteY115" fmla="*/ 1265972 h 1355266"/>
                  <a:gd name="connsiteX116" fmla="*/ 149554 w 938079"/>
                  <a:gd name="connsiteY116" fmla="*/ 1283009 h 1355266"/>
                  <a:gd name="connsiteX117" fmla="*/ 161777 w 938079"/>
                  <a:gd name="connsiteY117" fmla="*/ 1275977 h 1355266"/>
                  <a:gd name="connsiteX118" fmla="*/ 165455 w 938079"/>
                  <a:gd name="connsiteY118" fmla="*/ 1274571 h 1355266"/>
                  <a:gd name="connsiteX119" fmla="*/ 175299 w 938079"/>
                  <a:gd name="connsiteY119" fmla="*/ 1278628 h 1355266"/>
                  <a:gd name="connsiteX120" fmla="*/ 194607 w 938079"/>
                  <a:gd name="connsiteY120" fmla="*/ 1289661 h 1355266"/>
                  <a:gd name="connsiteX121" fmla="*/ 210725 w 938079"/>
                  <a:gd name="connsiteY121" fmla="*/ 1293663 h 1355266"/>
                  <a:gd name="connsiteX122" fmla="*/ 214132 w 938079"/>
                  <a:gd name="connsiteY122" fmla="*/ 1293988 h 1355266"/>
                  <a:gd name="connsiteX123" fmla="*/ 215700 w 938079"/>
                  <a:gd name="connsiteY123" fmla="*/ 1293934 h 1355266"/>
                  <a:gd name="connsiteX124" fmla="*/ 217107 w 938079"/>
                  <a:gd name="connsiteY124" fmla="*/ 1293880 h 1355266"/>
                  <a:gd name="connsiteX125" fmla="*/ 225544 w 938079"/>
                  <a:gd name="connsiteY125" fmla="*/ 1297341 h 1355266"/>
                  <a:gd name="connsiteX126" fmla="*/ 238741 w 938079"/>
                  <a:gd name="connsiteY126" fmla="*/ 1309024 h 1355266"/>
                  <a:gd name="connsiteX127" fmla="*/ 251397 w 938079"/>
                  <a:gd name="connsiteY127" fmla="*/ 1311241 h 1355266"/>
                  <a:gd name="connsiteX128" fmla="*/ 259672 w 938079"/>
                  <a:gd name="connsiteY128" fmla="*/ 1310051 h 1355266"/>
                  <a:gd name="connsiteX129" fmla="*/ 268758 w 938079"/>
                  <a:gd name="connsiteY129" fmla="*/ 1308212 h 1355266"/>
                  <a:gd name="connsiteX130" fmla="*/ 271895 w 938079"/>
                  <a:gd name="connsiteY130" fmla="*/ 1312377 h 1355266"/>
                  <a:gd name="connsiteX131" fmla="*/ 267406 w 938079"/>
                  <a:gd name="connsiteY131" fmla="*/ 1327358 h 1355266"/>
                  <a:gd name="connsiteX132" fmla="*/ 281252 w 938079"/>
                  <a:gd name="connsiteY132" fmla="*/ 1337418 h 1355266"/>
                  <a:gd name="connsiteX133" fmla="*/ 296990 w 938079"/>
                  <a:gd name="connsiteY133" fmla="*/ 1347749 h 1355266"/>
                  <a:gd name="connsiteX134" fmla="*/ 316191 w 938079"/>
                  <a:gd name="connsiteY134" fmla="*/ 1348884 h 1355266"/>
                  <a:gd name="connsiteX135" fmla="*/ 324303 w 938079"/>
                  <a:gd name="connsiteY135" fmla="*/ 1348073 h 1355266"/>
                  <a:gd name="connsiteX136" fmla="*/ 353942 w 938079"/>
                  <a:gd name="connsiteY136" fmla="*/ 1345423 h 1355266"/>
                  <a:gd name="connsiteX137" fmla="*/ 371304 w 938079"/>
                  <a:gd name="connsiteY137" fmla="*/ 1342773 h 1355266"/>
                  <a:gd name="connsiteX138" fmla="*/ 379200 w 938079"/>
                  <a:gd name="connsiteY138" fmla="*/ 1346288 h 1355266"/>
                  <a:gd name="connsiteX139" fmla="*/ 381363 w 938079"/>
                  <a:gd name="connsiteY139" fmla="*/ 1348073 h 1355266"/>
                  <a:gd name="connsiteX140" fmla="*/ 389530 w 938079"/>
                  <a:gd name="connsiteY140" fmla="*/ 1332929 h 1355266"/>
                  <a:gd name="connsiteX141" fmla="*/ 406891 w 938079"/>
                  <a:gd name="connsiteY141" fmla="*/ 1326223 h 1355266"/>
                  <a:gd name="connsiteX142" fmla="*/ 436801 w 938079"/>
                  <a:gd name="connsiteY142" fmla="*/ 1324871 h 1355266"/>
                  <a:gd name="connsiteX143" fmla="*/ 440208 w 938079"/>
                  <a:gd name="connsiteY143" fmla="*/ 1324816 h 1355266"/>
                  <a:gd name="connsiteX144" fmla="*/ 443723 w 938079"/>
                  <a:gd name="connsiteY144" fmla="*/ 1324871 h 1355266"/>
                  <a:gd name="connsiteX145" fmla="*/ 446968 w 938079"/>
                  <a:gd name="connsiteY145" fmla="*/ 1324925 h 1355266"/>
                  <a:gd name="connsiteX146" fmla="*/ 464492 w 938079"/>
                  <a:gd name="connsiteY146" fmla="*/ 1318921 h 1355266"/>
                  <a:gd name="connsiteX147" fmla="*/ 478230 w 938079"/>
                  <a:gd name="connsiteY147" fmla="*/ 1304643 h 1355266"/>
                  <a:gd name="connsiteX148" fmla="*/ 482232 w 938079"/>
                  <a:gd name="connsiteY148" fmla="*/ 1306211 h 1355266"/>
                  <a:gd name="connsiteX149" fmla="*/ 491805 w 938079"/>
                  <a:gd name="connsiteY149" fmla="*/ 1315460 h 1355266"/>
                  <a:gd name="connsiteX150" fmla="*/ 495753 w 938079"/>
                  <a:gd name="connsiteY150" fmla="*/ 1313567 h 1355266"/>
                  <a:gd name="connsiteX151" fmla="*/ 506354 w 938079"/>
                  <a:gd name="connsiteY151" fmla="*/ 1295881 h 1355266"/>
                  <a:gd name="connsiteX152" fmla="*/ 508842 w 938079"/>
                  <a:gd name="connsiteY152" fmla="*/ 1295340 h 1355266"/>
                  <a:gd name="connsiteX153" fmla="*/ 515981 w 938079"/>
                  <a:gd name="connsiteY153" fmla="*/ 1297125 h 1355266"/>
                  <a:gd name="connsiteX154" fmla="*/ 522904 w 938079"/>
                  <a:gd name="connsiteY154" fmla="*/ 1298910 h 1355266"/>
                  <a:gd name="connsiteX155" fmla="*/ 523715 w 938079"/>
                  <a:gd name="connsiteY155" fmla="*/ 1298856 h 1355266"/>
                  <a:gd name="connsiteX156" fmla="*/ 540482 w 938079"/>
                  <a:gd name="connsiteY156" fmla="*/ 1288850 h 1355266"/>
                  <a:gd name="connsiteX157" fmla="*/ 579099 w 938079"/>
                  <a:gd name="connsiteY157" fmla="*/ 1284523 h 1355266"/>
                  <a:gd name="connsiteX158" fmla="*/ 596190 w 938079"/>
                  <a:gd name="connsiteY158" fmla="*/ 1283495 h 1355266"/>
                  <a:gd name="connsiteX159" fmla="*/ 609332 w 938079"/>
                  <a:gd name="connsiteY159" fmla="*/ 1284523 h 1355266"/>
                  <a:gd name="connsiteX160" fmla="*/ 638646 w 938079"/>
                  <a:gd name="connsiteY160" fmla="*/ 1288201 h 1355266"/>
                  <a:gd name="connsiteX161" fmla="*/ 662336 w 938079"/>
                  <a:gd name="connsiteY161" fmla="*/ 1261753 h 1355266"/>
                  <a:gd name="connsiteX162" fmla="*/ 668015 w 938079"/>
                  <a:gd name="connsiteY162" fmla="*/ 1256453 h 1355266"/>
                  <a:gd name="connsiteX163" fmla="*/ 715988 w 938079"/>
                  <a:gd name="connsiteY163" fmla="*/ 1223028 h 1355266"/>
                  <a:gd name="connsiteX164" fmla="*/ 762339 w 938079"/>
                  <a:gd name="connsiteY164" fmla="*/ 1190631 h 1355266"/>
                  <a:gd name="connsiteX165" fmla="*/ 792627 w 938079"/>
                  <a:gd name="connsiteY165" fmla="*/ 1158991 h 1355266"/>
                  <a:gd name="connsiteX166" fmla="*/ 822915 w 938079"/>
                  <a:gd name="connsiteY166" fmla="*/ 1127730 h 1355266"/>
                  <a:gd name="connsiteX167" fmla="*/ 841358 w 938079"/>
                  <a:gd name="connsiteY167" fmla="*/ 1108692 h 1355266"/>
                  <a:gd name="connsiteX168" fmla="*/ 921296 w 938079"/>
                  <a:gd name="connsiteY168" fmla="*/ 1023454 h 1355266"/>
                  <a:gd name="connsiteX169" fmla="*/ 933357 w 938079"/>
                  <a:gd name="connsiteY169" fmla="*/ 1000900 h 1355266"/>
                  <a:gd name="connsiteX170" fmla="*/ 937359 w 938079"/>
                  <a:gd name="connsiteY170" fmla="*/ 979429 h 1355266"/>
                  <a:gd name="connsiteX171" fmla="*/ 923892 w 938079"/>
                  <a:gd name="connsiteY171" fmla="*/ 959147 h 1355266"/>
                  <a:gd name="connsiteX172" fmla="*/ 902312 w 938079"/>
                  <a:gd name="connsiteY172" fmla="*/ 941028 h 1355266"/>
                  <a:gd name="connsiteX173" fmla="*/ 895713 w 938079"/>
                  <a:gd name="connsiteY173" fmla="*/ 936701 h 1355266"/>
                  <a:gd name="connsiteX174" fmla="*/ 836111 w 938079"/>
                  <a:gd name="connsiteY174" fmla="*/ 895813 h 1355266"/>
                  <a:gd name="connsiteX175" fmla="*/ 831947 w 938079"/>
                  <a:gd name="connsiteY175" fmla="*/ 867959 h 1355266"/>
                  <a:gd name="connsiteX176" fmla="*/ 834164 w 938079"/>
                  <a:gd name="connsiteY176" fmla="*/ 864498 h 1355266"/>
                  <a:gd name="connsiteX177" fmla="*/ 844981 w 938079"/>
                  <a:gd name="connsiteY177" fmla="*/ 851355 h 1355266"/>
                  <a:gd name="connsiteX178" fmla="*/ 863857 w 938079"/>
                  <a:gd name="connsiteY178" fmla="*/ 826043 h 1355266"/>
                  <a:gd name="connsiteX179" fmla="*/ 848281 w 938079"/>
                  <a:gd name="connsiteY179" fmla="*/ 810412 h 1355266"/>
                  <a:gd name="connsiteX180" fmla="*/ 835138 w 938079"/>
                  <a:gd name="connsiteY180" fmla="*/ 799109 h 1355266"/>
                  <a:gd name="connsiteX181" fmla="*/ 827295 w 938079"/>
                  <a:gd name="connsiteY181" fmla="*/ 781477 h 1355266"/>
                  <a:gd name="connsiteX182" fmla="*/ 827944 w 938079"/>
                  <a:gd name="connsiteY182" fmla="*/ 761249 h 1355266"/>
                  <a:gd name="connsiteX183" fmla="*/ 829351 w 938079"/>
                  <a:gd name="connsiteY183" fmla="*/ 751568 h 1355266"/>
                  <a:gd name="connsiteX184" fmla="*/ 827566 w 938079"/>
                  <a:gd name="connsiteY184" fmla="*/ 748052 h 1355266"/>
                  <a:gd name="connsiteX185" fmla="*/ 818696 w 938079"/>
                  <a:gd name="connsiteY185" fmla="*/ 745023 h 1355266"/>
                  <a:gd name="connsiteX186" fmla="*/ 806527 w 938079"/>
                  <a:gd name="connsiteY186" fmla="*/ 740696 h 1355266"/>
                  <a:gd name="connsiteX187" fmla="*/ 795980 w 938079"/>
                  <a:gd name="connsiteY187" fmla="*/ 733287 h 1355266"/>
                  <a:gd name="connsiteX188" fmla="*/ 789382 w 938079"/>
                  <a:gd name="connsiteY188" fmla="*/ 719225 h 1355266"/>
                  <a:gd name="connsiteX189" fmla="*/ 798522 w 938079"/>
                  <a:gd name="connsiteY189" fmla="*/ 701160 h 1355266"/>
                  <a:gd name="connsiteX190" fmla="*/ 802795 w 938079"/>
                  <a:gd name="connsiteY190" fmla="*/ 697104 h 1355266"/>
                  <a:gd name="connsiteX191" fmla="*/ 797765 w 938079"/>
                  <a:gd name="connsiteY191" fmla="*/ 691803 h 1355266"/>
                  <a:gd name="connsiteX192" fmla="*/ 786245 w 938079"/>
                  <a:gd name="connsiteY192" fmla="*/ 675470 h 1355266"/>
                  <a:gd name="connsiteX193" fmla="*/ 791654 w 938079"/>
                  <a:gd name="connsiteY193" fmla="*/ 659352 h 1355266"/>
                  <a:gd name="connsiteX194" fmla="*/ 794574 w 938079"/>
                  <a:gd name="connsiteY194" fmla="*/ 654593 h 1355266"/>
                  <a:gd name="connsiteX195" fmla="*/ 796792 w 938079"/>
                  <a:gd name="connsiteY195" fmla="*/ 637827 h 1355266"/>
                  <a:gd name="connsiteX196" fmla="*/ 804742 w 938079"/>
                  <a:gd name="connsiteY196" fmla="*/ 620898 h 1355266"/>
                  <a:gd name="connsiteX197" fmla="*/ 820481 w 938079"/>
                  <a:gd name="connsiteY197" fmla="*/ 616517 h 1355266"/>
                  <a:gd name="connsiteX198" fmla="*/ 826592 w 938079"/>
                  <a:gd name="connsiteY198" fmla="*/ 616030 h 1355266"/>
                  <a:gd name="connsiteX199" fmla="*/ 826646 w 938079"/>
                  <a:gd name="connsiteY199" fmla="*/ 615976 h 1355266"/>
                  <a:gd name="connsiteX200" fmla="*/ 825511 w 938079"/>
                  <a:gd name="connsiteY200" fmla="*/ 608188 h 1355266"/>
                  <a:gd name="connsiteX201" fmla="*/ 815721 w 938079"/>
                  <a:gd name="connsiteY201" fmla="*/ 586067 h 1355266"/>
                  <a:gd name="connsiteX202" fmla="*/ 804147 w 938079"/>
                  <a:gd name="connsiteY202" fmla="*/ 560485 h 1355266"/>
                  <a:gd name="connsiteX203" fmla="*/ 772507 w 938079"/>
                  <a:gd name="connsiteY203" fmla="*/ 497097 h 1355266"/>
                  <a:gd name="connsiteX204" fmla="*/ 754767 w 938079"/>
                  <a:gd name="connsiteY204" fmla="*/ 469946 h 1355266"/>
                  <a:gd name="connsiteX205" fmla="*/ 747141 w 938079"/>
                  <a:gd name="connsiteY205" fmla="*/ 447825 h 1355266"/>
                  <a:gd name="connsiteX206" fmla="*/ 757255 w 938079"/>
                  <a:gd name="connsiteY206" fmla="*/ 416672 h 1355266"/>
                  <a:gd name="connsiteX207" fmla="*/ 765206 w 938079"/>
                  <a:gd name="connsiteY207" fmla="*/ 404449 h 1355266"/>
                  <a:gd name="connsiteX208" fmla="*/ 785542 w 938079"/>
                  <a:gd name="connsiteY208" fmla="*/ 378001 h 1355266"/>
                  <a:gd name="connsiteX209" fmla="*/ 809772 w 938079"/>
                  <a:gd name="connsiteY209" fmla="*/ 343441 h 1355266"/>
                  <a:gd name="connsiteX210" fmla="*/ 797332 w 938079"/>
                  <a:gd name="connsiteY210" fmla="*/ 325539 h 1355266"/>
                  <a:gd name="connsiteX211" fmla="*/ 787543 w 938079"/>
                  <a:gd name="connsiteY211" fmla="*/ 315154 h 1355266"/>
                  <a:gd name="connsiteX212" fmla="*/ 776726 w 938079"/>
                  <a:gd name="connsiteY212" fmla="*/ 300173 h 1355266"/>
                  <a:gd name="connsiteX213" fmla="*/ 758770 w 938079"/>
                  <a:gd name="connsiteY213" fmla="*/ 284218 h 1355266"/>
                  <a:gd name="connsiteX214" fmla="*/ 740273 w 938079"/>
                  <a:gd name="connsiteY214" fmla="*/ 279458 h 1355266"/>
                  <a:gd name="connsiteX215" fmla="*/ 717178 w 938079"/>
                  <a:gd name="connsiteY215" fmla="*/ 271832 h 1355266"/>
                  <a:gd name="connsiteX216" fmla="*/ 699276 w 938079"/>
                  <a:gd name="connsiteY216" fmla="*/ 240949 h 1355266"/>
                  <a:gd name="connsiteX217" fmla="*/ 698248 w 938079"/>
                  <a:gd name="connsiteY217" fmla="*/ 235649 h 1355266"/>
                  <a:gd name="connsiteX218" fmla="*/ 702792 w 938079"/>
                  <a:gd name="connsiteY218" fmla="*/ 206714 h 1355266"/>
                  <a:gd name="connsiteX219" fmla="*/ 705875 w 938079"/>
                  <a:gd name="connsiteY219" fmla="*/ 193841 h 1355266"/>
                  <a:gd name="connsiteX220" fmla="*/ 700520 w 938079"/>
                  <a:gd name="connsiteY220" fmla="*/ 178535 h 1355266"/>
                  <a:gd name="connsiteX221" fmla="*/ 700466 w 938079"/>
                  <a:gd name="connsiteY221" fmla="*/ 178535 h 1355266"/>
                  <a:gd name="connsiteX222" fmla="*/ 699655 w 938079"/>
                  <a:gd name="connsiteY222" fmla="*/ 176913 h 1355266"/>
                  <a:gd name="connsiteX223" fmla="*/ 703332 w 938079"/>
                  <a:gd name="connsiteY223" fmla="*/ 160579 h 1355266"/>
                  <a:gd name="connsiteX224" fmla="*/ 703386 w 938079"/>
                  <a:gd name="connsiteY224" fmla="*/ 160633 h 1355266"/>
                  <a:gd name="connsiteX225" fmla="*/ 719991 w 938079"/>
                  <a:gd name="connsiteY225" fmla="*/ 153061 h 1355266"/>
                  <a:gd name="connsiteX226" fmla="*/ 732430 w 938079"/>
                  <a:gd name="connsiteY226" fmla="*/ 149275 h 1355266"/>
                  <a:gd name="connsiteX227" fmla="*/ 742652 w 938079"/>
                  <a:gd name="connsiteY227" fmla="*/ 145922 h 1355266"/>
                  <a:gd name="connsiteX228" fmla="*/ 733187 w 938079"/>
                  <a:gd name="connsiteY228" fmla="*/ 121908 h 1355266"/>
                  <a:gd name="connsiteX229" fmla="*/ 750873 w 938079"/>
                  <a:gd name="connsiteY229" fmla="*/ 85346 h 1355266"/>
                  <a:gd name="connsiteX230" fmla="*/ 758770 w 938079"/>
                  <a:gd name="connsiteY230" fmla="*/ 75990 h 1355266"/>
                  <a:gd name="connsiteX231" fmla="*/ 756985 w 938079"/>
                  <a:gd name="connsiteY231" fmla="*/ 69878 h 1355266"/>
                  <a:gd name="connsiteX232" fmla="*/ 740056 w 938079"/>
                  <a:gd name="connsiteY232" fmla="*/ 55491 h 1355266"/>
                  <a:gd name="connsiteX233" fmla="*/ 710093 w 938079"/>
                  <a:gd name="connsiteY233" fmla="*/ 38455 h 1355266"/>
                  <a:gd name="connsiteX234" fmla="*/ 683321 w 938079"/>
                  <a:gd name="connsiteY234" fmla="*/ 24771 h 1355266"/>
                  <a:gd name="connsiteX235" fmla="*/ 660064 w 938079"/>
                  <a:gd name="connsiteY235" fmla="*/ 9411 h 1355266"/>
                  <a:gd name="connsiteX236" fmla="*/ 643406 w 938079"/>
                  <a:gd name="connsiteY236" fmla="*/ 0 h 1355266"/>
                  <a:gd name="connsiteX237" fmla="*/ 29539 w 938079"/>
                  <a:gd name="connsiteY237" fmla="*/ 1300694 h 1355266"/>
                  <a:gd name="connsiteX238" fmla="*/ 14828 w 938079"/>
                  <a:gd name="connsiteY238" fmla="*/ 1309456 h 1355266"/>
                  <a:gd name="connsiteX239" fmla="*/ 333 w 938079"/>
                  <a:gd name="connsiteY239" fmla="*/ 1318813 h 1355266"/>
                  <a:gd name="connsiteX240" fmla="*/ 11637 w 938079"/>
                  <a:gd name="connsiteY240" fmla="*/ 1333037 h 1355266"/>
                  <a:gd name="connsiteX241" fmla="*/ 13530 w 938079"/>
                  <a:gd name="connsiteY241" fmla="*/ 1332821 h 1355266"/>
                  <a:gd name="connsiteX242" fmla="*/ 16180 w 938079"/>
                  <a:gd name="connsiteY242" fmla="*/ 1332551 h 1355266"/>
                  <a:gd name="connsiteX243" fmla="*/ 28349 w 938079"/>
                  <a:gd name="connsiteY243" fmla="*/ 1338500 h 1355266"/>
                  <a:gd name="connsiteX244" fmla="*/ 32676 w 938079"/>
                  <a:gd name="connsiteY244" fmla="*/ 1339906 h 1355266"/>
                  <a:gd name="connsiteX245" fmla="*/ 37057 w 938079"/>
                  <a:gd name="connsiteY245" fmla="*/ 1331469 h 1355266"/>
                  <a:gd name="connsiteX246" fmla="*/ 46089 w 938079"/>
                  <a:gd name="connsiteY246" fmla="*/ 1319786 h 1355266"/>
                  <a:gd name="connsiteX247" fmla="*/ 42520 w 938079"/>
                  <a:gd name="connsiteY247" fmla="*/ 1309402 h 1355266"/>
                  <a:gd name="connsiteX248" fmla="*/ 31594 w 938079"/>
                  <a:gd name="connsiteY248" fmla="*/ 1300694 h 1355266"/>
                  <a:gd name="connsiteX249" fmla="*/ 29539 w 938079"/>
                  <a:gd name="connsiteY249" fmla="*/ 1300694 h 1355266"/>
                  <a:gd name="connsiteX250" fmla="*/ 245880 w 938079"/>
                  <a:gd name="connsiteY250" fmla="*/ 1324113 h 1355266"/>
                  <a:gd name="connsiteX251" fmla="*/ 243987 w 938079"/>
                  <a:gd name="connsiteY251" fmla="*/ 1324167 h 1355266"/>
                  <a:gd name="connsiteX252" fmla="*/ 234630 w 938079"/>
                  <a:gd name="connsiteY252" fmla="*/ 1339852 h 1355266"/>
                  <a:gd name="connsiteX253" fmla="*/ 227545 w 938079"/>
                  <a:gd name="connsiteY253" fmla="*/ 1347857 h 1355266"/>
                  <a:gd name="connsiteX254" fmla="*/ 234738 w 938079"/>
                  <a:gd name="connsiteY254" fmla="*/ 1355266 h 1355266"/>
                  <a:gd name="connsiteX255" fmla="*/ 240417 w 938079"/>
                  <a:gd name="connsiteY255" fmla="*/ 1352508 h 1355266"/>
                  <a:gd name="connsiteX256" fmla="*/ 252965 w 938079"/>
                  <a:gd name="connsiteY256" fmla="*/ 1342502 h 1355266"/>
                  <a:gd name="connsiteX257" fmla="*/ 253290 w 938079"/>
                  <a:gd name="connsiteY257" fmla="*/ 1329143 h 1355266"/>
                  <a:gd name="connsiteX258" fmla="*/ 245880 w 938079"/>
                  <a:gd name="connsiteY258" fmla="*/ 1324113 h 1355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</a:cxnLst>
                <a:rect l="l" t="t" r="r" b="b"/>
                <a:pathLst>
                  <a:path w="938079" h="1355266">
                    <a:moveTo>
                      <a:pt x="643406" y="0"/>
                    </a:moveTo>
                    <a:cubicBezTo>
                      <a:pt x="643190" y="0"/>
                      <a:pt x="643027" y="54"/>
                      <a:pt x="642865" y="54"/>
                    </a:cubicBezTo>
                    <a:cubicBezTo>
                      <a:pt x="639891" y="324"/>
                      <a:pt x="636753" y="2163"/>
                      <a:pt x="632751" y="4381"/>
                    </a:cubicBezTo>
                    <a:cubicBezTo>
                      <a:pt x="626045" y="8167"/>
                      <a:pt x="617337" y="13089"/>
                      <a:pt x="602410" y="16009"/>
                    </a:cubicBezTo>
                    <a:cubicBezTo>
                      <a:pt x="591268" y="18173"/>
                      <a:pt x="582181" y="19525"/>
                      <a:pt x="574447" y="20661"/>
                    </a:cubicBezTo>
                    <a:cubicBezTo>
                      <a:pt x="565361" y="22013"/>
                      <a:pt x="558168" y="23040"/>
                      <a:pt x="552164" y="24771"/>
                    </a:cubicBezTo>
                    <a:cubicBezTo>
                      <a:pt x="546918" y="26285"/>
                      <a:pt x="537237" y="33533"/>
                      <a:pt x="527988" y="42349"/>
                    </a:cubicBezTo>
                    <a:cubicBezTo>
                      <a:pt x="519389" y="50624"/>
                      <a:pt x="511384" y="59980"/>
                      <a:pt x="508139" y="67012"/>
                    </a:cubicBezTo>
                    <a:cubicBezTo>
                      <a:pt x="504407" y="75124"/>
                      <a:pt x="500459" y="98760"/>
                      <a:pt x="496835" y="120448"/>
                    </a:cubicBezTo>
                    <a:cubicBezTo>
                      <a:pt x="493806" y="138729"/>
                      <a:pt x="490994" y="155711"/>
                      <a:pt x="488290" y="162526"/>
                    </a:cubicBezTo>
                    <a:cubicBezTo>
                      <a:pt x="484450" y="172424"/>
                      <a:pt x="480447" y="174100"/>
                      <a:pt x="475093" y="174100"/>
                    </a:cubicBezTo>
                    <a:cubicBezTo>
                      <a:pt x="473795" y="174100"/>
                      <a:pt x="472497" y="174046"/>
                      <a:pt x="471036" y="173938"/>
                    </a:cubicBezTo>
                    <a:cubicBezTo>
                      <a:pt x="470063" y="173884"/>
                      <a:pt x="468981" y="173776"/>
                      <a:pt x="467791" y="173776"/>
                    </a:cubicBezTo>
                    <a:cubicBezTo>
                      <a:pt x="465736" y="173776"/>
                      <a:pt x="463356" y="173992"/>
                      <a:pt x="460706" y="174966"/>
                    </a:cubicBezTo>
                    <a:cubicBezTo>
                      <a:pt x="455027" y="176967"/>
                      <a:pt x="448213" y="186702"/>
                      <a:pt x="441776" y="195951"/>
                    </a:cubicBezTo>
                    <a:cubicBezTo>
                      <a:pt x="435773" y="204496"/>
                      <a:pt x="429986" y="212717"/>
                      <a:pt x="423982" y="216341"/>
                    </a:cubicBezTo>
                    <a:lnTo>
                      <a:pt x="423928" y="216341"/>
                    </a:lnTo>
                    <a:cubicBezTo>
                      <a:pt x="421549" y="217747"/>
                      <a:pt x="419007" y="218396"/>
                      <a:pt x="416356" y="218396"/>
                    </a:cubicBezTo>
                    <a:cubicBezTo>
                      <a:pt x="408622" y="218396"/>
                      <a:pt x="399590" y="212987"/>
                      <a:pt x="387799" y="205848"/>
                    </a:cubicBezTo>
                    <a:cubicBezTo>
                      <a:pt x="378821" y="200440"/>
                      <a:pt x="368112" y="193949"/>
                      <a:pt x="355294" y="188270"/>
                    </a:cubicBezTo>
                    <a:cubicBezTo>
                      <a:pt x="345775" y="184052"/>
                      <a:pt x="340313" y="182592"/>
                      <a:pt x="336743" y="182592"/>
                    </a:cubicBezTo>
                    <a:cubicBezTo>
                      <a:pt x="333065" y="182592"/>
                      <a:pt x="331551" y="184160"/>
                      <a:pt x="329820" y="185837"/>
                    </a:cubicBezTo>
                    <a:cubicBezTo>
                      <a:pt x="326899" y="188757"/>
                      <a:pt x="323708" y="191840"/>
                      <a:pt x="316894" y="193138"/>
                    </a:cubicBezTo>
                    <a:cubicBezTo>
                      <a:pt x="307862" y="194869"/>
                      <a:pt x="285416" y="196600"/>
                      <a:pt x="263241" y="196600"/>
                    </a:cubicBezTo>
                    <a:cubicBezTo>
                      <a:pt x="262268" y="196600"/>
                      <a:pt x="261348" y="196600"/>
                      <a:pt x="260429" y="196546"/>
                    </a:cubicBezTo>
                    <a:cubicBezTo>
                      <a:pt x="243608" y="196437"/>
                      <a:pt x="227058" y="195302"/>
                      <a:pt x="216512" y="192381"/>
                    </a:cubicBezTo>
                    <a:cubicBezTo>
                      <a:pt x="199313" y="187621"/>
                      <a:pt x="197690" y="179887"/>
                      <a:pt x="195689" y="170368"/>
                    </a:cubicBezTo>
                    <a:cubicBezTo>
                      <a:pt x="194661" y="165555"/>
                      <a:pt x="193471" y="160092"/>
                      <a:pt x="188387" y="154521"/>
                    </a:cubicBezTo>
                    <a:cubicBezTo>
                      <a:pt x="182654" y="148302"/>
                      <a:pt x="174758" y="141649"/>
                      <a:pt x="167132" y="135754"/>
                    </a:cubicBezTo>
                    <a:cubicBezTo>
                      <a:pt x="155828" y="127100"/>
                      <a:pt x="145227" y="120340"/>
                      <a:pt x="142199" y="119042"/>
                    </a:cubicBezTo>
                    <a:lnTo>
                      <a:pt x="141712" y="118933"/>
                    </a:lnTo>
                    <a:lnTo>
                      <a:pt x="141712" y="118879"/>
                    </a:lnTo>
                    <a:cubicBezTo>
                      <a:pt x="140468" y="118555"/>
                      <a:pt x="138737" y="118392"/>
                      <a:pt x="136790" y="118392"/>
                    </a:cubicBezTo>
                    <a:cubicBezTo>
                      <a:pt x="134519" y="118392"/>
                      <a:pt x="131922" y="118609"/>
                      <a:pt x="129326" y="119204"/>
                    </a:cubicBezTo>
                    <a:cubicBezTo>
                      <a:pt x="125270" y="120069"/>
                      <a:pt x="121538" y="121638"/>
                      <a:pt x="120565" y="124125"/>
                    </a:cubicBezTo>
                    <a:lnTo>
                      <a:pt x="120456" y="124504"/>
                    </a:lnTo>
                    <a:cubicBezTo>
                      <a:pt x="118996" y="130453"/>
                      <a:pt x="116670" y="135700"/>
                      <a:pt x="113750" y="139756"/>
                    </a:cubicBezTo>
                    <a:lnTo>
                      <a:pt x="113696" y="139810"/>
                    </a:lnTo>
                    <a:cubicBezTo>
                      <a:pt x="110559" y="144191"/>
                      <a:pt x="106719" y="147328"/>
                      <a:pt x="102446" y="148680"/>
                    </a:cubicBezTo>
                    <a:cubicBezTo>
                      <a:pt x="101472" y="149005"/>
                      <a:pt x="99904" y="149275"/>
                      <a:pt x="97957" y="149546"/>
                    </a:cubicBezTo>
                    <a:cubicBezTo>
                      <a:pt x="100986" y="152142"/>
                      <a:pt x="104988" y="155279"/>
                      <a:pt x="109423" y="158686"/>
                    </a:cubicBezTo>
                    <a:cubicBezTo>
                      <a:pt x="120997" y="167394"/>
                      <a:pt x="135438" y="177345"/>
                      <a:pt x="144849" y="183295"/>
                    </a:cubicBezTo>
                    <a:cubicBezTo>
                      <a:pt x="151501" y="187513"/>
                      <a:pt x="176164" y="202116"/>
                      <a:pt x="203639" y="218396"/>
                    </a:cubicBezTo>
                    <a:cubicBezTo>
                      <a:pt x="245015" y="242897"/>
                      <a:pt x="292772" y="271129"/>
                      <a:pt x="295963" y="274158"/>
                    </a:cubicBezTo>
                    <a:cubicBezTo>
                      <a:pt x="296666" y="274807"/>
                      <a:pt x="297585" y="275618"/>
                      <a:pt x="298721" y="276538"/>
                    </a:cubicBezTo>
                    <a:cubicBezTo>
                      <a:pt x="306293" y="283136"/>
                      <a:pt x="321275" y="296225"/>
                      <a:pt x="320680" y="306393"/>
                    </a:cubicBezTo>
                    <a:cubicBezTo>
                      <a:pt x="320572" y="309259"/>
                      <a:pt x="319652" y="314992"/>
                      <a:pt x="318570" y="322023"/>
                    </a:cubicBezTo>
                    <a:cubicBezTo>
                      <a:pt x="316191" y="337708"/>
                      <a:pt x="312729" y="360099"/>
                      <a:pt x="314676" y="364101"/>
                    </a:cubicBezTo>
                    <a:lnTo>
                      <a:pt x="314622" y="364155"/>
                    </a:lnTo>
                    <a:cubicBezTo>
                      <a:pt x="315650" y="366211"/>
                      <a:pt x="319219" y="369077"/>
                      <a:pt x="322789" y="371998"/>
                    </a:cubicBezTo>
                    <a:cubicBezTo>
                      <a:pt x="330361" y="378164"/>
                      <a:pt x="338095" y="384491"/>
                      <a:pt x="334634" y="393037"/>
                    </a:cubicBezTo>
                    <a:cubicBezTo>
                      <a:pt x="333173" y="396769"/>
                      <a:pt x="330577" y="399581"/>
                      <a:pt x="327873" y="402556"/>
                    </a:cubicBezTo>
                    <a:cubicBezTo>
                      <a:pt x="324303" y="406450"/>
                      <a:pt x="320355" y="410777"/>
                      <a:pt x="320517" y="417592"/>
                    </a:cubicBezTo>
                    <a:cubicBezTo>
                      <a:pt x="320626" y="423162"/>
                      <a:pt x="328468" y="431546"/>
                      <a:pt x="335932" y="439550"/>
                    </a:cubicBezTo>
                    <a:cubicBezTo>
                      <a:pt x="343125" y="447230"/>
                      <a:pt x="350102" y="454694"/>
                      <a:pt x="351833" y="461779"/>
                    </a:cubicBezTo>
                    <a:cubicBezTo>
                      <a:pt x="354050" y="470433"/>
                      <a:pt x="346749" y="489417"/>
                      <a:pt x="340096" y="506778"/>
                    </a:cubicBezTo>
                    <a:cubicBezTo>
                      <a:pt x="335121" y="519705"/>
                      <a:pt x="330577" y="531603"/>
                      <a:pt x="331064" y="534686"/>
                    </a:cubicBezTo>
                    <a:cubicBezTo>
                      <a:pt x="331713" y="538797"/>
                      <a:pt x="334039" y="543826"/>
                      <a:pt x="337663" y="549451"/>
                    </a:cubicBezTo>
                    <a:lnTo>
                      <a:pt x="337717" y="549451"/>
                    </a:lnTo>
                    <a:cubicBezTo>
                      <a:pt x="341773" y="555779"/>
                      <a:pt x="347398" y="562756"/>
                      <a:pt x="354158" y="569896"/>
                    </a:cubicBezTo>
                    <a:cubicBezTo>
                      <a:pt x="363840" y="580172"/>
                      <a:pt x="365192" y="587203"/>
                      <a:pt x="365138" y="597749"/>
                    </a:cubicBezTo>
                    <a:cubicBezTo>
                      <a:pt x="374440" y="598993"/>
                      <a:pt x="374819" y="599534"/>
                      <a:pt x="383743" y="606295"/>
                    </a:cubicBezTo>
                    <a:cubicBezTo>
                      <a:pt x="393100" y="613326"/>
                      <a:pt x="396615" y="620303"/>
                      <a:pt x="412030" y="621980"/>
                    </a:cubicBezTo>
                    <a:cubicBezTo>
                      <a:pt x="427498" y="623602"/>
                      <a:pt x="438099" y="621655"/>
                      <a:pt x="443237" y="628307"/>
                    </a:cubicBezTo>
                    <a:cubicBezTo>
                      <a:pt x="448375" y="635014"/>
                      <a:pt x="449348" y="632959"/>
                      <a:pt x="449348" y="649022"/>
                    </a:cubicBezTo>
                    <a:cubicBezTo>
                      <a:pt x="449348" y="665031"/>
                      <a:pt x="451241" y="668060"/>
                      <a:pt x="449024" y="675686"/>
                    </a:cubicBezTo>
                    <a:cubicBezTo>
                      <a:pt x="446752" y="683366"/>
                      <a:pt x="445454" y="687369"/>
                      <a:pt x="452539" y="694021"/>
                    </a:cubicBezTo>
                    <a:cubicBezTo>
                      <a:pt x="459625" y="700728"/>
                      <a:pt x="464763" y="698672"/>
                      <a:pt x="465466" y="706028"/>
                    </a:cubicBezTo>
                    <a:cubicBezTo>
                      <a:pt x="466115" y="713384"/>
                      <a:pt x="466764" y="717710"/>
                      <a:pt x="460977" y="717710"/>
                    </a:cubicBezTo>
                    <a:cubicBezTo>
                      <a:pt x="456974" y="717710"/>
                      <a:pt x="454649" y="714844"/>
                      <a:pt x="453080" y="714844"/>
                    </a:cubicBezTo>
                    <a:cubicBezTo>
                      <a:pt x="452377" y="714844"/>
                      <a:pt x="451782" y="715385"/>
                      <a:pt x="451296" y="717061"/>
                    </a:cubicBezTo>
                    <a:cubicBezTo>
                      <a:pt x="449673" y="722416"/>
                      <a:pt x="456109" y="725444"/>
                      <a:pt x="455190" y="731394"/>
                    </a:cubicBezTo>
                    <a:cubicBezTo>
                      <a:pt x="454541" y="735450"/>
                      <a:pt x="451836" y="737992"/>
                      <a:pt x="448753" y="737992"/>
                    </a:cubicBezTo>
                    <a:cubicBezTo>
                      <a:pt x="447293" y="737992"/>
                      <a:pt x="445670" y="737397"/>
                      <a:pt x="444210" y="736099"/>
                    </a:cubicBezTo>
                    <a:cubicBezTo>
                      <a:pt x="440316" y="732584"/>
                      <a:pt x="435827" y="725282"/>
                      <a:pt x="429878" y="725282"/>
                    </a:cubicBezTo>
                    <a:cubicBezTo>
                      <a:pt x="429012" y="725282"/>
                      <a:pt x="428093" y="725444"/>
                      <a:pt x="427173" y="725769"/>
                    </a:cubicBezTo>
                    <a:cubicBezTo>
                      <a:pt x="419764" y="728419"/>
                      <a:pt x="411435" y="737451"/>
                      <a:pt x="406567" y="738803"/>
                    </a:cubicBezTo>
                    <a:cubicBezTo>
                      <a:pt x="401753" y="740102"/>
                      <a:pt x="396291" y="737127"/>
                      <a:pt x="392397" y="746808"/>
                    </a:cubicBezTo>
                    <a:cubicBezTo>
                      <a:pt x="388557" y="756489"/>
                      <a:pt x="386934" y="762817"/>
                      <a:pt x="382121" y="768875"/>
                    </a:cubicBezTo>
                    <a:cubicBezTo>
                      <a:pt x="377307" y="774878"/>
                      <a:pt x="372169" y="778232"/>
                      <a:pt x="364759" y="785533"/>
                    </a:cubicBezTo>
                    <a:cubicBezTo>
                      <a:pt x="357349" y="792889"/>
                      <a:pt x="347073" y="797865"/>
                      <a:pt x="343558" y="803543"/>
                    </a:cubicBezTo>
                    <a:cubicBezTo>
                      <a:pt x="339988" y="809222"/>
                      <a:pt x="326791" y="821554"/>
                      <a:pt x="324898" y="828260"/>
                    </a:cubicBezTo>
                    <a:cubicBezTo>
                      <a:pt x="322951" y="834967"/>
                      <a:pt x="321166" y="835075"/>
                      <a:pt x="315379" y="835778"/>
                    </a:cubicBezTo>
                    <a:cubicBezTo>
                      <a:pt x="314839" y="835832"/>
                      <a:pt x="314244" y="835886"/>
                      <a:pt x="313649" y="835886"/>
                    </a:cubicBezTo>
                    <a:cubicBezTo>
                      <a:pt x="312513" y="835886"/>
                      <a:pt x="311377" y="835778"/>
                      <a:pt x="310241" y="835670"/>
                    </a:cubicBezTo>
                    <a:cubicBezTo>
                      <a:pt x="309106" y="835562"/>
                      <a:pt x="308024" y="835454"/>
                      <a:pt x="306996" y="835454"/>
                    </a:cubicBezTo>
                    <a:cubicBezTo>
                      <a:pt x="304238" y="835454"/>
                      <a:pt x="301912" y="836157"/>
                      <a:pt x="300560" y="839402"/>
                    </a:cubicBezTo>
                    <a:cubicBezTo>
                      <a:pt x="298018" y="845730"/>
                      <a:pt x="300290" y="852112"/>
                      <a:pt x="299587" y="855411"/>
                    </a:cubicBezTo>
                    <a:cubicBezTo>
                      <a:pt x="298938" y="858764"/>
                      <a:pt x="290879" y="857737"/>
                      <a:pt x="284172" y="862442"/>
                    </a:cubicBezTo>
                    <a:cubicBezTo>
                      <a:pt x="277412" y="867093"/>
                      <a:pt x="266486" y="878127"/>
                      <a:pt x="262268" y="883481"/>
                    </a:cubicBezTo>
                    <a:cubicBezTo>
                      <a:pt x="258103" y="888836"/>
                      <a:pt x="255507" y="886781"/>
                      <a:pt x="247448" y="890512"/>
                    </a:cubicBezTo>
                    <a:cubicBezTo>
                      <a:pt x="239444" y="894190"/>
                      <a:pt x="226572" y="900518"/>
                      <a:pt x="223326" y="904196"/>
                    </a:cubicBezTo>
                    <a:cubicBezTo>
                      <a:pt x="220081" y="907874"/>
                      <a:pt x="213050" y="907171"/>
                      <a:pt x="215268" y="914851"/>
                    </a:cubicBezTo>
                    <a:cubicBezTo>
                      <a:pt x="217539" y="922531"/>
                      <a:pt x="225544" y="923883"/>
                      <a:pt x="221379" y="931563"/>
                    </a:cubicBezTo>
                    <a:cubicBezTo>
                      <a:pt x="217215" y="939243"/>
                      <a:pt x="210454" y="942218"/>
                      <a:pt x="203369" y="945571"/>
                    </a:cubicBezTo>
                    <a:cubicBezTo>
                      <a:pt x="197744" y="948221"/>
                      <a:pt x="194553" y="951683"/>
                      <a:pt x="190767" y="951683"/>
                    </a:cubicBezTo>
                    <a:cubicBezTo>
                      <a:pt x="189740" y="951683"/>
                      <a:pt x="188712" y="951466"/>
                      <a:pt x="187576" y="950872"/>
                    </a:cubicBezTo>
                    <a:cubicBezTo>
                      <a:pt x="182114" y="948221"/>
                      <a:pt x="180491" y="943516"/>
                      <a:pt x="174109" y="943516"/>
                    </a:cubicBezTo>
                    <a:cubicBezTo>
                      <a:pt x="170377" y="943516"/>
                      <a:pt x="166483" y="942488"/>
                      <a:pt x="163400" y="942488"/>
                    </a:cubicBezTo>
                    <a:cubicBezTo>
                      <a:pt x="161128" y="942488"/>
                      <a:pt x="159235" y="943029"/>
                      <a:pt x="158046" y="944814"/>
                    </a:cubicBezTo>
                    <a:cubicBezTo>
                      <a:pt x="155125" y="949141"/>
                      <a:pt x="164482" y="961202"/>
                      <a:pt x="165455" y="965853"/>
                    </a:cubicBezTo>
                    <a:cubicBezTo>
                      <a:pt x="166429" y="970504"/>
                      <a:pt x="164157" y="971532"/>
                      <a:pt x="158370" y="974561"/>
                    </a:cubicBezTo>
                    <a:cubicBezTo>
                      <a:pt x="152583" y="977535"/>
                      <a:pt x="142631" y="980564"/>
                      <a:pt x="135492" y="988569"/>
                    </a:cubicBezTo>
                    <a:cubicBezTo>
                      <a:pt x="128407" y="996573"/>
                      <a:pt x="128569" y="1002415"/>
                      <a:pt x="126027" y="1010419"/>
                    </a:cubicBezTo>
                    <a:cubicBezTo>
                      <a:pt x="123485" y="1018424"/>
                      <a:pt x="119267" y="1031134"/>
                      <a:pt x="124405" y="1038435"/>
                    </a:cubicBezTo>
                    <a:cubicBezTo>
                      <a:pt x="129597" y="1045791"/>
                      <a:pt x="135059" y="1053796"/>
                      <a:pt x="140143" y="1059799"/>
                    </a:cubicBezTo>
                    <a:cubicBezTo>
                      <a:pt x="145336" y="1065803"/>
                      <a:pt x="148527" y="1073158"/>
                      <a:pt x="146904" y="1082839"/>
                    </a:cubicBezTo>
                    <a:cubicBezTo>
                      <a:pt x="145282" y="1092521"/>
                      <a:pt x="135600" y="1093494"/>
                      <a:pt x="136952" y="1101228"/>
                    </a:cubicBezTo>
                    <a:cubicBezTo>
                      <a:pt x="138250" y="1108908"/>
                      <a:pt x="139170" y="1115236"/>
                      <a:pt x="150095" y="1125242"/>
                    </a:cubicBezTo>
                    <a:cubicBezTo>
                      <a:pt x="161074" y="1135302"/>
                      <a:pt x="169079" y="1147633"/>
                      <a:pt x="169079" y="1152934"/>
                    </a:cubicBezTo>
                    <a:cubicBezTo>
                      <a:pt x="169079" y="1158288"/>
                      <a:pt x="157180" y="1155259"/>
                      <a:pt x="153989" y="1160938"/>
                    </a:cubicBezTo>
                    <a:cubicBezTo>
                      <a:pt x="150744" y="1166617"/>
                      <a:pt x="150906" y="1163751"/>
                      <a:pt x="152853" y="1174784"/>
                    </a:cubicBezTo>
                    <a:cubicBezTo>
                      <a:pt x="154746" y="1185818"/>
                      <a:pt x="158641" y="1190793"/>
                      <a:pt x="155071" y="1200475"/>
                    </a:cubicBezTo>
                    <a:cubicBezTo>
                      <a:pt x="151501" y="1210156"/>
                      <a:pt x="141225" y="1213185"/>
                      <a:pt x="138953" y="1219513"/>
                    </a:cubicBezTo>
                    <a:cubicBezTo>
                      <a:pt x="136736" y="1225841"/>
                      <a:pt x="142794" y="1232872"/>
                      <a:pt x="143767" y="1242553"/>
                    </a:cubicBezTo>
                    <a:cubicBezTo>
                      <a:pt x="144741" y="1252234"/>
                      <a:pt x="143118" y="1256236"/>
                      <a:pt x="143767" y="1265972"/>
                    </a:cubicBezTo>
                    <a:cubicBezTo>
                      <a:pt x="144416" y="1275653"/>
                      <a:pt x="144416" y="1283009"/>
                      <a:pt x="149554" y="1283009"/>
                    </a:cubicBezTo>
                    <a:cubicBezTo>
                      <a:pt x="154692" y="1283009"/>
                      <a:pt x="158857" y="1278357"/>
                      <a:pt x="161777" y="1275977"/>
                    </a:cubicBezTo>
                    <a:cubicBezTo>
                      <a:pt x="162913" y="1275058"/>
                      <a:pt x="164049" y="1274571"/>
                      <a:pt x="165455" y="1274571"/>
                    </a:cubicBezTo>
                    <a:cubicBezTo>
                      <a:pt x="167673" y="1274571"/>
                      <a:pt x="170593" y="1275815"/>
                      <a:pt x="175299" y="1278628"/>
                    </a:cubicBezTo>
                    <a:cubicBezTo>
                      <a:pt x="183033" y="1283279"/>
                      <a:pt x="188171" y="1287335"/>
                      <a:pt x="194607" y="1289661"/>
                    </a:cubicBezTo>
                    <a:cubicBezTo>
                      <a:pt x="201043" y="1291987"/>
                      <a:pt x="203585" y="1292311"/>
                      <a:pt x="210725" y="1293663"/>
                    </a:cubicBezTo>
                    <a:cubicBezTo>
                      <a:pt x="212131" y="1293934"/>
                      <a:pt x="213212" y="1293988"/>
                      <a:pt x="214132" y="1293988"/>
                    </a:cubicBezTo>
                    <a:cubicBezTo>
                      <a:pt x="214727" y="1293988"/>
                      <a:pt x="215268" y="1293934"/>
                      <a:pt x="215700" y="1293934"/>
                    </a:cubicBezTo>
                    <a:cubicBezTo>
                      <a:pt x="216187" y="1293880"/>
                      <a:pt x="216620" y="1293880"/>
                      <a:pt x="217107" y="1293880"/>
                    </a:cubicBezTo>
                    <a:cubicBezTo>
                      <a:pt x="218783" y="1293880"/>
                      <a:pt x="220676" y="1294421"/>
                      <a:pt x="225544" y="1297341"/>
                    </a:cubicBezTo>
                    <a:cubicBezTo>
                      <a:pt x="234901" y="1303020"/>
                      <a:pt x="229114" y="1306698"/>
                      <a:pt x="238741" y="1309024"/>
                    </a:cubicBezTo>
                    <a:cubicBezTo>
                      <a:pt x="244474" y="1310430"/>
                      <a:pt x="247827" y="1311241"/>
                      <a:pt x="251397" y="1311241"/>
                    </a:cubicBezTo>
                    <a:cubicBezTo>
                      <a:pt x="253776" y="1311241"/>
                      <a:pt x="256318" y="1310862"/>
                      <a:pt x="259672" y="1310051"/>
                    </a:cubicBezTo>
                    <a:cubicBezTo>
                      <a:pt x="263674" y="1309078"/>
                      <a:pt x="266703" y="1308212"/>
                      <a:pt x="268758" y="1308212"/>
                    </a:cubicBezTo>
                    <a:cubicBezTo>
                      <a:pt x="270975" y="1308212"/>
                      <a:pt x="272057" y="1309240"/>
                      <a:pt x="271895" y="1312377"/>
                    </a:cubicBezTo>
                    <a:cubicBezTo>
                      <a:pt x="271570" y="1318380"/>
                      <a:pt x="262592" y="1320706"/>
                      <a:pt x="267406" y="1327358"/>
                    </a:cubicBezTo>
                    <a:cubicBezTo>
                      <a:pt x="272219" y="1334065"/>
                      <a:pt x="274815" y="1334065"/>
                      <a:pt x="281252" y="1337418"/>
                    </a:cubicBezTo>
                    <a:cubicBezTo>
                      <a:pt x="287688" y="1340717"/>
                      <a:pt x="285416" y="1347749"/>
                      <a:pt x="296990" y="1347749"/>
                    </a:cubicBezTo>
                    <a:cubicBezTo>
                      <a:pt x="305103" y="1347749"/>
                      <a:pt x="310404" y="1348884"/>
                      <a:pt x="316191" y="1348884"/>
                    </a:cubicBezTo>
                    <a:cubicBezTo>
                      <a:pt x="318733" y="1348884"/>
                      <a:pt x="321329" y="1348668"/>
                      <a:pt x="324303" y="1348073"/>
                    </a:cubicBezTo>
                    <a:cubicBezTo>
                      <a:pt x="334255" y="1346072"/>
                      <a:pt x="348155" y="1345423"/>
                      <a:pt x="353942" y="1345423"/>
                    </a:cubicBezTo>
                    <a:cubicBezTo>
                      <a:pt x="357620" y="1345423"/>
                      <a:pt x="365246" y="1342773"/>
                      <a:pt x="371304" y="1342773"/>
                    </a:cubicBezTo>
                    <a:cubicBezTo>
                      <a:pt x="374765" y="1342773"/>
                      <a:pt x="377686" y="1343638"/>
                      <a:pt x="379200" y="1346288"/>
                    </a:cubicBezTo>
                    <a:cubicBezTo>
                      <a:pt x="379903" y="1347532"/>
                      <a:pt x="380660" y="1348073"/>
                      <a:pt x="381363" y="1348073"/>
                    </a:cubicBezTo>
                    <a:cubicBezTo>
                      <a:pt x="384717" y="1348073"/>
                      <a:pt x="387637" y="1335904"/>
                      <a:pt x="389530" y="1332929"/>
                    </a:cubicBezTo>
                    <a:cubicBezTo>
                      <a:pt x="391802" y="1329251"/>
                      <a:pt x="396291" y="1326223"/>
                      <a:pt x="406891" y="1326223"/>
                    </a:cubicBezTo>
                    <a:cubicBezTo>
                      <a:pt x="417546" y="1326223"/>
                      <a:pt x="424253" y="1325195"/>
                      <a:pt x="436801" y="1324871"/>
                    </a:cubicBezTo>
                    <a:cubicBezTo>
                      <a:pt x="437990" y="1324816"/>
                      <a:pt x="439126" y="1324816"/>
                      <a:pt x="440208" y="1324816"/>
                    </a:cubicBezTo>
                    <a:cubicBezTo>
                      <a:pt x="441398" y="1324816"/>
                      <a:pt x="442588" y="1324871"/>
                      <a:pt x="443723" y="1324871"/>
                    </a:cubicBezTo>
                    <a:cubicBezTo>
                      <a:pt x="444859" y="1324871"/>
                      <a:pt x="445887" y="1324925"/>
                      <a:pt x="446968" y="1324925"/>
                    </a:cubicBezTo>
                    <a:cubicBezTo>
                      <a:pt x="454324" y="1324925"/>
                      <a:pt x="459949" y="1324275"/>
                      <a:pt x="464492" y="1318921"/>
                    </a:cubicBezTo>
                    <a:cubicBezTo>
                      <a:pt x="469684" y="1312755"/>
                      <a:pt x="473200" y="1304643"/>
                      <a:pt x="478230" y="1304643"/>
                    </a:cubicBezTo>
                    <a:cubicBezTo>
                      <a:pt x="479474" y="1304643"/>
                      <a:pt x="480772" y="1305129"/>
                      <a:pt x="482232" y="1306211"/>
                    </a:cubicBezTo>
                    <a:cubicBezTo>
                      <a:pt x="487803" y="1310430"/>
                      <a:pt x="488831" y="1315460"/>
                      <a:pt x="491805" y="1315460"/>
                    </a:cubicBezTo>
                    <a:cubicBezTo>
                      <a:pt x="492833" y="1315460"/>
                      <a:pt x="494023" y="1314919"/>
                      <a:pt x="495753" y="1313567"/>
                    </a:cubicBezTo>
                    <a:cubicBezTo>
                      <a:pt x="502514" y="1308212"/>
                      <a:pt x="501865" y="1298207"/>
                      <a:pt x="506354" y="1295881"/>
                    </a:cubicBezTo>
                    <a:cubicBezTo>
                      <a:pt x="507111" y="1295502"/>
                      <a:pt x="507923" y="1295340"/>
                      <a:pt x="508842" y="1295340"/>
                    </a:cubicBezTo>
                    <a:cubicBezTo>
                      <a:pt x="511005" y="1295340"/>
                      <a:pt x="513493" y="1296205"/>
                      <a:pt x="515981" y="1297125"/>
                    </a:cubicBezTo>
                    <a:cubicBezTo>
                      <a:pt x="518469" y="1297990"/>
                      <a:pt x="520903" y="1298910"/>
                      <a:pt x="522904" y="1298910"/>
                    </a:cubicBezTo>
                    <a:cubicBezTo>
                      <a:pt x="523175" y="1298910"/>
                      <a:pt x="523445" y="1298856"/>
                      <a:pt x="523715" y="1298856"/>
                    </a:cubicBezTo>
                    <a:cubicBezTo>
                      <a:pt x="528529" y="1298207"/>
                      <a:pt x="532748" y="1290851"/>
                      <a:pt x="540482" y="1288850"/>
                    </a:cubicBezTo>
                    <a:cubicBezTo>
                      <a:pt x="548216" y="1286849"/>
                      <a:pt x="569417" y="1284523"/>
                      <a:pt x="579099" y="1284523"/>
                    </a:cubicBezTo>
                    <a:cubicBezTo>
                      <a:pt x="585535" y="1284523"/>
                      <a:pt x="589375" y="1283495"/>
                      <a:pt x="596190" y="1283495"/>
                    </a:cubicBezTo>
                    <a:cubicBezTo>
                      <a:pt x="599597" y="1283495"/>
                      <a:pt x="603762" y="1283766"/>
                      <a:pt x="609332" y="1284523"/>
                    </a:cubicBezTo>
                    <a:cubicBezTo>
                      <a:pt x="619879" y="1285983"/>
                      <a:pt x="629181" y="1287984"/>
                      <a:pt x="638646" y="1288201"/>
                    </a:cubicBezTo>
                    <a:cubicBezTo>
                      <a:pt x="643839" y="1279060"/>
                      <a:pt x="652655" y="1270785"/>
                      <a:pt x="662336" y="1261753"/>
                    </a:cubicBezTo>
                    <a:cubicBezTo>
                      <a:pt x="664878" y="1259373"/>
                      <a:pt x="667420" y="1256994"/>
                      <a:pt x="668015" y="1256453"/>
                    </a:cubicBezTo>
                    <a:cubicBezTo>
                      <a:pt x="675857" y="1248935"/>
                      <a:pt x="696031" y="1235900"/>
                      <a:pt x="715988" y="1223028"/>
                    </a:cubicBezTo>
                    <a:cubicBezTo>
                      <a:pt x="736541" y="1209777"/>
                      <a:pt x="756877" y="1196580"/>
                      <a:pt x="762339" y="1190631"/>
                    </a:cubicBezTo>
                    <a:cubicBezTo>
                      <a:pt x="769425" y="1182843"/>
                      <a:pt x="779052" y="1172945"/>
                      <a:pt x="792627" y="1158991"/>
                    </a:cubicBezTo>
                    <a:cubicBezTo>
                      <a:pt x="800145" y="1151257"/>
                      <a:pt x="809069" y="1142117"/>
                      <a:pt x="822915" y="1127730"/>
                    </a:cubicBezTo>
                    <a:lnTo>
                      <a:pt x="841358" y="1108692"/>
                    </a:lnTo>
                    <a:cubicBezTo>
                      <a:pt x="873539" y="1075430"/>
                      <a:pt x="916860" y="1030755"/>
                      <a:pt x="921296" y="1023454"/>
                    </a:cubicBezTo>
                    <a:cubicBezTo>
                      <a:pt x="924108" y="1018965"/>
                      <a:pt x="929408" y="1010095"/>
                      <a:pt x="933357" y="1000900"/>
                    </a:cubicBezTo>
                    <a:cubicBezTo>
                      <a:pt x="936926" y="992517"/>
                      <a:pt x="939360" y="984080"/>
                      <a:pt x="937359" y="979429"/>
                    </a:cubicBezTo>
                    <a:cubicBezTo>
                      <a:pt x="934655" y="973155"/>
                      <a:pt x="930274" y="966178"/>
                      <a:pt x="923892" y="959147"/>
                    </a:cubicBezTo>
                    <a:cubicBezTo>
                      <a:pt x="918321" y="952981"/>
                      <a:pt x="911182" y="946815"/>
                      <a:pt x="902312" y="941028"/>
                    </a:cubicBezTo>
                    <a:lnTo>
                      <a:pt x="895713" y="936701"/>
                    </a:lnTo>
                    <a:cubicBezTo>
                      <a:pt x="875864" y="923775"/>
                      <a:pt x="849038" y="906305"/>
                      <a:pt x="836111" y="895813"/>
                    </a:cubicBezTo>
                    <a:cubicBezTo>
                      <a:pt x="820913" y="883427"/>
                      <a:pt x="826646" y="875423"/>
                      <a:pt x="831947" y="867959"/>
                    </a:cubicBezTo>
                    <a:cubicBezTo>
                      <a:pt x="832812" y="866715"/>
                      <a:pt x="833677" y="865471"/>
                      <a:pt x="834164" y="864498"/>
                    </a:cubicBezTo>
                    <a:cubicBezTo>
                      <a:pt x="835679" y="861415"/>
                      <a:pt x="839897" y="856817"/>
                      <a:pt x="844981" y="851355"/>
                    </a:cubicBezTo>
                    <a:cubicBezTo>
                      <a:pt x="853527" y="842106"/>
                      <a:pt x="864560" y="830099"/>
                      <a:pt x="863857" y="826043"/>
                    </a:cubicBezTo>
                    <a:cubicBezTo>
                      <a:pt x="863100" y="821770"/>
                      <a:pt x="855474" y="815929"/>
                      <a:pt x="848281" y="810412"/>
                    </a:cubicBezTo>
                    <a:cubicBezTo>
                      <a:pt x="843251" y="806572"/>
                      <a:pt x="838383" y="802894"/>
                      <a:pt x="835138" y="799109"/>
                    </a:cubicBezTo>
                    <a:cubicBezTo>
                      <a:pt x="831027" y="794295"/>
                      <a:pt x="828540" y="787805"/>
                      <a:pt x="827295" y="781477"/>
                    </a:cubicBezTo>
                    <a:cubicBezTo>
                      <a:pt x="825835" y="773688"/>
                      <a:pt x="826214" y="765792"/>
                      <a:pt x="827944" y="761249"/>
                    </a:cubicBezTo>
                    <a:cubicBezTo>
                      <a:pt x="829080" y="758166"/>
                      <a:pt x="829729" y="754542"/>
                      <a:pt x="829351" y="751568"/>
                    </a:cubicBezTo>
                    <a:cubicBezTo>
                      <a:pt x="829134" y="749945"/>
                      <a:pt x="828540" y="748593"/>
                      <a:pt x="827566" y="748052"/>
                    </a:cubicBezTo>
                    <a:cubicBezTo>
                      <a:pt x="825240" y="746700"/>
                      <a:pt x="821995" y="745889"/>
                      <a:pt x="818696" y="745023"/>
                    </a:cubicBezTo>
                    <a:cubicBezTo>
                      <a:pt x="814694" y="743996"/>
                      <a:pt x="810583" y="742914"/>
                      <a:pt x="806527" y="740696"/>
                    </a:cubicBezTo>
                    <a:cubicBezTo>
                      <a:pt x="802741" y="738641"/>
                      <a:pt x="799063" y="736478"/>
                      <a:pt x="795980" y="733287"/>
                    </a:cubicBezTo>
                    <a:cubicBezTo>
                      <a:pt x="792681" y="729825"/>
                      <a:pt x="790193" y="725444"/>
                      <a:pt x="789382" y="719225"/>
                    </a:cubicBezTo>
                    <a:cubicBezTo>
                      <a:pt x="788354" y="711382"/>
                      <a:pt x="793709" y="705974"/>
                      <a:pt x="798522" y="701160"/>
                    </a:cubicBezTo>
                    <a:cubicBezTo>
                      <a:pt x="800740" y="698943"/>
                      <a:pt x="802849" y="697266"/>
                      <a:pt x="802795" y="697104"/>
                    </a:cubicBezTo>
                    <a:cubicBezTo>
                      <a:pt x="802416" y="695860"/>
                      <a:pt x="800199" y="693913"/>
                      <a:pt x="797765" y="691803"/>
                    </a:cubicBezTo>
                    <a:cubicBezTo>
                      <a:pt x="793006" y="687639"/>
                      <a:pt x="787705" y="683042"/>
                      <a:pt x="786245" y="675470"/>
                    </a:cubicBezTo>
                    <a:cubicBezTo>
                      <a:pt x="784623" y="667195"/>
                      <a:pt x="788138" y="663246"/>
                      <a:pt x="791654" y="659352"/>
                    </a:cubicBezTo>
                    <a:cubicBezTo>
                      <a:pt x="793060" y="657784"/>
                      <a:pt x="794412" y="656270"/>
                      <a:pt x="794574" y="654593"/>
                    </a:cubicBezTo>
                    <a:cubicBezTo>
                      <a:pt x="794898" y="650482"/>
                      <a:pt x="795493" y="644154"/>
                      <a:pt x="796792" y="637827"/>
                    </a:cubicBezTo>
                    <a:cubicBezTo>
                      <a:pt x="798252" y="631012"/>
                      <a:pt x="800686" y="624467"/>
                      <a:pt x="804742" y="620898"/>
                    </a:cubicBezTo>
                    <a:cubicBezTo>
                      <a:pt x="809177" y="617058"/>
                      <a:pt x="815018" y="616787"/>
                      <a:pt x="820481" y="616517"/>
                    </a:cubicBezTo>
                    <a:cubicBezTo>
                      <a:pt x="823618" y="616409"/>
                      <a:pt x="826484" y="616247"/>
                      <a:pt x="826592" y="616030"/>
                    </a:cubicBezTo>
                    <a:lnTo>
                      <a:pt x="826646" y="615976"/>
                    </a:lnTo>
                    <a:cubicBezTo>
                      <a:pt x="827295" y="615003"/>
                      <a:pt x="826863" y="612406"/>
                      <a:pt x="825511" y="608188"/>
                    </a:cubicBezTo>
                    <a:cubicBezTo>
                      <a:pt x="823780" y="602671"/>
                      <a:pt x="820427" y="595315"/>
                      <a:pt x="815721" y="586067"/>
                    </a:cubicBezTo>
                    <a:cubicBezTo>
                      <a:pt x="812530" y="579793"/>
                      <a:pt x="808582" y="570707"/>
                      <a:pt x="804147" y="560485"/>
                    </a:cubicBezTo>
                    <a:cubicBezTo>
                      <a:pt x="794844" y="539175"/>
                      <a:pt x="783324" y="512673"/>
                      <a:pt x="772507" y="497097"/>
                    </a:cubicBezTo>
                    <a:cubicBezTo>
                      <a:pt x="764178" y="485036"/>
                      <a:pt x="758608" y="476977"/>
                      <a:pt x="754767" y="469946"/>
                    </a:cubicBezTo>
                    <a:cubicBezTo>
                      <a:pt x="750711" y="462482"/>
                      <a:pt x="748547" y="456154"/>
                      <a:pt x="747141" y="447825"/>
                    </a:cubicBezTo>
                    <a:cubicBezTo>
                      <a:pt x="744924" y="434520"/>
                      <a:pt x="749954" y="427219"/>
                      <a:pt x="757255" y="416672"/>
                    </a:cubicBezTo>
                    <a:cubicBezTo>
                      <a:pt x="759689" y="413103"/>
                      <a:pt x="762447" y="409100"/>
                      <a:pt x="765206" y="404449"/>
                    </a:cubicBezTo>
                    <a:cubicBezTo>
                      <a:pt x="769316" y="397364"/>
                      <a:pt x="777321" y="387845"/>
                      <a:pt x="785542" y="378001"/>
                    </a:cubicBezTo>
                    <a:cubicBezTo>
                      <a:pt x="797873" y="363290"/>
                      <a:pt x="810800" y="347876"/>
                      <a:pt x="809772" y="343441"/>
                    </a:cubicBezTo>
                    <a:cubicBezTo>
                      <a:pt x="808204" y="336680"/>
                      <a:pt x="804201" y="332516"/>
                      <a:pt x="797332" y="325539"/>
                    </a:cubicBezTo>
                    <a:cubicBezTo>
                      <a:pt x="794520" y="322618"/>
                      <a:pt x="791221" y="319265"/>
                      <a:pt x="787543" y="315154"/>
                    </a:cubicBezTo>
                    <a:cubicBezTo>
                      <a:pt x="782567" y="309584"/>
                      <a:pt x="779430" y="304554"/>
                      <a:pt x="776726" y="300173"/>
                    </a:cubicBezTo>
                    <a:cubicBezTo>
                      <a:pt x="772507" y="293250"/>
                      <a:pt x="769208" y="287950"/>
                      <a:pt x="758770" y="284218"/>
                    </a:cubicBezTo>
                    <a:cubicBezTo>
                      <a:pt x="751035" y="281405"/>
                      <a:pt x="745357" y="280378"/>
                      <a:pt x="740273" y="279458"/>
                    </a:cubicBezTo>
                    <a:cubicBezTo>
                      <a:pt x="732971" y="278106"/>
                      <a:pt x="726643" y="276970"/>
                      <a:pt x="717178" y="271832"/>
                    </a:cubicBezTo>
                    <a:cubicBezTo>
                      <a:pt x="702845" y="264044"/>
                      <a:pt x="700736" y="250523"/>
                      <a:pt x="699276" y="240949"/>
                    </a:cubicBezTo>
                    <a:cubicBezTo>
                      <a:pt x="698897" y="238786"/>
                      <a:pt x="698627" y="236893"/>
                      <a:pt x="698248" y="235649"/>
                    </a:cubicBezTo>
                    <a:cubicBezTo>
                      <a:pt x="696410" y="229646"/>
                      <a:pt x="699871" y="217206"/>
                      <a:pt x="702792" y="206714"/>
                    </a:cubicBezTo>
                    <a:cubicBezTo>
                      <a:pt x="704414" y="200872"/>
                      <a:pt x="705875" y="195680"/>
                      <a:pt x="705875" y="193841"/>
                    </a:cubicBezTo>
                    <a:cubicBezTo>
                      <a:pt x="705875" y="189190"/>
                      <a:pt x="703819" y="185134"/>
                      <a:pt x="700520" y="178535"/>
                    </a:cubicBezTo>
                    <a:lnTo>
                      <a:pt x="700466" y="178535"/>
                    </a:lnTo>
                    <a:lnTo>
                      <a:pt x="699655" y="176913"/>
                    </a:lnTo>
                    <a:cubicBezTo>
                      <a:pt x="696085" y="169828"/>
                      <a:pt x="697870" y="164798"/>
                      <a:pt x="703332" y="160579"/>
                    </a:cubicBezTo>
                    <a:lnTo>
                      <a:pt x="703386" y="160633"/>
                    </a:lnTo>
                    <a:cubicBezTo>
                      <a:pt x="707227" y="157658"/>
                      <a:pt x="712960" y="155549"/>
                      <a:pt x="719991" y="153061"/>
                    </a:cubicBezTo>
                    <a:cubicBezTo>
                      <a:pt x="724534" y="151438"/>
                      <a:pt x="728698" y="150303"/>
                      <a:pt x="732430" y="149275"/>
                    </a:cubicBezTo>
                    <a:cubicBezTo>
                      <a:pt x="736649" y="148085"/>
                      <a:pt x="740218" y="147112"/>
                      <a:pt x="742652" y="145922"/>
                    </a:cubicBezTo>
                    <a:cubicBezTo>
                      <a:pt x="740381" y="140459"/>
                      <a:pt x="736541" y="130994"/>
                      <a:pt x="733187" y="121908"/>
                    </a:cubicBezTo>
                    <a:cubicBezTo>
                      <a:pt x="728536" y="109198"/>
                      <a:pt x="741138" y="95731"/>
                      <a:pt x="750873" y="85346"/>
                    </a:cubicBezTo>
                    <a:cubicBezTo>
                      <a:pt x="754659" y="81290"/>
                      <a:pt x="757904" y="77829"/>
                      <a:pt x="758770" y="75990"/>
                    </a:cubicBezTo>
                    <a:cubicBezTo>
                      <a:pt x="759635" y="74097"/>
                      <a:pt x="758986" y="72258"/>
                      <a:pt x="756985" y="69878"/>
                    </a:cubicBezTo>
                    <a:cubicBezTo>
                      <a:pt x="753848" y="66146"/>
                      <a:pt x="748007" y="61657"/>
                      <a:pt x="740056" y="55491"/>
                    </a:cubicBezTo>
                    <a:cubicBezTo>
                      <a:pt x="730808" y="48298"/>
                      <a:pt x="721180" y="43755"/>
                      <a:pt x="710093" y="38455"/>
                    </a:cubicBezTo>
                    <a:cubicBezTo>
                      <a:pt x="702088" y="34669"/>
                      <a:pt x="693327" y="30504"/>
                      <a:pt x="683321" y="24771"/>
                    </a:cubicBezTo>
                    <a:cubicBezTo>
                      <a:pt x="673531" y="19092"/>
                      <a:pt x="666122" y="13792"/>
                      <a:pt x="660064" y="9411"/>
                    </a:cubicBezTo>
                    <a:cubicBezTo>
                      <a:pt x="652600" y="3786"/>
                      <a:pt x="647300" y="0"/>
                      <a:pt x="643406" y="0"/>
                    </a:cubicBezTo>
                    <a:moveTo>
                      <a:pt x="29539" y="1300694"/>
                    </a:moveTo>
                    <a:cubicBezTo>
                      <a:pt x="23969" y="1300694"/>
                      <a:pt x="17965" y="1303236"/>
                      <a:pt x="14828" y="1309456"/>
                    </a:cubicBezTo>
                    <a:cubicBezTo>
                      <a:pt x="5201" y="1317136"/>
                      <a:pt x="-1614" y="1309132"/>
                      <a:pt x="333" y="1318813"/>
                    </a:cubicBezTo>
                    <a:cubicBezTo>
                      <a:pt x="2064" y="1327575"/>
                      <a:pt x="5904" y="1333037"/>
                      <a:pt x="11637" y="1333037"/>
                    </a:cubicBezTo>
                    <a:cubicBezTo>
                      <a:pt x="12286" y="1333037"/>
                      <a:pt x="12881" y="1332983"/>
                      <a:pt x="13530" y="1332821"/>
                    </a:cubicBezTo>
                    <a:cubicBezTo>
                      <a:pt x="14504" y="1332605"/>
                      <a:pt x="15369" y="1332551"/>
                      <a:pt x="16180" y="1332551"/>
                    </a:cubicBezTo>
                    <a:cubicBezTo>
                      <a:pt x="20940" y="1332551"/>
                      <a:pt x="23103" y="1335633"/>
                      <a:pt x="28349" y="1338500"/>
                    </a:cubicBezTo>
                    <a:cubicBezTo>
                      <a:pt x="30080" y="1339473"/>
                      <a:pt x="31486" y="1339906"/>
                      <a:pt x="32676" y="1339906"/>
                    </a:cubicBezTo>
                    <a:cubicBezTo>
                      <a:pt x="35597" y="1339906"/>
                      <a:pt x="36841" y="1336986"/>
                      <a:pt x="37057" y="1331469"/>
                    </a:cubicBezTo>
                    <a:cubicBezTo>
                      <a:pt x="37328" y="1323789"/>
                      <a:pt x="44467" y="1326817"/>
                      <a:pt x="46089" y="1319786"/>
                    </a:cubicBezTo>
                    <a:cubicBezTo>
                      <a:pt x="47658" y="1312755"/>
                      <a:pt x="48631" y="1311403"/>
                      <a:pt x="42520" y="1309402"/>
                    </a:cubicBezTo>
                    <a:cubicBezTo>
                      <a:pt x="36408" y="1307401"/>
                      <a:pt x="37706" y="1301398"/>
                      <a:pt x="31594" y="1300694"/>
                    </a:cubicBezTo>
                    <a:cubicBezTo>
                      <a:pt x="30945" y="1300694"/>
                      <a:pt x="30242" y="1300694"/>
                      <a:pt x="29539" y="1300694"/>
                    </a:cubicBezTo>
                    <a:moveTo>
                      <a:pt x="245880" y="1324113"/>
                    </a:moveTo>
                    <a:cubicBezTo>
                      <a:pt x="245285" y="1324113"/>
                      <a:pt x="244636" y="1324167"/>
                      <a:pt x="243987" y="1324167"/>
                    </a:cubicBezTo>
                    <a:cubicBezTo>
                      <a:pt x="233711" y="1332172"/>
                      <a:pt x="238524" y="1337851"/>
                      <a:pt x="234630" y="1339852"/>
                    </a:cubicBezTo>
                    <a:cubicBezTo>
                      <a:pt x="230790" y="1341853"/>
                      <a:pt x="225003" y="1341529"/>
                      <a:pt x="227545" y="1347857"/>
                    </a:cubicBezTo>
                    <a:cubicBezTo>
                      <a:pt x="229276" y="1352075"/>
                      <a:pt x="231547" y="1355266"/>
                      <a:pt x="234738" y="1355266"/>
                    </a:cubicBezTo>
                    <a:cubicBezTo>
                      <a:pt x="236361" y="1355266"/>
                      <a:pt x="238254" y="1354455"/>
                      <a:pt x="240417" y="1352508"/>
                    </a:cubicBezTo>
                    <a:cubicBezTo>
                      <a:pt x="246853" y="1346829"/>
                      <a:pt x="253290" y="1351480"/>
                      <a:pt x="252965" y="1342502"/>
                    </a:cubicBezTo>
                    <a:cubicBezTo>
                      <a:pt x="252641" y="1333470"/>
                      <a:pt x="254263" y="1333146"/>
                      <a:pt x="253290" y="1329143"/>
                    </a:cubicBezTo>
                    <a:cubicBezTo>
                      <a:pt x="252424" y="1325520"/>
                      <a:pt x="251288" y="1324113"/>
                      <a:pt x="245880" y="1324113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09D2910-8DD1-454D-175A-4B9FC3F9FA54}"/>
                  </a:ext>
                </a:extLst>
              </p:cNvPr>
              <p:cNvSpPr/>
              <p:nvPr/>
            </p:nvSpPr>
            <p:spPr>
              <a:xfrm>
                <a:off x="4720789" y="2705827"/>
                <a:ext cx="739248" cy="536254"/>
              </a:xfrm>
              <a:custGeom>
                <a:avLst/>
                <a:gdLst>
                  <a:gd name="connsiteX0" fmla="*/ 386721 w 739248"/>
                  <a:gd name="connsiteY0" fmla="*/ 0 h 536254"/>
                  <a:gd name="connsiteX1" fmla="*/ 359354 w 739248"/>
                  <a:gd name="connsiteY1" fmla="*/ 15090 h 536254"/>
                  <a:gd name="connsiteX2" fmla="*/ 347564 w 739248"/>
                  <a:gd name="connsiteY2" fmla="*/ 25907 h 536254"/>
                  <a:gd name="connsiteX3" fmla="*/ 344102 w 739248"/>
                  <a:gd name="connsiteY3" fmla="*/ 32072 h 536254"/>
                  <a:gd name="connsiteX4" fmla="*/ 303755 w 739248"/>
                  <a:gd name="connsiteY4" fmla="*/ 42024 h 536254"/>
                  <a:gd name="connsiteX5" fmla="*/ 296507 w 739248"/>
                  <a:gd name="connsiteY5" fmla="*/ 42078 h 536254"/>
                  <a:gd name="connsiteX6" fmla="*/ 278984 w 739248"/>
                  <a:gd name="connsiteY6" fmla="*/ 50245 h 536254"/>
                  <a:gd name="connsiteX7" fmla="*/ 270654 w 739248"/>
                  <a:gd name="connsiteY7" fmla="*/ 59277 h 536254"/>
                  <a:gd name="connsiteX8" fmla="*/ 260973 w 739248"/>
                  <a:gd name="connsiteY8" fmla="*/ 73988 h 536254"/>
                  <a:gd name="connsiteX9" fmla="*/ 258539 w 739248"/>
                  <a:gd name="connsiteY9" fmla="*/ 91999 h 536254"/>
                  <a:gd name="connsiteX10" fmla="*/ 260919 w 739248"/>
                  <a:gd name="connsiteY10" fmla="*/ 98597 h 536254"/>
                  <a:gd name="connsiteX11" fmla="*/ 256322 w 739248"/>
                  <a:gd name="connsiteY11" fmla="*/ 117635 h 536254"/>
                  <a:gd name="connsiteX12" fmla="*/ 233606 w 739248"/>
                  <a:gd name="connsiteY12" fmla="*/ 132725 h 536254"/>
                  <a:gd name="connsiteX13" fmla="*/ 202129 w 739248"/>
                  <a:gd name="connsiteY13" fmla="*/ 150843 h 536254"/>
                  <a:gd name="connsiteX14" fmla="*/ 192988 w 739248"/>
                  <a:gd name="connsiteY14" fmla="*/ 179130 h 536254"/>
                  <a:gd name="connsiteX15" fmla="*/ 193367 w 739248"/>
                  <a:gd name="connsiteY15" fmla="*/ 189406 h 536254"/>
                  <a:gd name="connsiteX16" fmla="*/ 193367 w 739248"/>
                  <a:gd name="connsiteY16" fmla="*/ 189460 h 536254"/>
                  <a:gd name="connsiteX17" fmla="*/ 194503 w 739248"/>
                  <a:gd name="connsiteY17" fmla="*/ 203522 h 536254"/>
                  <a:gd name="connsiteX18" fmla="*/ 195043 w 739248"/>
                  <a:gd name="connsiteY18" fmla="*/ 216287 h 536254"/>
                  <a:gd name="connsiteX19" fmla="*/ 182712 w 739248"/>
                  <a:gd name="connsiteY19" fmla="*/ 226941 h 536254"/>
                  <a:gd name="connsiteX20" fmla="*/ 177195 w 739248"/>
                  <a:gd name="connsiteY20" fmla="*/ 226509 h 536254"/>
                  <a:gd name="connsiteX21" fmla="*/ 170705 w 739248"/>
                  <a:gd name="connsiteY21" fmla="*/ 226022 h 536254"/>
                  <a:gd name="connsiteX22" fmla="*/ 154371 w 739248"/>
                  <a:gd name="connsiteY22" fmla="*/ 229105 h 536254"/>
                  <a:gd name="connsiteX23" fmla="*/ 135225 w 739248"/>
                  <a:gd name="connsiteY23" fmla="*/ 233269 h 536254"/>
                  <a:gd name="connsiteX24" fmla="*/ 125598 w 739248"/>
                  <a:gd name="connsiteY24" fmla="*/ 239381 h 536254"/>
                  <a:gd name="connsiteX25" fmla="*/ 117756 w 739248"/>
                  <a:gd name="connsiteY25" fmla="*/ 251767 h 536254"/>
                  <a:gd name="connsiteX26" fmla="*/ 97528 w 739248"/>
                  <a:gd name="connsiteY26" fmla="*/ 260745 h 536254"/>
                  <a:gd name="connsiteX27" fmla="*/ 91038 w 739248"/>
                  <a:gd name="connsiteY27" fmla="*/ 261123 h 536254"/>
                  <a:gd name="connsiteX28" fmla="*/ 66645 w 739248"/>
                  <a:gd name="connsiteY28" fmla="*/ 258203 h 536254"/>
                  <a:gd name="connsiteX29" fmla="*/ 17103 w 739248"/>
                  <a:gd name="connsiteY29" fmla="*/ 252956 h 536254"/>
                  <a:gd name="connsiteX30" fmla="*/ 14561 w 739248"/>
                  <a:gd name="connsiteY30" fmla="*/ 252848 h 536254"/>
                  <a:gd name="connsiteX31" fmla="*/ 17536 w 739248"/>
                  <a:gd name="connsiteY31" fmla="*/ 261394 h 536254"/>
                  <a:gd name="connsiteX32" fmla="*/ 23864 w 739248"/>
                  <a:gd name="connsiteY32" fmla="*/ 278052 h 536254"/>
                  <a:gd name="connsiteX33" fmla="*/ 39224 w 739248"/>
                  <a:gd name="connsiteY33" fmla="*/ 308772 h 536254"/>
                  <a:gd name="connsiteX34" fmla="*/ 51015 w 739248"/>
                  <a:gd name="connsiteY34" fmla="*/ 331109 h 536254"/>
                  <a:gd name="connsiteX35" fmla="*/ 52637 w 739248"/>
                  <a:gd name="connsiteY35" fmla="*/ 361127 h 536254"/>
                  <a:gd name="connsiteX36" fmla="*/ 24783 w 739248"/>
                  <a:gd name="connsiteY36" fmla="*/ 410290 h 536254"/>
                  <a:gd name="connsiteX37" fmla="*/ 24621 w 739248"/>
                  <a:gd name="connsiteY37" fmla="*/ 410398 h 536254"/>
                  <a:gd name="connsiteX38" fmla="*/ 16995 w 739248"/>
                  <a:gd name="connsiteY38" fmla="*/ 416131 h 536254"/>
                  <a:gd name="connsiteX39" fmla="*/ 12 w 739248"/>
                  <a:gd name="connsiteY39" fmla="*/ 431275 h 536254"/>
                  <a:gd name="connsiteX40" fmla="*/ 9207 w 739248"/>
                  <a:gd name="connsiteY40" fmla="*/ 442471 h 536254"/>
                  <a:gd name="connsiteX41" fmla="*/ 15805 w 739248"/>
                  <a:gd name="connsiteY41" fmla="*/ 449069 h 536254"/>
                  <a:gd name="connsiteX42" fmla="*/ 23485 w 739248"/>
                  <a:gd name="connsiteY42" fmla="*/ 479844 h 536254"/>
                  <a:gd name="connsiteX43" fmla="*/ 22999 w 739248"/>
                  <a:gd name="connsiteY43" fmla="*/ 489849 h 536254"/>
                  <a:gd name="connsiteX44" fmla="*/ 25324 w 739248"/>
                  <a:gd name="connsiteY44" fmla="*/ 512890 h 536254"/>
                  <a:gd name="connsiteX45" fmla="*/ 40738 w 739248"/>
                  <a:gd name="connsiteY45" fmla="*/ 509374 h 536254"/>
                  <a:gd name="connsiteX46" fmla="*/ 59452 w 739248"/>
                  <a:gd name="connsiteY46" fmla="*/ 500883 h 536254"/>
                  <a:gd name="connsiteX47" fmla="*/ 71134 w 739248"/>
                  <a:gd name="connsiteY47" fmla="*/ 492013 h 536254"/>
                  <a:gd name="connsiteX48" fmla="*/ 97798 w 739248"/>
                  <a:gd name="connsiteY48" fmla="*/ 476166 h 536254"/>
                  <a:gd name="connsiteX49" fmla="*/ 127112 w 739248"/>
                  <a:gd name="connsiteY49" fmla="*/ 471082 h 536254"/>
                  <a:gd name="connsiteX50" fmla="*/ 146908 w 739248"/>
                  <a:gd name="connsiteY50" fmla="*/ 470379 h 536254"/>
                  <a:gd name="connsiteX51" fmla="*/ 167352 w 739248"/>
                  <a:gd name="connsiteY51" fmla="*/ 470974 h 536254"/>
                  <a:gd name="connsiteX52" fmla="*/ 230740 w 739248"/>
                  <a:gd name="connsiteY52" fmla="*/ 478005 h 536254"/>
                  <a:gd name="connsiteX53" fmla="*/ 280715 w 739248"/>
                  <a:gd name="connsiteY53" fmla="*/ 490228 h 536254"/>
                  <a:gd name="connsiteX54" fmla="*/ 311597 w 739248"/>
                  <a:gd name="connsiteY54" fmla="*/ 502018 h 536254"/>
                  <a:gd name="connsiteX55" fmla="*/ 336368 w 739248"/>
                  <a:gd name="connsiteY55" fmla="*/ 510834 h 536254"/>
                  <a:gd name="connsiteX56" fmla="*/ 342642 w 739248"/>
                  <a:gd name="connsiteY56" fmla="*/ 511700 h 536254"/>
                  <a:gd name="connsiteX57" fmla="*/ 360815 w 739248"/>
                  <a:gd name="connsiteY57" fmla="*/ 506345 h 536254"/>
                  <a:gd name="connsiteX58" fmla="*/ 378825 w 739248"/>
                  <a:gd name="connsiteY58" fmla="*/ 500883 h 536254"/>
                  <a:gd name="connsiteX59" fmla="*/ 383747 w 739248"/>
                  <a:gd name="connsiteY59" fmla="*/ 501424 h 536254"/>
                  <a:gd name="connsiteX60" fmla="*/ 403542 w 739248"/>
                  <a:gd name="connsiteY60" fmla="*/ 513214 h 536254"/>
                  <a:gd name="connsiteX61" fmla="*/ 418145 w 739248"/>
                  <a:gd name="connsiteY61" fmla="*/ 521706 h 536254"/>
                  <a:gd name="connsiteX62" fmla="*/ 418794 w 739248"/>
                  <a:gd name="connsiteY62" fmla="*/ 521760 h 536254"/>
                  <a:gd name="connsiteX63" fmla="*/ 431666 w 739248"/>
                  <a:gd name="connsiteY63" fmla="*/ 514512 h 536254"/>
                  <a:gd name="connsiteX64" fmla="*/ 448919 w 739248"/>
                  <a:gd name="connsiteY64" fmla="*/ 505588 h 536254"/>
                  <a:gd name="connsiteX65" fmla="*/ 450812 w 739248"/>
                  <a:gd name="connsiteY65" fmla="*/ 505696 h 536254"/>
                  <a:gd name="connsiteX66" fmla="*/ 465578 w 739248"/>
                  <a:gd name="connsiteY66" fmla="*/ 514837 h 536254"/>
                  <a:gd name="connsiteX67" fmla="*/ 482019 w 739248"/>
                  <a:gd name="connsiteY67" fmla="*/ 528088 h 536254"/>
                  <a:gd name="connsiteX68" fmla="*/ 492404 w 739248"/>
                  <a:gd name="connsiteY68" fmla="*/ 530305 h 536254"/>
                  <a:gd name="connsiteX69" fmla="*/ 518743 w 739248"/>
                  <a:gd name="connsiteY69" fmla="*/ 524302 h 536254"/>
                  <a:gd name="connsiteX70" fmla="*/ 538646 w 739248"/>
                  <a:gd name="connsiteY70" fmla="*/ 519542 h 536254"/>
                  <a:gd name="connsiteX71" fmla="*/ 544326 w 739248"/>
                  <a:gd name="connsiteY71" fmla="*/ 520516 h 536254"/>
                  <a:gd name="connsiteX72" fmla="*/ 558820 w 739248"/>
                  <a:gd name="connsiteY72" fmla="*/ 529548 h 536254"/>
                  <a:gd name="connsiteX73" fmla="*/ 569096 w 739248"/>
                  <a:gd name="connsiteY73" fmla="*/ 536254 h 536254"/>
                  <a:gd name="connsiteX74" fmla="*/ 569313 w 739248"/>
                  <a:gd name="connsiteY74" fmla="*/ 536200 h 536254"/>
                  <a:gd name="connsiteX75" fmla="*/ 571801 w 739248"/>
                  <a:gd name="connsiteY75" fmla="*/ 518569 h 536254"/>
                  <a:gd name="connsiteX76" fmla="*/ 576128 w 739248"/>
                  <a:gd name="connsiteY76" fmla="*/ 494230 h 536254"/>
                  <a:gd name="connsiteX77" fmla="*/ 577101 w 739248"/>
                  <a:gd name="connsiteY77" fmla="*/ 492662 h 536254"/>
                  <a:gd name="connsiteX78" fmla="*/ 577047 w 739248"/>
                  <a:gd name="connsiteY78" fmla="*/ 492608 h 536254"/>
                  <a:gd name="connsiteX79" fmla="*/ 613663 w 739248"/>
                  <a:gd name="connsiteY79" fmla="*/ 456803 h 536254"/>
                  <a:gd name="connsiteX80" fmla="*/ 644816 w 739248"/>
                  <a:gd name="connsiteY80" fmla="*/ 453396 h 536254"/>
                  <a:gd name="connsiteX81" fmla="*/ 652820 w 739248"/>
                  <a:gd name="connsiteY81" fmla="*/ 453017 h 536254"/>
                  <a:gd name="connsiteX82" fmla="*/ 661690 w 739248"/>
                  <a:gd name="connsiteY82" fmla="*/ 448799 h 536254"/>
                  <a:gd name="connsiteX83" fmla="*/ 656931 w 739248"/>
                  <a:gd name="connsiteY83" fmla="*/ 443823 h 536254"/>
                  <a:gd name="connsiteX84" fmla="*/ 650062 w 739248"/>
                  <a:gd name="connsiteY84" fmla="*/ 414996 h 536254"/>
                  <a:gd name="connsiteX85" fmla="*/ 651630 w 739248"/>
                  <a:gd name="connsiteY85" fmla="*/ 402934 h 536254"/>
                  <a:gd name="connsiteX86" fmla="*/ 641841 w 739248"/>
                  <a:gd name="connsiteY86" fmla="*/ 372160 h 536254"/>
                  <a:gd name="connsiteX87" fmla="*/ 640435 w 739248"/>
                  <a:gd name="connsiteY87" fmla="*/ 369780 h 536254"/>
                  <a:gd name="connsiteX88" fmla="*/ 634594 w 739248"/>
                  <a:gd name="connsiteY88" fmla="*/ 360640 h 536254"/>
                  <a:gd name="connsiteX89" fmla="*/ 631835 w 739248"/>
                  <a:gd name="connsiteY89" fmla="*/ 343495 h 536254"/>
                  <a:gd name="connsiteX90" fmla="*/ 646006 w 739248"/>
                  <a:gd name="connsiteY90" fmla="*/ 335977 h 536254"/>
                  <a:gd name="connsiteX91" fmla="*/ 662231 w 739248"/>
                  <a:gd name="connsiteY91" fmla="*/ 334246 h 536254"/>
                  <a:gd name="connsiteX92" fmla="*/ 666125 w 739248"/>
                  <a:gd name="connsiteY92" fmla="*/ 334354 h 536254"/>
                  <a:gd name="connsiteX93" fmla="*/ 678241 w 739248"/>
                  <a:gd name="connsiteY93" fmla="*/ 335599 h 536254"/>
                  <a:gd name="connsiteX94" fmla="*/ 695331 w 739248"/>
                  <a:gd name="connsiteY94" fmla="*/ 337005 h 536254"/>
                  <a:gd name="connsiteX95" fmla="*/ 709610 w 739248"/>
                  <a:gd name="connsiteY95" fmla="*/ 334949 h 536254"/>
                  <a:gd name="connsiteX96" fmla="*/ 731731 w 739248"/>
                  <a:gd name="connsiteY96" fmla="*/ 322348 h 536254"/>
                  <a:gd name="connsiteX97" fmla="*/ 739248 w 739248"/>
                  <a:gd name="connsiteY97" fmla="*/ 310449 h 536254"/>
                  <a:gd name="connsiteX98" fmla="*/ 735949 w 739248"/>
                  <a:gd name="connsiteY98" fmla="*/ 306068 h 536254"/>
                  <a:gd name="connsiteX99" fmla="*/ 723239 w 739248"/>
                  <a:gd name="connsiteY99" fmla="*/ 298063 h 536254"/>
                  <a:gd name="connsiteX100" fmla="*/ 717127 w 739248"/>
                  <a:gd name="connsiteY100" fmla="*/ 281892 h 536254"/>
                  <a:gd name="connsiteX101" fmla="*/ 715830 w 739248"/>
                  <a:gd name="connsiteY101" fmla="*/ 279674 h 536254"/>
                  <a:gd name="connsiteX102" fmla="*/ 702525 w 739248"/>
                  <a:gd name="connsiteY102" fmla="*/ 277024 h 536254"/>
                  <a:gd name="connsiteX103" fmla="*/ 677267 w 739248"/>
                  <a:gd name="connsiteY103" fmla="*/ 270426 h 536254"/>
                  <a:gd name="connsiteX104" fmla="*/ 670290 w 739248"/>
                  <a:gd name="connsiteY104" fmla="*/ 254525 h 536254"/>
                  <a:gd name="connsiteX105" fmla="*/ 672183 w 739248"/>
                  <a:gd name="connsiteY105" fmla="*/ 245763 h 536254"/>
                  <a:gd name="connsiteX106" fmla="*/ 651360 w 739248"/>
                  <a:gd name="connsiteY106" fmla="*/ 224021 h 536254"/>
                  <a:gd name="connsiteX107" fmla="*/ 647142 w 739248"/>
                  <a:gd name="connsiteY107" fmla="*/ 221370 h 536254"/>
                  <a:gd name="connsiteX108" fmla="*/ 647142 w 739248"/>
                  <a:gd name="connsiteY108" fmla="*/ 221317 h 536254"/>
                  <a:gd name="connsiteX109" fmla="*/ 624642 w 739248"/>
                  <a:gd name="connsiteY109" fmla="*/ 203468 h 536254"/>
                  <a:gd name="connsiteX110" fmla="*/ 620856 w 739248"/>
                  <a:gd name="connsiteY110" fmla="*/ 184538 h 536254"/>
                  <a:gd name="connsiteX111" fmla="*/ 621235 w 739248"/>
                  <a:gd name="connsiteY111" fmla="*/ 173559 h 536254"/>
                  <a:gd name="connsiteX112" fmla="*/ 614149 w 739248"/>
                  <a:gd name="connsiteY112" fmla="*/ 167448 h 536254"/>
                  <a:gd name="connsiteX113" fmla="*/ 596463 w 739248"/>
                  <a:gd name="connsiteY113" fmla="*/ 155657 h 536254"/>
                  <a:gd name="connsiteX114" fmla="*/ 595490 w 739248"/>
                  <a:gd name="connsiteY114" fmla="*/ 133266 h 536254"/>
                  <a:gd name="connsiteX115" fmla="*/ 600466 w 739248"/>
                  <a:gd name="connsiteY115" fmla="*/ 129101 h 536254"/>
                  <a:gd name="connsiteX116" fmla="*/ 603278 w 739248"/>
                  <a:gd name="connsiteY116" fmla="*/ 127695 h 536254"/>
                  <a:gd name="connsiteX117" fmla="*/ 597221 w 739248"/>
                  <a:gd name="connsiteY117" fmla="*/ 113849 h 536254"/>
                  <a:gd name="connsiteX118" fmla="*/ 591921 w 739248"/>
                  <a:gd name="connsiteY118" fmla="*/ 103735 h 536254"/>
                  <a:gd name="connsiteX119" fmla="*/ 595977 w 739248"/>
                  <a:gd name="connsiteY119" fmla="*/ 79668 h 536254"/>
                  <a:gd name="connsiteX120" fmla="*/ 599709 w 739248"/>
                  <a:gd name="connsiteY120" fmla="*/ 71933 h 536254"/>
                  <a:gd name="connsiteX121" fmla="*/ 574613 w 739248"/>
                  <a:gd name="connsiteY121" fmla="*/ 49650 h 536254"/>
                  <a:gd name="connsiteX122" fmla="*/ 569259 w 739248"/>
                  <a:gd name="connsiteY122" fmla="*/ 45972 h 536254"/>
                  <a:gd name="connsiteX123" fmla="*/ 551086 w 739248"/>
                  <a:gd name="connsiteY123" fmla="*/ 39050 h 536254"/>
                  <a:gd name="connsiteX124" fmla="*/ 546976 w 739248"/>
                  <a:gd name="connsiteY124" fmla="*/ 38833 h 536254"/>
                  <a:gd name="connsiteX125" fmla="*/ 531778 w 739248"/>
                  <a:gd name="connsiteY125" fmla="*/ 41862 h 536254"/>
                  <a:gd name="connsiteX126" fmla="*/ 506953 w 739248"/>
                  <a:gd name="connsiteY126" fmla="*/ 46784 h 536254"/>
                  <a:gd name="connsiteX127" fmla="*/ 502788 w 739248"/>
                  <a:gd name="connsiteY127" fmla="*/ 46621 h 536254"/>
                  <a:gd name="connsiteX128" fmla="*/ 479856 w 739248"/>
                  <a:gd name="connsiteY128" fmla="*/ 37211 h 536254"/>
                  <a:gd name="connsiteX129" fmla="*/ 465361 w 739248"/>
                  <a:gd name="connsiteY129" fmla="*/ 25204 h 536254"/>
                  <a:gd name="connsiteX130" fmla="*/ 456167 w 739248"/>
                  <a:gd name="connsiteY130" fmla="*/ 22824 h 536254"/>
                  <a:gd name="connsiteX131" fmla="*/ 454382 w 739248"/>
                  <a:gd name="connsiteY131" fmla="*/ 22878 h 536254"/>
                  <a:gd name="connsiteX132" fmla="*/ 454328 w 739248"/>
                  <a:gd name="connsiteY132" fmla="*/ 22878 h 536254"/>
                  <a:gd name="connsiteX133" fmla="*/ 449893 w 739248"/>
                  <a:gd name="connsiteY133" fmla="*/ 23202 h 536254"/>
                  <a:gd name="connsiteX134" fmla="*/ 440049 w 739248"/>
                  <a:gd name="connsiteY134" fmla="*/ 23743 h 536254"/>
                  <a:gd name="connsiteX135" fmla="*/ 412736 w 739248"/>
                  <a:gd name="connsiteY135" fmla="*/ 18984 h 536254"/>
                  <a:gd name="connsiteX136" fmla="*/ 386721 w 739248"/>
                  <a:gd name="connsiteY136" fmla="*/ 0 h 536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739248" h="536254">
                    <a:moveTo>
                      <a:pt x="386721" y="0"/>
                    </a:moveTo>
                    <a:lnTo>
                      <a:pt x="359354" y="15090"/>
                    </a:lnTo>
                    <a:cubicBezTo>
                      <a:pt x="350376" y="20174"/>
                      <a:pt x="349240" y="22445"/>
                      <a:pt x="347564" y="25907"/>
                    </a:cubicBezTo>
                    <a:cubicBezTo>
                      <a:pt x="346698" y="27637"/>
                      <a:pt x="345779" y="29585"/>
                      <a:pt x="344102" y="32072"/>
                    </a:cubicBezTo>
                    <a:cubicBezTo>
                      <a:pt x="337774" y="41700"/>
                      <a:pt x="322360" y="41862"/>
                      <a:pt x="303755" y="42024"/>
                    </a:cubicBezTo>
                    <a:cubicBezTo>
                      <a:pt x="301429" y="42078"/>
                      <a:pt x="298995" y="42078"/>
                      <a:pt x="296507" y="42078"/>
                    </a:cubicBezTo>
                    <a:cubicBezTo>
                      <a:pt x="285041" y="42294"/>
                      <a:pt x="282391" y="45756"/>
                      <a:pt x="278984" y="50245"/>
                    </a:cubicBezTo>
                    <a:cubicBezTo>
                      <a:pt x="276874" y="53003"/>
                      <a:pt x="274549" y="56086"/>
                      <a:pt x="270654" y="59277"/>
                    </a:cubicBezTo>
                    <a:cubicBezTo>
                      <a:pt x="266328" y="62847"/>
                      <a:pt x="263083" y="68255"/>
                      <a:pt x="260973" y="73988"/>
                    </a:cubicBezTo>
                    <a:cubicBezTo>
                      <a:pt x="258539" y="80587"/>
                      <a:pt x="257674" y="87402"/>
                      <a:pt x="258539" y="91999"/>
                    </a:cubicBezTo>
                    <a:cubicBezTo>
                      <a:pt x="259026" y="94649"/>
                      <a:pt x="260054" y="96758"/>
                      <a:pt x="260919" y="98597"/>
                    </a:cubicBezTo>
                    <a:cubicBezTo>
                      <a:pt x="264164" y="105520"/>
                      <a:pt x="266166" y="109739"/>
                      <a:pt x="256322" y="117635"/>
                    </a:cubicBezTo>
                    <a:cubicBezTo>
                      <a:pt x="251670" y="121313"/>
                      <a:pt x="243071" y="126938"/>
                      <a:pt x="233606" y="132725"/>
                    </a:cubicBezTo>
                    <a:cubicBezTo>
                      <a:pt x="222681" y="139432"/>
                      <a:pt x="210620" y="146354"/>
                      <a:pt x="202129" y="150843"/>
                    </a:cubicBezTo>
                    <a:cubicBezTo>
                      <a:pt x="191906" y="156252"/>
                      <a:pt x="192339" y="165501"/>
                      <a:pt x="192988" y="179130"/>
                    </a:cubicBezTo>
                    <a:cubicBezTo>
                      <a:pt x="193096" y="182267"/>
                      <a:pt x="193259" y="185566"/>
                      <a:pt x="193367" y="189406"/>
                    </a:cubicBezTo>
                    <a:lnTo>
                      <a:pt x="193367" y="189460"/>
                    </a:lnTo>
                    <a:cubicBezTo>
                      <a:pt x="193421" y="194436"/>
                      <a:pt x="194016" y="199358"/>
                      <a:pt x="194503" y="203522"/>
                    </a:cubicBezTo>
                    <a:cubicBezTo>
                      <a:pt x="195043" y="208552"/>
                      <a:pt x="195530" y="212717"/>
                      <a:pt x="195043" y="216287"/>
                    </a:cubicBezTo>
                    <a:cubicBezTo>
                      <a:pt x="194124" y="223155"/>
                      <a:pt x="190933" y="226941"/>
                      <a:pt x="182712" y="226941"/>
                    </a:cubicBezTo>
                    <a:cubicBezTo>
                      <a:pt x="181089" y="226941"/>
                      <a:pt x="179251" y="226833"/>
                      <a:pt x="177195" y="226509"/>
                    </a:cubicBezTo>
                    <a:cubicBezTo>
                      <a:pt x="174870" y="226130"/>
                      <a:pt x="172706" y="226022"/>
                      <a:pt x="170705" y="226022"/>
                    </a:cubicBezTo>
                    <a:cubicBezTo>
                      <a:pt x="164431" y="226022"/>
                      <a:pt x="159564" y="227482"/>
                      <a:pt x="154371" y="229105"/>
                    </a:cubicBezTo>
                    <a:cubicBezTo>
                      <a:pt x="148963" y="230727"/>
                      <a:pt x="143176" y="232512"/>
                      <a:pt x="135225" y="233269"/>
                    </a:cubicBezTo>
                    <a:cubicBezTo>
                      <a:pt x="127383" y="233972"/>
                      <a:pt x="126626" y="236352"/>
                      <a:pt x="125598" y="239381"/>
                    </a:cubicBezTo>
                    <a:cubicBezTo>
                      <a:pt x="124354" y="243167"/>
                      <a:pt x="122948" y="247386"/>
                      <a:pt x="117756" y="251767"/>
                    </a:cubicBezTo>
                    <a:cubicBezTo>
                      <a:pt x="111806" y="256742"/>
                      <a:pt x="105803" y="259717"/>
                      <a:pt x="97528" y="260745"/>
                    </a:cubicBezTo>
                    <a:cubicBezTo>
                      <a:pt x="95527" y="260961"/>
                      <a:pt x="93363" y="261123"/>
                      <a:pt x="91038" y="261123"/>
                    </a:cubicBezTo>
                    <a:cubicBezTo>
                      <a:pt x="84547" y="261123"/>
                      <a:pt x="76651" y="260150"/>
                      <a:pt x="66645" y="258203"/>
                    </a:cubicBezTo>
                    <a:cubicBezTo>
                      <a:pt x="47283" y="254471"/>
                      <a:pt x="29651" y="253551"/>
                      <a:pt x="17103" y="252956"/>
                    </a:cubicBezTo>
                    <a:lnTo>
                      <a:pt x="14561" y="252848"/>
                    </a:lnTo>
                    <a:cubicBezTo>
                      <a:pt x="15372" y="255661"/>
                      <a:pt x="16292" y="258527"/>
                      <a:pt x="17536" y="261394"/>
                    </a:cubicBezTo>
                    <a:cubicBezTo>
                      <a:pt x="20078" y="267505"/>
                      <a:pt x="22025" y="272968"/>
                      <a:pt x="23864" y="278052"/>
                    </a:cubicBezTo>
                    <a:cubicBezTo>
                      <a:pt x="28083" y="289734"/>
                      <a:pt x="31652" y="299578"/>
                      <a:pt x="39224" y="308772"/>
                    </a:cubicBezTo>
                    <a:cubicBezTo>
                      <a:pt x="45552" y="316452"/>
                      <a:pt x="49122" y="322943"/>
                      <a:pt x="51015" y="331109"/>
                    </a:cubicBezTo>
                    <a:cubicBezTo>
                      <a:pt x="52800" y="338952"/>
                      <a:pt x="53016" y="347984"/>
                      <a:pt x="52637" y="361127"/>
                    </a:cubicBezTo>
                    <a:cubicBezTo>
                      <a:pt x="51934" y="388981"/>
                      <a:pt x="36898" y="400771"/>
                      <a:pt x="24783" y="410290"/>
                    </a:cubicBezTo>
                    <a:lnTo>
                      <a:pt x="24621" y="410398"/>
                    </a:lnTo>
                    <a:cubicBezTo>
                      <a:pt x="22512" y="412021"/>
                      <a:pt x="19753" y="414130"/>
                      <a:pt x="16995" y="416131"/>
                    </a:cubicBezTo>
                    <a:cubicBezTo>
                      <a:pt x="8612" y="422405"/>
                      <a:pt x="445" y="428517"/>
                      <a:pt x="12" y="431275"/>
                    </a:cubicBezTo>
                    <a:cubicBezTo>
                      <a:pt x="-258" y="433276"/>
                      <a:pt x="3960" y="437387"/>
                      <a:pt x="9207" y="442471"/>
                    </a:cubicBezTo>
                    <a:cubicBezTo>
                      <a:pt x="11262" y="444472"/>
                      <a:pt x="13534" y="446635"/>
                      <a:pt x="15805" y="449069"/>
                    </a:cubicBezTo>
                    <a:cubicBezTo>
                      <a:pt x="24621" y="458372"/>
                      <a:pt x="24297" y="464808"/>
                      <a:pt x="23485" y="479844"/>
                    </a:cubicBezTo>
                    <a:cubicBezTo>
                      <a:pt x="23323" y="482872"/>
                      <a:pt x="23107" y="486280"/>
                      <a:pt x="22999" y="489849"/>
                    </a:cubicBezTo>
                    <a:cubicBezTo>
                      <a:pt x="22782" y="497854"/>
                      <a:pt x="23702" y="505642"/>
                      <a:pt x="25324" y="512890"/>
                    </a:cubicBezTo>
                    <a:cubicBezTo>
                      <a:pt x="29651" y="512295"/>
                      <a:pt x="35114" y="511105"/>
                      <a:pt x="40738" y="509374"/>
                    </a:cubicBezTo>
                    <a:cubicBezTo>
                      <a:pt x="47283" y="507319"/>
                      <a:pt x="54043" y="504507"/>
                      <a:pt x="59452" y="500883"/>
                    </a:cubicBezTo>
                    <a:cubicBezTo>
                      <a:pt x="63671" y="498070"/>
                      <a:pt x="67457" y="494987"/>
                      <a:pt x="71134" y="492013"/>
                    </a:cubicBezTo>
                    <a:cubicBezTo>
                      <a:pt x="79085" y="485577"/>
                      <a:pt x="86494" y="479627"/>
                      <a:pt x="97798" y="476166"/>
                    </a:cubicBezTo>
                    <a:cubicBezTo>
                      <a:pt x="105857" y="473732"/>
                      <a:pt x="115592" y="472001"/>
                      <a:pt x="127112" y="471082"/>
                    </a:cubicBezTo>
                    <a:cubicBezTo>
                      <a:pt x="133116" y="470595"/>
                      <a:pt x="139768" y="470379"/>
                      <a:pt x="146908" y="470379"/>
                    </a:cubicBezTo>
                    <a:cubicBezTo>
                      <a:pt x="153236" y="470379"/>
                      <a:pt x="160050" y="470595"/>
                      <a:pt x="167352" y="470974"/>
                    </a:cubicBezTo>
                    <a:cubicBezTo>
                      <a:pt x="184713" y="471947"/>
                      <a:pt x="207916" y="474111"/>
                      <a:pt x="230740" y="478005"/>
                    </a:cubicBezTo>
                    <a:cubicBezTo>
                      <a:pt x="248534" y="481033"/>
                      <a:pt x="266166" y="485090"/>
                      <a:pt x="280715" y="490228"/>
                    </a:cubicBezTo>
                    <a:cubicBezTo>
                      <a:pt x="295588" y="495528"/>
                      <a:pt x="304512" y="499152"/>
                      <a:pt x="311597" y="502018"/>
                    </a:cubicBezTo>
                    <a:cubicBezTo>
                      <a:pt x="319980" y="505426"/>
                      <a:pt x="325821" y="507860"/>
                      <a:pt x="336368" y="510834"/>
                    </a:cubicBezTo>
                    <a:cubicBezTo>
                      <a:pt x="338531" y="511429"/>
                      <a:pt x="340587" y="511700"/>
                      <a:pt x="342642" y="511700"/>
                    </a:cubicBezTo>
                    <a:cubicBezTo>
                      <a:pt x="349240" y="511700"/>
                      <a:pt x="355190" y="508942"/>
                      <a:pt x="360815" y="506345"/>
                    </a:cubicBezTo>
                    <a:cubicBezTo>
                      <a:pt x="366818" y="503533"/>
                      <a:pt x="372551" y="500883"/>
                      <a:pt x="378825" y="500883"/>
                    </a:cubicBezTo>
                    <a:cubicBezTo>
                      <a:pt x="380447" y="500883"/>
                      <a:pt x="382070" y="501045"/>
                      <a:pt x="383747" y="501424"/>
                    </a:cubicBezTo>
                    <a:cubicBezTo>
                      <a:pt x="392184" y="503316"/>
                      <a:pt x="397971" y="508347"/>
                      <a:pt x="403542" y="513214"/>
                    </a:cubicBezTo>
                    <a:cubicBezTo>
                      <a:pt x="408301" y="517379"/>
                      <a:pt x="412845" y="521327"/>
                      <a:pt x="418145" y="521706"/>
                    </a:cubicBezTo>
                    <a:cubicBezTo>
                      <a:pt x="418361" y="521706"/>
                      <a:pt x="418578" y="521760"/>
                      <a:pt x="418794" y="521760"/>
                    </a:cubicBezTo>
                    <a:cubicBezTo>
                      <a:pt x="423391" y="521760"/>
                      <a:pt x="427610" y="518082"/>
                      <a:pt x="431666" y="514512"/>
                    </a:cubicBezTo>
                    <a:cubicBezTo>
                      <a:pt x="436858" y="510023"/>
                      <a:pt x="441942" y="505588"/>
                      <a:pt x="448919" y="505588"/>
                    </a:cubicBezTo>
                    <a:cubicBezTo>
                      <a:pt x="449568" y="505588"/>
                      <a:pt x="450163" y="505642"/>
                      <a:pt x="450812" y="505696"/>
                    </a:cubicBezTo>
                    <a:cubicBezTo>
                      <a:pt x="458655" y="506562"/>
                      <a:pt x="461521" y="510023"/>
                      <a:pt x="465578" y="514837"/>
                    </a:cubicBezTo>
                    <a:cubicBezTo>
                      <a:pt x="468661" y="518514"/>
                      <a:pt x="472609" y="523274"/>
                      <a:pt x="482019" y="528088"/>
                    </a:cubicBezTo>
                    <a:cubicBezTo>
                      <a:pt x="485102" y="529656"/>
                      <a:pt x="488618" y="530305"/>
                      <a:pt x="492404" y="530305"/>
                    </a:cubicBezTo>
                    <a:cubicBezTo>
                      <a:pt x="500787" y="530305"/>
                      <a:pt x="510306" y="527168"/>
                      <a:pt x="518743" y="524302"/>
                    </a:cubicBezTo>
                    <a:cubicBezTo>
                      <a:pt x="526261" y="521814"/>
                      <a:pt x="533022" y="519542"/>
                      <a:pt x="538646" y="519542"/>
                    </a:cubicBezTo>
                    <a:cubicBezTo>
                      <a:pt x="540702" y="519542"/>
                      <a:pt x="542649" y="519813"/>
                      <a:pt x="544326" y="520516"/>
                    </a:cubicBezTo>
                    <a:cubicBezTo>
                      <a:pt x="549356" y="522571"/>
                      <a:pt x="554223" y="526195"/>
                      <a:pt x="558820" y="529548"/>
                    </a:cubicBezTo>
                    <a:cubicBezTo>
                      <a:pt x="563580" y="533063"/>
                      <a:pt x="567853" y="536254"/>
                      <a:pt x="569096" y="536254"/>
                    </a:cubicBezTo>
                    <a:cubicBezTo>
                      <a:pt x="569205" y="536254"/>
                      <a:pt x="569259" y="536200"/>
                      <a:pt x="569313" y="536200"/>
                    </a:cubicBezTo>
                    <a:cubicBezTo>
                      <a:pt x="570881" y="534740"/>
                      <a:pt x="571314" y="526735"/>
                      <a:pt x="571801" y="518569"/>
                    </a:cubicBezTo>
                    <a:cubicBezTo>
                      <a:pt x="572288" y="509266"/>
                      <a:pt x="572774" y="499747"/>
                      <a:pt x="576128" y="494230"/>
                    </a:cubicBezTo>
                    <a:lnTo>
                      <a:pt x="577101" y="492662"/>
                    </a:lnTo>
                    <a:lnTo>
                      <a:pt x="577047" y="492608"/>
                    </a:lnTo>
                    <a:cubicBezTo>
                      <a:pt x="583321" y="482278"/>
                      <a:pt x="595814" y="461455"/>
                      <a:pt x="613663" y="456803"/>
                    </a:cubicBezTo>
                    <a:cubicBezTo>
                      <a:pt x="625561" y="453720"/>
                      <a:pt x="636757" y="453558"/>
                      <a:pt x="644816" y="453396"/>
                    </a:cubicBezTo>
                    <a:cubicBezTo>
                      <a:pt x="648223" y="453342"/>
                      <a:pt x="650981" y="453288"/>
                      <a:pt x="652820" y="453017"/>
                    </a:cubicBezTo>
                    <a:cubicBezTo>
                      <a:pt x="655308" y="452639"/>
                      <a:pt x="658824" y="450692"/>
                      <a:pt x="661690" y="448799"/>
                    </a:cubicBezTo>
                    <a:cubicBezTo>
                      <a:pt x="660122" y="447230"/>
                      <a:pt x="658553" y="445554"/>
                      <a:pt x="656931" y="443823"/>
                    </a:cubicBezTo>
                    <a:cubicBezTo>
                      <a:pt x="646546" y="432790"/>
                      <a:pt x="648061" y="425110"/>
                      <a:pt x="650062" y="414996"/>
                    </a:cubicBezTo>
                    <a:cubicBezTo>
                      <a:pt x="650765" y="411426"/>
                      <a:pt x="651522" y="407478"/>
                      <a:pt x="651630" y="402934"/>
                    </a:cubicBezTo>
                    <a:cubicBezTo>
                      <a:pt x="651901" y="389089"/>
                      <a:pt x="648494" y="383301"/>
                      <a:pt x="641841" y="372160"/>
                    </a:cubicBezTo>
                    <a:lnTo>
                      <a:pt x="640435" y="369780"/>
                    </a:lnTo>
                    <a:cubicBezTo>
                      <a:pt x="638109" y="365886"/>
                      <a:pt x="636162" y="362912"/>
                      <a:pt x="634594" y="360640"/>
                    </a:cubicBezTo>
                    <a:cubicBezTo>
                      <a:pt x="629239" y="352581"/>
                      <a:pt x="627346" y="349769"/>
                      <a:pt x="631835" y="343495"/>
                    </a:cubicBezTo>
                    <a:cubicBezTo>
                      <a:pt x="634215" y="340196"/>
                      <a:pt x="639461" y="337546"/>
                      <a:pt x="646006" y="335977"/>
                    </a:cubicBezTo>
                    <a:cubicBezTo>
                      <a:pt x="650765" y="334841"/>
                      <a:pt x="656444" y="334246"/>
                      <a:pt x="662231" y="334246"/>
                    </a:cubicBezTo>
                    <a:cubicBezTo>
                      <a:pt x="663529" y="334246"/>
                      <a:pt x="664773" y="334300"/>
                      <a:pt x="666125" y="334354"/>
                    </a:cubicBezTo>
                    <a:cubicBezTo>
                      <a:pt x="670128" y="334571"/>
                      <a:pt x="674130" y="335058"/>
                      <a:pt x="678241" y="335599"/>
                    </a:cubicBezTo>
                    <a:cubicBezTo>
                      <a:pt x="683757" y="336301"/>
                      <a:pt x="689598" y="337005"/>
                      <a:pt x="695331" y="337005"/>
                    </a:cubicBezTo>
                    <a:cubicBezTo>
                      <a:pt x="700253" y="337005"/>
                      <a:pt x="705067" y="336464"/>
                      <a:pt x="709610" y="334949"/>
                    </a:cubicBezTo>
                    <a:cubicBezTo>
                      <a:pt x="717290" y="332353"/>
                      <a:pt x="725673" y="327756"/>
                      <a:pt x="731731" y="322348"/>
                    </a:cubicBezTo>
                    <a:cubicBezTo>
                      <a:pt x="736220" y="318345"/>
                      <a:pt x="739248" y="314181"/>
                      <a:pt x="739248" y="310449"/>
                    </a:cubicBezTo>
                    <a:cubicBezTo>
                      <a:pt x="739248" y="307312"/>
                      <a:pt x="737950" y="306825"/>
                      <a:pt x="735949" y="306068"/>
                    </a:cubicBezTo>
                    <a:cubicBezTo>
                      <a:pt x="732542" y="304770"/>
                      <a:pt x="728161" y="303093"/>
                      <a:pt x="723239" y="298063"/>
                    </a:cubicBezTo>
                    <a:cubicBezTo>
                      <a:pt x="716587" y="291303"/>
                      <a:pt x="716911" y="286111"/>
                      <a:pt x="717127" y="281892"/>
                    </a:cubicBezTo>
                    <a:cubicBezTo>
                      <a:pt x="717182" y="280972"/>
                      <a:pt x="717236" y="280269"/>
                      <a:pt x="715830" y="279674"/>
                    </a:cubicBezTo>
                    <a:cubicBezTo>
                      <a:pt x="712422" y="278214"/>
                      <a:pt x="707663" y="277619"/>
                      <a:pt x="702525" y="277024"/>
                    </a:cubicBezTo>
                    <a:cubicBezTo>
                      <a:pt x="694520" y="276105"/>
                      <a:pt x="685650" y="275023"/>
                      <a:pt x="677267" y="270426"/>
                    </a:cubicBezTo>
                    <a:cubicBezTo>
                      <a:pt x="665098" y="263719"/>
                      <a:pt x="666666" y="260961"/>
                      <a:pt x="670290" y="254525"/>
                    </a:cubicBezTo>
                    <a:cubicBezTo>
                      <a:pt x="671263" y="252794"/>
                      <a:pt x="672615" y="250360"/>
                      <a:pt x="672183" y="245763"/>
                    </a:cubicBezTo>
                    <a:cubicBezTo>
                      <a:pt x="671209" y="236136"/>
                      <a:pt x="658716" y="228510"/>
                      <a:pt x="651360" y="224021"/>
                    </a:cubicBezTo>
                    <a:cubicBezTo>
                      <a:pt x="649629" y="222993"/>
                      <a:pt x="648169" y="222074"/>
                      <a:pt x="647142" y="221370"/>
                    </a:cubicBezTo>
                    <a:lnTo>
                      <a:pt x="647142" y="221317"/>
                    </a:lnTo>
                    <a:cubicBezTo>
                      <a:pt x="640705" y="216882"/>
                      <a:pt x="633242" y="211743"/>
                      <a:pt x="624642" y="203468"/>
                    </a:cubicBezTo>
                    <a:cubicBezTo>
                      <a:pt x="617827" y="196924"/>
                      <a:pt x="619233" y="191137"/>
                      <a:pt x="620856" y="184538"/>
                    </a:cubicBezTo>
                    <a:cubicBezTo>
                      <a:pt x="621721" y="181131"/>
                      <a:pt x="622641" y="177399"/>
                      <a:pt x="621235" y="173559"/>
                    </a:cubicBezTo>
                    <a:cubicBezTo>
                      <a:pt x="619828" y="169665"/>
                      <a:pt x="617395" y="168746"/>
                      <a:pt x="614149" y="167448"/>
                    </a:cubicBezTo>
                    <a:cubicBezTo>
                      <a:pt x="609444" y="165609"/>
                      <a:pt x="603603" y="163337"/>
                      <a:pt x="596463" y="155657"/>
                    </a:cubicBezTo>
                    <a:cubicBezTo>
                      <a:pt x="587161" y="145651"/>
                      <a:pt x="590027" y="138728"/>
                      <a:pt x="595490" y="133266"/>
                    </a:cubicBezTo>
                    <a:cubicBezTo>
                      <a:pt x="597113" y="131589"/>
                      <a:pt x="598897" y="130291"/>
                      <a:pt x="600466" y="129101"/>
                    </a:cubicBezTo>
                    <a:cubicBezTo>
                      <a:pt x="602034" y="127966"/>
                      <a:pt x="603278" y="128398"/>
                      <a:pt x="603278" y="127695"/>
                    </a:cubicBezTo>
                    <a:cubicBezTo>
                      <a:pt x="603387" y="125261"/>
                      <a:pt x="600736" y="120339"/>
                      <a:pt x="597221" y="113849"/>
                    </a:cubicBezTo>
                    <a:cubicBezTo>
                      <a:pt x="595652" y="110983"/>
                      <a:pt x="593976" y="107846"/>
                      <a:pt x="591921" y="103735"/>
                    </a:cubicBezTo>
                    <a:cubicBezTo>
                      <a:pt x="586836" y="93459"/>
                      <a:pt x="591542" y="86374"/>
                      <a:pt x="595977" y="79668"/>
                    </a:cubicBezTo>
                    <a:cubicBezTo>
                      <a:pt x="597870" y="76801"/>
                      <a:pt x="599709" y="73988"/>
                      <a:pt x="599709" y="71933"/>
                    </a:cubicBezTo>
                    <a:cubicBezTo>
                      <a:pt x="599709" y="66579"/>
                      <a:pt x="587053" y="58033"/>
                      <a:pt x="574613" y="49650"/>
                    </a:cubicBezTo>
                    <a:cubicBezTo>
                      <a:pt x="573207" y="48731"/>
                      <a:pt x="571909" y="47865"/>
                      <a:pt x="569259" y="45972"/>
                    </a:cubicBezTo>
                    <a:cubicBezTo>
                      <a:pt x="563093" y="41808"/>
                      <a:pt x="556927" y="39698"/>
                      <a:pt x="551086" y="39050"/>
                    </a:cubicBezTo>
                    <a:cubicBezTo>
                      <a:pt x="549680" y="38887"/>
                      <a:pt x="548328" y="38833"/>
                      <a:pt x="546976" y="38833"/>
                    </a:cubicBezTo>
                    <a:cubicBezTo>
                      <a:pt x="541459" y="38833"/>
                      <a:pt x="536321" y="40077"/>
                      <a:pt x="531778" y="41862"/>
                    </a:cubicBezTo>
                    <a:cubicBezTo>
                      <a:pt x="525450" y="44404"/>
                      <a:pt x="516310" y="46784"/>
                      <a:pt x="506953" y="46784"/>
                    </a:cubicBezTo>
                    <a:cubicBezTo>
                      <a:pt x="505546" y="46784"/>
                      <a:pt x="504194" y="46730"/>
                      <a:pt x="502788" y="46621"/>
                    </a:cubicBezTo>
                    <a:cubicBezTo>
                      <a:pt x="494513" y="45972"/>
                      <a:pt x="486346" y="43322"/>
                      <a:pt x="479856" y="37211"/>
                    </a:cubicBezTo>
                    <a:cubicBezTo>
                      <a:pt x="473528" y="31261"/>
                      <a:pt x="469147" y="27367"/>
                      <a:pt x="465361" y="25204"/>
                    </a:cubicBezTo>
                    <a:cubicBezTo>
                      <a:pt x="462441" y="23527"/>
                      <a:pt x="459682" y="22824"/>
                      <a:pt x="456167" y="22824"/>
                    </a:cubicBezTo>
                    <a:cubicBezTo>
                      <a:pt x="455572" y="22824"/>
                      <a:pt x="454977" y="22878"/>
                      <a:pt x="454382" y="22878"/>
                    </a:cubicBezTo>
                    <a:lnTo>
                      <a:pt x="454328" y="22878"/>
                    </a:lnTo>
                    <a:cubicBezTo>
                      <a:pt x="453192" y="22932"/>
                      <a:pt x="451569" y="23094"/>
                      <a:pt x="449893" y="23202"/>
                    </a:cubicBezTo>
                    <a:cubicBezTo>
                      <a:pt x="446702" y="23473"/>
                      <a:pt x="443565" y="23743"/>
                      <a:pt x="440049" y="23743"/>
                    </a:cubicBezTo>
                    <a:cubicBezTo>
                      <a:pt x="433289" y="23743"/>
                      <a:pt x="425176" y="22770"/>
                      <a:pt x="412736" y="18984"/>
                    </a:cubicBezTo>
                    <a:cubicBezTo>
                      <a:pt x="396998" y="14170"/>
                      <a:pt x="390615" y="7356"/>
                      <a:pt x="386721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D25C2DB-AF94-C341-96DF-9E07CF2547A0}"/>
                  </a:ext>
                </a:extLst>
              </p:cNvPr>
              <p:cNvSpPr/>
              <p:nvPr/>
            </p:nvSpPr>
            <p:spPr>
              <a:xfrm>
                <a:off x="4643033" y="3135155"/>
                <a:ext cx="1418299" cy="840050"/>
              </a:xfrm>
              <a:custGeom>
                <a:avLst/>
                <a:gdLst>
                  <a:gd name="connsiteX0" fmla="*/ 896376 w 1418299"/>
                  <a:gd name="connsiteY0" fmla="*/ 0 h 840050"/>
                  <a:gd name="connsiteX1" fmla="*/ 891021 w 1418299"/>
                  <a:gd name="connsiteY1" fmla="*/ 973 h 840050"/>
                  <a:gd name="connsiteX2" fmla="*/ 885829 w 1418299"/>
                  <a:gd name="connsiteY2" fmla="*/ 2596 h 840050"/>
                  <a:gd name="connsiteX3" fmla="*/ 849376 w 1418299"/>
                  <a:gd name="connsiteY3" fmla="*/ 9844 h 840050"/>
                  <a:gd name="connsiteX4" fmla="*/ 847970 w 1418299"/>
                  <a:gd name="connsiteY4" fmla="*/ 9789 h 840050"/>
                  <a:gd name="connsiteX5" fmla="*/ 838342 w 1418299"/>
                  <a:gd name="connsiteY5" fmla="*/ 9519 h 840050"/>
                  <a:gd name="connsiteX6" fmla="*/ 829040 w 1418299"/>
                  <a:gd name="connsiteY6" fmla="*/ 9303 h 840050"/>
                  <a:gd name="connsiteX7" fmla="*/ 811408 w 1418299"/>
                  <a:gd name="connsiteY7" fmla="*/ 12440 h 840050"/>
                  <a:gd name="connsiteX8" fmla="*/ 799185 w 1418299"/>
                  <a:gd name="connsiteY8" fmla="*/ 22608 h 840050"/>
                  <a:gd name="connsiteX9" fmla="*/ 777389 w 1418299"/>
                  <a:gd name="connsiteY9" fmla="*/ 36886 h 840050"/>
                  <a:gd name="connsiteX10" fmla="*/ 774414 w 1418299"/>
                  <a:gd name="connsiteY10" fmla="*/ 37049 h 840050"/>
                  <a:gd name="connsiteX11" fmla="*/ 757160 w 1418299"/>
                  <a:gd name="connsiteY11" fmla="*/ 31045 h 840050"/>
                  <a:gd name="connsiteX12" fmla="*/ 751968 w 1418299"/>
                  <a:gd name="connsiteY12" fmla="*/ 26988 h 840050"/>
                  <a:gd name="connsiteX13" fmla="*/ 736825 w 1418299"/>
                  <a:gd name="connsiteY13" fmla="*/ 34398 h 840050"/>
                  <a:gd name="connsiteX14" fmla="*/ 727468 w 1418299"/>
                  <a:gd name="connsiteY14" fmla="*/ 34885 h 840050"/>
                  <a:gd name="connsiteX15" fmla="*/ 698694 w 1418299"/>
                  <a:gd name="connsiteY15" fmla="*/ 37968 h 840050"/>
                  <a:gd name="connsiteX16" fmla="*/ 668353 w 1418299"/>
                  <a:gd name="connsiteY16" fmla="*/ 69067 h 840050"/>
                  <a:gd name="connsiteX17" fmla="*/ 667379 w 1418299"/>
                  <a:gd name="connsiteY17" fmla="*/ 70635 h 840050"/>
                  <a:gd name="connsiteX18" fmla="*/ 667379 w 1418299"/>
                  <a:gd name="connsiteY18" fmla="*/ 70689 h 840050"/>
                  <a:gd name="connsiteX19" fmla="*/ 664621 w 1418299"/>
                  <a:gd name="connsiteY19" fmla="*/ 89890 h 840050"/>
                  <a:gd name="connsiteX20" fmla="*/ 658726 w 1418299"/>
                  <a:gd name="connsiteY20" fmla="*/ 114877 h 840050"/>
                  <a:gd name="connsiteX21" fmla="*/ 652235 w 1418299"/>
                  <a:gd name="connsiteY21" fmla="*/ 117635 h 840050"/>
                  <a:gd name="connsiteX22" fmla="*/ 635415 w 1418299"/>
                  <a:gd name="connsiteY22" fmla="*/ 108982 h 840050"/>
                  <a:gd name="connsiteX23" fmla="*/ 635415 w 1418299"/>
                  <a:gd name="connsiteY23" fmla="*/ 108928 h 840050"/>
                  <a:gd name="connsiteX24" fmla="*/ 623246 w 1418299"/>
                  <a:gd name="connsiteY24" fmla="*/ 101139 h 840050"/>
                  <a:gd name="connsiteX25" fmla="*/ 621082 w 1418299"/>
                  <a:gd name="connsiteY25" fmla="*/ 100815 h 840050"/>
                  <a:gd name="connsiteX26" fmla="*/ 604478 w 1418299"/>
                  <a:gd name="connsiteY26" fmla="*/ 105142 h 840050"/>
                  <a:gd name="connsiteX27" fmla="*/ 574947 w 1418299"/>
                  <a:gd name="connsiteY27" fmla="*/ 111632 h 840050"/>
                  <a:gd name="connsiteX28" fmla="*/ 560074 w 1418299"/>
                  <a:gd name="connsiteY28" fmla="*/ 108333 h 840050"/>
                  <a:gd name="connsiteX29" fmla="*/ 540387 w 1418299"/>
                  <a:gd name="connsiteY29" fmla="*/ 92486 h 840050"/>
                  <a:gd name="connsiteX30" fmla="*/ 532382 w 1418299"/>
                  <a:gd name="connsiteY30" fmla="*/ 86969 h 840050"/>
                  <a:gd name="connsiteX31" fmla="*/ 531733 w 1418299"/>
                  <a:gd name="connsiteY31" fmla="*/ 86915 h 840050"/>
                  <a:gd name="connsiteX32" fmla="*/ 520862 w 1418299"/>
                  <a:gd name="connsiteY32" fmla="*/ 93351 h 840050"/>
                  <a:gd name="connsiteX33" fmla="*/ 501554 w 1418299"/>
                  <a:gd name="connsiteY33" fmla="*/ 103032 h 840050"/>
                  <a:gd name="connsiteX34" fmla="*/ 500040 w 1418299"/>
                  <a:gd name="connsiteY34" fmla="*/ 102978 h 840050"/>
                  <a:gd name="connsiteX35" fmla="*/ 479596 w 1418299"/>
                  <a:gd name="connsiteY35" fmla="*/ 91999 h 840050"/>
                  <a:gd name="connsiteX36" fmla="*/ 464235 w 1418299"/>
                  <a:gd name="connsiteY36" fmla="*/ 82480 h 840050"/>
                  <a:gd name="connsiteX37" fmla="*/ 461639 w 1418299"/>
                  <a:gd name="connsiteY37" fmla="*/ 82210 h 840050"/>
                  <a:gd name="connsiteX38" fmla="*/ 447631 w 1418299"/>
                  <a:gd name="connsiteY38" fmla="*/ 86699 h 840050"/>
                  <a:gd name="connsiteX39" fmla="*/ 425564 w 1418299"/>
                  <a:gd name="connsiteY39" fmla="*/ 93081 h 840050"/>
                  <a:gd name="connsiteX40" fmla="*/ 416370 w 1418299"/>
                  <a:gd name="connsiteY40" fmla="*/ 91783 h 840050"/>
                  <a:gd name="connsiteX41" fmla="*/ 390517 w 1418299"/>
                  <a:gd name="connsiteY41" fmla="*/ 82642 h 840050"/>
                  <a:gd name="connsiteX42" fmla="*/ 360067 w 1418299"/>
                  <a:gd name="connsiteY42" fmla="*/ 70960 h 840050"/>
                  <a:gd name="connsiteX43" fmla="*/ 311769 w 1418299"/>
                  <a:gd name="connsiteY43" fmla="*/ 59169 h 840050"/>
                  <a:gd name="connsiteX44" fmla="*/ 249517 w 1418299"/>
                  <a:gd name="connsiteY44" fmla="*/ 52192 h 840050"/>
                  <a:gd name="connsiteX45" fmla="*/ 229722 w 1418299"/>
                  <a:gd name="connsiteY45" fmla="*/ 51651 h 840050"/>
                  <a:gd name="connsiteX46" fmla="*/ 210522 w 1418299"/>
                  <a:gd name="connsiteY46" fmla="*/ 52354 h 840050"/>
                  <a:gd name="connsiteX47" fmla="*/ 183317 w 1418299"/>
                  <a:gd name="connsiteY47" fmla="*/ 57006 h 840050"/>
                  <a:gd name="connsiteX48" fmla="*/ 160114 w 1418299"/>
                  <a:gd name="connsiteY48" fmla="*/ 71014 h 840050"/>
                  <a:gd name="connsiteX49" fmla="*/ 147621 w 1418299"/>
                  <a:gd name="connsiteY49" fmla="*/ 80425 h 840050"/>
                  <a:gd name="connsiteX50" fmla="*/ 126257 w 1418299"/>
                  <a:gd name="connsiteY50" fmla="*/ 90160 h 840050"/>
                  <a:gd name="connsiteX51" fmla="*/ 110897 w 1418299"/>
                  <a:gd name="connsiteY51" fmla="*/ 93784 h 840050"/>
                  <a:gd name="connsiteX52" fmla="*/ 118685 w 1418299"/>
                  <a:gd name="connsiteY52" fmla="*/ 110983 h 840050"/>
                  <a:gd name="connsiteX53" fmla="*/ 128745 w 1418299"/>
                  <a:gd name="connsiteY53" fmla="*/ 127100 h 840050"/>
                  <a:gd name="connsiteX54" fmla="*/ 143564 w 1418299"/>
                  <a:gd name="connsiteY54" fmla="*/ 152953 h 840050"/>
                  <a:gd name="connsiteX55" fmla="*/ 141779 w 1418299"/>
                  <a:gd name="connsiteY55" fmla="*/ 165501 h 840050"/>
                  <a:gd name="connsiteX56" fmla="*/ 140535 w 1418299"/>
                  <a:gd name="connsiteY56" fmla="*/ 173343 h 840050"/>
                  <a:gd name="connsiteX57" fmla="*/ 142861 w 1418299"/>
                  <a:gd name="connsiteY57" fmla="*/ 182970 h 840050"/>
                  <a:gd name="connsiteX58" fmla="*/ 144754 w 1418299"/>
                  <a:gd name="connsiteY58" fmla="*/ 202765 h 840050"/>
                  <a:gd name="connsiteX59" fmla="*/ 134965 w 1418299"/>
                  <a:gd name="connsiteY59" fmla="*/ 218180 h 840050"/>
                  <a:gd name="connsiteX60" fmla="*/ 115927 w 1418299"/>
                  <a:gd name="connsiteY60" fmla="*/ 229483 h 840050"/>
                  <a:gd name="connsiteX61" fmla="*/ 97051 w 1418299"/>
                  <a:gd name="connsiteY61" fmla="*/ 242788 h 840050"/>
                  <a:gd name="connsiteX62" fmla="*/ 75741 w 1418299"/>
                  <a:gd name="connsiteY62" fmla="*/ 264585 h 840050"/>
                  <a:gd name="connsiteX63" fmla="*/ 61571 w 1418299"/>
                  <a:gd name="connsiteY63" fmla="*/ 281189 h 840050"/>
                  <a:gd name="connsiteX64" fmla="*/ 41830 w 1418299"/>
                  <a:gd name="connsiteY64" fmla="*/ 301254 h 840050"/>
                  <a:gd name="connsiteX65" fmla="*/ 41776 w 1418299"/>
                  <a:gd name="connsiteY65" fmla="*/ 301309 h 840050"/>
                  <a:gd name="connsiteX66" fmla="*/ 41505 w 1418299"/>
                  <a:gd name="connsiteY66" fmla="*/ 301579 h 840050"/>
                  <a:gd name="connsiteX67" fmla="*/ 36908 w 1418299"/>
                  <a:gd name="connsiteY67" fmla="*/ 317156 h 840050"/>
                  <a:gd name="connsiteX68" fmla="*/ 38477 w 1418299"/>
                  <a:gd name="connsiteY68" fmla="*/ 334409 h 840050"/>
                  <a:gd name="connsiteX69" fmla="*/ 38477 w 1418299"/>
                  <a:gd name="connsiteY69" fmla="*/ 334463 h 840050"/>
                  <a:gd name="connsiteX70" fmla="*/ 42533 w 1418299"/>
                  <a:gd name="connsiteY70" fmla="*/ 348200 h 840050"/>
                  <a:gd name="connsiteX71" fmla="*/ 27930 w 1418299"/>
                  <a:gd name="connsiteY71" fmla="*/ 370376 h 840050"/>
                  <a:gd name="connsiteX72" fmla="*/ 26253 w 1418299"/>
                  <a:gd name="connsiteY72" fmla="*/ 371241 h 840050"/>
                  <a:gd name="connsiteX73" fmla="*/ 26199 w 1418299"/>
                  <a:gd name="connsiteY73" fmla="*/ 371241 h 840050"/>
                  <a:gd name="connsiteX74" fmla="*/ 13327 w 1418299"/>
                  <a:gd name="connsiteY74" fmla="*/ 386979 h 840050"/>
                  <a:gd name="connsiteX75" fmla="*/ 9757 w 1418299"/>
                  <a:gd name="connsiteY75" fmla="*/ 392821 h 840050"/>
                  <a:gd name="connsiteX76" fmla="*/ 3051 w 1418299"/>
                  <a:gd name="connsiteY76" fmla="*/ 404774 h 840050"/>
                  <a:gd name="connsiteX77" fmla="*/ 76 w 1418299"/>
                  <a:gd name="connsiteY77" fmla="*/ 416185 h 840050"/>
                  <a:gd name="connsiteX78" fmla="*/ 4403 w 1418299"/>
                  <a:gd name="connsiteY78" fmla="*/ 428842 h 840050"/>
                  <a:gd name="connsiteX79" fmla="*/ 4403 w 1418299"/>
                  <a:gd name="connsiteY79" fmla="*/ 428895 h 840050"/>
                  <a:gd name="connsiteX80" fmla="*/ 19763 w 1418299"/>
                  <a:gd name="connsiteY80" fmla="*/ 447501 h 840050"/>
                  <a:gd name="connsiteX81" fmla="*/ 29282 w 1418299"/>
                  <a:gd name="connsiteY81" fmla="*/ 454208 h 840050"/>
                  <a:gd name="connsiteX82" fmla="*/ 37557 w 1418299"/>
                  <a:gd name="connsiteY82" fmla="*/ 461239 h 840050"/>
                  <a:gd name="connsiteX83" fmla="*/ 38423 w 1418299"/>
                  <a:gd name="connsiteY83" fmla="*/ 462537 h 840050"/>
                  <a:gd name="connsiteX84" fmla="*/ 41343 w 1418299"/>
                  <a:gd name="connsiteY84" fmla="*/ 467026 h 840050"/>
                  <a:gd name="connsiteX85" fmla="*/ 66763 w 1418299"/>
                  <a:gd name="connsiteY85" fmla="*/ 456479 h 840050"/>
                  <a:gd name="connsiteX86" fmla="*/ 71198 w 1418299"/>
                  <a:gd name="connsiteY86" fmla="*/ 456858 h 840050"/>
                  <a:gd name="connsiteX87" fmla="*/ 84449 w 1418299"/>
                  <a:gd name="connsiteY87" fmla="*/ 461130 h 840050"/>
                  <a:gd name="connsiteX88" fmla="*/ 104082 w 1418299"/>
                  <a:gd name="connsiteY88" fmla="*/ 465457 h 840050"/>
                  <a:gd name="connsiteX89" fmla="*/ 109977 w 1418299"/>
                  <a:gd name="connsiteY89" fmla="*/ 465619 h 840050"/>
                  <a:gd name="connsiteX90" fmla="*/ 129015 w 1418299"/>
                  <a:gd name="connsiteY90" fmla="*/ 464700 h 840050"/>
                  <a:gd name="connsiteX91" fmla="*/ 149243 w 1418299"/>
                  <a:gd name="connsiteY91" fmla="*/ 463726 h 840050"/>
                  <a:gd name="connsiteX92" fmla="*/ 172716 w 1418299"/>
                  <a:gd name="connsiteY92" fmla="*/ 467026 h 840050"/>
                  <a:gd name="connsiteX93" fmla="*/ 196838 w 1418299"/>
                  <a:gd name="connsiteY93" fmla="*/ 483035 h 840050"/>
                  <a:gd name="connsiteX94" fmla="*/ 209061 w 1418299"/>
                  <a:gd name="connsiteY94" fmla="*/ 491147 h 840050"/>
                  <a:gd name="connsiteX95" fmla="*/ 209170 w 1418299"/>
                  <a:gd name="connsiteY95" fmla="*/ 491147 h 840050"/>
                  <a:gd name="connsiteX96" fmla="*/ 216417 w 1418299"/>
                  <a:gd name="connsiteY96" fmla="*/ 485307 h 840050"/>
                  <a:gd name="connsiteX97" fmla="*/ 236483 w 1418299"/>
                  <a:gd name="connsiteY97" fmla="*/ 472488 h 840050"/>
                  <a:gd name="connsiteX98" fmla="*/ 262876 w 1418299"/>
                  <a:gd name="connsiteY98" fmla="*/ 471190 h 840050"/>
                  <a:gd name="connsiteX99" fmla="*/ 291325 w 1418299"/>
                  <a:gd name="connsiteY99" fmla="*/ 469568 h 840050"/>
                  <a:gd name="connsiteX100" fmla="*/ 327508 w 1418299"/>
                  <a:gd name="connsiteY100" fmla="*/ 454586 h 840050"/>
                  <a:gd name="connsiteX101" fmla="*/ 330158 w 1418299"/>
                  <a:gd name="connsiteY101" fmla="*/ 453126 h 840050"/>
                  <a:gd name="connsiteX102" fmla="*/ 330158 w 1418299"/>
                  <a:gd name="connsiteY102" fmla="*/ 453072 h 840050"/>
                  <a:gd name="connsiteX103" fmla="*/ 341678 w 1418299"/>
                  <a:gd name="connsiteY103" fmla="*/ 444688 h 840050"/>
                  <a:gd name="connsiteX104" fmla="*/ 368288 w 1418299"/>
                  <a:gd name="connsiteY104" fmla="*/ 428193 h 840050"/>
                  <a:gd name="connsiteX105" fmla="*/ 379159 w 1418299"/>
                  <a:gd name="connsiteY105" fmla="*/ 427219 h 840050"/>
                  <a:gd name="connsiteX106" fmla="*/ 384189 w 1418299"/>
                  <a:gd name="connsiteY106" fmla="*/ 427327 h 840050"/>
                  <a:gd name="connsiteX107" fmla="*/ 388678 w 1418299"/>
                  <a:gd name="connsiteY107" fmla="*/ 427381 h 840050"/>
                  <a:gd name="connsiteX108" fmla="*/ 396358 w 1418299"/>
                  <a:gd name="connsiteY108" fmla="*/ 426840 h 840050"/>
                  <a:gd name="connsiteX109" fmla="*/ 404093 w 1418299"/>
                  <a:gd name="connsiteY109" fmla="*/ 425272 h 840050"/>
                  <a:gd name="connsiteX110" fmla="*/ 424212 w 1418299"/>
                  <a:gd name="connsiteY110" fmla="*/ 422243 h 840050"/>
                  <a:gd name="connsiteX111" fmla="*/ 427511 w 1418299"/>
                  <a:gd name="connsiteY111" fmla="*/ 422460 h 840050"/>
                  <a:gd name="connsiteX112" fmla="*/ 458664 w 1418299"/>
                  <a:gd name="connsiteY112" fmla="*/ 432087 h 840050"/>
                  <a:gd name="connsiteX113" fmla="*/ 487600 w 1418299"/>
                  <a:gd name="connsiteY113" fmla="*/ 446744 h 840050"/>
                  <a:gd name="connsiteX114" fmla="*/ 514534 w 1418299"/>
                  <a:gd name="connsiteY114" fmla="*/ 457344 h 840050"/>
                  <a:gd name="connsiteX115" fmla="*/ 534979 w 1418299"/>
                  <a:gd name="connsiteY115" fmla="*/ 465728 h 840050"/>
                  <a:gd name="connsiteX116" fmla="*/ 544660 w 1418299"/>
                  <a:gd name="connsiteY116" fmla="*/ 470974 h 840050"/>
                  <a:gd name="connsiteX117" fmla="*/ 560345 w 1418299"/>
                  <a:gd name="connsiteY117" fmla="*/ 492392 h 840050"/>
                  <a:gd name="connsiteX118" fmla="*/ 561643 w 1418299"/>
                  <a:gd name="connsiteY118" fmla="*/ 514512 h 840050"/>
                  <a:gd name="connsiteX119" fmla="*/ 569323 w 1418299"/>
                  <a:gd name="connsiteY119" fmla="*/ 542150 h 840050"/>
                  <a:gd name="connsiteX120" fmla="*/ 585764 w 1418299"/>
                  <a:gd name="connsiteY120" fmla="*/ 563135 h 840050"/>
                  <a:gd name="connsiteX121" fmla="*/ 598691 w 1418299"/>
                  <a:gd name="connsiteY121" fmla="*/ 579956 h 840050"/>
                  <a:gd name="connsiteX122" fmla="*/ 605776 w 1418299"/>
                  <a:gd name="connsiteY122" fmla="*/ 614840 h 840050"/>
                  <a:gd name="connsiteX123" fmla="*/ 605073 w 1418299"/>
                  <a:gd name="connsiteY123" fmla="*/ 625117 h 840050"/>
                  <a:gd name="connsiteX124" fmla="*/ 593931 w 1418299"/>
                  <a:gd name="connsiteY124" fmla="*/ 639233 h 840050"/>
                  <a:gd name="connsiteX125" fmla="*/ 593391 w 1418299"/>
                  <a:gd name="connsiteY125" fmla="*/ 639233 h 840050"/>
                  <a:gd name="connsiteX126" fmla="*/ 587441 w 1418299"/>
                  <a:gd name="connsiteY126" fmla="*/ 638475 h 840050"/>
                  <a:gd name="connsiteX127" fmla="*/ 580140 w 1418299"/>
                  <a:gd name="connsiteY127" fmla="*/ 637664 h 840050"/>
                  <a:gd name="connsiteX128" fmla="*/ 577057 w 1418299"/>
                  <a:gd name="connsiteY128" fmla="*/ 637935 h 840050"/>
                  <a:gd name="connsiteX129" fmla="*/ 566024 w 1418299"/>
                  <a:gd name="connsiteY129" fmla="*/ 643452 h 840050"/>
                  <a:gd name="connsiteX130" fmla="*/ 554882 w 1418299"/>
                  <a:gd name="connsiteY130" fmla="*/ 648536 h 840050"/>
                  <a:gd name="connsiteX131" fmla="*/ 548716 w 1418299"/>
                  <a:gd name="connsiteY131" fmla="*/ 646805 h 840050"/>
                  <a:gd name="connsiteX132" fmla="*/ 540009 w 1418299"/>
                  <a:gd name="connsiteY132" fmla="*/ 639720 h 840050"/>
                  <a:gd name="connsiteX133" fmla="*/ 537845 w 1418299"/>
                  <a:gd name="connsiteY133" fmla="*/ 637664 h 840050"/>
                  <a:gd name="connsiteX134" fmla="*/ 536709 w 1418299"/>
                  <a:gd name="connsiteY134" fmla="*/ 647940 h 840050"/>
                  <a:gd name="connsiteX135" fmla="*/ 527515 w 1418299"/>
                  <a:gd name="connsiteY135" fmla="*/ 679418 h 840050"/>
                  <a:gd name="connsiteX136" fmla="*/ 527515 w 1418299"/>
                  <a:gd name="connsiteY136" fmla="*/ 679364 h 840050"/>
                  <a:gd name="connsiteX137" fmla="*/ 482029 w 1418299"/>
                  <a:gd name="connsiteY137" fmla="*/ 736965 h 840050"/>
                  <a:gd name="connsiteX138" fmla="*/ 486194 w 1418299"/>
                  <a:gd name="connsiteY138" fmla="*/ 739128 h 840050"/>
                  <a:gd name="connsiteX139" fmla="*/ 513615 w 1418299"/>
                  <a:gd name="connsiteY139" fmla="*/ 747024 h 840050"/>
                  <a:gd name="connsiteX140" fmla="*/ 517617 w 1418299"/>
                  <a:gd name="connsiteY140" fmla="*/ 746646 h 840050"/>
                  <a:gd name="connsiteX141" fmla="*/ 537737 w 1418299"/>
                  <a:gd name="connsiteY141" fmla="*/ 739399 h 840050"/>
                  <a:gd name="connsiteX142" fmla="*/ 563644 w 1418299"/>
                  <a:gd name="connsiteY142" fmla="*/ 731827 h 840050"/>
                  <a:gd name="connsiteX143" fmla="*/ 568890 w 1418299"/>
                  <a:gd name="connsiteY143" fmla="*/ 732259 h 840050"/>
                  <a:gd name="connsiteX144" fmla="*/ 592525 w 1418299"/>
                  <a:gd name="connsiteY144" fmla="*/ 747836 h 840050"/>
                  <a:gd name="connsiteX145" fmla="*/ 591119 w 1418299"/>
                  <a:gd name="connsiteY145" fmla="*/ 742644 h 840050"/>
                  <a:gd name="connsiteX146" fmla="*/ 587279 w 1418299"/>
                  <a:gd name="connsiteY146" fmla="*/ 719928 h 840050"/>
                  <a:gd name="connsiteX147" fmla="*/ 585981 w 1418299"/>
                  <a:gd name="connsiteY147" fmla="*/ 700565 h 840050"/>
                  <a:gd name="connsiteX148" fmla="*/ 601449 w 1418299"/>
                  <a:gd name="connsiteY148" fmla="*/ 709922 h 840050"/>
                  <a:gd name="connsiteX149" fmla="*/ 621407 w 1418299"/>
                  <a:gd name="connsiteY149" fmla="*/ 691912 h 840050"/>
                  <a:gd name="connsiteX150" fmla="*/ 643311 w 1418299"/>
                  <a:gd name="connsiteY150" fmla="*/ 675903 h 840050"/>
                  <a:gd name="connsiteX151" fmla="*/ 634279 w 1418299"/>
                  <a:gd name="connsiteY151" fmla="*/ 655891 h 840050"/>
                  <a:gd name="connsiteX152" fmla="*/ 627518 w 1418299"/>
                  <a:gd name="connsiteY152" fmla="*/ 627118 h 840050"/>
                  <a:gd name="connsiteX153" fmla="*/ 627897 w 1418299"/>
                  <a:gd name="connsiteY153" fmla="*/ 627172 h 840050"/>
                  <a:gd name="connsiteX154" fmla="*/ 645907 w 1418299"/>
                  <a:gd name="connsiteY154" fmla="*/ 645182 h 840050"/>
                  <a:gd name="connsiteX155" fmla="*/ 652506 w 1418299"/>
                  <a:gd name="connsiteY155" fmla="*/ 646047 h 840050"/>
                  <a:gd name="connsiteX156" fmla="*/ 663918 w 1418299"/>
                  <a:gd name="connsiteY156" fmla="*/ 635176 h 840050"/>
                  <a:gd name="connsiteX157" fmla="*/ 679332 w 1418299"/>
                  <a:gd name="connsiteY157" fmla="*/ 618464 h 840050"/>
                  <a:gd name="connsiteX158" fmla="*/ 715515 w 1418299"/>
                  <a:gd name="connsiteY158" fmla="*/ 613272 h 840050"/>
                  <a:gd name="connsiteX159" fmla="*/ 735148 w 1418299"/>
                  <a:gd name="connsiteY159" fmla="*/ 596235 h 840050"/>
                  <a:gd name="connsiteX160" fmla="*/ 736933 w 1418299"/>
                  <a:gd name="connsiteY160" fmla="*/ 596019 h 840050"/>
                  <a:gd name="connsiteX161" fmla="*/ 757052 w 1418299"/>
                  <a:gd name="connsiteY161" fmla="*/ 603861 h 840050"/>
                  <a:gd name="connsiteX162" fmla="*/ 768032 w 1418299"/>
                  <a:gd name="connsiteY162" fmla="*/ 594180 h 840050"/>
                  <a:gd name="connsiteX163" fmla="*/ 772737 w 1418299"/>
                  <a:gd name="connsiteY163" fmla="*/ 580442 h 840050"/>
                  <a:gd name="connsiteX164" fmla="*/ 773494 w 1418299"/>
                  <a:gd name="connsiteY164" fmla="*/ 580821 h 840050"/>
                  <a:gd name="connsiteX165" fmla="*/ 776739 w 1418299"/>
                  <a:gd name="connsiteY165" fmla="*/ 597155 h 840050"/>
                  <a:gd name="connsiteX166" fmla="*/ 788638 w 1418299"/>
                  <a:gd name="connsiteY166" fmla="*/ 611487 h 840050"/>
                  <a:gd name="connsiteX167" fmla="*/ 798211 w 1418299"/>
                  <a:gd name="connsiteY167" fmla="*/ 612623 h 840050"/>
                  <a:gd name="connsiteX168" fmla="*/ 805026 w 1418299"/>
                  <a:gd name="connsiteY168" fmla="*/ 610838 h 840050"/>
                  <a:gd name="connsiteX169" fmla="*/ 820278 w 1418299"/>
                  <a:gd name="connsiteY169" fmla="*/ 604564 h 840050"/>
                  <a:gd name="connsiteX170" fmla="*/ 823090 w 1418299"/>
                  <a:gd name="connsiteY170" fmla="*/ 605808 h 840050"/>
                  <a:gd name="connsiteX171" fmla="*/ 816979 w 1418299"/>
                  <a:gd name="connsiteY171" fmla="*/ 620141 h 840050"/>
                  <a:gd name="connsiteX172" fmla="*/ 800266 w 1418299"/>
                  <a:gd name="connsiteY172" fmla="*/ 626144 h 840050"/>
                  <a:gd name="connsiteX173" fmla="*/ 778578 w 1418299"/>
                  <a:gd name="connsiteY173" fmla="*/ 625441 h 840050"/>
                  <a:gd name="connsiteX174" fmla="*/ 772899 w 1418299"/>
                  <a:gd name="connsiteY174" fmla="*/ 625820 h 840050"/>
                  <a:gd name="connsiteX175" fmla="*/ 771114 w 1418299"/>
                  <a:gd name="connsiteY175" fmla="*/ 626036 h 840050"/>
                  <a:gd name="connsiteX176" fmla="*/ 769005 w 1418299"/>
                  <a:gd name="connsiteY176" fmla="*/ 625820 h 840050"/>
                  <a:gd name="connsiteX177" fmla="*/ 767383 w 1418299"/>
                  <a:gd name="connsiteY177" fmla="*/ 625603 h 840050"/>
                  <a:gd name="connsiteX178" fmla="*/ 765544 w 1418299"/>
                  <a:gd name="connsiteY178" fmla="*/ 628199 h 840050"/>
                  <a:gd name="connsiteX179" fmla="*/ 762623 w 1418299"/>
                  <a:gd name="connsiteY179" fmla="*/ 642207 h 840050"/>
                  <a:gd name="connsiteX180" fmla="*/ 776469 w 1418299"/>
                  <a:gd name="connsiteY180" fmla="*/ 658541 h 840050"/>
                  <a:gd name="connsiteX181" fmla="*/ 799942 w 1418299"/>
                  <a:gd name="connsiteY181" fmla="*/ 664869 h 840050"/>
                  <a:gd name="connsiteX182" fmla="*/ 815356 w 1418299"/>
                  <a:gd name="connsiteY182" fmla="*/ 667898 h 840050"/>
                  <a:gd name="connsiteX183" fmla="*/ 820873 w 1418299"/>
                  <a:gd name="connsiteY183" fmla="*/ 667519 h 840050"/>
                  <a:gd name="connsiteX184" fmla="*/ 840830 w 1418299"/>
                  <a:gd name="connsiteY184" fmla="*/ 661191 h 840050"/>
                  <a:gd name="connsiteX185" fmla="*/ 857542 w 1418299"/>
                  <a:gd name="connsiteY185" fmla="*/ 657838 h 840050"/>
                  <a:gd name="connsiteX186" fmla="*/ 873985 w 1418299"/>
                  <a:gd name="connsiteY186" fmla="*/ 662868 h 840050"/>
                  <a:gd name="connsiteX187" fmla="*/ 885505 w 1418299"/>
                  <a:gd name="connsiteY187" fmla="*/ 669899 h 840050"/>
                  <a:gd name="connsiteX188" fmla="*/ 886208 w 1418299"/>
                  <a:gd name="connsiteY188" fmla="*/ 669845 h 840050"/>
                  <a:gd name="connsiteX189" fmla="*/ 902758 w 1418299"/>
                  <a:gd name="connsiteY189" fmla="*/ 666546 h 840050"/>
                  <a:gd name="connsiteX190" fmla="*/ 905841 w 1418299"/>
                  <a:gd name="connsiteY190" fmla="*/ 667844 h 840050"/>
                  <a:gd name="connsiteX191" fmla="*/ 903893 w 1418299"/>
                  <a:gd name="connsiteY191" fmla="*/ 688558 h 840050"/>
                  <a:gd name="connsiteX192" fmla="*/ 890697 w 1418299"/>
                  <a:gd name="connsiteY192" fmla="*/ 694238 h 840050"/>
                  <a:gd name="connsiteX193" fmla="*/ 864952 w 1418299"/>
                  <a:gd name="connsiteY193" fmla="*/ 702242 h 840050"/>
                  <a:gd name="connsiteX194" fmla="*/ 853378 w 1418299"/>
                  <a:gd name="connsiteY194" fmla="*/ 714573 h 840050"/>
                  <a:gd name="connsiteX195" fmla="*/ 833421 w 1418299"/>
                  <a:gd name="connsiteY195" fmla="*/ 726256 h 840050"/>
                  <a:gd name="connsiteX196" fmla="*/ 818277 w 1418299"/>
                  <a:gd name="connsiteY196" fmla="*/ 736316 h 840050"/>
                  <a:gd name="connsiteX197" fmla="*/ 832772 w 1418299"/>
                  <a:gd name="connsiteY197" fmla="*/ 747673 h 840050"/>
                  <a:gd name="connsiteX198" fmla="*/ 861383 w 1418299"/>
                  <a:gd name="connsiteY198" fmla="*/ 756003 h 840050"/>
                  <a:gd name="connsiteX199" fmla="*/ 883287 w 1418299"/>
                  <a:gd name="connsiteY199" fmla="*/ 765035 h 840050"/>
                  <a:gd name="connsiteX200" fmla="*/ 898756 w 1418299"/>
                  <a:gd name="connsiteY200" fmla="*/ 772066 h 840050"/>
                  <a:gd name="connsiteX201" fmla="*/ 897944 w 1418299"/>
                  <a:gd name="connsiteY201" fmla="*/ 792618 h 840050"/>
                  <a:gd name="connsiteX202" fmla="*/ 900216 w 1418299"/>
                  <a:gd name="connsiteY202" fmla="*/ 810304 h 840050"/>
                  <a:gd name="connsiteX203" fmla="*/ 892482 w 1418299"/>
                  <a:gd name="connsiteY203" fmla="*/ 821987 h 840050"/>
                  <a:gd name="connsiteX204" fmla="*/ 894699 w 1418299"/>
                  <a:gd name="connsiteY204" fmla="*/ 831668 h 840050"/>
                  <a:gd name="connsiteX205" fmla="*/ 908383 w 1418299"/>
                  <a:gd name="connsiteY205" fmla="*/ 840051 h 840050"/>
                  <a:gd name="connsiteX206" fmla="*/ 909194 w 1418299"/>
                  <a:gd name="connsiteY206" fmla="*/ 840051 h 840050"/>
                  <a:gd name="connsiteX207" fmla="*/ 927583 w 1418299"/>
                  <a:gd name="connsiteY207" fmla="*/ 831668 h 840050"/>
                  <a:gd name="connsiteX208" fmla="*/ 945593 w 1418299"/>
                  <a:gd name="connsiteY208" fmla="*/ 821662 h 840050"/>
                  <a:gd name="connsiteX209" fmla="*/ 963604 w 1418299"/>
                  <a:gd name="connsiteY209" fmla="*/ 812954 h 840050"/>
                  <a:gd name="connsiteX210" fmla="*/ 979342 w 1418299"/>
                  <a:gd name="connsiteY210" fmla="*/ 803922 h 840050"/>
                  <a:gd name="connsiteX211" fmla="*/ 996055 w 1418299"/>
                  <a:gd name="connsiteY211" fmla="*/ 793213 h 840050"/>
                  <a:gd name="connsiteX212" fmla="*/ 1013091 w 1418299"/>
                  <a:gd name="connsiteY212" fmla="*/ 782234 h 840050"/>
                  <a:gd name="connsiteX213" fmla="*/ 1035970 w 1418299"/>
                  <a:gd name="connsiteY213" fmla="*/ 774554 h 840050"/>
                  <a:gd name="connsiteX214" fmla="*/ 1045597 w 1418299"/>
                  <a:gd name="connsiteY214" fmla="*/ 765197 h 840050"/>
                  <a:gd name="connsiteX215" fmla="*/ 1048085 w 1418299"/>
                  <a:gd name="connsiteY215" fmla="*/ 765089 h 840050"/>
                  <a:gd name="connsiteX216" fmla="*/ 1062363 w 1418299"/>
                  <a:gd name="connsiteY216" fmla="*/ 769849 h 840050"/>
                  <a:gd name="connsiteX217" fmla="*/ 1080211 w 1418299"/>
                  <a:gd name="connsiteY217" fmla="*/ 773039 h 840050"/>
                  <a:gd name="connsiteX218" fmla="*/ 1087459 w 1418299"/>
                  <a:gd name="connsiteY218" fmla="*/ 772499 h 840050"/>
                  <a:gd name="connsiteX219" fmla="*/ 1104496 w 1418299"/>
                  <a:gd name="connsiteY219" fmla="*/ 769849 h 840050"/>
                  <a:gd name="connsiteX220" fmla="*/ 1118341 w 1418299"/>
                  <a:gd name="connsiteY220" fmla="*/ 765522 h 840050"/>
                  <a:gd name="connsiteX221" fmla="*/ 1123480 w 1418299"/>
                  <a:gd name="connsiteY221" fmla="*/ 752541 h 840050"/>
                  <a:gd name="connsiteX222" fmla="*/ 1125751 w 1418299"/>
                  <a:gd name="connsiteY222" fmla="*/ 746213 h 840050"/>
                  <a:gd name="connsiteX223" fmla="*/ 1123587 w 1418299"/>
                  <a:gd name="connsiteY223" fmla="*/ 746105 h 840050"/>
                  <a:gd name="connsiteX224" fmla="*/ 1120505 w 1418299"/>
                  <a:gd name="connsiteY224" fmla="*/ 746375 h 840050"/>
                  <a:gd name="connsiteX225" fmla="*/ 1117476 w 1418299"/>
                  <a:gd name="connsiteY225" fmla="*/ 746646 h 840050"/>
                  <a:gd name="connsiteX226" fmla="*/ 1107362 w 1418299"/>
                  <a:gd name="connsiteY226" fmla="*/ 745186 h 840050"/>
                  <a:gd name="connsiteX227" fmla="*/ 1084592 w 1418299"/>
                  <a:gd name="connsiteY227" fmla="*/ 740264 h 840050"/>
                  <a:gd name="connsiteX228" fmla="*/ 1079724 w 1418299"/>
                  <a:gd name="connsiteY228" fmla="*/ 740913 h 840050"/>
                  <a:gd name="connsiteX229" fmla="*/ 1063932 w 1418299"/>
                  <a:gd name="connsiteY229" fmla="*/ 747241 h 840050"/>
                  <a:gd name="connsiteX230" fmla="*/ 1052898 w 1418299"/>
                  <a:gd name="connsiteY230" fmla="*/ 751081 h 840050"/>
                  <a:gd name="connsiteX231" fmla="*/ 1048139 w 1418299"/>
                  <a:gd name="connsiteY231" fmla="*/ 746916 h 840050"/>
                  <a:gd name="connsiteX232" fmla="*/ 1035591 w 1418299"/>
                  <a:gd name="connsiteY232" fmla="*/ 728527 h 840050"/>
                  <a:gd name="connsiteX233" fmla="*/ 1020447 w 1418299"/>
                  <a:gd name="connsiteY233" fmla="*/ 711490 h 840050"/>
                  <a:gd name="connsiteX234" fmla="*/ 1010171 w 1418299"/>
                  <a:gd name="connsiteY234" fmla="*/ 693102 h 840050"/>
                  <a:gd name="connsiteX235" fmla="*/ 1001409 w 1418299"/>
                  <a:gd name="connsiteY235" fmla="*/ 671359 h 840050"/>
                  <a:gd name="connsiteX236" fmla="*/ 1001193 w 1418299"/>
                  <a:gd name="connsiteY236" fmla="*/ 671413 h 840050"/>
                  <a:gd name="connsiteX237" fmla="*/ 999895 w 1418299"/>
                  <a:gd name="connsiteY237" fmla="*/ 681798 h 840050"/>
                  <a:gd name="connsiteX238" fmla="*/ 1009522 w 1418299"/>
                  <a:gd name="connsiteY238" fmla="*/ 702512 h 840050"/>
                  <a:gd name="connsiteX239" fmla="*/ 1017526 w 1418299"/>
                  <a:gd name="connsiteY239" fmla="*/ 715222 h 840050"/>
                  <a:gd name="connsiteX240" fmla="*/ 1028181 w 1418299"/>
                  <a:gd name="connsiteY240" fmla="*/ 729555 h 840050"/>
                  <a:gd name="connsiteX241" fmla="*/ 1034942 w 1418299"/>
                  <a:gd name="connsiteY241" fmla="*/ 743563 h 840050"/>
                  <a:gd name="connsiteX242" fmla="*/ 1034942 w 1418299"/>
                  <a:gd name="connsiteY242" fmla="*/ 751892 h 840050"/>
                  <a:gd name="connsiteX243" fmla="*/ 1026234 w 1418299"/>
                  <a:gd name="connsiteY243" fmla="*/ 754542 h 840050"/>
                  <a:gd name="connsiteX244" fmla="*/ 1021475 w 1418299"/>
                  <a:gd name="connsiteY244" fmla="*/ 750270 h 840050"/>
                  <a:gd name="connsiteX245" fmla="*/ 1016986 w 1418299"/>
                  <a:gd name="connsiteY245" fmla="*/ 729880 h 840050"/>
                  <a:gd name="connsiteX246" fmla="*/ 1007034 w 1418299"/>
                  <a:gd name="connsiteY246" fmla="*/ 710841 h 840050"/>
                  <a:gd name="connsiteX247" fmla="*/ 991566 w 1418299"/>
                  <a:gd name="connsiteY247" fmla="*/ 702134 h 840050"/>
                  <a:gd name="connsiteX248" fmla="*/ 975178 w 1418299"/>
                  <a:gd name="connsiteY248" fmla="*/ 700457 h 840050"/>
                  <a:gd name="connsiteX249" fmla="*/ 964902 w 1418299"/>
                  <a:gd name="connsiteY249" fmla="*/ 693426 h 840050"/>
                  <a:gd name="connsiteX250" fmla="*/ 964902 w 1418299"/>
                  <a:gd name="connsiteY250" fmla="*/ 678066 h 840050"/>
                  <a:gd name="connsiteX251" fmla="*/ 956464 w 1418299"/>
                  <a:gd name="connsiteY251" fmla="*/ 674334 h 840050"/>
                  <a:gd name="connsiteX252" fmla="*/ 949758 w 1418299"/>
                  <a:gd name="connsiteY252" fmla="*/ 676389 h 840050"/>
                  <a:gd name="connsiteX253" fmla="*/ 942835 w 1418299"/>
                  <a:gd name="connsiteY253" fmla="*/ 678715 h 840050"/>
                  <a:gd name="connsiteX254" fmla="*/ 933694 w 1418299"/>
                  <a:gd name="connsiteY254" fmla="*/ 675740 h 840050"/>
                  <a:gd name="connsiteX255" fmla="*/ 921147 w 1418299"/>
                  <a:gd name="connsiteY255" fmla="*/ 664437 h 840050"/>
                  <a:gd name="connsiteX256" fmla="*/ 915684 w 1418299"/>
                  <a:gd name="connsiteY256" fmla="*/ 658108 h 840050"/>
                  <a:gd name="connsiteX257" fmla="*/ 927150 w 1418299"/>
                  <a:gd name="connsiteY257" fmla="*/ 655296 h 840050"/>
                  <a:gd name="connsiteX258" fmla="*/ 930449 w 1418299"/>
                  <a:gd name="connsiteY258" fmla="*/ 655404 h 840050"/>
                  <a:gd name="connsiteX259" fmla="*/ 938454 w 1418299"/>
                  <a:gd name="connsiteY259" fmla="*/ 656973 h 840050"/>
                  <a:gd name="connsiteX260" fmla="*/ 944620 w 1418299"/>
                  <a:gd name="connsiteY260" fmla="*/ 654431 h 840050"/>
                  <a:gd name="connsiteX261" fmla="*/ 955329 w 1418299"/>
                  <a:gd name="connsiteY261" fmla="*/ 651672 h 840050"/>
                  <a:gd name="connsiteX262" fmla="*/ 964902 w 1418299"/>
                  <a:gd name="connsiteY262" fmla="*/ 655080 h 840050"/>
                  <a:gd name="connsiteX263" fmla="*/ 970040 w 1418299"/>
                  <a:gd name="connsiteY263" fmla="*/ 667141 h 840050"/>
                  <a:gd name="connsiteX264" fmla="*/ 979505 w 1418299"/>
                  <a:gd name="connsiteY264" fmla="*/ 669845 h 840050"/>
                  <a:gd name="connsiteX265" fmla="*/ 988699 w 1418299"/>
                  <a:gd name="connsiteY265" fmla="*/ 666438 h 840050"/>
                  <a:gd name="connsiteX266" fmla="*/ 1004817 w 1418299"/>
                  <a:gd name="connsiteY266" fmla="*/ 656756 h 840050"/>
                  <a:gd name="connsiteX267" fmla="*/ 1020285 w 1418299"/>
                  <a:gd name="connsiteY267" fmla="*/ 638746 h 840050"/>
                  <a:gd name="connsiteX268" fmla="*/ 1023963 w 1418299"/>
                  <a:gd name="connsiteY268" fmla="*/ 625928 h 840050"/>
                  <a:gd name="connsiteX269" fmla="*/ 1026342 w 1418299"/>
                  <a:gd name="connsiteY269" fmla="*/ 627388 h 840050"/>
                  <a:gd name="connsiteX270" fmla="*/ 1032130 w 1418299"/>
                  <a:gd name="connsiteY270" fmla="*/ 641072 h 840050"/>
                  <a:gd name="connsiteX271" fmla="*/ 1017040 w 1418299"/>
                  <a:gd name="connsiteY271" fmla="*/ 658757 h 840050"/>
                  <a:gd name="connsiteX272" fmla="*/ 1018338 w 1418299"/>
                  <a:gd name="connsiteY272" fmla="*/ 659136 h 840050"/>
                  <a:gd name="connsiteX273" fmla="*/ 1039215 w 1418299"/>
                  <a:gd name="connsiteY273" fmla="*/ 646047 h 840050"/>
                  <a:gd name="connsiteX274" fmla="*/ 1059443 w 1418299"/>
                  <a:gd name="connsiteY274" fmla="*/ 628686 h 840050"/>
                  <a:gd name="connsiteX275" fmla="*/ 1087946 w 1418299"/>
                  <a:gd name="connsiteY275" fmla="*/ 612136 h 840050"/>
                  <a:gd name="connsiteX276" fmla="*/ 1109147 w 1418299"/>
                  <a:gd name="connsiteY276" fmla="*/ 608458 h 840050"/>
                  <a:gd name="connsiteX277" fmla="*/ 1125589 w 1418299"/>
                  <a:gd name="connsiteY277" fmla="*/ 601427 h 840050"/>
                  <a:gd name="connsiteX278" fmla="*/ 1141111 w 1418299"/>
                  <a:gd name="connsiteY278" fmla="*/ 597371 h 840050"/>
                  <a:gd name="connsiteX279" fmla="*/ 1144248 w 1418299"/>
                  <a:gd name="connsiteY279" fmla="*/ 597749 h 840050"/>
                  <a:gd name="connsiteX280" fmla="*/ 1151333 w 1418299"/>
                  <a:gd name="connsiteY280" fmla="*/ 610784 h 840050"/>
                  <a:gd name="connsiteX281" fmla="*/ 1170642 w 1418299"/>
                  <a:gd name="connsiteY281" fmla="*/ 596127 h 840050"/>
                  <a:gd name="connsiteX282" fmla="*/ 1182216 w 1418299"/>
                  <a:gd name="connsiteY282" fmla="*/ 586446 h 840050"/>
                  <a:gd name="connsiteX283" fmla="*/ 1193033 w 1418299"/>
                  <a:gd name="connsiteY283" fmla="*/ 587690 h 840050"/>
                  <a:gd name="connsiteX284" fmla="*/ 1200551 w 1418299"/>
                  <a:gd name="connsiteY284" fmla="*/ 584769 h 840050"/>
                  <a:gd name="connsiteX285" fmla="*/ 1213099 w 1418299"/>
                  <a:gd name="connsiteY285" fmla="*/ 569788 h 840050"/>
                  <a:gd name="connsiteX286" fmla="*/ 1233381 w 1418299"/>
                  <a:gd name="connsiteY286" fmla="*/ 562756 h 840050"/>
                  <a:gd name="connsiteX287" fmla="*/ 1252689 w 1418299"/>
                  <a:gd name="connsiteY287" fmla="*/ 560755 h 840050"/>
                  <a:gd name="connsiteX288" fmla="*/ 1257611 w 1418299"/>
                  <a:gd name="connsiteY288" fmla="*/ 559241 h 840050"/>
                  <a:gd name="connsiteX289" fmla="*/ 1277027 w 1418299"/>
                  <a:gd name="connsiteY289" fmla="*/ 507265 h 840050"/>
                  <a:gd name="connsiteX290" fmla="*/ 1296228 w 1418299"/>
                  <a:gd name="connsiteY290" fmla="*/ 490391 h 840050"/>
                  <a:gd name="connsiteX291" fmla="*/ 1329868 w 1418299"/>
                  <a:gd name="connsiteY291" fmla="*/ 478383 h 840050"/>
                  <a:gd name="connsiteX292" fmla="*/ 1334087 w 1418299"/>
                  <a:gd name="connsiteY292" fmla="*/ 478167 h 840050"/>
                  <a:gd name="connsiteX293" fmla="*/ 1355721 w 1418299"/>
                  <a:gd name="connsiteY293" fmla="*/ 479465 h 840050"/>
                  <a:gd name="connsiteX294" fmla="*/ 1375084 w 1418299"/>
                  <a:gd name="connsiteY294" fmla="*/ 480709 h 840050"/>
                  <a:gd name="connsiteX295" fmla="*/ 1388551 w 1418299"/>
                  <a:gd name="connsiteY295" fmla="*/ 470054 h 840050"/>
                  <a:gd name="connsiteX296" fmla="*/ 1388605 w 1418299"/>
                  <a:gd name="connsiteY296" fmla="*/ 470000 h 840050"/>
                  <a:gd name="connsiteX297" fmla="*/ 1390011 w 1418299"/>
                  <a:gd name="connsiteY297" fmla="*/ 467837 h 840050"/>
                  <a:gd name="connsiteX298" fmla="*/ 1397799 w 1418299"/>
                  <a:gd name="connsiteY298" fmla="*/ 440740 h 840050"/>
                  <a:gd name="connsiteX299" fmla="*/ 1397853 w 1418299"/>
                  <a:gd name="connsiteY299" fmla="*/ 440199 h 840050"/>
                  <a:gd name="connsiteX300" fmla="*/ 1397853 w 1418299"/>
                  <a:gd name="connsiteY300" fmla="*/ 440145 h 840050"/>
                  <a:gd name="connsiteX301" fmla="*/ 1397799 w 1418299"/>
                  <a:gd name="connsiteY301" fmla="*/ 429815 h 840050"/>
                  <a:gd name="connsiteX302" fmla="*/ 1390714 w 1418299"/>
                  <a:gd name="connsiteY302" fmla="*/ 420675 h 840050"/>
                  <a:gd name="connsiteX303" fmla="*/ 1387361 w 1418299"/>
                  <a:gd name="connsiteY303" fmla="*/ 417267 h 840050"/>
                  <a:gd name="connsiteX304" fmla="*/ 1379897 w 1418299"/>
                  <a:gd name="connsiteY304" fmla="*/ 397634 h 840050"/>
                  <a:gd name="connsiteX305" fmla="*/ 1393851 w 1418299"/>
                  <a:gd name="connsiteY305" fmla="*/ 385736 h 840050"/>
                  <a:gd name="connsiteX306" fmla="*/ 1397745 w 1418299"/>
                  <a:gd name="connsiteY306" fmla="*/ 383843 h 840050"/>
                  <a:gd name="connsiteX307" fmla="*/ 1397799 w 1418299"/>
                  <a:gd name="connsiteY307" fmla="*/ 383897 h 840050"/>
                  <a:gd name="connsiteX308" fmla="*/ 1402180 w 1418299"/>
                  <a:gd name="connsiteY308" fmla="*/ 380922 h 840050"/>
                  <a:gd name="connsiteX309" fmla="*/ 1396718 w 1418299"/>
                  <a:gd name="connsiteY309" fmla="*/ 373188 h 840050"/>
                  <a:gd name="connsiteX310" fmla="*/ 1391471 w 1418299"/>
                  <a:gd name="connsiteY310" fmla="*/ 357557 h 840050"/>
                  <a:gd name="connsiteX311" fmla="*/ 1405533 w 1418299"/>
                  <a:gd name="connsiteY311" fmla="*/ 343333 h 840050"/>
                  <a:gd name="connsiteX312" fmla="*/ 1416296 w 1418299"/>
                  <a:gd name="connsiteY312" fmla="*/ 334138 h 840050"/>
                  <a:gd name="connsiteX313" fmla="*/ 1418298 w 1418299"/>
                  <a:gd name="connsiteY313" fmla="*/ 319806 h 840050"/>
                  <a:gd name="connsiteX314" fmla="*/ 1414187 w 1418299"/>
                  <a:gd name="connsiteY314" fmla="*/ 305852 h 840050"/>
                  <a:gd name="connsiteX315" fmla="*/ 1409590 w 1418299"/>
                  <a:gd name="connsiteY315" fmla="*/ 303310 h 840050"/>
                  <a:gd name="connsiteX316" fmla="*/ 1404236 w 1418299"/>
                  <a:gd name="connsiteY316" fmla="*/ 304392 h 840050"/>
                  <a:gd name="connsiteX317" fmla="*/ 1390498 w 1418299"/>
                  <a:gd name="connsiteY317" fmla="*/ 306771 h 840050"/>
                  <a:gd name="connsiteX318" fmla="*/ 1388821 w 1418299"/>
                  <a:gd name="connsiteY318" fmla="*/ 306717 h 840050"/>
                  <a:gd name="connsiteX319" fmla="*/ 1365402 w 1418299"/>
                  <a:gd name="connsiteY319" fmla="*/ 289734 h 840050"/>
                  <a:gd name="connsiteX320" fmla="*/ 1353179 w 1418299"/>
                  <a:gd name="connsiteY320" fmla="*/ 278106 h 840050"/>
                  <a:gd name="connsiteX321" fmla="*/ 1343498 w 1418299"/>
                  <a:gd name="connsiteY321" fmla="*/ 276646 h 840050"/>
                  <a:gd name="connsiteX322" fmla="*/ 1341929 w 1418299"/>
                  <a:gd name="connsiteY322" fmla="*/ 276700 h 840050"/>
                  <a:gd name="connsiteX323" fmla="*/ 1339928 w 1418299"/>
                  <a:gd name="connsiteY323" fmla="*/ 276700 h 840050"/>
                  <a:gd name="connsiteX324" fmla="*/ 1323595 w 1418299"/>
                  <a:gd name="connsiteY324" fmla="*/ 274158 h 840050"/>
                  <a:gd name="connsiteX325" fmla="*/ 1306666 w 1418299"/>
                  <a:gd name="connsiteY325" fmla="*/ 266207 h 840050"/>
                  <a:gd name="connsiteX326" fmla="*/ 1289954 w 1418299"/>
                  <a:gd name="connsiteY326" fmla="*/ 260042 h 840050"/>
                  <a:gd name="connsiteX327" fmla="*/ 1287790 w 1418299"/>
                  <a:gd name="connsiteY327" fmla="*/ 259933 h 840050"/>
                  <a:gd name="connsiteX328" fmla="*/ 1275080 w 1418299"/>
                  <a:gd name="connsiteY328" fmla="*/ 261989 h 840050"/>
                  <a:gd name="connsiteX329" fmla="*/ 1261397 w 1418299"/>
                  <a:gd name="connsiteY329" fmla="*/ 264152 h 840050"/>
                  <a:gd name="connsiteX330" fmla="*/ 1250580 w 1418299"/>
                  <a:gd name="connsiteY330" fmla="*/ 262530 h 840050"/>
                  <a:gd name="connsiteX331" fmla="*/ 1230676 w 1418299"/>
                  <a:gd name="connsiteY331" fmla="*/ 246142 h 840050"/>
                  <a:gd name="connsiteX332" fmla="*/ 1222996 w 1418299"/>
                  <a:gd name="connsiteY332" fmla="*/ 235866 h 840050"/>
                  <a:gd name="connsiteX333" fmla="*/ 1214937 w 1418299"/>
                  <a:gd name="connsiteY333" fmla="*/ 226509 h 840050"/>
                  <a:gd name="connsiteX334" fmla="*/ 1195846 w 1418299"/>
                  <a:gd name="connsiteY334" fmla="*/ 214177 h 840050"/>
                  <a:gd name="connsiteX335" fmla="*/ 1167234 w 1418299"/>
                  <a:gd name="connsiteY335" fmla="*/ 220884 h 840050"/>
                  <a:gd name="connsiteX336" fmla="*/ 1132836 w 1418299"/>
                  <a:gd name="connsiteY336" fmla="*/ 228510 h 840050"/>
                  <a:gd name="connsiteX337" fmla="*/ 1108660 w 1418299"/>
                  <a:gd name="connsiteY337" fmla="*/ 221749 h 840050"/>
                  <a:gd name="connsiteX338" fmla="*/ 1097194 w 1418299"/>
                  <a:gd name="connsiteY338" fmla="*/ 217422 h 840050"/>
                  <a:gd name="connsiteX339" fmla="*/ 1095031 w 1418299"/>
                  <a:gd name="connsiteY339" fmla="*/ 217314 h 840050"/>
                  <a:gd name="connsiteX340" fmla="*/ 1084646 w 1418299"/>
                  <a:gd name="connsiteY340" fmla="*/ 219099 h 840050"/>
                  <a:gd name="connsiteX341" fmla="*/ 1070422 w 1418299"/>
                  <a:gd name="connsiteY341" fmla="*/ 221425 h 840050"/>
                  <a:gd name="connsiteX342" fmla="*/ 1059984 w 1418299"/>
                  <a:gd name="connsiteY342" fmla="*/ 219965 h 840050"/>
                  <a:gd name="connsiteX343" fmla="*/ 1043866 w 1418299"/>
                  <a:gd name="connsiteY343" fmla="*/ 195248 h 840050"/>
                  <a:gd name="connsiteX344" fmla="*/ 1040945 w 1418299"/>
                  <a:gd name="connsiteY344" fmla="*/ 182483 h 840050"/>
                  <a:gd name="connsiteX345" fmla="*/ 1037051 w 1418299"/>
                  <a:gd name="connsiteY345" fmla="*/ 162688 h 840050"/>
                  <a:gd name="connsiteX346" fmla="*/ 1034888 w 1418299"/>
                  <a:gd name="connsiteY346" fmla="*/ 147058 h 840050"/>
                  <a:gd name="connsiteX347" fmla="*/ 1025044 w 1418299"/>
                  <a:gd name="connsiteY347" fmla="*/ 135105 h 840050"/>
                  <a:gd name="connsiteX348" fmla="*/ 1008062 w 1418299"/>
                  <a:gd name="connsiteY348" fmla="*/ 131968 h 840050"/>
                  <a:gd name="connsiteX349" fmla="*/ 1006385 w 1418299"/>
                  <a:gd name="connsiteY349" fmla="*/ 132022 h 840050"/>
                  <a:gd name="connsiteX350" fmla="*/ 997461 w 1418299"/>
                  <a:gd name="connsiteY350" fmla="*/ 132130 h 840050"/>
                  <a:gd name="connsiteX351" fmla="*/ 975935 w 1418299"/>
                  <a:gd name="connsiteY351" fmla="*/ 130508 h 840050"/>
                  <a:gd name="connsiteX352" fmla="*/ 971879 w 1418299"/>
                  <a:gd name="connsiteY352" fmla="*/ 130021 h 840050"/>
                  <a:gd name="connsiteX353" fmla="*/ 950028 w 1418299"/>
                  <a:gd name="connsiteY353" fmla="*/ 107089 h 840050"/>
                  <a:gd name="connsiteX354" fmla="*/ 949974 w 1418299"/>
                  <a:gd name="connsiteY354" fmla="*/ 106386 h 840050"/>
                  <a:gd name="connsiteX355" fmla="*/ 946675 w 1418299"/>
                  <a:gd name="connsiteY355" fmla="*/ 95893 h 840050"/>
                  <a:gd name="connsiteX356" fmla="*/ 946080 w 1418299"/>
                  <a:gd name="connsiteY356" fmla="*/ 71501 h 840050"/>
                  <a:gd name="connsiteX357" fmla="*/ 951272 w 1418299"/>
                  <a:gd name="connsiteY357" fmla="*/ 66146 h 840050"/>
                  <a:gd name="connsiteX358" fmla="*/ 955599 w 1418299"/>
                  <a:gd name="connsiteY358" fmla="*/ 61657 h 840050"/>
                  <a:gd name="connsiteX359" fmla="*/ 954031 w 1418299"/>
                  <a:gd name="connsiteY359" fmla="*/ 56681 h 840050"/>
                  <a:gd name="connsiteX360" fmla="*/ 949758 w 1418299"/>
                  <a:gd name="connsiteY360" fmla="*/ 53274 h 840050"/>
                  <a:gd name="connsiteX361" fmla="*/ 932342 w 1418299"/>
                  <a:gd name="connsiteY361" fmla="*/ 28719 h 840050"/>
                  <a:gd name="connsiteX362" fmla="*/ 932342 w 1418299"/>
                  <a:gd name="connsiteY362" fmla="*/ 28665 h 840050"/>
                  <a:gd name="connsiteX363" fmla="*/ 932288 w 1418299"/>
                  <a:gd name="connsiteY363" fmla="*/ 28557 h 840050"/>
                  <a:gd name="connsiteX364" fmla="*/ 932288 w 1418299"/>
                  <a:gd name="connsiteY364" fmla="*/ 28611 h 840050"/>
                  <a:gd name="connsiteX365" fmla="*/ 928016 w 1418299"/>
                  <a:gd name="connsiteY365" fmla="*/ 17470 h 840050"/>
                  <a:gd name="connsiteX366" fmla="*/ 917523 w 1418299"/>
                  <a:gd name="connsiteY366" fmla="*/ 10114 h 840050"/>
                  <a:gd name="connsiteX367" fmla="*/ 914603 w 1418299"/>
                  <a:gd name="connsiteY367" fmla="*/ 8329 h 840050"/>
                  <a:gd name="connsiteX368" fmla="*/ 899134 w 1418299"/>
                  <a:gd name="connsiteY368" fmla="*/ 270 h 840050"/>
                  <a:gd name="connsiteX369" fmla="*/ 896376 w 1418299"/>
                  <a:gd name="connsiteY369" fmla="*/ 0 h 84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</a:cxnLst>
                <a:rect l="l" t="t" r="r" b="b"/>
                <a:pathLst>
                  <a:path w="1418299" h="840050">
                    <a:moveTo>
                      <a:pt x="896376" y="0"/>
                    </a:moveTo>
                    <a:cubicBezTo>
                      <a:pt x="894753" y="0"/>
                      <a:pt x="893076" y="379"/>
                      <a:pt x="891021" y="973"/>
                    </a:cubicBezTo>
                    <a:cubicBezTo>
                      <a:pt x="889291" y="1460"/>
                      <a:pt x="887668" y="2001"/>
                      <a:pt x="885829" y="2596"/>
                    </a:cubicBezTo>
                    <a:cubicBezTo>
                      <a:pt x="877067" y="5517"/>
                      <a:pt x="864033" y="9844"/>
                      <a:pt x="849376" y="9844"/>
                    </a:cubicBezTo>
                    <a:cubicBezTo>
                      <a:pt x="848889" y="9844"/>
                      <a:pt x="848456" y="9789"/>
                      <a:pt x="847970" y="9789"/>
                    </a:cubicBezTo>
                    <a:cubicBezTo>
                      <a:pt x="844292" y="9735"/>
                      <a:pt x="841209" y="9627"/>
                      <a:pt x="838342" y="9519"/>
                    </a:cubicBezTo>
                    <a:cubicBezTo>
                      <a:pt x="834935" y="9411"/>
                      <a:pt x="831906" y="9303"/>
                      <a:pt x="829040" y="9303"/>
                    </a:cubicBezTo>
                    <a:cubicBezTo>
                      <a:pt x="822441" y="9303"/>
                      <a:pt x="817033" y="9952"/>
                      <a:pt x="811408" y="12440"/>
                    </a:cubicBezTo>
                    <a:cubicBezTo>
                      <a:pt x="807406" y="14224"/>
                      <a:pt x="803295" y="18389"/>
                      <a:pt x="799185" y="22608"/>
                    </a:cubicBezTo>
                    <a:cubicBezTo>
                      <a:pt x="792694" y="29260"/>
                      <a:pt x="786096" y="35913"/>
                      <a:pt x="777389" y="36886"/>
                    </a:cubicBezTo>
                    <a:cubicBezTo>
                      <a:pt x="776361" y="36994"/>
                      <a:pt x="775387" y="37049"/>
                      <a:pt x="774414" y="37049"/>
                    </a:cubicBezTo>
                    <a:cubicBezTo>
                      <a:pt x="768194" y="37049"/>
                      <a:pt x="762623" y="34831"/>
                      <a:pt x="757160" y="31045"/>
                    </a:cubicBezTo>
                    <a:cubicBezTo>
                      <a:pt x="755430" y="29801"/>
                      <a:pt x="753699" y="28503"/>
                      <a:pt x="751968" y="26988"/>
                    </a:cubicBezTo>
                    <a:cubicBezTo>
                      <a:pt x="748128" y="29693"/>
                      <a:pt x="741800" y="33587"/>
                      <a:pt x="736825" y="34398"/>
                    </a:cubicBezTo>
                    <a:cubicBezTo>
                      <a:pt x="734607" y="34723"/>
                      <a:pt x="731416" y="34777"/>
                      <a:pt x="727468" y="34885"/>
                    </a:cubicBezTo>
                    <a:cubicBezTo>
                      <a:pt x="720004" y="34993"/>
                      <a:pt x="709565" y="35155"/>
                      <a:pt x="698694" y="37968"/>
                    </a:cubicBezTo>
                    <a:cubicBezTo>
                      <a:pt x="684903" y="41537"/>
                      <a:pt x="673869" y="59926"/>
                      <a:pt x="668353" y="69067"/>
                    </a:cubicBezTo>
                    <a:lnTo>
                      <a:pt x="667379" y="70635"/>
                    </a:lnTo>
                    <a:lnTo>
                      <a:pt x="667379" y="70689"/>
                    </a:lnTo>
                    <a:cubicBezTo>
                      <a:pt x="665486" y="73826"/>
                      <a:pt x="665053" y="81993"/>
                      <a:pt x="664621" y="89890"/>
                    </a:cubicBezTo>
                    <a:cubicBezTo>
                      <a:pt x="664080" y="100328"/>
                      <a:pt x="663485" y="110442"/>
                      <a:pt x="658726" y="114877"/>
                    </a:cubicBezTo>
                    <a:cubicBezTo>
                      <a:pt x="656670" y="116824"/>
                      <a:pt x="654507" y="117635"/>
                      <a:pt x="652235" y="117635"/>
                    </a:cubicBezTo>
                    <a:cubicBezTo>
                      <a:pt x="647043" y="117635"/>
                      <a:pt x="641472" y="113471"/>
                      <a:pt x="635415" y="108982"/>
                    </a:cubicBezTo>
                    <a:lnTo>
                      <a:pt x="635415" y="108928"/>
                    </a:lnTo>
                    <a:cubicBezTo>
                      <a:pt x="631359" y="105953"/>
                      <a:pt x="627086" y="102708"/>
                      <a:pt x="623246" y="101139"/>
                    </a:cubicBezTo>
                    <a:cubicBezTo>
                      <a:pt x="622705" y="100923"/>
                      <a:pt x="621947" y="100815"/>
                      <a:pt x="621082" y="100815"/>
                    </a:cubicBezTo>
                    <a:cubicBezTo>
                      <a:pt x="617350" y="100815"/>
                      <a:pt x="611293" y="102870"/>
                      <a:pt x="604478" y="105142"/>
                    </a:cubicBezTo>
                    <a:cubicBezTo>
                      <a:pt x="595229" y="108224"/>
                      <a:pt x="584845" y="111632"/>
                      <a:pt x="574947" y="111632"/>
                    </a:cubicBezTo>
                    <a:cubicBezTo>
                      <a:pt x="569810" y="111632"/>
                      <a:pt x="564780" y="110713"/>
                      <a:pt x="560074" y="108333"/>
                    </a:cubicBezTo>
                    <a:cubicBezTo>
                      <a:pt x="548825" y="102600"/>
                      <a:pt x="544065" y="96867"/>
                      <a:pt x="540387" y="92486"/>
                    </a:cubicBezTo>
                    <a:cubicBezTo>
                      <a:pt x="537899" y="89511"/>
                      <a:pt x="536168" y="87402"/>
                      <a:pt x="532382" y="86969"/>
                    </a:cubicBezTo>
                    <a:cubicBezTo>
                      <a:pt x="532166" y="86915"/>
                      <a:pt x="531950" y="86915"/>
                      <a:pt x="531733" y="86915"/>
                    </a:cubicBezTo>
                    <a:cubicBezTo>
                      <a:pt x="528272" y="86915"/>
                      <a:pt x="524648" y="90052"/>
                      <a:pt x="520862" y="93351"/>
                    </a:cubicBezTo>
                    <a:cubicBezTo>
                      <a:pt x="515346" y="98165"/>
                      <a:pt x="509667" y="103032"/>
                      <a:pt x="501554" y="103032"/>
                    </a:cubicBezTo>
                    <a:cubicBezTo>
                      <a:pt x="501067" y="103032"/>
                      <a:pt x="500526" y="103032"/>
                      <a:pt x="500040" y="102978"/>
                    </a:cubicBezTo>
                    <a:cubicBezTo>
                      <a:pt x="491440" y="102329"/>
                      <a:pt x="485653" y="97299"/>
                      <a:pt x="479596" y="91999"/>
                    </a:cubicBezTo>
                    <a:cubicBezTo>
                      <a:pt x="474998" y="87997"/>
                      <a:pt x="470184" y="83778"/>
                      <a:pt x="464235" y="82480"/>
                    </a:cubicBezTo>
                    <a:cubicBezTo>
                      <a:pt x="463370" y="82264"/>
                      <a:pt x="462504" y="82210"/>
                      <a:pt x="461639" y="82210"/>
                    </a:cubicBezTo>
                    <a:cubicBezTo>
                      <a:pt x="457312" y="82210"/>
                      <a:pt x="452607" y="84373"/>
                      <a:pt x="447631" y="86699"/>
                    </a:cubicBezTo>
                    <a:cubicBezTo>
                      <a:pt x="440979" y="89836"/>
                      <a:pt x="433948" y="93081"/>
                      <a:pt x="425564" y="93081"/>
                    </a:cubicBezTo>
                    <a:cubicBezTo>
                      <a:pt x="422644" y="93081"/>
                      <a:pt x="419615" y="92702"/>
                      <a:pt x="416370" y="91783"/>
                    </a:cubicBezTo>
                    <a:cubicBezTo>
                      <a:pt x="405066" y="88537"/>
                      <a:pt x="399117" y="86158"/>
                      <a:pt x="390517" y="82642"/>
                    </a:cubicBezTo>
                    <a:cubicBezTo>
                      <a:pt x="383594" y="79830"/>
                      <a:pt x="374941" y="76314"/>
                      <a:pt x="360067" y="70960"/>
                    </a:cubicBezTo>
                    <a:cubicBezTo>
                      <a:pt x="346005" y="65984"/>
                      <a:pt x="328968" y="62090"/>
                      <a:pt x="311769" y="59169"/>
                    </a:cubicBezTo>
                    <a:cubicBezTo>
                      <a:pt x="289324" y="55329"/>
                      <a:pt x="266608" y="53166"/>
                      <a:pt x="249517" y="52192"/>
                    </a:cubicBezTo>
                    <a:cubicBezTo>
                      <a:pt x="242486" y="51814"/>
                      <a:pt x="235887" y="51651"/>
                      <a:pt x="229722" y="51651"/>
                    </a:cubicBezTo>
                    <a:cubicBezTo>
                      <a:pt x="222799" y="51651"/>
                      <a:pt x="216417" y="51868"/>
                      <a:pt x="210522" y="52354"/>
                    </a:cubicBezTo>
                    <a:cubicBezTo>
                      <a:pt x="199651" y="53220"/>
                      <a:pt x="190672" y="54842"/>
                      <a:pt x="183317" y="57006"/>
                    </a:cubicBezTo>
                    <a:cubicBezTo>
                      <a:pt x="173960" y="59818"/>
                      <a:pt x="167308" y="65227"/>
                      <a:pt x="160114" y="71014"/>
                    </a:cubicBezTo>
                    <a:cubicBezTo>
                      <a:pt x="156328" y="74097"/>
                      <a:pt x="152380" y="77288"/>
                      <a:pt x="147621" y="80425"/>
                    </a:cubicBezTo>
                    <a:cubicBezTo>
                      <a:pt x="141347" y="84643"/>
                      <a:pt x="133667" y="87888"/>
                      <a:pt x="126257" y="90160"/>
                    </a:cubicBezTo>
                    <a:cubicBezTo>
                      <a:pt x="120848" y="91891"/>
                      <a:pt x="115494" y="93081"/>
                      <a:pt x="110897" y="93784"/>
                    </a:cubicBezTo>
                    <a:cubicBezTo>
                      <a:pt x="113114" y="100220"/>
                      <a:pt x="115818" y="106007"/>
                      <a:pt x="118685" y="110983"/>
                    </a:cubicBezTo>
                    <a:cubicBezTo>
                      <a:pt x="121443" y="115688"/>
                      <a:pt x="125121" y="121421"/>
                      <a:pt x="128745" y="127100"/>
                    </a:cubicBezTo>
                    <a:cubicBezTo>
                      <a:pt x="135181" y="137160"/>
                      <a:pt x="141509" y="147058"/>
                      <a:pt x="143564" y="152953"/>
                    </a:cubicBezTo>
                    <a:cubicBezTo>
                      <a:pt x="145782" y="159389"/>
                      <a:pt x="143943" y="162256"/>
                      <a:pt x="141779" y="165501"/>
                    </a:cubicBezTo>
                    <a:cubicBezTo>
                      <a:pt x="140806" y="167015"/>
                      <a:pt x="139616" y="168800"/>
                      <a:pt x="140535" y="173343"/>
                    </a:cubicBezTo>
                    <a:cubicBezTo>
                      <a:pt x="141293" y="177183"/>
                      <a:pt x="142104" y="180266"/>
                      <a:pt x="142861" y="182970"/>
                    </a:cubicBezTo>
                    <a:cubicBezTo>
                      <a:pt x="144754" y="190055"/>
                      <a:pt x="146106" y="195139"/>
                      <a:pt x="144754" y="202765"/>
                    </a:cubicBezTo>
                    <a:cubicBezTo>
                      <a:pt x="143781" y="208390"/>
                      <a:pt x="139995" y="213745"/>
                      <a:pt x="134965" y="218180"/>
                    </a:cubicBezTo>
                    <a:cubicBezTo>
                      <a:pt x="129556" y="222993"/>
                      <a:pt x="122471" y="227050"/>
                      <a:pt x="115927" y="229483"/>
                    </a:cubicBezTo>
                    <a:cubicBezTo>
                      <a:pt x="111546" y="231106"/>
                      <a:pt x="104298" y="236515"/>
                      <a:pt x="97051" y="242788"/>
                    </a:cubicBezTo>
                    <a:cubicBezTo>
                      <a:pt x="87856" y="250793"/>
                      <a:pt x="78932" y="259987"/>
                      <a:pt x="75741" y="264585"/>
                    </a:cubicBezTo>
                    <a:cubicBezTo>
                      <a:pt x="73091" y="268425"/>
                      <a:pt x="67520" y="274807"/>
                      <a:pt x="61571" y="281189"/>
                    </a:cubicBezTo>
                    <a:cubicBezTo>
                      <a:pt x="53566" y="289788"/>
                      <a:pt x="44805" y="298604"/>
                      <a:pt x="41830" y="301254"/>
                    </a:cubicBezTo>
                    <a:lnTo>
                      <a:pt x="41776" y="301309"/>
                    </a:lnTo>
                    <a:lnTo>
                      <a:pt x="41505" y="301579"/>
                    </a:lnTo>
                    <a:cubicBezTo>
                      <a:pt x="38531" y="304067"/>
                      <a:pt x="36746" y="305527"/>
                      <a:pt x="36908" y="317156"/>
                    </a:cubicBezTo>
                    <a:cubicBezTo>
                      <a:pt x="37016" y="323592"/>
                      <a:pt x="37557" y="329325"/>
                      <a:pt x="38477" y="334409"/>
                    </a:cubicBezTo>
                    <a:lnTo>
                      <a:pt x="38477" y="334463"/>
                    </a:lnTo>
                    <a:cubicBezTo>
                      <a:pt x="39450" y="339817"/>
                      <a:pt x="40856" y="344414"/>
                      <a:pt x="42533" y="348200"/>
                    </a:cubicBezTo>
                    <a:cubicBezTo>
                      <a:pt x="47942" y="360370"/>
                      <a:pt x="37611" y="365562"/>
                      <a:pt x="27930" y="370376"/>
                    </a:cubicBezTo>
                    <a:lnTo>
                      <a:pt x="26253" y="371241"/>
                    </a:lnTo>
                    <a:lnTo>
                      <a:pt x="26199" y="371241"/>
                    </a:lnTo>
                    <a:cubicBezTo>
                      <a:pt x="21224" y="373783"/>
                      <a:pt x="17600" y="379840"/>
                      <a:pt x="13327" y="386979"/>
                    </a:cubicBezTo>
                    <a:cubicBezTo>
                      <a:pt x="12137" y="388873"/>
                      <a:pt x="10947" y="390928"/>
                      <a:pt x="9757" y="392821"/>
                    </a:cubicBezTo>
                    <a:cubicBezTo>
                      <a:pt x="6675" y="397634"/>
                      <a:pt x="4511" y="401312"/>
                      <a:pt x="3051" y="404774"/>
                    </a:cubicBezTo>
                    <a:cubicBezTo>
                      <a:pt x="1645" y="408181"/>
                      <a:pt x="725" y="411588"/>
                      <a:pt x="76" y="416185"/>
                    </a:cubicBezTo>
                    <a:cubicBezTo>
                      <a:pt x="-411" y="419323"/>
                      <a:pt x="1482" y="423974"/>
                      <a:pt x="4403" y="428842"/>
                    </a:cubicBezTo>
                    <a:lnTo>
                      <a:pt x="4403" y="428895"/>
                    </a:lnTo>
                    <a:cubicBezTo>
                      <a:pt x="8459" y="435764"/>
                      <a:pt x="14517" y="442741"/>
                      <a:pt x="19763" y="447501"/>
                    </a:cubicBezTo>
                    <a:cubicBezTo>
                      <a:pt x="24252" y="451557"/>
                      <a:pt x="27065" y="453017"/>
                      <a:pt x="29282" y="454208"/>
                    </a:cubicBezTo>
                    <a:cubicBezTo>
                      <a:pt x="32473" y="455884"/>
                      <a:pt x="34691" y="457020"/>
                      <a:pt x="37557" y="461239"/>
                    </a:cubicBezTo>
                    <a:lnTo>
                      <a:pt x="38423" y="462537"/>
                    </a:lnTo>
                    <a:cubicBezTo>
                      <a:pt x="39450" y="463997"/>
                      <a:pt x="40478" y="465511"/>
                      <a:pt x="41343" y="467026"/>
                    </a:cubicBezTo>
                    <a:cubicBezTo>
                      <a:pt x="47509" y="462591"/>
                      <a:pt x="56541" y="456479"/>
                      <a:pt x="66763" y="456479"/>
                    </a:cubicBezTo>
                    <a:cubicBezTo>
                      <a:pt x="68224" y="456479"/>
                      <a:pt x="69684" y="456587"/>
                      <a:pt x="71198" y="456858"/>
                    </a:cubicBezTo>
                    <a:cubicBezTo>
                      <a:pt x="77688" y="458047"/>
                      <a:pt x="81096" y="459616"/>
                      <a:pt x="84449" y="461130"/>
                    </a:cubicBezTo>
                    <a:cubicBezTo>
                      <a:pt x="88451" y="462915"/>
                      <a:pt x="92400" y="464754"/>
                      <a:pt x="104082" y="465457"/>
                    </a:cubicBezTo>
                    <a:cubicBezTo>
                      <a:pt x="105975" y="465565"/>
                      <a:pt x="107976" y="465619"/>
                      <a:pt x="109977" y="465619"/>
                    </a:cubicBezTo>
                    <a:cubicBezTo>
                      <a:pt x="115981" y="465619"/>
                      <a:pt x="122471" y="465133"/>
                      <a:pt x="129015" y="464700"/>
                    </a:cubicBezTo>
                    <a:cubicBezTo>
                      <a:pt x="135830" y="464213"/>
                      <a:pt x="142645" y="463726"/>
                      <a:pt x="149243" y="463726"/>
                    </a:cubicBezTo>
                    <a:cubicBezTo>
                      <a:pt x="157626" y="463726"/>
                      <a:pt x="165631" y="464538"/>
                      <a:pt x="172716" y="467026"/>
                    </a:cubicBezTo>
                    <a:cubicBezTo>
                      <a:pt x="183046" y="470703"/>
                      <a:pt x="190510" y="477356"/>
                      <a:pt x="196838" y="483035"/>
                    </a:cubicBezTo>
                    <a:cubicBezTo>
                      <a:pt x="201814" y="487470"/>
                      <a:pt x="205978" y="491147"/>
                      <a:pt x="209061" y="491147"/>
                    </a:cubicBezTo>
                    <a:cubicBezTo>
                      <a:pt x="209116" y="491147"/>
                      <a:pt x="209116" y="491147"/>
                      <a:pt x="209170" y="491147"/>
                    </a:cubicBezTo>
                    <a:cubicBezTo>
                      <a:pt x="211657" y="491093"/>
                      <a:pt x="213929" y="488335"/>
                      <a:pt x="216417" y="485307"/>
                    </a:cubicBezTo>
                    <a:cubicBezTo>
                      <a:pt x="221014" y="479790"/>
                      <a:pt x="226098" y="473624"/>
                      <a:pt x="236483" y="472488"/>
                    </a:cubicBezTo>
                    <a:cubicBezTo>
                      <a:pt x="243838" y="471677"/>
                      <a:pt x="253357" y="471461"/>
                      <a:pt x="262876" y="471190"/>
                    </a:cubicBezTo>
                    <a:cubicBezTo>
                      <a:pt x="273423" y="470920"/>
                      <a:pt x="284023" y="470541"/>
                      <a:pt x="291325" y="469568"/>
                    </a:cubicBezTo>
                    <a:cubicBezTo>
                      <a:pt x="303169" y="467891"/>
                      <a:pt x="318854" y="459292"/>
                      <a:pt x="327508" y="454586"/>
                    </a:cubicBezTo>
                    <a:lnTo>
                      <a:pt x="330158" y="453126"/>
                    </a:lnTo>
                    <a:lnTo>
                      <a:pt x="330158" y="453072"/>
                    </a:lnTo>
                    <a:cubicBezTo>
                      <a:pt x="332754" y="451665"/>
                      <a:pt x="336973" y="448366"/>
                      <a:pt x="341678" y="444688"/>
                    </a:cubicBezTo>
                    <a:cubicBezTo>
                      <a:pt x="350440" y="437765"/>
                      <a:pt x="360770" y="429707"/>
                      <a:pt x="368288" y="428193"/>
                    </a:cubicBezTo>
                    <a:cubicBezTo>
                      <a:pt x="372128" y="427435"/>
                      <a:pt x="375698" y="427219"/>
                      <a:pt x="379159" y="427219"/>
                    </a:cubicBezTo>
                    <a:cubicBezTo>
                      <a:pt x="380890" y="427219"/>
                      <a:pt x="382513" y="427273"/>
                      <a:pt x="384189" y="427327"/>
                    </a:cubicBezTo>
                    <a:cubicBezTo>
                      <a:pt x="385703" y="427381"/>
                      <a:pt x="387164" y="427381"/>
                      <a:pt x="388678" y="427381"/>
                    </a:cubicBezTo>
                    <a:cubicBezTo>
                      <a:pt x="391220" y="427381"/>
                      <a:pt x="393816" y="427273"/>
                      <a:pt x="396358" y="426840"/>
                    </a:cubicBezTo>
                    <a:cubicBezTo>
                      <a:pt x="399063" y="426354"/>
                      <a:pt x="401550" y="425813"/>
                      <a:pt x="404093" y="425272"/>
                    </a:cubicBezTo>
                    <a:cubicBezTo>
                      <a:pt x="410961" y="423812"/>
                      <a:pt x="418371" y="422243"/>
                      <a:pt x="424212" y="422243"/>
                    </a:cubicBezTo>
                    <a:cubicBezTo>
                      <a:pt x="425402" y="422243"/>
                      <a:pt x="426538" y="422297"/>
                      <a:pt x="427511" y="422460"/>
                    </a:cubicBezTo>
                    <a:cubicBezTo>
                      <a:pt x="432054" y="423109"/>
                      <a:pt x="444440" y="426354"/>
                      <a:pt x="458664" y="432087"/>
                    </a:cubicBezTo>
                    <a:cubicBezTo>
                      <a:pt x="467967" y="435818"/>
                      <a:pt x="478135" y="440686"/>
                      <a:pt x="487600" y="446744"/>
                    </a:cubicBezTo>
                    <a:cubicBezTo>
                      <a:pt x="499174" y="454099"/>
                      <a:pt x="507449" y="455830"/>
                      <a:pt x="514534" y="457344"/>
                    </a:cubicBezTo>
                    <a:cubicBezTo>
                      <a:pt x="521782" y="458859"/>
                      <a:pt x="527947" y="460157"/>
                      <a:pt x="534979" y="465728"/>
                    </a:cubicBezTo>
                    <a:cubicBezTo>
                      <a:pt x="538873" y="468810"/>
                      <a:pt x="542064" y="470000"/>
                      <a:pt x="544660" y="470974"/>
                    </a:cubicBezTo>
                    <a:cubicBezTo>
                      <a:pt x="551907" y="473732"/>
                      <a:pt x="556288" y="475409"/>
                      <a:pt x="560345" y="492392"/>
                    </a:cubicBezTo>
                    <a:cubicBezTo>
                      <a:pt x="562508" y="501424"/>
                      <a:pt x="562075" y="508239"/>
                      <a:pt x="561643" y="514512"/>
                    </a:cubicBezTo>
                    <a:cubicBezTo>
                      <a:pt x="561102" y="523058"/>
                      <a:pt x="560615" y="530522"/>
                      <a:pt x="569323" y="542150"/>
                    </a:cubicBezTo>
                    <a:cubicBezTo>
                      <a:pt x="577003" y="552372"/>
                      <a:pt x="581762" y="558213"/>
                      <a:pt x="585764" y="563135"/>
                    </a:cubicBezTo>
                    <a:cubicBezTo>
                      <a:pt x="589821" y="568111"/>
                      <a:pt x="593120" y="572221"/>
                      <a:pt x="598691" y="579956"/>
                    </a:cubicBezTo>
                    <a:cubicBezTo>
                      <a:pt x="607940" y="592774"/>
                      <a:pt x="606912" y="603050"/>
                      <a:pt x="605776" y="614840"/>
                    </a:cubicBezTo>
                    <a:cubicBezTo>
                      <a:pt x="605452" y="618140"/>
                      <a:pt x="605127" y="621655"/>
                      <a:pt x="605073" y="625117"/>
                    </a:cubicBezTo>
                    <a:cubicBezTo>
                      <a:pt x="604857" y="636421"/>
                      <a:pt x="600584" y="639233"/>
                      <a:pt x="593931" y="639233"/>
                    </a:cubicBezTo>
                    <a:cubicBezTo>
                      <a:pt x="593715" y="639233"/>
                      <a:pt x="593553" y="639233"/>
                      <a:pt x="593391" y="639233"/>
                    </a:cubicBezTo>
                    <a:cubicBezTo>
                      <a:pt x="591390" y="639179"/>
                      <a:pt x="589550" y="638854"/>
                      <a:pt x="587441" y="638475"/>
                    </a:cubicBezTo>
                    <a:cubicBezTo>
                      <a:pt x="585170" y="638097"/>
                      <a:pt x="582682" y="637664"/>
                      <a:pt x="580140" y="637664"/>
                    </a:cubicBezTo>
                    <a:cubicBezTo>
                      <a:pt x="579112" y="637664"/>
                      <a:pt x="578084" y="637718"/>
                      <a:pt x="577057" y="637935"/>
                    </a:cubicBezTo>
                    <a:cubicBezTo>
                      <a:pt x="572568" y="638800"/>
                      <a:pt x="569052" y="641288"/>
                      <a:pt x="566024" y="643452"/>
                    </a:cubicBezTo>
                    <a:cubicBezTo>
                      <a:pt x="562183" y="646156"/>
                      <a:pt x="558830" y="648536"/>
                      <a:pt x="554882" y="648536"/>
                    </a:cubicBezTo>
                    <a:cubicBezTo>
                      <a:pt x="552989" y="648536"/>
                      <a:pt x="550988" y="648049"/>
                      <a:pt x="548716" y="646805"/>
                    </a:cubicBezTo>
                    <a:cubicBezTo>
                      <a:pt x="545093" y="644858"/>
                      <a:pt x="542388" y="642099"/>
                      <a:pt x="540009" y="639720"/>
                    </a:cubicBezTo>
                    <a:lnTo>
                      <a:pt x="537845" y="637664"/>
                    </a:lnTo>
                    <a:cubicBezTo>
                      <a:pt x="537304" y="639503"/>
                      <a:pt x="536980" y="643397"/>
                      <a:pt x="536709" y="647940"/>
                    </a:cubicBezTo>
                    <a:cubicBezTo>
                      <a:pt x="536006" y="658217"/>
                      <a:pt x="535087" y="670819"/>
                      <a:pt x="527515" y="679418"/>
                    </a:cubicBezTo>
                    <a:lnTo>
                      <a:pt x="527515" y="679364"/>
                    </a:lnTo>
                    <a:cubicBezTo>
                      <a:pt x="518915" y="689099"/>
                      <a:pt x="491711" y="724363"/>
                      <a:pt x="482029" y="736965"/>
                    </a:cubicBezTo>
                    <a:cubicBezTo>
                      <a:pt x="483381" y="737668"/>
                      <a:pt x="484787" y="738425"/>
                      <a:pt x="486194" y="739128"/>
                    </a:cubicBezTo>
                    <a:cubicBezTo>
                      <a:pt x="495659" y="743725"/>
                      <a:pt x="505935" y="747024"/>
                      <a:pt x="513615" y="747024"/>
                    </a:cubicBezTo>
                    <a:cubicBezTo>
                      <a:pt x="515021" y="747024"/>
                      <a:pt x="516373" y="746916"/>
                      <a:pt x="517617" y="746646"/>
                    </a:cubicBezTo>
                    <a:cubicBezTo>
                      <a:pt x="524648" y="745240"/>
                      <a:pt x="531355" y="742265"/>
                      <a:pt x="537737" y="739399"/>
                    </a:cubicBezTo>
                    <a:cubicBezTo>
                      <a:pt x="546445" y="735504"/>
                      <a:pt x="554774" y="731827"/>
                      <a:pt x="563644" y="731827"/>
                    </a:cubicBezTo>
                    <a:cubicBezTo>
                      <a:pt x="565375" y="731827"/>
                      <a:pt x="567105" y="731935"/>
                      <a:pt x="568890" y="732259"/>
                    </a:cubicBezTo>
                    <a:cubicBezTo>
                      <a:pt x="580031" y="734098"/>
                      <a:pt x="586414" y="739885"/>
                      <a:pt x="592525" y="747836"/>
                    </a:cubicBezTo>
                    <a:cubicBezTo>
                      <a:pt x="592309" y="746430"/>
                      <a:pt x="591876" y="744753"/>
                      <a:pt x="591119" y="742644"/>
                    </a:cubicBezTo>
                    <a:cubicBezTo>
                      <a:pt x="587279" y="731989"/>
                      <a:pt x="588577" y="730637"/>
                      <a:pt x="587279" y="719928"/>
                    </a:cubicBezTo>
                    <a:cubicBezTo>
                      <a:pt x="585981" y="709273"/>
                      <a:pt x="580843" y="700565"/>
                      <a:pt x="585981" y="700565"/>
                    </a:cubicBezTo>
                    <a:cubicBezTo>
                      <a:pt x="591173" y="700565"/>
                      <a:pt x="590470" y="709922"/>
                      <a:pt x="601449" y="709922"/>
                    </a:cubicBezTo>
                    <a:cubicBezTo>
                      <a:pt x="612375" y="709922"/>
                      <a:pt x="612375" y="699916"/>
                      <a:pt x="621407" y="691912"/>
                    </a:cubicBezTo>
                    <a:cubicBezTo>
                      <a:pt x="630439" y="683907"/>
                      <a:pt x="642608" y="684556"/>
                      <a:pt x="643311" y="675903"/>
                    </a:cubicBezTo>
                    <a:cubicBezTo>
                      <a:pt x="643960" y="667249"/>
                      <a:pt x="647800" y="673252"/>
                      <a:pt x="634279" y="655891"/>
                    </a:cubicBezTo>
                    <a:cubicBezTo>
                      <a:pt x="621136" y="638962"/>
                      <a:pt x="623246" y="627118"/>
                      <a:pt x="627518" y="627118"/>
                    </a:cubicBezTo>
                    <a:cubicBezTo>
                      <a:pt x="627627" y="627118"/>
                      <a:pt x="627735" y="627118"/>
                      <a:pt x="627897" y="627172"/>
                    </a:cubicBezTo>
                    <a:cubicBezTo>
                      <a:pt x="632386" y="627821"/>
                      <a:pt x="635577" y="643181"/>
                      <a:pt x="645907" y="645182"/>
                    </a:cubicBezTo>
                    <a:cubicBezTo>
                      <a:pt x="648666" y="645723"/>
                      <a:pt x="650775" y="646047"/>
                      <a:pt x="652506" y="646047"/>
                    </a:cubicBezTo>
                    <a:cubicBezTo>
                      <a:pt x="657265" y="646047"/>
                      <a:pt x="659212" y="643452"/>
                      <a:pt x="663918" y="635176"/>
                    </a:cubicBezTo>
                    <a:cubicBezTo>
                      <a:pt x="670354" y="623819"/>
                      <a:pt x="671598" y="620465"/>
                      <a:pt x="679332" y="618464"/>
                    </a:cubicBezTo>
                    <a:cubicBezTo>
                      <a:pt x="687066" y="616463"/>
                      <a:pt x="709403" y="617653"/>
                      <a:pt x="715515" y="613272"/>
                    </a:cubicBezTo>
                    <a:cubicBezTo>
                      <a:pt x="721627" y="608945"/>
                      <a:pt x="727738" y="597912"/>
                      <a:pt x="735148" y="596235"/>
                    </a:cubicBezTo>
                    <a:cubicBezTo>
                      <a:pt x="735797" y="596073"/>
                      <a:pt x="736392" y="596019"/>
                      <a:pt x="736933" y="596019"/>
                    </a:cubicBezTo>
                    <a:cubicBezTo>
                      <a:pt x="743369" y="596019"/>
                      <a:pt x="747912" y="603861"/>
                      <a:pt x="757052" y="603861"/>
                    </a:cubicBezTo>
                    <a:cubicBezTo>
                      <a:pt x="767004" y="603861"/>
                      <a:pt x="768951" y="599859"/>
                      <a:pt x="768032" y="594180"/>
                    </a:cubicBezTo>
                    <a:cubicBezTo>
                      <a:pt x="767166" y="589096"/>
                      <a:pt x="770411" y="580442"/>
                      <a:pt x="772737" y="580442"/>
                    </a:cubicBezTo>
                    <a:cubicBezTo>
                      <a:pt x="773008" y="580442"/>
                      <a:pt x="773278" y="580550"/>
                      <a:pt x="773494" y="580821"/>
                    </a:cubicBezTo>
                    <a:cubicBezTo>
                      <a:pt x="775712" y="583146"/>
                      <a:pt x="774143" y="589150"/>
                      <a:pt x="776739" y="597155"/>
                    </a:cubicBezTo>
                    <a:cubicBezTo>
                      <a:pt x="779281" y="605159"/>
                      <a:pt x="781877" y="611162"/>
                      <a:pt x="788638" y="611487"/>
                    </a:cubicBezTo>
                    <a:cubicBezTo>
                      <a:pt x="792640" y="611704"/>
                      <a:pt x="795291" y="612623"/>
                      <a:pt x="798211" y="612623"/>
                    </a:cubicBezTo>
                    <a:cubicBezTo>
                      <a:pt x="800158" y="612623"/>
                      <a:pt x="802268" y="612190"/>
                      <a:pt x="805026" y="610838"/>
                    </a:cubicBezTo>
                    <a:cubicBezTo>
                      <a:pt x="810218" y="608296"/>
                      <a:pt x="816438" y="604564"/>
                      <a:pt x="820278" y="604564"/>
                    </a:cubicBezTo>
                    <a:cubicBezTo>
                      <a:pt x="821522" y="604564"/>
                      <a:pt x="822441" y="604943"/>
                      <a:pt x="823090" y="605808"/>
                    </a:cubicBezTo>
                    <a:cubicBezTo>
                      <a:pt x="825632" y="609486"/>
                      <a:pt x="823090" y="616463"/>
                      <a:pt x="816979" y="620141"/>
                    </a:cubicBezTo>
                    <a:cubicBezTo>
                      <a:pt x="810867" y="623819"/>
                      <a:pt x="807946" y="626144"/>
                      <a:pt x="800266" y="626144"/>
                    </a:cubicBezTo>
                    <a:cubicBezTo>
                      <a:pt x="794642" y="626144"/>
                      <a:pt x="785123" y="625441"/>
                      <a:pt x="778578" y="625441"/>
                    </a:cubicBezTo>
                    <a:cubicBezTo>
                      <a:pt x="776144" y="625441"/>
                      <a:pt x="774143" y="625549"/>
                      <a:pt x="772899" y="625820"/>
                    </a:cubicBezTo>
                    <a:cubicBezTo>
                      <a:pt x="772250" y="625982"/>
                      <a:pt x="771655" y="626036"/>
                      <a:pt x="771114" y="626036"/>
                    </a:cubicBezTo>
                    <a:cubicBezTo>
                      <a:pt x="770303" y="626036"/>
                      <a:pt x="769600" y="625928"/>
                      <a:pt x="769005" y="625820"/>
                    </a:cubicBezTo>
                    <a:cubicBezTo>
                      <a:pt x="768356" y="625711"/>
                      <a:pt x="767869" y="625603"/>
                      <a:pt x="767383" y="625603"/>
                    </a:cubicBezTo>
                    <a:cubicBezTo>
                      <a:pt x="766409" y="625603"/>
                      <a:pt x="765814" y="626144"/>
                      <a:pt x="765544" y="628199"/>
                    </a:cubicBezTo>
                    <a:cubicBezTo>
                      <a:pt x="764895" y="632851"/>
                      <a:pt x="758783" y="634852"/>
                      <a:pt x="762623" y="642207"/>
                    </a:cubicBezTo>
                    <a:cubicBezTo>
                      <a:pt x="766463" y="649563"/>
                      <a:pt x="766463" y="653511"/>
                      <a:pt x="776469" y="658541"/>
                    </a:cubicBezTo>
                    <a:cubicBezTo>
                      <a:pt x="786421" y="663517"/>
                      <a:pt x="789017" y="662219"/>
                      <a:pt x="799942" y="664869"/>
                    </a:cubicBezTo>
                    <a:cubicBezTo>
                      <a:pt x="808055" y="666870"/>
                      <a:pt x="810867" y="667898"/>
                      <a:pt x="815356" y="667898"/>
                    </a:cubicBezTo>
                    <a:cubicBezTo>
                      <a:pt x="816925" y="667898"/>
                      <a:pt x="818655" y="667790"/>
                      <a:pt x="820873" y="667519"/>
                    </a:cubicBezTo>
                    <a:cubicBezTo>
                      <a:pt x="829581" y="666492"/>
                      <a:pt x="834394" y="663192"/>
                      <a:pt x="840830" y="661191"/>
                    </a:cubicBezTo>
                    <a:cubicBezTo>
                      <a:pt x="847266" y="659190"/>
                      <a:pt x="850133" y="657838"/>
                      <a:pt x="857542" y="657838"/>
                    </a:cubicBezTo>
                    <a:cubicBezTo>
                      <a:pt x="864952" y="657838"/>
                      <a:pt x="870090" y="658866"/>
                      <a:pt x="873985" y="662868"/>
                    </a:cubicBezTo>
                    <a:cubicBezTo>
                      <a:pt x="877662" y="666708"/>
                      <a:pt x="880745" y="669899"/>
                      <a:pt x="885505" y="669899"/>
                    </a:cubicBezTo>
                    <a:cubicBezTo>
                      <a:pt x="885721" y="669899"/>
                      <a:pt x="885991" y="669845"/>
                      <a:pt x="886208" y="669845"/>
                    </a:cubicBezTo>
                    <a:cubicBezTo>
                      <a:pt x="890048" y="669574"/>
                      <a:pt x="898160" y="666546"/>
                      <a:pt x="902758" y="666546"/>
                    </a:cubicBezTo>
                    <a:cubicBezTo>
                      <a:pt x="904326" y="666546"/>
                      <a:pt x="905408" y="666924"/>
                      <a:pt x="905841" y="667844"/>
                    </a:cubicBezTo>
                    <a:cubicBezTo>
                      <a:pt x="907409" y="671522"/>
                      <a:pt x="905516" y="686557"/>
                      <a:pt x="903893" y="688558"/>
                    </a:cubicBezTo>
                    <a:cubicBezTo>
                      <a:pt x="902271" y="690559"/>
                      <a:pt x="903569" y="690235"/>
                      <a:pt x="890697" y="694238"/>
                    </a:cubicBezTo>
                    <a:cubicBezTo>
                      <a:pt x="877824" y="698240"/>
                      <a:pt x="869766" y="696239"/>
                      <a:pt x="864952" y="702242"/>
                    </a:cubicBezTo>
                    <a:cubicBezTo>
                      <a:pt x="860139" y="708245"/>
                      <a:pt x="858841" y="709598"/>
                      <a:pt x="853378" y="714573"/>
                    </a:cubicBezTo>
                    <a:cubicBezTo>
                      <a:pt x="847915" y="719549"/>
                      <a:pt x="840506" y="719928"/>
                      <a:pt x="833421" y="726256"/>
                    </a:cubicBezTo>
                    <a:cubicBezTo>
                      <a:pt x="826336" y="732584"/>
                      <a:pt x="819899" y="729285"/>
                      <a:pt x="818277" y="736316"/>
                    </a:cubicBezTo>
                    <a:cubicBezTo>
                      <a:pt x="816654" y="743347"/>
                      <a:pt x="824064" y="745997"/>
                      <a:pt x="832772" y="747673"/>
                    </a:cubicBezTo>
                    <a:cubicBezTo>
                      <a:pt x="841479" y="749296"/>
                      <a:pt x="853703" y="750324"/>
                      <a:pt x="861383" y="756003"/>
                    </a:cubicBezTo>
                    <a:cubicBezTo>
                      <a:pt x="869117" y="761682"/>
                      <a:pt x="875228" y="764710"/>
                      <a:pt x="883287" y="765035"/>
                    </a:cubicBezTo>
                    <a:cubicBezTo>
                      <a:pt x="891346" y="765359"/>
                      <a:pt x="897782" y="768388"/>
                      <a:pt x="898756" y="772066"/>
                    </a:cubicBezTo>
                    <a:cubicBezTo>
                      <a:pt x="899729" y="775744"/>
                      <a:pt x="895997" y="785912"/>
                      <a:pt x="897944" y="792618"/>
                    </a:cubicBezTo>
                    <a:cubicBezTo>
                      <a:pt x="899891" y="799325"/>
                      <a:pt x="901514" y="804301"/>
                      <a:pt x="900216" y="810304"/>
                    </a:cubicBezTo>
                    <a:cubicBezTo>
                      <a:pt x="898918" y="816308"/>
                      <a:pt x="894429" y="818309"/>
                      <a:pt x="892482" y="821987"/>
                    </a:cubicBezTo>
                    <a:cubicBezTo>
                      <a:pt x="890535" y="825664"/>
                      <a:pt x="888912" y="827341"/>
                      <a:pt x="894699" y="831668"/>
                    </a:cubicBezTo>
                    <a:cubicBezTo>
                      <a:pt x="900270" y="835833"/>
                      <a:pt x="901676" y="840051"/>
                      <a:pt x="908383" y="840051"/>
                    </a:cubicBezTo>
                    <a:cubicBezTo>
                      <a:pt x="908653" y="840051"/>
                      <a:pt x="908923" y="840051"/>
                      <a:pt x="909194" y="840051"/>
                    </a:cubicBezTo>
                    <a:cubicBezTo>
                      <a:pt x="916604" y="839726"/>
                      <a:pt x="921742" y="837725"/>
                      <a:pt x="927583" y="831668"/>
                    </a:cubicBezTo>
                    <a:cubicBezTo>
                      <a:pt x="933370" y="825664"/>
                      <a:pt x="937535" y="824637"/>
                      <a:pt x="945593" y="821662"/>
                    </a:cubicBezTo>
                    <a:cubicBezTo>
                      <a:pt x="953652" y="818687"/>
                      <a:pt x="957492" y="819012"/>
                      <a:pt x="963604" y="812954"/>
                    </a:cubicBezTo>
                    <a:cubicBezTo>
                      <a:pt x="969715" y="806951"/>
                      <a:pt x="970040" y="807600"/>
                      <a:pt x="979342" y="803922"/>
                    </a:cubicBezTo>
                    <a:cubicBezTo>
                      <a:pt x="988645" y="800244"/>
                      <a:pt x="988050" y="799271"/>
                      <a:pt x="996055" y="793213"/>
                    </a:cubicBezTo>
                    <a:cubicBezTo>
                      <a:pt x="1004113" y="787210"/>
                      <a:pt x="1004762" y="786561"/>
                      <a:pt x="1013091" y="782234"/>
                    </a:cubicBezTo>
                    <a:cubicBezTo>
                      <a:pt x="1021475" y="777907"/>
                      <a:pt x="1028560" y="779584"/>
                      <a:pt x="1035970" y="774554"/>
                    </a:cubicBezTo>
                    <a:cubicBezTo>
                      <a:pt x="1043379" y="769578"/>
                      <a:pt x="1036943" y="765900"/>
                      <a:pt x="1045597" y="765197"/>
                    </a:cubicBezTo>
                    <a:cubicBezTo>
                      <a:pt x="1046516" y="765143"/>
                      <a:pt x="1047327" y="765089"/>
                      <a:pt x="1048085" y="765089"/>
                    </a:cubicBezTo>
                    <a:cubicBezTo>
                      <a:pt x="1054251" y="765089"/>
                      <a:pt x="1054575" y="767469"/>
                      <a:pt x="1062363" y="769849"/>
                    </a:cubicBezTo>
                    <a:cubicBezTo>
                      <a:pt x="1068691" y="771850"/>
                      <a:pt x="1074046" y="773039"/>
                      <a:pt x="1080211" y="773039"/>
                    </a:cubicBezTo>
                    <a:cubicBezTo>
                      <a:pt x="1082483" y="773039"/>
                      <a:pt x="1084863" y="772877"/>
                      <a:pt x="1087459" y="772499"/>
                    </a:cubicBezTo>
                    <a:cubicBezTo>
                      <a:pt x="1097140" y="771201"/>
                      <a:pt x="1097735" y="769849"/>
                      <a:pt x="1104496" y="769849"/>
                    </a:cubicBezTo>
                    <a:cubicBezTo>
                      <a:pt x="1111256" y="769849"/>
                      <a:pt x="1115799" y="769849"/>
                      <a:pt x="1118341" y="765522"/>
                    </a:cubicBezTo>
                    <a:cubicBezTo>
                      <a:pt x="1120883" y="761195"/>
                      <a:pt x="1119964" y="756868"/>
                      <a:pt x="1123480" y="752541"/>
                    </a:cubicBezTo>
                    <a:cubicBezTo>
                      <a:pt x="1127049" y="748214"/>
                      <a:pt x="1132836" y="746862"/>
                      <a:pt x="1125751" y="746213"/>
                    </a:cubicBezTo>
                    <a:cubicBezTo>
                      <a:pt x="1124886" y="746159"/>
                      <a:pt x="1124183" y="746105"/>
                      <a:pt x="1123587" y="746105"/>
                    </a:cubicBezTo>
                    <a:cubicBezTo>
                      <a:pt x="1122289" y="746105"/>
                      <a:pt x="1121424" y="746213"/>
                      <a:pt x="1120505" y="746375"/>
                    </a:cubicBezTo>
                    <a:cubicBezTo>
                      <a:pt x="1119639" y="746538"/>
                      <a:pt x="1118774" y="746646"/>
                      <a:pt x="1117476" y="746646"/>
                    </a:cubicBezTo>
                    <a:cubicBezTo>
                      <a:pt x="1115475" y="746646"/>
                      <a:pt x="1112662" y="746321"/>
                      <a:pt x="1107362" y="745186"/>
                    </a:cubicBezTo>
                    <a:cubicBezTo>
                      <a:pt x="1096491" y="742806"/>
                      <a:pt x="1090541" y="740264"/>
                      <a:pt x="1084592" y="740264"/>
                    </a:cubicBezTo>
                    <a:cubicBezTo>
                      <a:pt x="1083024" y="740264"/>
                      <a:pt x="1081401" y="740480"/>
                      <a:pt x="1079724" y="740913"/>
                    </a:cubicBezTo>
                    <a:cubicBezTo>
                      <a:pt x="1071666" y="742914"/>
                      <a:pt x="1072964" y="744212"/>
                      <a:pt x="1063932" y="747241"/>
                    </a:cubicBezTo>
                    <a:cubicBezTo>
                      <a:pt x="1058685" y="749026"/>
                      <a:pt x="1055440" y="751081"/>
                      <a:pt x="1052898" y="751081"/>
                    </a:cubicBezTo>
                    <a:cubicBezTo>
                      <a:pt x="1051114" y="751081"/>
                      <a:pt x="1049653" y="749999"/>
                      <a:pt x="1048139" y="746916"/>
                    </a:cubicBezTo>
                    <a:cubicBezTo>
                      <a:pt x="1044623" y="739561"/>
                      <a:pt x="1040459" y="735558"/>
                      <a:pt x="1035591" y="728527"/>
                    </a:cubicBezTo>
                    <a:cubicBezTo>
                      <a:pt x="1030777" y="721496"/>
                      <a:pt x="1024612" y="717170"/>
                      <a:pt x="1020447" y="711490"/>
                    </a:cubicBezTo>
                    <a:cubicBezTo>
                      <a:pt x="1016283" y="705812"/>
                      <a:pt x="1011739" y="698781"/>
                      <a:pt x="1010171" y="693102"/>
                    </a:cubicBezTo>
                    <a:cubicBezTo>
                      <a:pt x="1008603" y="687585"/>
                      <a:pt x="1004005" y="671359"/>
                      <a:pt x="1001409" y="671359"/>
                    </a:cubicBezTo>
                    <a:cubicBezTo>
                      <a:pt x="1001301" y="671359"/>
                      <a:pt x="1001247" y="671359"/>
                      <a:pt x="1001193" y="671413"/>
                    </a:cubicBezTo>
                    <a:cubicBezTo>
                      <a:pt x="998651" y="672441"/>
                      <a:pt x="998272" y="676443"/>
                      <a:pt x="999895" y="681798"/>
                    </a:cubicBezTo>
                    <a:cubicBezTo>
                      <a:pt x="1001517" y="687152"/>
                      <a:pt x="1007575" y="699159"/>
                      <a:pt x="1009522" y="702512"/>
                    </a:cubicBezTo>
                    <a:cubicBezTo>
                      <a:pt x="1011469" y="705812"/>
                      <a:pt x="1013362" y="710192"/>
                      <a:pt x="1017526" y="715222"/>
                    </a:cubicBezTo>
                    <a:cubicBezTo>
                      <a:pt x="1021745" y="720198"/>
                      <a:pt x="1025585" y="725228"/>
                      <a:pt x="1028181" y="729555"/>
                    </a:cubicBezTo>
                    <a:cubicBezTo>
                      <a:pt x="1030723" y="733882"/>
                      <a:pt x="1033644" y="738533"/>
                      <a:pt x="1034942" y="743563"/>
                    </a:cubicBezTo>
                    <a:cubicBezTo>
                      <a:pt x="1036240" y="748539"/>
                      <a:pt x="1038836" y="751568"/>
                      <a:pt x="1034942" y="751892"/>
                    </a:cubicBezTo>
                    <a:cubicBezTo>
                      <a:pt x="1032616" y="752108"/>
                      <a:pt x="1029155" y="754542"/>
                      <a:pt x="1026234" y="754542"/>
                    </a:cubicBezTo>
                    <a:cubicBezTo>
                      <a:pt x="1024341" y="754542"/>
                      <a:pt x="1022556" y="753515"/>
                      <a:pt x="1021475" y="750270"/>
                    </a:cubicBezTo>
                    <a:cubicBezTo>
                      <a:pt x="1018554" y="741887"/>
                      <a:pt x="1019203" y="736586"/>
                      <a:pt x="1016986" y="729880"/>
                    </a:cubicBezTo>
                    <a:cubicBezTo>
                      <a:pt x="1014714" y="723173"/>
                      <a:pt x="1011199" y="713546"/>
                      <a:pt x="1007034" y="710841"/>
                    </a:cubicBezTo>
                    <a:cubicBezTo>
                      <a:pt x="1002870" y="708137"/>
                      <a:pt x="998326" y="703486"/>
                      <a:pt x="991566" y="702134"/>
                    </a:cubicBezTo>
                    <a:cubicBezTo>
                      <a:pt x="984805" y="700782"/>
                      <a:pt x="980316" y="700457"/>
                      <a:pt x="975178" y="700457"/>
                    </a:cubicBezTo>
                    <a:cubicBezTo>
                      <a:pt x="969986" y="700457"/>
                      <a:pt x="967444" y="698456"/>
                      <a:pt x="964902" y="693426"/>
                    </a:cubicBezTo>
                    <a:cubicBezTo>
                      <a:pt x="962360" y="688450"/>
                      <a:pt x="964902" y="681744"/>
                      <a:pt x="964902" y="678066"/>
                    </a:cubicBezTo>
                    <a:cubicBezTo>
                      <a:pt x="964902" y="675848"/>
                      <a:pt x="960629" y="674334"/>
                      <a:pt x="956464" y="674334"/>
                    </a:cubicBezTo>
                    <a:cubicBezTo>
                      <a:pt x="953814" y="674334"/>
                      <a:pt x="951164" y="674983"/>
                      <a:pt x="949758" y="676389"/>
                    </a:cubicBezTo>
                    <a:cubicBezTo>
                      <a:pt x="948189" y="678012"/>
                      <a:pt x="945593" y="678715"/>
                      <a:pt x="942835" y="678715"/>
                    </a:cubicBezTo>
                    <a:cubicBezTo>
                      <a:pt x="939320" y="678715"/>
                      <a:pt x="935696" y="677579"/>
                      <a:pt x="933694" y="675740"/>
                    </a:cubicBezTo>
                    <a:cubicBezTo>
                      <a:pt x="930179" y="672441"/>
                      <a:pt x="925311" y="666384"/>
                      <a:pt x="921147" y="664437"/>
                    </a:cubicBezTo>
                    <a:cubicBezTo>
                      <a:pt x="916982" y="662435"/>
                      <a:pt x="912439" y="659731"/>
                      <a:pt x="915684" y="658108"/>
                    </a:cubicBezTo>
                    <a:cubicBezTo>
                      <a:pt x="918442" y="656702"/>
                      <a:pt x="921579" y="655296"/>
                      <a:pt x="927150" y="655296"/>
                    </a:cubicBezTo>
                    <a:cubicBezTo>
                      <a:pt x="928178" y="655296"/>
                      <a:pt x="929259" y="655350"/>
                      <a:pt x="930449" y="655404"/>
                    </a:cubicBezTo>
                    <a:cubicBezTo>
                      <a:pt x="934938" y="655783"/>
                      <a:pt x="936453" y="656973"/>
                      <a:pt x="938454" y="656973"/>
                    </a:cubicBezTo>
                    <a:cubicBezTo>
                      <a:pt x="939860" y="656973"/>
                      <a:pt x="941537" y="656324"/>
                      <a:pt x="944620" y="654431"/>
                    </a:cubicBezTo>
                    <a:cubicBezTo>
                      <a:pt x="947703" y="652484"/>
                      <a:pt x="951705" y="651672"/>
                      <a:pt x="955329" y="651672"/>
                    </a:cubicBezTo>
                    <a:cubicBezTo>
                      <a:pt x="960250" y="651672"/>
                      <a:pt x="964523" y="653133"/>
                      <a:pt x="964902" y="655080"/>
                    </a:cubicBezTo>
                    <a:cubicBezTo>
                      <a:pt x="965551" y="658433"/>
                      <a:pt x="964577" y="664761"/>
                      <a:pt x="970040" y="667141"/>
                    </a:cubicBezTo>
                    <a:cubicBezTo>
                      <a:pt x="973123" y="668439"/>
                      <a:pt x="976043" y="669845"/>
                      <a:pt x="979505" y="669845"/>
                    </a:cubicBezTo>
                    <a:cubicBezTo>
                      <a:pt x="982209" y="669845"/>
                      <a:pt x="985184" y="668980"/>
                      <a:pt x="988699" y="666438"/>
                    </a:cubicBezTo>
                    <a:cubicBezTo>
                      <a:pt x="996758" y="660759"/>
                      <a:pt x="994811" y="665464"/>
                      <a:pt x="1004817" y="656756"/>
                    </a:cubicBezTo>
                    <a:cubicBezTo>
                      <a:pt x="1014768" y="648049"/>
                      <a:pt x="1017689" y="646372"/>
                      <a:pt x="1020285" y="638746"/>
                    </a:cubicBezTo>
                    <a:cubicBezTo>
                      <a:pt x="1022340" y="632634"/>
                      <a:pt x="1021745" y="625928"/>
                      <a:pt x="1023963" y="625928"/>
                    </a:cubicBezTo>
                    <a:cubicBezTo>
                      <a:pt x="1024557" y="625928"/>
                      <a:pt x="1025315" y="626415"/>
                      <a:pt x="1026342" y="627388"/>
                    </a:cubicBezTo>
                    <a:cubicBezTo>
                      <a:pt x="1031535" y="632364"/>
                      <a:pt x="1036024" y="635393"/>
                      <a:pt x="1032130" y="641072"/>
                    </a:cubicBezTo>
                    <a:cubicBezTo>
                      <a:pt x="1028289" y="646751"/>
                      <a:pt x="1014119" y="656432"/>
                      <a:pt x="1017040" y="658757"/>
                    </a:cubicBezTo>
                    <a:cubicBezTo>
                      <a:pt x="1017364" y="659028"/>
                      <a:pt x="1017851" y="659136"/>
                      <a:pt x="1018338" y="659136"/>
                    </a:cubicBezTo>
                    <a:cubicBezTo>
                      <a:pt x="1022394" y="659136"/>
                      <a:pt x="1031589" y="651943"/>
                      <a:pt x="1039215" y="646047"/>
                    </a:cubicBezTo>
                    <a:cubicBezTo>
                      <a:pt x="1047922" y="639341"/>
                      <a:pt x="1055278" y="633067"/>
                      <a:pt x="1059443" y="628686"/>
                    </a:cubicBezTo>
                    <a:cubicBezTo>
                      <a:pt x="1063661" y="624359"/>
                      <a:pt x="1075722" y="614516"/>
                      <a:pt x="1087946" y="612136"/>
                    </a:cubicBezTo>
                    <a:cubicBezTo>
                      <a:pt x="1100169" y="609810"/>
                      <a:pt x="1100169" y="611162"/>
                      <a:pt x="1109147" y="608458"/>
                    </a:cubicBezTo>
                    <a:cubicBezTo>
                      <a:pt x="1118179" y="605808"/>
                      <a:pt x="1117530" y="604131"/>
                      <a:pt x="1125589" y="601427"/>
                    </a:cubicBezTo>
                    <a:cubicBezTo>
                      <a:pt x="1132025" y="599264"/>
                      <a:pt x="1136784" y="597371"/>
                      <a:pt x="1141111" y="597371"/>
                    </a:cubicBezTo>
                    <a:cubicBezTo>
                      <a:pt x="1142193" y="597371"/>
                      <a:pt x="1143275" y="597479"/>
                      <a:pt x="1144248" y="597749"/>
                    </a:cubicBezTo>
                    <a:cubicBezTo>
                      <a:pt x="1149386" y="599102"/>
                      <a:pt x="1143924" y="610784"/>
                      <a:pt x="1151333" y="610784"/>
                    </a:cubicBezTo>
                    <a:cubicBezTo>
                      <a:pt x="1158743" y="610784"/>
                      <a:pt x="1167072" y="602779"/>
                      <a:pt x="1170642" y="596127"/>
                    </a:cubicBezTo>
                    <a:cubicBezTo>
                      <a:pt x="1174157" y="589420"/>
                      <a:pt x="1173184" y="586446"/>
                      <a:pt x="1182216" y="586446"/>
                    </a:cubicBezTo>
                    <a:cubicBezTo>
                      <a:pt x="1187408" y="586446"/>
                      <a:pt x="1190166" y="587690"/>
                      <a:pt x="1193033" y="587690"/>
                    </a:cubicBezTo>
                    <a:cubicBezTo>
                      <a:pt x="1195088" y="587690"/>
                      <a:pt x="1197251" y="587041"/>
                      <a:pt x="1200551" y="584769"/>
                    </a:cubicBezTo>
                    <a:cubicBezTo>
                      <a:pt x="1208285" y="579415"/>
                      <a:pt x="1204120" y="575412"/>
                      <a:pt x="1213099" y="569788"/>
                    </a:cubicBezTo>
                    <a:cubicBezTo>
                      <a:pt x="1222131" y="564108"/>
                      <a:pt x="1219210" y="563459"/>
                      <a:pt x="1233381" y="562756"/>
                    </a:cubicBezTo>
                    <a:cubicBezTo>
                      <a:pt x="1247551" y="562107"/>
                      <a:pt x="1244035" y="562432"/>
                      <a:pt x="1252689" y="560755"/>
                    </a:cubicBezTo>
                    <a:cubicBezTo>
                      <a:pt x="1254474" y="560377"/>
                      <a:pt x="1256150" y="559890"/>
                      <a:pt x="1257611" y="559241"/>
                    </a:cubicBezTo>
                    <a:cubicBezTo>
                      <a:pt x="1261775" y="546260"/>
                      <a:pt x="1270753" y="519380"/>
                      <a:pt x="1277027" y="507265"/>
                    </a:cubicBezTo>
                    <a:cubicBezTo>
                      <a:pt x="1280597" y="500396"/>
                      <a:pt x="1288007" y="494825"/>
                      <a:pt x="1296228" y="490391"/>
                    </a:cubicBezTo>
                    <a:cubicBezTo>
                      <a:pt x="1309749" y="483197"/>
                      <a:pt x="1326029" y="479087"/>
                      <a:pt x="1329868" y="478383"/>
                    </a:cubicBezTo>
                    <a:cubicBezTo>
                      <a:pt x="1330842" y="478221"/>
                      <a:pt x="1332302" y="478167"/>
                      <a:pt x="1334087" y="478167"/>
                    </a:cubicBezTo>
                    <a:cubicBezTo>
                      <a:pt x="1339387" y="478167"/>
                      <a:pt x="1347663" y="478816"/>
                      <a:pt x="1355721" y="479465"/>
                    </a:cubicBezTo>
                    <a:cubicBezTo>
                      <a:pt x="1363401" y="480114"/>
                      <a:pt x="1370865" y="480709"/>
                      <a:pt x="1375084" y="480709"/>
                    </a:cubicBezTo>
                    <a:cubicBezTo>
                      <a:pt x="1381736" y="480709"/>
                      <a:pt x="1383954" y="477194"/>
                      <a:pt x="1388551" y="470054"/>
                    </a:cubicBezTo>
                    <a:lnTo>
                      <a:pt x="1388605" y="470000"/>
                    </a:lnTo>
                    <a:lnTo>
                      <a:pt x="1390011" y="467837"/>
                    </a:lnTo>
                    <a:cubicBezTo>
                      <a:pt x="1395744" y="458913"/>
                      <a:pt x="1396610" y="451341"/>
                      <a:pt x="1397799" y="440740"/>
                    </a:cubicBezTo>
                    <a:lnTo>
                      <a:pt x="1397853" y="440199"/>
                    </a:lnTo>
                    <a:lnTo>
                      <a:pt x="1397853" y="440145"/>
                    </a:lnTo>
                    <a:cubicBezTo>
                      <a:pt x="1398394" y="435115"/>
                      <a:pt x="1398557" y="432141"/>
                      <a:pt x="1397799" y="429815"/>
                    </a:cubicBezTo>
                    <a:cubicBezTo>
                      <a:pt x="1396934" y="427435"/>
                      <a:pt x="1394825" y="424893"/>
                      <a:pt x="1390714" y="420675"/>
                    </a:cubicBezTo>
                    <a:cubicBezTo>
                      <a:pt x="1388821" y="418728"/>
                      <a:pt x="1388010" y="417970"/>
                      <a:pt x="1387361" y="417267"/>
                    </a:cubicBezTo>
                    <a:cubicBezTo>
                      <a:pt x="1379140" y="409154"/>
                      <a:pt x="1377572" y="407532"/>
                      <a:pt x="1379897" y="397634"/>
                    </a:cubicBezTo>
                    <a:cubicBezTo>
                      <a:pt x="1381303" y="391685"/>
                      <a:pt x="1387577" y="388710"/>
                      <a:pt x="1393851" y="385736"/>
                    </a:cubicBezTo>
                    <a:cubicBezTo>
                      <a:pt x="1395149" y="385141"/>
                      <a:pt x="1396393" y="384492"/>
                      <a:pt x="1397745" y="383843"/>
                    </a:cubicBezTo>
                    <a:lnTo>
                      <a:pt x="1397799" y="383897"/>
                    </a:lnTo>
                    <a:cubicBezTo>
                      <a:pt x="1400342" y="382545"/>
                      <a:pt x="1402397" y="381409"/>
                      <a:pt x="1402180" y="380922"/>
                    </a:cubicBezTo>
                    <a:cubicBezTo>
                      <a:pt x="1400612" y="377623"/>
                      <a:pt x="1398502" y="375243"/>
                      <a:pt x="1396718" y="373188"/>
                    </a:cubicBezTo>
                    <a:cubicBezTo>
                      <a:pt x="1392661" y="368536"/>
                      <a:pt x="1389632" y="365129"/>
                      <a:pt x="1391471" y="357557"/>
                    </a:cubicBezTo>
                    <a:cubicBezTo>
                      <a:pt x="1392932" y="351608"/>
                      <a:pt x="1399151" y="347497"/>
                      <a:pt x="1405533" y="343333"/>
                    </a:cubicBezTo>
                    <a:cubicBezTo>
                      <a:pt x="1410510" y="340088"/>
                      <a:pt x="1415647" y="336734"/>
                      <a:pt x="1416296" y="334138"/>
                    </a:cubicBezTo>
                    <a:cubicBezTo>
                      <a:pt x="1417324" y="329974"/>
                      <a:pt x="1418352" y="324890"/>
                      <a:pt x="1418298" y="319806"/>
                    </a:cubicBezTo>
                    <a:cubicBezTo>
                      <a:pt x="1418244" y="315046"/>
                      <a:pt x="1417162" y="310179"/>
                      <a:pt x="1414187" y="305852"/>
                    </a:cubicBezTo>
                    <a:cubicBezTo>
                      <a:pt x="1412889" y="303959"/>
                      <a:pt x="1411375" y="303310"/>
                      <a:pt x="1409590" y="303310"/>
                    </a:cubicBezTo>
                    <a:cubicBezTo>
                      <a:pt x="1408022" y="303310"/>
                      <a:pt x="1406291" y="303797"/>
                      <a:pt x="1404236" y="304392"/>
                    </a:cubicBezTo>
                    <a:cubicBezTo>
                      <a:pt x="1400396" y="305473"/>
                      <a:pt x="1396014" y="306771"/>
                      <a:pt x="1390498" y="306771"/>
                    </a:cubicBezTo>
                    <a:cubicBezTo>
                      <a:pt x="1389957" y="306771"/>
                      <a:pt x="1389362" y="306771"/>
                      <a:pt x="1388821" y="306717"/>
                    </a:cubicBezTo>
                    <a:cubicBezTo>
                      <a:pt x="1378545" y="306230"/>
                      <a:pt x="1371893" y="297847"/>
                      <a:pt x="1365402" y="289734"/>
                    </a:cubicBezTo>
                    <a:cubicBezTo>
                      <a:pt x="1361238" y="284488"/>
                      <a:pt x="1357128" y="279296"/>
                      <a:pt x="1353179" y="278106"/>
                    </a:cubicBezTo>
                    <a:cubicBezTo>
                      <a:pt x="1349015" y="276862"/>
                      <a:pt x="1346148" y="276646"/>
                      <a:pt x="1343498" y="276646"/>
                    </a:cubicBezTo>
                    <a:cubicBezTo>
                      <a:pt x="1342957" y="276646"/>
                      <a:pt x="1342470" y="276700"/>
                      <a:pt x="1341929" y="276700"/>
                    </a:cubicBezTo>
                    <a:cubicBezTo>
                      <a:pt x="1341280" y="276700"/>
                      <a:pt x="1340631" y="276700"/>
                      <a:pt x="1339928" y="276700"/>
                    </a:cubicBezTo>
                    <a:cubicBezTo>
                      <a:pt x="1335926" y="276700"/>
                      <a:pt x="1331329" y="276430"/>
                      <a:pt x="1323595" y="274158"/>
                    </a:cubicBezTo>
                    <a:cubicBezTo>
                      <a:pt x="1316131" y="271940"/>
                      <a:pt x="1311209" y="268966"/>
                      <a:pt x="1306666" y="266207"/>
                    </a:cubicBezTo>
                    <a:cubicBezTo>
                      <a:pt x="1301744" y="263179"/>
                      <a:pt x="1297309" y="260474"/>
                      <a:pt x="1289954" y="260042"/>
                    </a:cubicBezTo>
                    <a:cubicBezTo>
                      <a:pt x="1289250" y="259987"/>
                      <a:pt x="1288493" y="259933"/>
                      <a:pt x="1287790" y="259933"/>
                    </a:cubicBezTo>
                    <a:cubicBezTo>
                      <a:pt x="1283031" y="259933"/>
                      <a:pt x="1279029" y="260961"/>
                      <a:pt x="1275080" y="261989"/>
                    </a:cubicBezTo>
                    <a:cubicBezTo>
                      <a:pt x="1270645" y="263070"/>
                      <a:pt x="1266372" y="264152"/>
                      <a:pt x="1261397" y="264152"/>
                    </a:cubicBezTo>
                    <a:cubicBezTo>
                      <a:pt x="1258151" y="264152"/>
                      <a:pt x="1254636" y="263719"/>
                      <a:pt x="1250580" y="262530"/>
                    </a:cubicBezTo>
                    <a:cubicBezTo>
                      <a:pt x="1238627" y="258960"/>
                      <a:pt x="1235057" y="253173"/>
                      <a:pt x="1230676" y="246142"/>
                    </a:cubicBezTo>
                    <a:cubicBezTo>
                      <a:pt x="1228675" y="242897"/>
                      <a:pt x="1226512" y="239381"/>
                      <a:pt x="1222996" y="235866"/>
                    </a:cubicBezTo>
                    <a:cubicBezTo>
                      <a:pt x="1219859" y="232729"/>
                      <a:pt x="1217317" y="229537"/>
                      <a:pt x="1214937" y="226509"/>
                    </a:cubicBezTo>
                    <a:cubicBezTo>
                      <a:pt x="1209637" y="219748"/>
                      <a:pt x="1205202" y="214177"/>
                      <a:pt x="1195846" y="214177"/>
                    </a:cubicBezTo>
                    <a:cubicBezTo>
                      <a:pt x="1188760" y="214177"/>
                      <a:pt x="1178051" y="217477"/>
                      <a:pt x="1167234" y="220884"/>
                    </a:cubicBezTo>
                    <a:cubicBezTo>
                      <a:pt x="1155065" y="224670"/>
                      <a:pt x="1142571" y="228510"/>
                      <a:pt x="1132836" y="228510"/>
                    </a:cubicBezTo>
                    <a:cubicBezTo>
                      <a:pt x="1121478" y="228510"/>
                      <a:pt x="1114826" y="225049"/>
                      <a:pt x="1108660" y="221749"/>
                    </a:cubicBezTo>
                    <a:cubicBezTo>
                      <a:pt x="1104982" y="219748"/>
                      <a:pt x="1101467" y="217909"/>
                      <a:pt x="1097194" y="217422"/>
                    </a:cubicBezTo>
                    <a:cubicBezTo>
                      <a:pt x="1096491" y="217368"/>
                      <a:pt x="1095788" y="217314"/>
                      <a:pt x="1095031" y="217314"/>
                    </a:cubicBezTo>
                    <a:cubicBezTo>
                      <a:pt x="1091515" y="217314"/>
                      <a:pt x="1088162" y="218180"/>
                      <a:pt x="1084646" y="219099"/>
                    </a:cubicBezTo>
                    <a:cubicBezTo>
                      <a:pt x="1080266" y="220235"/>
                      <a:pt x="1075776" y="221425"/>
                      <a:pt x="1070422" y="221425"/>
                    </a:cubicBezTo>
                    <a:cubicBezTo>
                      <a:pt x="1067285" y="221425"/>
                      <a:pt x="1063823" y="220992"/>
                      <a:pt x="1059984" y="219965"/>
                    </a:cubicBezTo>
                    <a:cubicBezTo>
                      <a:pt x="1046462" y="216233"/>
                      <a:pt x="1045218" y="206119"/>
                      <a:pt x="1043866" y="195248"/>
                    </a:cubicBezTo>
                    <a:cubicBezTo>
                      <a:pt x="1043325" y="190759"/>
                      <a:pt x="1042730" y="186107"/>
                      <a:pt x="1040945" y="182483"/>
                    </a:cubicBezTo>
                    <a:cubicBezTo>
                      <a:pt x="1037214" y="174641"/>
                      <a:pt x="1037105" y="168908"/>
                      <a:pt x="1037051" y="162688"/>
                    </a:cubicBezTo>
                    <a:cubicBezTo>
                      <a:pt x="1036997" y="158199"/>
                      <a:pt x="1036943" y="153332"/>
                      <a:pt x="1034888" y="147058"/>
                    </a:cubicBezTo>
                    <a:cubicBezTo>
                      <a:pt x="1032995" y="141054"/>
                      <a:pt x="1029534" y="137322"/>
                      <a:pt x="1025044" y="135105"/>
                    </a:cubicBezTo>
                    <a:cubicBezTo>
                      <a:pt x="1020447" y="132833"/>
                      <a:pt x="1014660" y="131968"/>
                      <a:pt x="1008062" y="131968"/>
                    </a:cubicBezTo>
                    <a:cubicBezTo>
                      <a:pt x="1007521" y="131968"/>
                      <a:pt x="1006926" y="131968"/>
                      <a:pt x="1006385" y="132022"/>
                    </a:cubicBezTo>
                    <a:cubicBezTo>
                      <a:pt x="1002761" y="132076"/>
                      <a:pt x="999895" y="132130"/>
                      <a:pt x="997461" y="132130"/>
                    </a:cubicBezTo>
                    <a:cubicBezTo>
                      <a:pt x="989619" y="132130"/>
                      <a:pt x="985995" y="131698"/>
                      <a:pt x="975935" y="130508"/>
                    </a:cubicBezTo>
                    <a:lnTo>
                      <a:pt x="971879" y="130021"/>
                    </a:lnTo>
                    <a:cubicBezTo>
                      <a:pt x="951272" y="127533"/>
                      <a:pt x="950786" y="119745"/>
                      <a:pt x="950028" y="107089"/>
                    </a:cubicBezTo>
                    <a:lnTo>
                      <a:pt x="949974" y="106386"/>
                    </a:lnTo>
                    <a:cubicBezTo>
                      <a:pt x="949812" y="103411"/>
                      <a:pt x="948243" y="99625"/>
                      <a:pt x="946675" y="95893"/>
                    </a:cubicBezTo>
                    <a:cubicBezTo>
                      <a:pt x="943214" y="87402"/>
                      <a:pt x="939752" y="79019"/>
                      <a:pt x="946080" y="71501"/>
                    </a:cubicBezTo>
                    <a:cubicBezTo>
                      <a:pt x="947703" y="69608"/>
                      <a:pt x="949541" y="67823"/>
                      <a:pt x="951272" y="66146"/>
                    </a:cubicBezTo>
                    <a:cubicBezTo>
                      <a:pt x="952895" y="64578"/>
                      <a:pt x="954463" y="63063"/>
                      <a:pt x="955599" y="61657"/>
                    </a:cubicBezTo>
                    <a:cubicBezTo>
                      <a:pt x="956572" y="60359"/>
                      <a:pt x="956681" y="58845"/>
                      <a:pt x="954031" y="56681"/>
                    </a:cubicBezTo>
                    <a:cubicBezTo>
                      <a:pt x="952462" y="55383"/>
                      <a:pt x="951056" y="54302"/>
                      <a:pt x="949758" y="53274"/>
                    </a:cubicBezTo>
                    <a:cubicBezTo>
                      <a:pt x="940888" y="46243"/>
                      <a:pt x="936399" y="42619"/>
                      <a:pt x="932342" y="28719"/>
                    </a:cubicBezTo>
                    <a:lnTo>
                      <a:pt x="932342" y="28665"/>
                    </a:lnTo>
                    <a:lnTo>
                      <a:pt x="932288" y="28557"/>
                    </a:lnTo>
                    <a:lnTo>
                      <a:pt x="932288" y="28611"/>
                    </a:lnTo>
                    <a:cubicBezTo>
                      <a:pt x="930504" y="22337"/>
                      <a:pt x="929584" y="19363"/>
                      <a:pt x="928016" y="17470"/>
                    </a:cubicBezTo>
                    <a:cubicBezTo>
                      <a:pt x="926447" y="15577"/>
                      <a:pt x="923364" y="13738"/>
                      <a:pt x="917523" y="10114"/>
                    </a:cubicBezTo>
                    <a:lnTo>
                      <a:pt x="914603" y="8329"/>
                    </a:lnTo>
                    <a:cubicBezTo>
                      <a:pt x="906976" y="3570"/>
                      <a:pt x="902433" y="1190"/>
                      <a:pt x="899134" y="270"/>
                    </a:cubicBezTo>
                    <a:cubicBezTo>
                      <a:pt x="898215" y="54"/>
                      <a:pt x="897295" y="0"/>
                      <a:pt x="896376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AD94D63-151B-8619-5EEE-BEF3845C25DC}"/>
                  </a:ext>
                </a:extLst>
              </p:cNvPr>
              <p:cNvSpPr/>
              <p:nvPr/>
            </p:nvSpPr>
            <p:spPr>
              <a:xfrm>
                <a:off x="6055976" y="4065744"/>
                <a:ext cx="526356" cy="234189"/>
              </a:xfrm>
              <a:custGeom>
                <a:avLst/>
                <a:gdLst>
                  <a:gd name="connsiteX0" fmla="*/ 18714 w 526356"/>
                  <a:gd name="connsiteY0" fmla="*/ 0 h 234189"/>
                  <a:gd name="connsiteX1" fmla="*/ 9519 w 526356"/>
                  <a:gd name="connsiteY1" fmla="*/ 1947 h 234189"/>
                  <a:gd name="connsiteX2" fmla="*/ 9465 w 526356"/>
                  <a:gd name="connsiteY2" fmla="*/ 1947 h 234189"/>
                  <a:gd name="connsiteX3" fmla="*/ 162 w 526356"/>
                  <a:gd name="connsiteY3" fmla="*/ 14441 h 234189"/>
                  <a:gd name="connsiteX4" fmla="*/ 0 w 526356"/>
                  <a:gd name="connsiteY4" fmla="*/ 14819 h 234189"/>
                  <a:gd name="connsiteX5" fmla="*/ 6707 w 526356"/>
                  <a:gd name="connsiteY5" fmla="*/ 22067 h 234189"/>
                  <a:gd name="connsiteX6" fmla="*/ 27584 w 526356"/>
                  <a:gd name="connsiteY6" fmla="*/ 38725 h 234189"/>
                  <a:gd name="connsiteX7" fmla="*/ 61387 w 526356"/>
                  <a:gd name="connsiteY7" fmla="*/ 46405 h 234189"/>
                  <a:gd name="connsiteX8" fmla="*/ 78748 w 526356"/>
                  <a:gd name="connsiteY8" fmla="*/ 59764 h 234189"/>
                  <a:gd name="connsiteX9" fmla="*/ 95785 w 526356"/>
                  <a:gd name="connsiteY9" fmla="*/ 77775 h 234189"/>
                  <a:gd name="connsiteX10" fmla="*/ 115580 w 526356"/>
                  <a:gd name="connsiteY10" fmla="*/ 89998 h 234189"/>
                  <a:gd name="connsiteX11" fmla="*/ 119150 w 526356"/>
                  <a:gd name="connsiteY11" fmla="*/ 110713 h 234189"/>
                  <a:gd name="connsiteX12" fmla="*/ 125910 w 526356"/>
                  <a:gd name="connsiteY12" fmla="*/ 129101 h 234189"/>
                  <a:gd name="connsiteX13" fmla="*/ 134943 w 526356"/>
                  <a:gd name="connsiteY13" fmla="*/ 151817 h 234189"/>
                  <a:gd name="connsiteX14" fmla="*/ 132996 w 526356"/>
                  <a:gd name="connsiteY14" fmla="*/ 173181 h 234189"/>
                  <a:gd name="connsiteX15" fmla="*/ 121746 w 526356"/>
                  <a:gd name="connsiteY15" fmla="*/ 192543 h 234189"/>
                  <a:gd name="connsiteX16" fmla="*/ 117960 w 526356"/>
                  <a:gd name="connsiteY16" fmla="*/ 197519 h 234189"/>
                  <a:gd name="connsiteX17" fmla="*/ 130291 w 526356"/>
                  <a:gd name="connsiteY17" fmla="*/ 198709 h 234189"/>
                  <a:gd name="connsiteX18" fmla="*/ 132671 w 526356"/>
                  <a:gd name="connsiteY18" fmla="*/ 198709 h 234189"/>
                  <a:gd name="connsiteX19" fmla="*/ 151006 w 526356"/>
                  <a:gd name="connsiteY19" fmla="*/ 196816 h 234189"/>
                  <a:gd name="connsiteX20" fmla="*/ 162634 w 526356"/>
                  <a:gd name="connsiteY20" fmla="*/ 195518 h 234189"/>
                  <a:gd name="connsiteX21" fmla="*/ 178481 w 526356"/>
                  <a:gd name="connsiteY21" fmla="*/ 198655 h 234189"/>
                  <a:gd name="connsiteX22" fmla="*/ 185566 w 526356"/>
                  <a:gd name="connsiteY22" fmla="*/ 200278 h 234189"/>
                  <a:gd name="connsiteX23" fmla="*/ 190218 w 526356"/>
                  <a:gd name="connsiteY23" fmla="*/ 198222 h 234189"/>
                  <a:gd name="connsiteX24" fmla="*/ 203306 w 526356"/>
                  <a:gd name="connsiteY24" fmla="*/ 191191 h 234189"/>
                  <a:gd name="connsiteX25" fmla="*/ 215854 w 526356"/>
                  <a:gd name="connsiteY25" fmla="*/ 189515 h 234189"/>
                  <a:gd name="connsiteX26" fmla="*/ 224562 w 526356"/>
                  <a:gd name="connsiteY26" fmla="*/ 190542 h 234189"/>
                  <a:gd name="connsiteX27" fmla="*/ 241166 w 526356"/>
                  <a:gd name="connsiteY27" fmla="*/ 200494 h 234189"/>
                  <a:gd name="connsiteX28" fmla="*/ 255552 w 526356"/>
                  <a:gd name="connsiteY28" fmla="*/ 213636 h 234189"/>
                  <a:gd name="connsiteX29" fmla="*/ 274212 w 526356"/>
                  <a:gd name="connsiteY29" fmla="*/ 230457 h 234189"/>
                  <a:gd name="connsiteX30" fmla="*/ 278052 w 526356"/>
                  <a:gd name="connsiteY30" fmla="*/ 234189 h 234189"/>
                  <a:gd name="connsiteX31" fmla="*/ 310611 w 526356"/>
                  <a:gd name="connsiteY31" fmla="*/ 228240 h 234189"/>
                  <a:gd name="connsiteX32" fmla="*/ 320725 w 526356"/>
                  <a:gd name="connsiteY32" fmla="*/ 227536 h 234189"/>
                  <a:gd name="connsiteX33" fmla="*/ 355664 w 526356"/>
                  <a:gd name="connsiteY33" fmla="*/ 226671 h 234189"/>
                  <a:gd name="connsiteX34" fmla="*/ 359721 w 526356"/>
                  <a:gd name="connsiteY34" fmla="*/ 226671 h 234189"/>
                  <a:gd name="connsiteX35" fmla="*/ 363615 w 526356"/>
                  <a:gd name="connsiteY35" fmla="*/ 226671 h 234189"/>
                  <a:gd name="connsiteX36" fmla="*/ 383572 w 526356"/>
                  <a:gd name="connsiteY36" fmla="*/ 226238 h 234189"/>
                  <a:gd name="connsiteX37" fmla="*/ 397959 w 526356"/>
                  <a:gd name="connsiteY37" fmla="*/ 222723 h 234189"/>
                  <a:gd name="connsiteX38" fmla="*/ 404287 w 526356"/>
                  <a:gd name="connsiteY38" fmla="*/ 214772 h 234189"/>
                  <a:gd name="connsiteX39" fmla="*/ 417862 w 526356"/>
                  <a:gd name="connsiteY39" fmla="*/ 204280 h 234189"/>
                  <a:gd name="connsiteX40" fmla="*/ 420621 w 526356"/>
                  <a:gd name="connsiteY40" fmla="*/ 204172 h 234189"/>
                  <a:gd name="connsiteX41" fmla="*/ 435656 w 526356"/>
                  <a:gd name="connsiteY41" fmla="*/ 206714 h 234189"/>
                  <a:gd name="connsiteX42" fmla="*/ 453180 w 526356"/>
                  <a:gd name="connsiteY42" fmla="*/ 215367 h 234189"/>
                  <a:gd name="connsiteX43" fmla="*/ 474652 w 526356"/>
                  <a:gd name="connsiteY43" fmla="*/ 224995 h 234189"/>
                  <a:gd name="connsiteX44" fmla="*/ 494122 w 526356"/>
                  <a:gd name="connsiteY44" fmla="*/ 228726 h 234189"/>
                  <a:gd name="connsiteX45" fmla="*/ 518082 w 526356"/>
                  <a:gd name="connsiteY45" fmla="*/ 232620 h 234189"/>
                  <a:gd name="connsiteX46" fmla="*/ 518839 w 526356"/>
                  <a:gd name="connsiteY46" fmla="*/ 232620 h 234189"/>
                  <a:gd name="connsiteX47" fmla="*/ 525329 w 526356"/>
                  <a:gd name="connsiteY47" fmla="*/ 230835 h 234189"/>
                  <a:gd name="connsiteX48" fmla="*/ 526141 w 526356"/>
                  <a:gd name="connsiteY48" fmla="*/ 229916 h 234189"/>
                  <a:gd name="connsiteX49" fmla="*/ 526357 w 526356"/>
                  <a:gd name="connsiteY49" fmla="*/ 228672 h 234189"/>
                  <a:gd name="connsiteX50" fmla="*/ 522896 w 526356"/>
                  <a:gd name="connsiteY50" fmla="*/ 221100 h 234189"/>
                  <a:gd name="connsiteX51" fmla="*/ 508671 w 526356"/>
                  <a:gd name="connsiteY51" fmla="*/ 206011 h 234189"/>
                  <a:gd name="connsiteX52" fmla="*/ 492283 w 526356"/>
                  <a:gd name="connsiteY52" fmla="*/ 183728 h 234189"/>
                  <a:gd name="connsiteX53" fmla="*/ 499206 w 526356"/>
                  <a:gd name="connsiteY53" fmla="*/ 163013 h 234189"/>
                  <a:gd name="connsiteX54" fmla="*/ 499910 w 526356"/>
                  <a:gd name="connsiteY54" fmla="*/ 161877 h 234189"/>
                  <a:gd name="connsiteX55" fmla="*/ 466160 w 526356"/>
                  <a:gd name="connsiteY55" fmla="*/ 150086 h 234189"/>
                  <a:gd name="connsiteX56" fmla="*/ 441551 w 526356"/>
                  <a:gd name="connsiteY56" fmla="*/ 133536 h 234189"/>
                  <a:gd name="connsiteX57" fmla="*/ 440902 w 526356"/>
                  <a:gd name="connsiteY57" fmla="*/ 116662 h 234189"/>
                  <a:gd name="connsiteX58" fmla="*/ 439226 w 526356"/>
                  <a:gd name="connsiteY58" fmla="*/ 104980 h 234189"/>
                  <a:gd name="connsiteX59" fmla="*/ 419106 w 526356"/>
                  <a:gd name="connsiteY59" fmla="*/ 93568 h 234189"/>
                  <a:gd name="connsiteX60" fmla="*/ 395363 w 526356"/>
                  <a:gd name="connsiteY60" fmla="*/ 88754 h 234189"/>
                  <a:gd name="connsiteX61" fmla="*/ 393794 w 526356"/>
                  <a:gd name="connsiteY61" fmla="*/ 88808 h 234189"/>
                  <a:gd name="connsiteX62" fmla="*/ 391090 w 526356"/>
                  <a:gd name="connsiteY62" fmla="*/ 88916 h 234189"/>
                  <a:gd name="connsiteX63" fmla="*/ 382166 w 526356"/>
                  <a:gd name="connsiteY63" fmla="*/ 89241 h 234189"/>
                  <a:gd name="connsiteX64" fmla="*/ 361073 w 526356"/>
                  <a:gd name="connsiteY64" fmla="*/ 84373 h 234189"/>
                  <a:gd name="connsiteX65" fmla="*/ 355827 w 526356"/>
                  <a:gd name="connsiteY65" fmla="*/ 83129 h 234189"/>
                  <a:gd name="connsiteX66" fmla="*/ 347119 w 526356"/>
                  <a:gd name="connsiteY66" fmla="*/ 87294 h 234189"/>
                  <a:gd name="connsiteX67" fmla="*/ 338141 w 526356"/>
                  <a:gd name="connsiteY67" fmla="*/ 93459 h 234189"/>
                  <a:gd name="connsiteX68" fmla="*/ 320130 w 526356"/>
                  <a:gd name="connsiteY68" fmla="*/ 98273 h 234189"/>
                  <a:gd name="connsiteX69" fmla="*/ 318399 w 526356"/>
                  <a:gd name="connsiteY69" fmla="*/ 98219 h 234189"/>
                  <a:gd name="connsiteX70" fmla="*/ 298280 w 526356"/>
                  <a:gd name="connsiteY70" fmla="*/ 91620 h 234189"/>
                  <a:gd name="connsiteX71" fmla="*/ 298226 w 526356"/>
                  <a:gd name="connsiteY71" fmla="*/ 91620 h 234189"/>
                  <a:gd name="connsiteX72" fmla="*/ 289951 w 526356"/>
                  <a:gd name="connsiteY72" fmla="*/ 80479 h 234189"/>
                  <a:gd name="connsiteX73" fmla="*/ 278052 w 526356"/>
                  <a:gd name="connsiteY73" fmla="*/ 68634 h 234189"/>
                  <a:gd name="connsiteX74" fmla="*/ 261664 w 526356"/>
                  <a:gd name="connsiteY74" fmla="*/ 63388 h 234189"/>
                  <a:gd name="connsiteX75" fmla="*/ 239165 w 526356"/>
                  <a:gd name="connsiteY75" fmla="*/ 54302 h 234189"/>
                  <a:gd name="connsiteX76" fmla="*/ 222669 w 526356"/>
                  <a:gd name="connsiteY76" fmla="*/ 42403 h 234189"/>
                  <a:gd name="connsiteX77" fmla="*/ 207525 w 526356"/>
                  <a:gd name="connsiteY77" fmla="*/ 34020 h 234189"/>
                  <a:gd name="connsiteX78" fmla="*/ 206119 w 526356"/>
                  <a:gd name="connsiteY78" fmla="*/ 33966 h 234189"/>
                  <a:gd name="connsiteX79" fmla="*/ 189244 w 526356"/>
                  <a:gd name="connsiteY79" fmla="*/ 34669 h 234189"/>
                  <a:gd name="connsiteX80" fmla="*/ 152142 w 526356"/>
                  <a:gd name="connsiteY80" fmla="*/ 35967 h 234189"/>
                  <a:gd name="connsiteX81" fmla="*/ 134239 w 526356"/>
                  <a:gd name="connsiteY81" fmla="*/ 35318 h 234189"/>
                  <a:gd name="connsiteX82" fmla="*/ 80046 w 526356"/>
                  <a:gd name="connsiteY82" fmla="*/ 13305 h 234189"/>
                  <a:gd name="connsiteX83" fmla="*/ 79992 w 526356"/>
                  <a:gd name="connsiteY83" fmla="*/ 13305 h 234189"/>
                  <a:gd name="connsiteX84" fmla="*/ 70257 w 526356"/>
                  <a:gd name="connsiteY84" fmla="*/ 7248 h 234189"/>
                  <a:gd name="connsiteX85" fmla="*/ 57817 w 526356"/>
                  <a:gd name="connsiteY85" fmla="*/ 2055 h 234189"/>
                  <a:gd name="connsiteX86" fmla="*/ 54734 w 526356"/>
                  <a:gd name="connsiteY86" fmla="*/ 2596 h 234189"/>
                  <a:gd name="connsiteX87" fmla="*/ 46568 w 526356"/>
                  <a:gd name="connsiteY87" fmla="*/ 3894 h 234189"/>
                  <a:gd name="connsiteX88" fmla="*/ 39807 w 526356"/>
                  <a:gd name="connsiteY88" fmla="*/ 3245 h 234189"/>
                  <a:gd name="connsiteX89" fmla="*/ 32830 w 526356"/>
                  <a:gd name="connsiteY89" fmla="*/ 1947 h 234189"/>
                  <a:gd name="connsiteX90" fmla="*/ 18714 w 526356"/>
                  <a:gd name="connsiteY90" fmla="*/ 0 h 234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526356" h="234189">
                    <a:moveTo>
                      <a:pt x="18714" y="0"/>
                    </a:moveTo>
                    <a:cubicBezTo>
                      <a:pt x="15577" y="0"/>
                      <a:pt x="12710" y="541"/>
                      <a:pt x="9519" y="1947"/>
                    </a:cubicBezTo>
                    <a:lnTo>
                      <a:pt x="9465" y="1947"/>
                    </a:lnTo>
                    <a:cubicBezTo>
                      <a:pt x="4597" y="4056"/>
                      <a:pt x="2758" y="8329"/>
                      <a:pt x="162" y="14441"/>
                    </a:cubicBezTo>
                    <a:lnTo>
                      <a:pt x="0" y="14819"/>
                    </a:lnTo>
                    <a:cubicBezTo>
                      <a:pt x="2488" y="17037"/>
                      <a:pt x="4597" y="19254"/>
                      <a:pt x="6707" y="22067"/>
                    </a:cubicBezTo>
                    <a:cubicBezTo>
                      <a:pt x="12818" y="30396"/>
                      <a:pt x="18281" y="31423"/>
                      <a:pt x="27584" y="38725"/>
                    </a:cubicBezTo>
                    <a:cubicBezTo>
                      <a:pt x="36940" y="46081"/>
                      <a:pt x="48190" y="43052"/>
                      <a:pt x="61387" y="46405"/>
                    </a:cubicBezTo>
                    <a:cubicBezTo>
                      <a:pt x="74584" y="49758"/>
                      <a:pt x="71663" y="50786"/>
                      <a:pt x="78748" y="59764"/>
                    </a:cubicBezTo>
                    <a:cubicBezTo>
                      <a:pt x="85833" y="68797"/>
                      <a:pt x="88375" y="73772"/>
                      <a:pt x="95785" y="77775"/>
                    </a:cubicBezTo>
                    <a:cubicBezTo>
                      <a:pt x="103195" y="81777"/>
                      <a:pt x="111037" y="83291"/>
                      <a:pt x="115580" y="89998"/>
                    </a:cubicBezTo>
                    <a:cubicBezTo>
                      <a:pt x="120069" y="96650"/>
                      <a:pt x="119150" y="97678"/>
                      <a:pt x="119150" y="110713"/>
                    </a:cubicBezTo>
                    <a:cubicBezTo>
                      <a:pt x="119150" y="123693"/>
                      <a:pt x="123314" y="121367"/>
                      <a:pt x="125910" y="129101"/>
                    </a:cubicBezTo>
                    <a:cubicBezTo>
                      <a:pt x="128452" y="136782"/>
                      <a:pt x="133969" y="141433"/>
                      <a:pt x="134943" y="151817"/>
                    </a:cubicBezTo>
                    <a:cubicBezTo>
                      <a:pt x="135916" y="162148"/>
                      <a:pt x="134618" y="163121"/>
                      <a:pt x="132996" y="173181"/>
                    </a:cubicBezTo>
                    <a:cubicBezTo>
                      <a:pt x="131373" y="183186"/>
                      <a:pt x="128831" y="182537"/>
                      <a:pt x="121746" y="192543"/>
                    </a:cubicBezTo>
                    <a:cubicBezTo>
                      <a:pt x="120069" y="194923"/>
                      <a:pt x="118934" y="196437"/>
                      <a:pt x="117960" y="197519"/>
                    </a:cubicBezTo>
                    <a:cubicBezTo>
                      <a:pt x="120664" y="198331"/>
                      <a:pt x="124342" y="198709"/>
                      <a:pt x="130291" y="198709"/>
                    </a:cubicBezTo>
                    <a:cubicBezTo>
                      <a:pt x="131049" y="198709"/>
                      <a:pt x="131860" y="198709"/>
                      <a:pt x="132671" y="198709"/>
                    </a:cubicBezTo>
                    <a:cubicBezTo>
                      <a:pt x="140621" y="198601"/>
                      <a:pt x="146247" y="197627"/>
                      <a:pt x="151006" y="196816"/>
                    </a:cubicBezTo>
                    <a:cubicBezTo>
                      <a:pt x="155170" y="196113"/>
                      <a:pt x="158740" y="195518"/>
                      <a:pt x="162634" y="195518"/>
                    </a:cubicBezTo>
                    <a:cubicBezTo>
                      <a:pt x="167069" y="195518"/>
                      <a:pt x="171937" y="196329"/>
                      <a:pt x="178481" y="198655"/>
                    </a:cubicBezTo>
                    <a:cubicBezTo>
                      <a:pt x="181781" y="199791"/>
                      <a:pt x="183944" y="200278"/>
                      <a:pt x="185566" y="200278"/>
                    </a:cubicBezTo>
                    <a:cubicBezTo>
                      <a:pt x="187838" y="200278"/>
                      <a:pt x="188920" y="199358"/>
                      <a:pt x="190218" y="198222"/>
                    </a:cubicBezTo>
                    <a:cubicBezTo>
                      <a:pt x="192922" y="195843"/>
                      <a:pt x="196221" y="192922"/>
                      <a:pt x="203306" y="191191"/>
                    </a:cubicBezTo>
                    <a:cubicBezTo>
                      <a:pt x="207903" y="190055"/>
                      <a:pt x="212014" y="189515"/>
                      <a:pt x="215854" y="189515"/>
                    </a:cubicBezTo>
                    <a:cubicBezTo>
                      <a:pt x="218937" y="189515"/>
                      <a:pt x="221857" y="189893"/>
                      <a:pt x="224562" y="190542"/>
                    </a:cubicBezTo>
                    <a:cubicBezTo>
                      <a:pt x="230836" y="192165"/>
                      <a:pt x="236190" y="195518"/>
                      <a:pt x="241166" y="200494"/>
                    </a:cubicBezTo>
                    <a:cubicBezTo>
                      <a:pt x="245439" y="204713"/>
                      <a:pt x="250144" y="208877"/>
                      <a:pt x="255552" y="213636"/>
                    </a:cubicBezTo>
                    <a:cubicBezTo>
                      <a:pt x="260907" y="218342"/>
                      <a:pt x="267018" y="223697"/>
                      <a:pt x="274212" y="230457"/>
                    </a:cubicBezTo>
                    <a:cubicBezTo>
                      <a:pt x="275564" y="231755"/>
                      <a:pt x="276862" y="232999"/>
                      <a:pt x="278052" y="234189"/>
                    </a:cubicBezTo>
                    <a:cubicBezTo>
                      <a:pt x="285083" y="229862"/>
                      <a:pt x="295305" y="229213"/>
                      <a:pt x="310611" y="228240"/>
                    </a:cubicBezTo>
                    <a:cubicBezTo>
                      <a:pt x="313586" y="228023"/>
                      <a:pt x="316885" y="227861"/>
                      <a:pt x="320725" y="227536"/>
                    </a:cubicBezTo>
                    <a:cubicBezTo>
                      <a:pt x="332353" y="226725"/>
                      <a:pt x="344523" y="226671"/>
                      <a:pt x="355664" y="226671"/>
                    </a:cubicBezTo>
                    <a:cubicBezTo>
                      <a:pt x="357070" y="226671"/>
                      <a:pt x="358423" y="226671"/>
                      <a:pt x="359721" y="226671"/>
                    </a:cubicBezTo>
                    <a:cubicBezTo>
                      <a:pt x="361019" y="226671"/>
                      <a:pt x="362317" y="226671"/>
                      <a:pt x="363615" y="226671"/>
                    </a:cubicBezTo>
                    <a:cubicBezTo>
                      <a:pt x="371187" y="226671"/>
                      <a:pt x="378001" y="226617"/>
                      <a:pt x="383572" y="226238"/>
                    </a:cubicBezTo>
                    <a:cubicBezTo>
                      <a:pt x="390116" y="225751"/>
                      <a:pt x="394714" y="224670"/>
                      <a:pt x="397959" y="222723"/>
                    </a:cubicBezTo>
                    <a:cubicBezTo>
                      <a:pt x="400879" y="220992"/>
                      <a:pt x="402772" y="218396"/>
                      <a:pt x="404287" y="214772"/>
                    </a:cubicBezTo>
                    <a:cubicBezTo>
                      <a:pt x="407045" y="208012"/>
                      <a:pt x="411696" y="204983"/>
                      <a:pt x="417862" y="204280"/>
                    </a:cubicBezTo>
                    <a:cubicBezTo>
                      <a:pt x="418728" y="204172"/>
                      <a:pt x="419647" y="204172"/>
                      <a:pt x="420621" y="204172"/>
                    </a:cubicBezTo>
                    <a:cubicBezTo>
                      <a:pt x="425056" y="204172"/>
                      <a:pt x="430031" y="205199"/>
                      <a:pt x="435656" y="206714"/>
                    </a:cubicBezTo>
                    <a:cubicBezTo>
                      <a:pt x="441876" y="208390"/>
                      <a:pt x="447393" y="211798"/>
                      <a:pt x="453180" y="215367"/>
                    </a:cubicBezTo>
                    <a:cubicBezTo>
                      <a:pt x="459778" y="219478"/>
                      <a:pt x="466809" y="223804"/>
                      <a:pt x="474652" y="224995"/>
                    </a:cubicBezTo>
                    <a:cubicBezTo>
                      <a:pt x="480817" y="225860"/>
                      <a:pt x="487578" y="227320"/>
                      <a:pt x="494122" y="228726"/>
                    </a:cubicBezTo>
                    <a:cubicBezTo>
                      <a:pt x="503479" y="230728"/>
                      <a:pt x="512295" y="232620"/>
                      <a:pt x="518082" y="232620"/>
                    </a:cubicBezTo>
                    <a:cubicBezTo>
                      <a:pt x="518352" y="232620"/>
                      <a:pt x="518569" y="232620"/>
                      <a:pt x="518839" y="232620"/>
                    </a:cubicBezTo>
                    <a:cubicBezTo>
                      <a:pt x="521597" y="232512"/>
                      <a:pt x="523923" y="231917"/>
                      <a:pt x="525329" y="230835"/>
                    </a:cubicBezTo>
                    <a:lnTo>
                      <a:pt x="526141" y="229916"/>
                    </a:lnTo>
                    <a:lnTo>
                      <a:pt x="526357" y="228672"/>
                    </a:lnTo>
                    <a:cubicBezTo>
                      <a:pt x="526303" y="226887"/>
                      <a:pt x="525275" y="224346"/>
                      <a:pt x="522896" y="221100"/>
                    </a:cubicBezTo>
                    <a:cubicBezTo>
                      <a:pt x="519218" y="216016"/>
                      <a:pt x="513755" y="210878"/>
                      <a:pt x="508671" y="206011"/>
                    </a:cubicBezTo>
                    <a:cubicBezTo>
                      <a:pt x="500504" y="198222"/>
                      <a:pt x="493041" y="191191"/>
                      <a:pt x="492283" y="183728"/>
                    </a:cubicBezTo>
                    <a:cubicBezTo>
                      <a:pt x="491472" y="175669"/>
                      <a:pt x="495420" y="169233"/>
                      <a:pt x="499206" y="163013"/>
                    </a:cubicBezTo>
                    <a:lnTo>
                      <a:pt x="499910" y="161877"/>
                    </a:lnTo>
                    <a:cubicBezTo>
                      <a:pt x="490553" y="159497"/>
                      <a:pt x="477410" y="155008"/>
                      <a:pt x="466160" y="150086"/>
                    </a:cubicBezTo>
                    <a:cubicBezTo>
                      <a:pt x="454532" y="144949"/>
                      <a:pt x="444580" y="138999"/>
                      <a:pt x="441551" y="133536"/>
                    </a:cubicBezTo>
                    <a:cubicBezTo>
                      <a:pt x="438090" y="127208"/>
                      <a:pt x="439496" y="121962"/>
                      <a:pt x="440902" y="116662"/>
                    </a:cubicBezTo>
                    <a:cubicBezTo>
                      <a:pt x="441930" y="112768"/>
                      <a:pt x="443012" y="108819"/>
                      <a:pt x="439226" y="104980"/>
                    </a:cubicBezTo>
                    <a:cubicBezTo>
                      <a:pt x="434737" y="100490"/>
                      <a:pt x="427165" y="96542"/>
                      <a:pt x="419106" y="93568"/>
                    </a:cubicBezTo>
                    <a:cubicBezTo>
                      <a:pt x="410669" y="90539"/>
                      <a:pt x="401799" y="88754"/>
                      <a:pt x="395363" y="88754"/>
                    </a:cubicBezTo>
                    <a:cubicBezTo>
                      <a:pt x="394822" y="88754"/>
                      <a:pt x="394335" y="88754"/>
                      <a:pt x="393794" y="88808"/>
                    </a:cubicBezTo>
                    <a:lnTo>
                      <a:pt x="391090" y="88916"/>
                    </a:lnTo>
                    <a:cubicBezTo>
                      <a:pt x="387629" y="89078"/>
                      <a:pt x="384816" y="89241"/>
                      <a:pt x="382166" y="89241"/>
                    </a:cubicBezTo>
                    <a:cubicBezTo>
                      <a:pt x="375514" y="89241"/>
                      <a:pt x="370430" y="88267"/>
                      <a:pt x="361073" y="84373"/>
                    </a:cubicBezTo>
                    <a:cubicBezTo>
                      <a:pt x="359017" y="83508"/>
                      <a:pt x="357287" y="83129"/>
                      <a:pt x="355827" y="83129"/>
                    </a:cubicBezTo>
                    <a:cubicBezTo>
                      <a:pt x="352527" y="83129"/>
                      <a:pt x="350202" y="84914"/>
                      <a:pt x="347119" y="87294"/>
                    </a:cubicBezTo>
                    <a:cubicBezTo>
                      <a:pt x="344631" y="89186"/>
                      <a:pt x="341873" y="91296"/>
                      <a:pt x="338141" y="93459"/>
                    </a:cubicBezTo>
                    <a:cubicBezTo>
                      <a:pt x="332191" y="96867"/>
                      <a:pt x="326080" y="98273"/>
                      <a:pt x="320130" y="98273"/>
                    </a:cubicBezTo>
                    <a:cubicBezTo>
                      <a:pt x="319535" y="98273"/>
                      <a:pt x="318940" y="98273"/>
                      <a:pt x="318399" y="98219"/>
                    </a:cubicBezTo>
                    <a:cubicBezTo>
                      <a:pt x="310936" y="97840"/>
                      <a:pt x="303959" y="95298"/>
                      <a:pt x="298280" y="91620"/>
                    </a:cubicBezTo>
                    <a:lnTo>
                      <a:pt x="298226" y="91620"/>
                    </a:lnTo>
                    <a:cubicBezTo>
                      <a:pt x="293034" y="88321"/>
                      <a:pt x="291519" y="84535"/>
                      <a:pt x="289951" y="80479"/>
                    </a:cubicBezTo>
                    <a:cubicBezTo>
                      <a:pt x="288490" y="76693"/>
                      <a:pt x="286814" y="72528"/>
                      <a:pt x="278052" y="68634"/>
                    </a:cubicBezTo>
                    <a:cubicBezTo>
                      <a:pt x="270697" y="65389"/>
                      <a:pt x="265937" y="64307"/>
                      <a:pt x="261664" y="63388"/>
                    </a:cubicBezTo>
                    <a:cubicBezTo>
                      <a:pt x="255282" y="61982"/>
                      <a:pt x="249711" y="60792"/>
                      <a:pt x="239165" y="54302"/>
                    </a:cubicBezTo>
                    <a:cubicBezTo>
                      <a:pt x="232242" y="50029"/>
                      <a:pt x="227050" y="45864"/>
                      <a:pt x="222669" y="42403"/>
                    </a:cubicBezTo>
                    <a:cubicBezTo>
                      <a:pt x="216665" y="37589"/>
                      <a:pt x="212393" y="34182"/>
                      <a:pt x="207525" y="34020"/>
                    </a:cubicBezTo>
                    <a:cubicBezTo>
                      <a:pt x="207092" y="33966"/>
                      <a:pt x="206660" y="33966"/>
                      <a:pt x="206119" y="33966"/>
                    </a:cubicBezTo>
                    <a:cubicBezTo>
                      <a:pt x="202441" y="33966"/>
                      <a:pt x="196437" y="34290"/>
                      <a:pt x="189244" y="34669"/>
                    </a:cubicBezTo>
                    <a:cubicBezTo>
                      <a:pt x="178373" y="35210"/>
                      <a:pt x="164906" y="35967"/>
                      <a:pt x="152142" y="35967"/>
                    </a:cubicBezTo>
                    <a:cubicBezTo>
                      <a:pt x="145868" y="35967"/>
                      <a:pt x="139756" y="35804"/>
                      <a:pt x="134239" y="35318"/>
                    </a:cubicBezTo>
                    <a:cubicBezTo>
                      <a:pt x="112173" y="33587"/>
                      <a:pt x="96542" y="23743"/>
                      <a:pt x="80046" y="13305"/>
                    </a:cubicBezTo>
                    <a:lnTo>
                      <a:pt x="79992" y="13305"/>
                    </a:lnTo>
                    <a:cubicBezTo>
                      <a:pt x="76855" y="11304"/>
                      <a:pt x="73610" y="9249"/>
                      <a:pt x="70257" y="7248"/>
                    </a:cubicBezTo>
                    <a:cubicBezTo>
                      <a:pt x="63442" y="3137"/>
                      <a:pt x="60143" y="2055"/>
                      <a:pt x="57817" y="2055"/>
                    </a:cubicBezTo>
                    <a:cubicBezTo>
                      <a:pt x="56681" y="2055"/>
                      <a:pt x="55762" y="2326"/>
                      <a:pt x="54734" y="2596"/>
                    </a:cubicBezTo>
                    <a:cubicBezTo>
                      <a:pt x="52571" y="3191"/>
                      <a:pt x="50137" y="3894"/>
                      <a:pt x="46568" y="3894"/>
                    </a:cubicBezTo>
                    <a:cubicBezTo>
                      <a:pt x="44674" y="3894"/>
                      <a:pt x="42457" y="3678"/>
                      <a:pt x="39807" y="3245"/>
                    </a:cubicBezTo>
                    <a:cubicBezTo>
                      <a:pt x="38022" y="2921"/>
                      <a:pt x="35372" y="2380"/>
                      <a:pt x="32830" y="1947"/>
                    </a:cubicBezTo>
                    <a:cubicBezTo>
                      <a:pt x="26881" y="811"/>
                      <a:pt x="22608" y="0"/>
                      <a:pt x="18714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63958EC-6E6E-BCFE-43AA-8137C625F90F}"/>
                  </a:ext>
                </a:extLst>
              </p:cNvPr>
              <p:cNvSpPr/>
              <p:nvPr/>
            </p:nvSpPr>
            <p:spPr>
              <a:xfrm>
                <a:off x="6422699" y="4229785"/>
                <a:ext cx="456838" cy="331325"/>
              </a:xfrm>
              <a:custGeom>
                <a:avLst/>
                <a:gdLst>
                  <a:gd name="connsiteX0" fmla="*/ 139215 w 456838"/>
                  <a:gd name="connsiteY0" fmla="*/ 0 h 331325"/>
                  <a:gd name="connsiteX1" fmla="*/ 136403 w 456838"/>
                  <a:gd name="connsiteY1" fmla="*/ 4760 h 331325"/>
                  <a:gd name="connsiteX2" fmla="*/ 130994 w 456838"/>
                  <a:gd name="connsiteY2" fmla="*/ 18605 h 331325"/>
                  <a:gd name="connsiteX3" fmla="*/ 144083 w 456838"/>
                  <a:gd name="connsiteY3" fmla="*/ 34128 h 331325"/>
                  <a:gd name="connsiteX4" fmla="*/ 159605 w 456838"/>
                  <a:gd name="connsiteY4" fmla="*/ 50678 h 331325"/>
                  <a:gd name="connsiteX5" fmla="*/ 165122 w 456838"/>
                  <a:gd name="connsiteY5" fmla="*/ 64307 h 331325"/>
                  <a:gd name="connsiteX6" fmla="*/ 165122 w 456838"/>
                  <a:gd name="connsiteY6" fmla="*/ 64361 h 331325"/>
                  <a:gd name="connsiteX7" fmla="*/ 163824 w 456838"/>
                  <a:gd name="connsiteY7" fmla="*/ 70635 h 331325"/>
                  <a:gd name="connsiteX8" fmla="*/ 159984 w 456838"/>
                  <a:gd name="connsiteY8" fmla="*/ 75286 h 331325"/>
                  <a:gd name="connsiteX9" fmla="*/ 147599 w 456838"/>
                  <a:gd name="connsiteY9" fmla="*/ 79181 h 331325"/>
                  <a:gd name="connsiteX10" fmla="*/ 146571 w 456838"/>
                  <a:gd name="connsiteY10" fmla="*/ 79235 h 331325"/>
                  <a:gd name="connsiteX11" fmla="*/ 120556 w 456838"/>
                  <a:gd name="connsiteY11" fmla="*/ 75124 h 331325"/>
                  <a:gd name="connsiteX12" fmla="*/ 101680 w 456838"/>
                  <a:gd name="connsiteY12" fmla="*/ 71501 h 331325"/>
                  <a:gd name="connsiteX13" fmla="*/ 76314 w 456838"/>
                  <a:gd name="connsiteY13" fmla="*/ 60467 h 331325"/>
                  <a:gd name="connsiteX14" fmla="*/ 61549 w 456838"/>
                  <a:gd name="connsiteY14" fmla="*/ 53003 h 331325"/>
                  <a:gd name="connsiteX15" fmla="*/ 49109 w 456838"/>
                  <a:gd name="connsiteY15" fmla="*/ 50786 h 331325"/>
                  <a:gd name="connsiteX16" fmla="*/ 47379 w 456838"/>
                  <a:gd name="connsiteY16" fmla="*/ 50894 h 331325"/>
                  <a:gd name="connsiteX17" fmla="*/ 42078 w 456838"/>
                  <a:gd name="connsiteY17" fmla="*/ 54950 h 331325"/>
                  <a:gd name="connsiteX18" fmla="*/ 35210 w 456838"/>
                  <a:gd name="connsiteY18" fmla="*/ 65173 h 331325"/>
                  <a:gd name="connsiteX19" fmla="*/ 68688 w 456838"/>
                  <a:gd name="connsiteY19" fmla="*/ 94974 h 331325"/>
                  <a:gd name="connsiteX20" fmla="*/ 73448 w 456838"/>
                  <a:gd name="connsiteY20" fmla="*/ 113633 h 331325"/>
                  <a:gd name="connsiteX21" fmla="*/ 74908 w 456838"/>
                  <a:gd name="connsiteY21" fmla="*/ 128506 h 331325"/>
                  <a:gd name="connsiteX22" fmla="*/ 85996 w 456838"/>
                  <a:gd name="connsiteY22" fmla="*/ 145705 h 331325"/>
                  <a:gd name="connsiteX23" fmla="*/ 97570 w 456838"/>
                  <a:gd name="connsiteY23" fmla="*/ 165122 h 331325"/>
                  <a:gd name="connsiteX24" fmla="*/ 94433 w 456838"/>
                  <a:gd name="connsiteY24" fmla="*/ 186269 h 331325"/>
                  <a:gd name="connsiteX25" fmla="*/ 91891 w 456838"/>
                  <a:gd name="connsiteY25" fmla="*/ 194274 h 331325"/>
                  <a:gd name="connsiteX26" fmla="*/ 112984 w 456838"/>
                  <a:gd name="connsiteY26" fmla="*/ 209580 h 331325"/>
                  <a:gd name="connsiteX27" fmla="*/ 134348 w 456838"/>
                  <a:gd name="connsiteY27" fmla="*/ 222236 h 331325"/>
                  <a:gd name="connsiteX28" fmla="*/ 151060 w 456838"/>
                  <a:gd name="connsiteY28" fmla="*/ 248576 h 331325"/>
                  <a:gd name="connsiteX29" fmla="*/ 151114 w 456838"/>
                  <a:gd name="connsiteY29" fmla="*/ 256364 h 331325"/>
                  <a:gd name="connsiteX30" fmla="*/ 158794 w 456838"/>
                  <a:gd name="connsiteY30" fmla="*/ 273563 h 331325"/>
                  <a:gd name="connsiteX31" fmla="*/ 162526 w 456838"/>
                  <a:gd name="connsiteY31" fmla="*/ 278971 h 331325"/>
                  <a:gd name="connsiteX32" fmla="*/ 199899 w 456838"/>
                  <a:gd name="connsiteY32" fmla="*/ 244735 h 331325"/>
                  <a:gd name="connsiteX33" fmla="*/ 220938 w 456838"/>
                  <a:gd name="connsiteY33" fmla="*/ 225211 h 331325"/>
                  <a:gd name="connsiteX34" fmla="*/ 245925 w 456838"/>
                  <a:gd name="connsiteY34" fmla="*/ 210554 h 331325"/>
                  <a:gd name="connsiteX35" fmla="*/ 256472 w 456838"/>
                  <a:gd name="connsiteY35" fmla="*/ 208715 h 331325"/>
                  <a:gd name="connsiteX36" fmla="*/ 267451 w 456838"/>
                  <a:gd name="connsiteY36" fmla="*/ 212014 h 331325"/>
                  <a:gd name="connsiteX37" fmla="*/ 280540 w 456838"/>
                  <a:gd name="connsiteY37" fmla="*/ 223210 h 331325"/>
                  <a:gd name="connsiteX38" fmla="*/ 290816 w 456838"/>
                  <a:gd name="connsiteY38" fmla="*/ 237596 h 331325"/>
                  <a:gd name="connsiteX39" fmla="*/ 286651 w 456838"/>
                  <a:gd name="connsiteY39" fmla="*/ 252686 h 331325"/>
                  <a:gd name="connsiteX40" fmla="*/ 284164 w 456838"/>
                  <a:gd name="connsiteY40" fmla="*/ 257283 h 331325"/>
                  <a:gd name="connsiteX41" fmla="*/ 287246 w 456838"/>
                  <a:gd name="connsiteY41" fmla="*/ 262259 h 331325"/>
                  <a:gd name="connsiteX42" fmla="*/ 292384 w 456838"/>
                  <a:gd name="connsiteY42" fmla="*/ 272914 h 331325"/>
                  <a:gd name="connsiteX43" fmla="*/ 284055 w 456838"/>
                  <a:gd name="connsiteY43" fmla="*/ 285786 h 331325"/>
                  <a:gd name="connsiteX44" fmla="*/ 278971 w 456838"/>
                  <a:gd name="connsiteY44" fmla="*/ 291465 h 331325"/>
                  <a:gd name="connsiteX45" fmla="*/ 290059 w 456838"/>
                  <a:gd name="connsiteY45" fmla="*/ 309097 h 331325"/>
                  <a:gd name="connsiteX46" fmla="*/ 305960 w 456838"/>
                  <a:gd name="connsiteY46" fmla="*/ 325160 h 331325"/>
                  <a:gd name="connsiteX47" fmla="*/ 334842 w 456838"/>
                  <a:gd name="connsiteY47" fmla="*/ 331326 h 331325"/>
                  <a:gd name="connsiteX48" fmla="*/ 333597 w 456838"/>
                  <a:gd name="connsiteY48" fmla="*/ 304229 h 331325"/>
                  <a:gd name="connsiteX49" fmla="*/ 340358 w 456838"/>
                  <a:gd name="connsiteY49" fmla="*/ 275185 h 331325"/>
                  <a:gd name="connsiteX50" fmla="*/ 342359 w 456838"/>
                  <a:gd name="connsiteY50" fmla="*/ 274374 h 331325"/>
                  <a:gd name="connsiteX51" fmla="*/ 348200 w 456838"/>
                  <a:gd name="connsiteY51" fmla="*/ 278268 h 331325"/>
                  <a:gd name="connsiteX52" fmla="*/ 354528 w 456838"/>
                  <a:gd name="connsiteY52" fmla="*/ 282162 h 331325"/>
                  <a:gd name="connsiteX53" fmla="*/ 357774 w 456838"/>
                  <a:gd name="connsiteY53" fmla="*/ 280594 h 331325"/>
                  <a:gd name="connsiteX54" fmla="*/ 363561 w 456838"/>
                  <a:gd name="connsiteY54" fmla="*/ 260528 h 331325"/>
                  <a:gd name="connsiteX55" fmla="*/ 373837 w 456838"/>
                  <a:gd name="connsiteY55" fmla="*/ 251172 h 331325"/>
                  <a:gd name="connsiteX56" fmla="*/ 369943 w 456838"/>
                  <a:gd name="connsiteY56" fmla="*/ 224453 h 331325"/>
                  <a:gd name="connsiteX57" fmla="*/ 373188 w 456838"/>
                  <a:gd name="connsiteY57" fmla="*/ 192381 h 331325"/>
                  <a:gd name="connsiteX58" fmla="*/ 393794 w 456838"/>
                  <a:gd name="connsiteY58" fmla="*/ 158307 h 331325"/>
                  <a:gd name="connsiteX59" fmla="*/ 404774 w 456838"/>
                  <a:gd name="connsiteY59" fmla="*/ 151168 h 331325"/>
                  <a:gd name="connsiteX60" fmla="*/ 421486 w 456838"/>
                  <a:gd name="connsiteY60" fmla="*/ 155008 h 331325"/>
                  <a:gd name="connsiteX61" fmla="*/ 450962 w 456838"/>
                  <a:gd name="connsiteY61" fmla="*/ 163446 h 331325"/>
                  <a:gd name="connsiteX62" fmla="*/ 454261 w 456838"/>
                  <a:gd name="connsiteY62" fmla="*/ 162959 h 331325"/>
                  <a:gd name="connsiteX63" fmla="*/ 435602 w 456838"/>
                  <a:gd name="connsiteY63" fmla="*/ 133590 h 331325"/>
                  <a:gd name="connsiteX64" fmla="*/ 422676 w 456838"/>
                  <a:gd name="connsiteY64" fmla="*/ 126235 h 331325"/>
                  <a:gd name="connsiteX65" fmla="*/ 420891 w 456838"/>
                  <a:gd name="connsiteY65" fmla="*/ 126289 h 331325"/>
                  <a:gd name="connsiteX66" fmla="*/ 418944 w 456838"/>
                  <a:gd name="connsiteY66" fmla="*/ 126289 h 331325"/>
                  <a:gd name="connsiteX67" fmla="*/ 408560 w 456838"/>
                  <a:gd name="connsiteY67" fmla="*/ 124937 h 331325"/>
                  <a:gd name="connsiteX68" fmla="*/ 375730 w 456838"/>
                  <a:gd name="connsiteY68" fmla="*/ 108224 h 331325"/>
                  <a:gd name="connsiteX69" fmla="*/ 355772 w 456838"/>
                  <a:gd name="connsiteY69" fmla="*/ 70202 h 331325"/>
                  <a:gd name="connsiteX70" fmla="*/ 328081 w 456838"/>
                  <a:gd name="connsiteY70" fmla="*/ 31478 h 331325"/>
                  <a:gd name="connsiteX71" fmla="*/ 308448 w 456838"/>
                  <a:gd name="connsiteY71" fmla="*/ 11953 h 331325"/>
                  <a:gd name="connsiteX72" fmla="*/ 280486 w 456838"/>
                  <a:gd name="connsiteY72" fmla="*/ 40672 h 331325"/>
                  <a:gd name="connsiteX73" fmla="*/ 252307 w 456838"/>
                  <a:gd name="connsiteY73" fmla="*/ 68093 h 331325"/>
                  <a:gd name="connsiteX74" fmla="*/ 243329 w 456838"/>
                  <a:gd name="connsiteY74" fmla="*/ 70311 h 331325"/>
                  <a:gd name="connsiteX75" fmla="*/ 226942 w 456838"/>
                  <a:gd name="connsiteY75" fmla="*/ 65551 h 331325"/>
                  <a:gd name="connsiteX76" fmla="*/ 222182 w 456838"/>
                  <a:gd name="connsiteY76" fmla="*/ 63550 h 331325"/>
                  <a:gd name="connsiteX77" fmla="*/ 199304 w 456838"/>
                  <a:gd name="connsiteY77" fmla="*/ 45594 h 331325"/>
                  <a:gd name="connsiteX78" fmla="*/ 167285 w 456838"/>
                  <a:gd name="connsiteY78" fmla="*/ 11520 h 331325"/>
                  <a:gd name="connsiteX79" fmla="*/ 155008 w 456838"/>
                  <a:gd name="connsiteY79" fmla="*/ 3678 h 331325"/>
                  <a:gd name="connsiteX80" fmla="*/ 139215 w 456838"/>
                  <a:gd name="connsiteY80" fmla="*/ 0 h 331325"/>
                  <a:gd name="connsiteX81" fmla="*/ 8816 w 456838"/>
                  <a:gd name="connsiteY81" fmla="*/ 209418 h 331325"/>
                  <a:gd name="connsiteX82" fmla="*/ 0 w 456838"/>
                  <a:gd name="connsiteY82" fmla="*/ 210716 h 331325"/>
                  <a:gd name="connsiteX83" fmla="*/ 6707 w 456838"/>
                  <a:gd name="connsiteY83" fmla="*/ 214989 h 331325"/>
                  <a:gd name="connsiteX84" fmla="*/ 30720 w 456838"/>
                  <a:gd name="connsiteY84" fmla="*/ 239057 h 331325"/>
                  <a:gd name="connsiteX85" fmla="*/ 36345 w 456838"/>
                  <a:gd name="connsiteY85" fmla="*/ 247169 h 331325"/>
                  <a:gd name="connsiteX86" fmla="*/ 68851 w 456838"/>
                  <a:gd name="connsiteY86" fmla="*/ 282595 h 331325"/>
                  <a:gd name="connsiteX87" fmla="*/ 74854 w 456838"/>
                  <a:gd name="connsiteY87" fmla="*/ 284812 h 331325"/>
                  <a:gd name="connsiteX88" fmla="*/ 107575 w 456838"/>
                  <a:gd name="connsiteY88" fmla="*/ 295359 h 331325"/>
                  <a:gd name="connsiteX89" fmla="*/ 102924 w 456838"/>
                  <a:gd name="connsiteY89" fmla="*/ 274698 h 331325"/>
                  <a:gd name="connsiteX90" fmla="*/ 102437 w 456838"/>
                  <a:gd name="connsiteY90" fmla="*/ 273401 h 331325"/>
                  <a:gd name="connsiteX91" fmla="*/ 80857 w 456838"/>
                  <a:gd name="connsiteY91" fmla="*/ 243275 h 331325"/>
                  <a:gd name="connsiteX92" fmla="*/ 66957 w 456838"/>
                  <a:gd name="connsiteY92" fmla="*/ 239976 h 331325"/>
                  <a:gd name="connsiteX93" fmla="*/ 46135 w 456838"/>
                  <a:gd name="connsiteY93" fmla="*/ 230673 h 331325"/>
                  <a:gd name="connsiteX94" fmla="*/ 29044 w 456838"/>
                  <a:gd name="connsiteY94" fmla="*/ 215313 h 331325"/>
                  <a:gd name="connsiteX95" fmla="*/ 12386 w 456838"/>
                  <a:gd name="connsiteY95" fmla="*/ 209472 h 331325"/>
                  <a:gd name="connsiteX96" fmla="*/ 8816 w 456838"/>
                  <a:gd name="connsiteY96" fmla="*/ 209418 h 33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456838" h="331325">
                    <a:moveTo>
                      <a:pt x="139215" y="0"/>
                    </a:moveTo>
                    <a:cubicBezTo>
                      <a:pt x="138350" y="1622"/>
                      <a:pt x="137376" y="3191"/>
                      <a:pt x="136403" y="4760"/>
                    </a:cubicBezTo>
                    <a:cubicBezTo>
                      <a:pt x="133536" y="9411"/>
                      <a:pt x="130562" y="14224"/>
                      <a:pt x="130994" y="18605"/>
                    </a:cubicBezTo>
                    <a:cubicBezTo>
                      <a:pt x="131319" y="22067"/>
                      <a:pt x="137431" y="27800"/>
                      <a:pt x="144083" y="34128"/>
                    </a:cubicBezTo>
                    <a:cubicBezTo>
                      <a:pt x="149492" y="39212"/>
                      <a:pt x="155225" y="44674"/>
                      <a:pt x="159605" y="50678"/>
                    </a:cubicBezTo>
                    <a:cubicBezTo>
                      <a:pt x="163337" y="55870"/>
                      <a:pt x="165014" y="60413"/>
                      <a:pt x="165122" y="64307"/>
                    </a:cubicBezTo>
                    <a:lnTo>
                      <a:pt x="165122" y="64361"/>
                    </a:lnTo>
                    <a:cubicBezTo>
                      <a:pt x="165176" y="66687"/>
                      <a:pt x="164744" y="68797"/>
                      <a:pt x="163824" y="70635"/>
                    </a:cubicBezTo>
                    <a:cubicBezTo>
                      <a:pt x="162905" y="72528"/>
                      <a:pt x="161607" y="74043"/>
                      <a:pt x="159984" y="75286"/>
                    </a:cubicBezTo>
                    <a:cubicBezTo>
                      <a:pt x="156793" y="77775"/>
                      <a:pt x="152358" y="79018"/>
                      <a:pt x="147599" y="79181"/>
                    </a:cubicBezTo>
                    <a:cubicBezTo>
                      <a:pt x="147274" y="79181"/>
                      <a:pt x="146896" y="79235"/>
                      <a:pt x="146571" y="79235"/>
                    </a:cubicBezTo>
                    <a:cubicBezTo>
                      <a:pt x="139756" y="79235"/>
                      <a:pt x="130399" y="77234"/>
                      <a:pt x="120556" y="75124"/>
                    </a:cubicBezTo>
                    <a:cubicBezTo>
                      <a:pt x="114282" y="73772"/>
                      <a:pt x="107792" y="72366"/>
                      <a:pt x="101680" y="71501"/>
                    </a:cubicBezTo>
                    <a:cubicBezTo>
                      <a:pt x="91783" y="70040"/>
                      <a:pt x="83832" y="65118"/>
                      <a:pt x="76314" y="60467"/>
                    </a:cubicBezTo>
                    <a:cubicBezTo>
                      <a:pt x="71176" y="57276"/>
                      <a:pt x="66254" y="54248"/>
                      <a:pt x="61549" y="53003"/>
                    </a:cubicBezTo>
                    <a:cubicBezTo>
                      <a:pt x="56681" y="51705"/>
                      <a:pt x="52463" y="50786"/>
                      <a:pt x="49109" y="50786"/>
                    </a:cubicBezTo>
                    <a:cubicBezTo>
                      <a:pt x="48515" y="50786"/>
                      <a:pt x="47974" y="50840"/>
                      <a:pt x="47379" y="50894"/>
                    </a:cubicBezTo>
                    <a:cubicBezTo>
                      <a:pt x="44999" y="51165"/>
                      <a:pt x="43160" y="52354"/>
                      <a:pt x="42078" y="54950"/>
                    </a:cubicBezTo>
                    <a:cubicBezTo>
                      <a:pt x="40348" y="59115"/>
                      <a:pt x="38184" y="62468"/>
                      <a:pt x="35210" y="65173"/>
                    </a:cubicBezTo>
                    <a:cubicBezTo>
                      <a:pt x="44025" y="71501"/>
                      <a:pt x="61657" y="84806"/>
                      <a:pt x="68688" y="94974"/>
                    </a:cubicBezTo>
                    <a:cubicBezTo>
                      <a:pt x="74692" y="103681"/>
                      <a:pt x="74151" y="107954"/>
                      <a:pt x="73448" y="113633"/>
                    </a:cubicBezTo>
                    <a:cubicBezTo>
                      <a:pt x="73015" y="117040"/>
                      <a:pt x="72528" y="121097"/>
                      <a:pt x="74908" y="128506"/>
                    </a:cubicBezTo>
                    <a:cubicBezTo>
                      <a:pt x="77450" y="136565"/>
                      <a:pt x="81831" y="141270"/>
                      <a:pt x="85996" y="145705"/>
                    </a:cubicBezTo>
                    <a:cubicBezTo>
                      <a:pt x="91025" y="151060"/>
                      <a:pt x="95623" y="155982"/>
                      <a:pt x="97570" y="165122"/>
                    </a:cubicBezTo>
                    <a:cubicBezTo>
                      <a:pt x="99895" y="175993"/>
                      <a:pt x="97083" y="181185"/>
                      <a:pt x="94433" y="186269"/>
                    </a:cubicBezTo>
                    <a:cubicBezTo>
                      <a:pt x="93135" y="188649"/>
                      <a:pt x="91891" y="191029"/>
                      <a:pt x="91891" y="194274"/>
                    </a:cubicBezTo>
                    <a:cubicBezTo>
                      <a:pt x="91891" y="198222"/>
                      <a:pt x="101572" y="203468"/>
                      <a:pt x="112984" y="209580"/>
                    </a:cubicBezTo>
                    <a:cubicBezTo>
                      <a:pt x="119907" y="213312"/>
                      <a:pt x="127371" y="217368"/>
                      <a:pt x="134348" y="222236"/>
                    </a:cubicBezTo>
                    <a:cubicBezTo>
                      <a:pt x="151547" y="234351"/>
                      <a:pt x="151438" y="238245"/>
                      <a:pt x="151060" y="248576"/>
                    </a:cubicBezTo>
                    <a:cubicBezTo>
                      <a:pt x="150952" y="250739"/>
                      <a:pt x="150898" y="253227"/>
                      <a:pt x="151114" y="256364"/>
                    </a:cubicBezTo>
                    <a:cubicBezTo>
                      <a:pt x="151547" y="263557"/>
                      <a:pt x="155279" y="268749"/>
                      <a:pt x="158794" y="273563"/>
                    </a:cubicBezTo>
                    <a:cubicBezTo>
                      <a:pt x="160092" y="275347"/>
                      <a:pt x="161390" y="277132"/>
                      <a:pt x="162526" y="278971"/>
                    </a:cubicBezTo>
                    <a:cubicBezTo>
                      <a:pt x="174803" y="268749"/>
                      <a:pt x="188379" y="255715"/>
                      <a:pt x="199899" y="244735"/>
                    </a:cubicBezTo>
                    <a:cubicBezTo>
                      <a:pt x="208444" y="236569"/>
                      <a:pt x="215800" y="229483"/>
                      <a:pt x="220938" y="225211"/>
                    </a:cubicBezTo>
                    <a:cubicBezTo>
                      <a:pt x="229537" y="218017"/>
                      <a:pt x="238299" y="213042"/>
                      <a:pt x="245925" y="210554"/>
                    </a:cubicBezTo>
                    <a:cubicBezTo>
                      <a:pt x="249657" y="209310"/>
                      <a:pt x="253227" y="208715"/>
                      <a:pt x="256472" y="208715"/>
                    </a:cubicBezTo>
                    <a:cubicBezTo>
                      <a:pt x="260799" y="208715"/>
                      <a:pt x="264531" y="209796"/>
                      <a:pt x="267451" y="212014"/>
                    </a:cubicBezTo>
                    <a:cubicBezTo>
                      <a:pt x="271291" y="214989"/>
                      <a:pt x="276213" y="218937"/>
                      <a:pt x="280540" y="223210"/>
                    </a:cubicBezTo>
                    <a:cubicBezTo>
                      <a:pt x="285191" y="227807"/>
                      <a:pt x="289248" y="232837"/>
                      <a:pt x="290816" y="237596"/>
                    </a:cubicBezTo>
                    <a:cubicBezTo>
                      <a:pt x="293033" y="244303"/>
                      <a:pt x="289843" y="248521"/>
                      <a:pt x="286651" y="252686"/>
                    </a:cubicBezTo>
                    <a:cubicBezTo>
                      <a:pt x="285245" y="254525"/>
                      <a:pt x="283893" y="256364"/>
                      <a:pt x="284164" y="257283"/>
                    </a:cubicBezTo>
                    <a:cubicBezTo>
                      <a:pt x="284704" y="259501"/>
                      <a:pt x="286002" y="260907"/>
                      <a:pt x="287246" y="262259"/>
                    </a:cubicBezTo>
                    <a:cubicBezTo>
                      <a:pt x="289626" y="264909"/>
                      <a:pt x="291898" y="267397"/>
                      <a:pt x="292384" y="272914"/>
                    </a:cubicBezTo>
                    <a:cubicBezTo>
                      <a:pt x="292926" y="279079"/>
                      <a:pt x="288653" y="282325"/>
                      <a:pt x="284055" y="285786"/>
                    </a:cubicBezTo>
                    <a:cubicBezTo>
                      <a:pt x="281351" y="287787"/>
                      <a:pt x="278485" y="289951"/>
                      <a:pt x="278971" y="291465"/>
                    </a:cubicBezTo>
                    <a:cubicBezTo>
                      <a:pt x="280269" y="295521"/>
                      <a:pt x="284704" y="302390"/>
                      <a:pt x="290059" y="309097"/>
                    </a:cubicBezTo>
                    <a:cubicBezTo>
                      <a:pt x="295413" y="315858"/>
                      <a:pt x="301525" y="322185"/>
                      <a:pt x="305960" y="325160"/>
                    </a:cubicBezTo>
                    <a:cubicBezTo>
                      <a:pt x="310882" y="328459"/>
                      <a:pt x="324078" y="330298"/>
                      <a:pt x="334842" y="331326"/>
                    </a:cubicBezTo>
                    <a:cubicBezTo>
                      <a:pt x="334733" y="325160"/>
                      <a:pt x="334463" y="319157"/>
                      <a:pt x="333597" y="304229"/>
                    </a:cubicBezTo>
                    <a:cubicBezTo>
                      <a:pt x="332299" y="281513"/>
                      <a:pt x="335166" y="279837"/>
                      <a:pt x="340358" y="275185"/>
                    </a:cubicBezTo>
                    <a:cubicBezTo>
                      <a:pt x="341007" y="274591"/>
                      <a:pt x="341656" y="274374"/>
                      <a:pt x="342359" y="274374"/>
                    </a:cubicBezTo>
                    <a:cubicBezTo>
                      <a:pt x="344252" y="274374"/>
                      <a:pt x="346199" y="276321"/>
                      <a:pt x="348200" y="278268"/>
                    </a:cubicBezTo>
                    <a:cubicBezTo>
                      <a:pt x="350256" y="280215"/>
                      <a:pt x="352365" y="282162"/>
                      <a:pt x="354528" y="282162"/>
                    </a:cubicBezTo>
                    <a:cubicBezTo>
                      <a:pt x="355610" y="282162"/>
                      <a:pt x="356692" y="281676"/>
                      <a:pt x="357774" y="280594"/>
                    </a:cubicBezTo>
                    <a:cubicBezTo>
                      <a:pt x="364210" y="273887"/>
                      <a:pt x="359721" y="269885"/>
                      <a:pt x="363561" y="260528"/>
                    </a:cubicBezTo>
                    <a:cubicBezTo>
                      <a:pt x="367401" y="251172"/>
                      <a:pt x="372593" y="257878"/>
                      <a:pt x="373837" y="251172"/>
                    </a:cubicBezTo>
                    <a:cubicBezTo>
                      <a:pt x="375135" y="244465"/>
                      <a:pt x="370592" y="238462"/>
                      <a:pt x="369943" y="224453"/>
                    </a:cubicBezTo>
                    <a:cubicBezTo>
                      <a:pt x="369294" y="210445"/>
                      <a:pt x="372539" y="204388"/>
                      <a:pt x="373188" y="192381"/>
                    </a:cubicBezTo>
                    <a:cubicBezTo>
                      <a:pt x="373837" y="180374"/>
                      <a:pt x="384762" y="171666"/>
                      <a:pt x="393794" y="158307"/>
                    </a:cubicBezTo>
                    <a:cubicBezTo>
                      <a:pt x="397472" y="152845"/>
                      <a:pt x="401096" y="151168"/>
                      <a:pt x="404774" y="151168"/>
                    </a:cubicBezTo>
                    <a:cubicBezTo>
                      <a:pt x="410020" y="151168"/>
                      <a:pt x="415428" y="154576"/>
                      <a:pt x="421486" y="155008"/>
                    </a:cubicBezTo>
                    <a:cubicBezTo>
                      <a:pt x="430572" y="155603"/>
                      <a:pt x="442200" y="163446"/>
                      <a:pt x="450962" y="163446"/>
                    </a:cubicBezTo>
                    <a:cubicBezTo>
                      <a:pt x="452098" y="163446"/>
                      <a:pt x="453234" y="163337"/>
                      <a:pt x="454261" y="162959"/>
                    </a:cubicBezTo>
                    <a:cubicBezTo>
                      <a:pt x="463294" y="160309"/>
                      <a:pt x="446527" y="145597"/>
                      <a:pt x="435602" y="133590"/>
                    </a:cubicBezTo>
                    <a:cubicBezTo>
                      <a:pt x="429599" y="126992"/>
                      <a:pt x="426624" y="126235"/>
                      <a:pt x="422676" y="126235"/>
                    </a:cubicBezTo>
                    <a:cubicBezTo>
                      <a:pt x="422135" y="126235"/>
                      <a:pt x="421540" y="126235"/>
                      <a:pt x="420891" y="126289"/>
                    </a:cubicBezTo>
                    <a:cubicBezTo>
                      <a:pt x="420242" y="126289"/>
                      <a:pt x="419647" y="126289"/>
                      <a:pt x="418944" y="126289"/>
                    </a:cubicBezTo>
                    <a:cubicBezTo>
                      <a:pt x="416294" y="126289"/>
                      <a:pt x="413103" y="126073"/>
                      <a:pt x="408560" y="124937"/>
                    </a:cubicBezTo>
                    <a:cubicBezTo>
                      <a:pt x="393091" y="120934"/>
                      <a:pt x="392442" y="121583"/>
                      <a:pt x="375730" y="108224"/>
                    </a:cubicBezTo>
                    <a:cubicBezTo>
                      <a:pt x="359017" y="94919"/>
                      <a:pt x="359666" y="86861"/>
                      <a:pt x="355772" y="70202"/>
                    </a:cubicBezTo>
                    <a:cubicBezTo>
                      <a:pt x="351932" y="53544"/>
                      <a:pt x="339060" y="47487"/>
                      <a:pt x="328081" y="31478"/>
                    </a:cubicBezTo>
                    <a:cubicBezTo>
                      <a:pt x="320347" y="20174"/>
                      <a:pt x="316128" y="18822"/>
                      <a:pt x="308448" y="11953"/>
                    </a:cubicBezTo>
                    <a:cubicBezTo>
                      <a:pt x="300930" y="18822"/>
                      <a:pt x="290329" y="30125"/>
                      <a:pt x="280486" y="40672"/>
                    </a:cubicBezTo>
                    <a:cubicBezTo>
                      <a:pt x="268209" y="53815"/>
                      <a:pt x="256959" y="65767"/>
                      <a:pt x="252307" y="68093"/>
                    </a:cubicBezTo>
                    <a:cubicBezTo>
                      <a:pt x="249062" y="69662"/>
                      <a:pt x="246196" y="70311"/>
                      <a:pt x="243329" y="70311"/>
                    </a:cubicBezTo>
                    <a:cubicBezTo>
                      <a:pt x="238245" y="70311"/>
                      <a:pt x="233269" y="68255"/>
                      <a:pt x="226942" y="65551"/>
                    </a:cubicBezTo>
                    <a:cubicBezTo>
                      <a:pt x="225157" y="64794"/>
                      <a:pt x="223155" y="63983"/>
                      <a:pt x="222182" y="63550"/>
                    </a:cubicBezTo>
                    <a:cubicBezTo>
                      <a:pt x="216936" y="61387"/>
                      <a:pt x="208282" y="54139"/>
                      <a:pt x="199304" y="45594"/>
                    </a:cubicBezTo>
                    <a:cubicBezTo>
                      <a:pt x="186053" y="32938"/>
                      <a:pt x="171666" y="17091"/>
                      <a:pt x="167285" y="11520"/>
                    </a:cubicBezTo>
                    <a:cubicBezTo>
                      <a:pt x="164473" y="7897"/>
                      <a:pt x="160200" y="5463"/>
                      <a:pt x="155008" y="3678"/>
                    </a:cubicBezTo>
                    <a:cubicBezTo>
                      <a:pt x="150411" y="2055"/>
                      <a:pt x="145002" y="973"/>
                      <a:pt x="139215" y="0"/>
                    </a:cubicBezTo>
                    <a:moveTo>
                      <a:pt x="8816" y="209418"/>
                    </a:moveTo>
                    <a:cubicBezTo>
                      <a:pt x="4489" y="209418"/>
                      <a:pt x="1677" y="210067"/>
                      <a:pt x="0" y="210716"/>
                    </a:cubicBezTo>
                    <a:cubicBezTo>
                      <a:pt x="2164" y="211906"/>
                      <a:pt x="4435" y="213366"/>
                      <a:pt x="6707" y="214989"/>
                    </a:cubicBezTo>
                    <a:cubicBezTo>
                      <a:pt x="15252" y="221262"/>
                      <a:pt x="24609" y="230565"/>
                      <a:pt x="30720" y="239057"/>
                    </a:cubicBezTo>
                    <a:cubicBezTo>
                      <a:pt x="32614" y="241707"/>
                      <a:pt x="34452" y="244411"/>
                      <a:pt x="36345" y="247169"/>
                    </a:cubicBezTo>
                    <a:cubicBezTo>
                      <a:pt x="46027" y="261340"/>
                      <a:pt x="57979" y="278701"/>
                      <a:pt x="68851" y="282595"/>
                    </a:cubicBezTo>
                    <a:cubicBezTo>
                      <a:pt x="71014" y="283406"/>
                      <a:pt x="72853" y="284055"/>
                      <a:pt x="74854" y="284812"/>
                    </a:cubicBezTo>
                    <a:cubicBezTo>
                      <a:pt x="83291" y="288058"/>
                      <a:pt x="95406" y="292655"/>
                      <a:pt x="107575" y="295359"/>
                    </a:cubicBezTo>
                    <a:cubicBezTo>
                      <a:pt x="107089" y="288058"/>
                      <a:pt x="106278" y="282703"/>
                      <a:pt x="102924" y="274698"/>
                    </a:cubicBezTo>
                    <a:lnTo>
                      <a:pt x="102437" y="273401"/>
                    </a:lnTo>
                    <a:cubicBezTo>
                      <a:pt x="98002" y="262746"/>
                      <a:pt x="92540" y="249495"/>
                      <a:pt x="80857" y="243275"/>
                    </a:cubicBezTo>
                    <a:cubicBezTo>
                      <a:pt x="75882" y="240625"/>
                      <a:pt x="71176" y="240300"/>
                      <a:pt x="66957" y="239976"/>
                    </a:cubicBezTo>
                    <a:cubicBezTo>
                      <a:pt x="59548" y="239435"/>
                      <a:pt x="53058" y="239002"/>
                      <a:pt x="46135" y="230673"/>
                    </a:cubicBezTo>
                    <a:cubicBezTo>
                      <a:pt x="41267" y="224724"/>
                      <a:pt x="35480" y="219261"/>
                      <a:pt x="29044" y="215313"/>
                    </a:cubicBezTo>
                    <a:cubicBezTo>
                      <a:pt x="23798" y="212068"/>
                      <a:pt x="18173" y="209905"/>
                      <a:pt x="12386" y="209472"/>
                    </a:cubicBezTo>
                    <a:cubicBezTo>
                      <a:pt x="11142" y="209472"/>
                      <a:pt x="9952" y="209418"/>
                      <a:pt x="8816" y="209418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104D0BC-3DD4-ABF1-94B8-E95D972536AF}"/>
                  </a:ext>
                </a:extLst>
              </p:cNvPr>
              <p:cNvSpPr/>
              <p:nvPr/>
            </p:nvSpPr>
            <p:spPr>
              <a:xfrm>
                <a:off x="4610191" y="2286234"/>
                <a:ext cx="485745" cy="247601"/>
              </a:xfrm>
              <a:custGeom>
                <a:avLst/>
                <a:gdLst>
                  <a:gd name="connsiteX0" fmla="*/ 291823 w 485745"/>
                  <a:gd name="connsiteY0" fmla="*/ 0 h 247601"/>
                  <a:gd name="connsiteX1" fmla="*/ 290850 w 485745"/>
                  <a:gd name="connsiteY1" fmla="*/ 271 h 247601"/>
                  <a:gd name="connsiteX2" fmla="*/ 287930 w 485745"/>
                  <a:gd name="connsiteY2" fmla="*/ 13251 h 247601"/>
                  <a:gd name="connsiteX3" fmla="*/ 234710 w 485745"/>
                  <a:gd name="connsiteY3" fmla="*/ 16442 h 247601"/>
                  <a:gd name="connsiteX4" fmla="*/ 204800 w 485745"/>
                  <a:gd name="connsiteY4" fmla="*/ 23797 h 247601"/>
                  <a:gd name="connsiteX5" fmla="*/ 186466 w 485745"/>
                  <a:gd name="connsiteY5" fmla="*/ 32505 h 247601"/>
                  <a:gd name="connsiteX6" fmla="*/ 165589 w 485745"/>
                  <a:gd name="connsiteY6" fmla="*/ 43539 h 247601"/>
                  <a:gd name="connsiteX7" fmla="*/ 144658 w 485745"/>
                  <a:gd name="connsiteY7" fmla="*/ 49542 h 247601"/>
                  <a:gd name="connsiteX8" fmla="*/ 142494 w 485745"/>
                  <a:gd name="connsiteY8" fmla="*/ 50191 h 247601"/>
                  <a:gd name="connsiteX9" fmla="*/ 139520 w 485745"/>
                  <a:gd name="connsiteY9" fmla="*/ 49542 h 247601"/>
                  <a:gd name="connsiteX10" fmla="*/ 136437 w 485745"/>
                  <a:gd name="connsiteY10" fmla="*/ 48947 h 247601"/>
                  <a:gd name="connsiteX11" fmla="*/ 131461 w 485745"/>
                  <a:gd name="connsiteY11" fmla="*/ 52571 h 247601"/>
                  <a:gd name="connsiteX12" fmla="*/ 129568 w 485745"/>
                  <a:gd name="connsiteY12" fmla="*/ 67931 h 247601"/>
                  <a:gd name="connsiteX13" fmla="*/ 142116 w 485745"/>
                  <a:gd name="connsiteY13" fmla="*/ 75611 h 247601"/>
                  <a:gd name="connsiteX14" fmla="*/ 131840 w 485745"/>
                  <a:gd name="connsiteY14" fmla="*/ 83994 h 247601"/>
                  <a:gd name="connsiteX15" fmla="*/ 129622 w 485745"/>
                  <a:gd name="connsiteY15" fmla="*/ 98705 h 247601"/>
                  <a:gd name="connsiteX16" fmla="*/ 141521 w 485745"/>
                  <a:gd name="connsiteY16" fmla="*/ 103032 h 247601"/>
                  <a:gd name="connsiteX17" fmla="*/ 150229 w 485745"/>
                  <a:gd name="connsiteY17" fmla="*/ 100112 h 247601"/>
                  <a:gd name="connsiteX18" fmla="*/ 153798 w 485745"/>
                  <a:gd name="connsiteY18" fmla="*/ 103357 h 247601"/>
                  <a:gd name="connsiteX19" fmla="*/ 148606 w 485745"/>
                  <a:gd name="connsiteY19" fmla="*/ 111361 h 247601"/>
                  <a:gd name="connsiteX20" fmla="*/ 139952 w 485745"/>
                  <a:gd name="connsiteY20" fmla="*/ 110118 h 247601"/>
                  <a:gd name="connsiteX21" fmla="*/ 135734 w 485745"/>
                  <a:gd name="connsiteY21" fmla="*/ 113038 h 247601"/>
                  <a:gd name="connsiteX22" fmla="*/ 137032 w 485745"/>
                  <a:gd name="connsiteY22" fmla="*/ 131752 h 247601"/>
                  <a:gd name="connsiteX23" fmla="*/ 152500 w 485745"/>
                  <a:gd name="connsiteY23" fmla="*/ 148085 h 247601"/>
                  <a:gd name="connsiteX24" fmla="*/ 167590 w 485745"/>
                  <a:gd name="connsiteY24" fmla="*/ 160471 h 247601"/>
                  <a:gd name="connsiteX25" fmla="*/ 180083 w 485745"/>
                  <a:gd name="connsiteY25" fmla="*/ 165447 h 247601"/>
                  <a:gd name="connsiteX26" fmla="*/ 184681 w 485745"/>
                  <a:gd name="connsiteY26" fmla="*/ 164473 h 247601"/>
                  <a:gd name="connsiteX27" fmla="*/ 193659 w 485745"/>
                  <a:gd name="connsiteY27" fmla="*/ 156144 h 247601"/>
                  <a:gd name="connsiteX28" fmla="*/ 203394 w 485745"/>
                  <a:gd name="connsiteY28" fmla="*/ 148626 h 247601"/>
                  <a:gd name="connsiteX29" fmla="*/ 206856 w 485745"/>
                  <a:gd name="connsiteY29" fmla="*/ 150465 h 247601"/>
                  <a:gd name="connsiteX30" fmla="*/ 210101 w 485745"/>
                  <a:gd name="connsiteY30" fmla="*/ 168475 h 247601"/>
                  <a:gd name="connsiteX31" fmla="*/ 200906 w 485745"/>
                  <a:gd name="connsiteY31" fmla="*/ 192327 h 247601"/>
                  <a:gd name="connsiteX32" fmla="*/ 194308 w 485745"/>
                  <a:gd name="connsiteY32" fmla="*/ 207092 h 247601"/>
                  <a:gd name="connsiteX33" fmla="*/ 201826 w 485745"/>
                  <a:gd name="connsiteY33" fmla="*/ 203901 h 247601"/>
                  <a:gd name="connsiteX34" fmla="*/ 218376 w 485745"/>
                  <a:gd name="connsiteY34" fmla="*/ 196870 h 247601"/>
                  <a:gd name="connsiteX35" fmla="*/ 227570 w 485745"/>
                  <a:gd name="connsiteY35" fmla="*/ 192814 h 247601"/>
                  <a:gd name="connsiteX36" fmla="*/ 253802 w 485745"/>
                  <a:gd name="connsiteY36" fmla="*/ 186810 h 247601"/>
                  <a:gd name="connsiteX37" fmla="*/ 283116 w 485745"/>
                  <a:gd name="connsiteY37" fmla="*/ 189136 h 247601"/>
                  <a:gd name="connsiteX38" fmla="*/ 315405 w 485745"/>
                  <a:gd name="connsiteY38" fmla="*/ 202603 h 247601"/>
                  <a:gd name="connsiteX39" fmla="*/ 332658 w 485745"/>
                  <a:gd name="connsiteY39" fmla="*/ 219532 h 247601"/>
                  <a:gd name="connsiteX40" fmla="*/ 353372 w 485745"/>
                  <a:gd name="connsiteY40" fmla="*/ 238408 h 247601"/>
                  <a:gd name="connsiteX41" fmla="*/ 368462 w 485745"/>
                  <a:gd name="connsiteY41" fmla="*/ 244898 h 247601"/>
                  <a:gd name="connsiteX42" fmla="*/ 374790 w 485745"/>
                  <a:gd name="connsiteY42" fmla="*/ 243654 h 247601"/>
                  <a:gd name="connsiteX43" fmla="*/ 389123 w 485745"/>
                  <a:gd name="connsiteY43" fmla="*/ 240841 h 247601"/>
                  <a:gd name="connsiteX44" fmla="*/ 393936 w 485745"/>
                  <a:gd name="connsiteY44" fmla="*/ 240679 h 247601"/>
                  <a:gd name="connsiteX45" fmla="*/ 415841 w 485745"/>
                  <a:gd name="connsiteY45" fmla="*/ 245276 h 247601"/>
                  <a:gd name="connsiteX46" fmla="*/ 415895 w 485745"/>
                  <a:gd name="connsiteY46" fmla="*/ 245276 h 247601"/>
                  <a:gd name="connsiteX47" fmla="*/ 423629 w 485745"/>
                  <a:gd name="connsiteY47" fmla="*/ 247548 h 247601"/>
                  <a:gd name="connsiteX48" fmla="*/ 424927 w 485745"/>
                  <a:gd name="connsiteY48" fmla="*/ 247602 h 247601"/>
                  <a:gd name="connsiteX49" fmla="*/ 436664 w 485745"/>
                  <a:gd name="connsiteY49" fmla="*/ 245114 h 247601"/>
                  <a:gd name="connsiteX50" fmla="*/ 436772 w 485745"/>
                  <a:gd name="connsiteY50" fmla="*/ 240192 h 247601"/>
                  <a:gd name="connsiteX51" fmla="*/ 442829 w 485745"/>
                  <a:gd name="connsiteY51" fmla="*/ 223588 h 247601"/>
                  <a:gd name="connsiteX52" fmla="*/ 456892 w 485745"/>
                  <a:gd name="connsiteY52" fmla="*/ 214123 h 247601"/>
                  <a:gd name="connsiteX53" fmla="*/ 456892 w 485745"/>
                  <a:gd name="connsiteY53" fmla="*/ 214177 h 247601"/>
                  <a:gd name="connsiteX54" fmla="*/ 466411 w 485745"/>
                  <a:gd name="connsiteY54" fmla="*/ 208931 h 247601"/>
                  <a:gd name="connsiteX55" fmla="*/ 458244 w 485745"/>
                  <a:gd name="connsiteY55" fmla="*/ 195626 h 247601"/>
                  <a:gd name="connsiteX56" fmla="*/ 438881 w 485745"/>
                  <a:gd name="connsiteY56" fmla="*/ 158145 h 247601"/>
                  <a:gd name="connsiteX57" fmla="*/ 440449 w 485745"/>
                  <a:gd name="connsiteY57" fmla="*/ 101788 h 247601"/>
                  <a:gd name="connsiteX58" fmla="*/ 440720 w 485745"/>
                  <a:gd name="connsiteY58" fmla="*/ 100112 h 247601"/>
                  <a:gd name="connsiteX59" fmla="*/ 464788 w 485745"/>
                  <a:gd name="connsiteY59" fmla="*/ 65930 h 247601"/>
                  <a:gd name="connsiteX60" fmla="*/ 485665 w 485745"/>
                  <a:gd name="connsiteY60" fmla="*/ 37103 h 247601"/>
                  <a:gd name="connsiteX61" fmla="*/ 484042 w 485745"/>
                  <a:gd name="connsiteY61" fmla="*/ 19849 h 247601"/>
                  <a:gd name="connsiteX62" fmla="*/ 483880 w 485745"/>
                  <a:gd name="connsiteY62" fmla="*/ 19417 h 247601"/>
                  <a:gd name="connsiteX63" fmla="*/ 474253 w 485745"/>
                  <a:gd name="connsiteY63" fmla="*/ 24771 h 247601"/>
                  <a:gd name="connsiteX64" fmla="*/ 471332 w 485745"/>
                  <a:gd name="connsiteY64" fmla="*/ 24933 h 247601"/>
                  <a:gd name="connsiteX65" fmla="*/ 451699 w 485745"/>
                  <a:gd name="connsiteY65" fmla="*/ 23473 h 247601"/>
                  <a:gd name="connsiteX66" fmla="*/ 430119 w 485745"/>
                  <a:gd name="connsiteY66" fmla="*/ 20877 h 247601"/>
                  <a:gd name="connsiteX67" fmla="*/ 424008 w 485745"/>
                  <a:gd name="connsiteY67" fmla="*/ 21472 h 247601"/>
                  <a:gd name="connsiteX68" fmla="*/ 406754 w 485745"/>
                  <a:gd name="connsiteY68" fmla="*/ 24122 h 247601"/>
                  <a:gd name="connsiteX69" fmla="*/ 393774 w 485745"/>
                  <a:gd name="connsiteY69" fmla="*/ 20120 h 247601"/>
                  <a:gd name="connsiteX70" fmla="*/ 370626 w 485745"/>
                  <a:gd name="connsiteY70" fmla="*/ 10763 h 247601"/>
                  <a:gd name="connsiteX71" fmla="*/ 342339 w 485745"/>
                  <a:gd name="connsiteY71" fmla="*/ 10439 h 247601"/>
                  <a:gd name="connsiteX72" fmla="*/ 324383 w 485745"/>
                  <a:gd name="connsiteY72" fmla="*/ 11466 h 247601"/>
                  <a:gd name="connsiteX73" fmla="*/ 316270 w 485745"/>
                  <a:gd name="connsiteY73" fmla="*/ 10439 h 247601"/>
                  <a:gd name="connsiteX74" fmla="*/ 291823 w 485745"/>
                  <a:gd name="connsiteY74" fmla="*/ 0 h 247601"/>
                  <a:gd name="connsiteX75" fmla="*/ 56769 w 485745"/>
                  <a:gd name="connsiteY75" fmla="*/ 69608 h 247601"/>
                  <a:gd name="connsiteX76" fmla="*/ 47304 w 485745"/>
                  <a:gd name="connsiteY76" fmla="*/ 78370 h 247601"/>
                  <a:gd name="connsiteX77" fmla="*/ 42815 w 485745"/>
                  <a:gd name="connsiteY77" fmla="*/ 81290 h 247601"/>
                  <a:gd name="connsiteX78" fmla="*/ 28320 w 485745"/>
                  <a:gd name="connsiteY78" fmla="*/ 78045 h 247601"/>
                  <a:gd name="connsiteX79" fmla="*/ 25076 w 485745"/>
                  <a:gd name="connsiteY79" fmla="*/ 87402 h 247601"/>
                  <a:gd name="connsiteX80" fmla="*/ 30592 w 485745"/>
                  <a:gd name="connsiteY80" fmla="*/ 89511 h 247601"/>
                  <a:gd name="connsiteX81" fmla="*/ 31079 w 485745"/>
                  <a:gd name="connsiteY81" fmla="*/ 89511 h 247601"/>
                  <a:gd name="connsiteX82" fmla="*/ 31458 w 485745"/>
                  <a:gd name="connsiteY82" fmla="*/ 89511 h 247601"/>
                  <a:gd name="connsiteX83" fmla="*/ 39516 w 485745"/>
                  <a:gd name="connsiteY83" fmla="*/ 91079 h 247601"/>
                  <a:gd name="connsiteX84" fmla="*/ 48548 w 485745"/>
                  <a:gd name="connsiteY84" fmla="*/ 107089 h 247601"/>
                  <a:gd name="connsiteX85" fmla="*/ 53470 w 485745"/>
                  <a:gd name="connsiteY85" fmla="*/ 110496 h 247601"/>
                  <a:gd name="connsiteX86" fmla="*/ 64666 w 485745"/>
                  <a:gd name="connsiteY86" fmla="*/ 104060 h 247601"/>
                  <a:gd name="connsiteX87" fmla="*/ 81054 w 485745"/>
                  <a:gd name="connsiteY87" fmla="*/ 94703 h 247601"/>
                  <a:gd name="connsiteX88" fmla="*/ 71102 w 485745"/>
                  <a:gd name="connsiteY88" fmla="*/ 81723 h 247601"/>
                  <a:gd name="connsiteX89" fmla="*/ 60177 w 485745"/>
                  <a:gd name="connsiteY89" fmla="*/ 70689 h 247601"/>
                  <a:gd name="connsiteX90" fmla="*/ 56769 w 485745"/>
                  <a:gd name="connsiteY90" fmla="*/ 69608 h 247601"/>
                  <a:gd name="connsiteX91" fmla="*/ 105662 w 485745"/>
                  <a:gd name="connsiteY91" fmla="*/ 106602 h 247601"/>
                  <a:gd name="connsiteX92" fmla="*/ 101606 w 485745"/>
                  <a:gd name="connsiteY92" fmla="*/ 109739 h 247601"/>
                  <a:gd name="connsiteX93" fmla="*/ 99388 w 485745"/>
                  <a:gd name="connsiteY93" fmla="*/ 119420 h 247601"/>
                  <a:gd name="connsiteX94" fmla="*/ 107934 w 485745"/>
                  <a:gd name="connsiteY94" fmla="*/ 126451 h 247601"/>
                  <a:gd name="connsiteX95" fmla="*/ 110314 w 485745"/>
                  <a:gd name="connsiteY95" fmla="*/ 123098 h 247601"/>
                  <a:gd name="connsiteX96" fmla="*/ 105662 w 485745"/>
                  <a:gd name="connsiteY96" fmla="*/ 106602 h 247601"/>
                  <a:gd name="connsiteX97" fmla="*/ 60123 w 485745"/>
                  <a:gd name="connsiteY97" fmla="*/ 126505 h 247601"/>
                  <a:gd name="connsiteX98" fmla="*/ 38921 w 485745"/>
                  <a:gd name="connsiteY98" fmla="*/ 132509 h 247601"/>
                  <a:gd name="connsiteX99" fmla="*/ 18044 w 485745"/>
                  <a:gd name="connsiteY99" fmla="*/ 141865 h 247601"/>
                  <a:gd name="connsiteX100" fmla="*/ 6849 w 485745"/>
                  <a:gd name="connsiteY100" fmla="*/ 138620 h 247601"/>
                  <a:gd name="connsiteX101" fmla="*/ 2630 w 485745"/>
                  <a:gd name="connsiteY101" fmla="*/ 139864 h 247601"/>
                  <a:gd name="connsiteX102" fmla="*/ 9066 w 485745"/>
                  <a:gd name="connsiteY102" fmla="*/ 149221 h 247601"/>
                  <a:gd name="connsiteX103" fmla="*/ 4253 w 485745"/>
                  <a:gd name="connsiteY103" fmla="*/ 160579 h 247601"/>
                  <a:gd name="connsiteX104" fmla="*/ 15232 w 485745"/>
                  <a:gd name="connsiteY104" fmla="*/ 170963 h 247601"/>
                  <a:gd name="connsiteX105" fmla="*/ 25184 w 485745"/>
                  <a:gd name="connsiteY105" fmla="*/ 180320 h 247601"/>
                  <a:gd name="connsiteX106" fmla="*/ 21614 w 485745"/>
                  <a:gd name="connsiteY106" fmla="*/ 193679 h 247601"/>
                  <a:gd name="connsiteX107" fmla="*/ 22912 w 485745"/>
                  <a:gd name="connsiteY107" fmla="*/ 194653 h 247601"/>
                  <a:gd name="connsiteX108" fmla="*/ 32918 w 485745"/>
                  <a:gd name="connsiteY108" fmla="*/ 181997 h 247601"/>
                  <a:gd name="connsiteX109" fmla="*/ 48657 w 485745"/>
                  <a:gd name="connsiteY109" fmla="*/ 165933 h 247601"/>
                  <a:gd name="connsiteX110" fmla="*/ 57094 w 485745"/>
                  <a:gd name="connsiteY110" fmla="*/ 162905 h 247601"/>
                  <a:gd name="connsiteX111" fmla="*/ 61421 w 485745"/>
                  <a:gd name="connsiteY111" fmla="*/ 163608 h 247601"/>
                  <a:gd name="connsiteX112" fmla="*/ 66721 w 485745"/>
                  <a:gd name="connsiteY112" fmla="*/ 164311 h 247601"/>
                  <a:gd name="connsiteX113" fmla="*/ 70832 w 485745"/>
                  <a:gd name="connsiteY113" fmla="*/ 163932 h 247601"/>
                  <a:gd name="connsiteX114" fmla="*/ 84353 w 485745"/>
                  <a:gd name="connsiteY114" fmla="*/ 152250 h 247601"/>
                  <a:gd name="connsiteX115" fmla="*/ 99497 w 485745"/>
                  <a:gd name="connsiteY115" fmla="*/ 143218 h 247601"/>
                  <a:gd name="connsiteX116" fmla="*/ 101390 w 485745"/>
                  <a:gd name="connsiteY116" fmla="*/ 134239 h 247601"/>
                  <a:gd name="connsiteX117" fmla="*/ 95819 w 485745"/>
                  <a:gd name="connsiteY117" fmla="*/ 132941 h 247601"/>
                  <a:gd name="connsiteX118" fmla="*/ 94088 w 485745"/>
                  <a:gd name="connsiteY118" fmla="*/ 132995 h 247601"/>
                  <a:gd name="connsiteX119" fmla="*/ 92303 w 485745"/>
                  <a:gd name="connsiteY119" fmla="*/ 133050 h 247601"/>
                  <a:gd name="connsiteX120" fmla="*/ 86949 w 485745"/>
                  <a:gd name="connsiteY120" fmla="*/ 132238 h 247601"/>
                  <a:gd name="connsiteX121" fmla="*/ 65369 w 485745"/>
                  <a:gd name="connsiteY121" fmla="*/ 126884 h 247601"/>
                  <a:gd name="connsiteX122" fmla="*/ 60123 w 485745"/>
                  <a:gd name="connsiteY122" fmla="*/ 126505 h 247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485745" h="247601">
                    <a:moveTo>
                      <a:pt x="291823" y="0"/>
                    </a:moveTo>
                    <a:cubicBezTo>
                      <a:pt x="291391" y="0"/>
                      <a:pt x="291066" y="54"/>
                      <a:pt x="290850" y="271"/>
                    </a:cubicBezTo>
                    <a:cubicBezTo>
                      <a:pt x="288633" y="2272"/>
                      <a:pt x="296637" y="11953"/>
                      <a:pt x="287930" y="13251"/>
                    </a:cubicBezTo>
                    <a:cubicBezTo>
                      <a:pt x="279222" y="14603"/>
                      <a:pt x="248826" y="15739"/>
                      <a:pt x="234710" y="16442"/>
                    </a:cubicBezTo>
                    <a:cubicBezTo>
                      <a:pt x="220539" y="17091"/>
                      <a:pt x="210263" y="18768"/>
                      <a:pt x="204800" y="23797"/>
                    </a:cubicBezTo>
                    <a:cubicBezTo>
                      <a:pt x="199284" y="28773"/>
                      <a:pt x="195119" y="22824"/>
                      <a:pt x="186466" y="32505"/>
                    </a:cubicBezTo>
                    <a:cubicBezTo>
                      <a:pt x="177758" y="42187"/>
                      <a:pt x="173593" y="42511"/>
                      <a:pt x="165589" y="43539"/>
                    </a:cubicBezTo>
                    <a:cubicBezTo>
                      <a:pt x="157530" y="44512"/>
                      <a:pt x="148822" y="46838"/>
                      <a:pt x="144658" y="49542"/>
                    </a:cubicBezTo>
                    <a:cubicBezTo>
                      <a:pt x="143955" y="50029"/>
                      <a:pt x="143251" y="50191"/>
                      <a:pt x="142494" y="50191"/>
                    </a:cubicBezTo>
                    <a:cubicBezTo>
                      <a:pt x="141521" y="50191"/>
                      <a:pt x="140493" y="49921"/>
                      <a:pt x="139520" y="49542"/>
                    </a:cubicBezTo>
                    <a:cubicBezTo>
                      <a:pt x="138492" y="49272"/>
                      <a:pt x="137465" y="48947"/>
                      <a:pt x="136437" y="48947"/>
                    </a:cubicBezTo>
                    <a:cubicBezTo>
                      <a:pt x="134814" y="48947"/>
                      <a:pt x="133138" y="49704"/>
                      <a:pt x="131461" y="52571"/>
                    </a:cubicBezTo>
                    <a:cubicBezTo>
                      <a:pt x="126972" y="60251"/>
                      <a:pt x="126972" y="65227"/>
                      <a:pt x="129568" y="67931"/>
                    </a:cubicBezTo>
                    <a:cubicBezTo>
                      <a:pt x="132110" y="70581"/>
                      <a:pt x="141467" y="70257"/>
                      <a:pt x="142116" y="75611"/>
                    </a:cubicBezTo>
                    <a:cubicBezTo>
                      <a:pt x="142765" y="80966"/>
                      <a:pt x="136329" y="77666"/>
                      <a:pt x="131840" y="83994"/>
                    </a:cubicBezTo>
                    <a:cubicBezTo>
                      <a:pt x="127350" y="90322"/>
                      <a:pt x="126701" y="94379"/>
                      <a:pt x="129622" y="98705"/>
                    </a:cubicBezTo>
                    <a:cubicBezTo>
                      <a:pt x="132543" y="103032"/>
                      <a:pt x="133787" y="103032"/>
                      <a:pt x="141521" y="103032"/>
                    </a:cubicBezTo>
                    <a:cubicBezTo>
                      <a:pt x="146605" y="103032"/>
                      <a:pt x="148336" y="100112"/>
                      <a:pt x="150229" y="100112"/>
                    </a:cubicBezTo>
                    <a:cubicBezTo>
                      <a:pt x="151202" y="100112"/>
                      <a:pt x="152230" y="100923"/>
                      <a:pt x="153798" y="103357"/>
                    </a:cubicBezTo>
                    <a:cubicBezTo>
                      <a:pt x="158287" y="110388"/>
                      <a:pt x="154123" y="111361"/>
                      <a:pt x="148606" y="111361"/>
                    </a:cubicBezTo>
                    <a:cubicBezTo>
                      <a:pt x="145469" y="111361"/>
                      <a:pt x="142440" y="110118"/>
                      <a:pt x="139952" y="110118"/>
                    </a:cubicBezTo>
                    <a:cubicBezTo>
                      <a:pt x="138167" y="110118"/>
                      <a:pt x="136707" y="110766"/>
                      <a:pt x="135734" y="113038"/>
                    </a:cubicBezTo>
                    <a:cubicBezTo>
                      <a:pt x="133516" y="118393"/>
                      <a:pt x="132218" y="123044"/>
                      <a:pt x="137032" y="131752"/>
                    </a:cubicBezTo>
                    <a:cubicBezTo>
                      <a:pt x="141845" y="140459"/>
                      <a:pt x="145090" y="144137"/>
                      <a:pt x="152500" y="148085"/>
                    </a:cubicBezTo>
                    <a:cubicBezTo>
                      <a:pt x="159910" y="152087"/>
                      <a:pt x="162127" y="156090"/>
                      <a:pt x="167590" y="160471"/>
                    </a:cubicBezTo>
                    <a:cubicBezTo>
                      <a:pt x="171484" y="163554"/>
                      <a:pt x="176027" y="165447"/>
                      <a:pt x="180083" y="165447"/>
                    </a:cubicBezTo>
                    <a:cubicBezTo>
                      <a:pt x="181706" y="165447"/>
                      <a:pt x="183221" y="165176"/>
                      <a:pt x="184681" y="164473"/>
                    </a:cubicBezTo>
                    <a:cubicBezTo>
                      <a:pt x="189494" y="162147"/>
                      <a:pt x="190143" y="160471"/>
                      <a:pt x="193659" y="156144"/>
                    </a:cubicBezTo>
                    <a:cubicBezTo>
                      <a:pt x="196309" y="152899"/>
                      <a:pt x="199987" y="148626"/>
                      <a:pt x="203394" y="148626"/>
                    </a:cubicBezTo>
                    <a:cubicBezTo>
                      <a:pt x="204584" y="148626"/>
                      <a:pt x="205774" y="149167"/>
                      <a:pt x="206856" y="150465"/>
                    </a:cubicBezTo>
                    <a:cubicBezTo>
                      <a:pt x="211020" y="155441"/>
                      <a:pt x="212967" y="162147"/>
                      <a:pt x="210101" y="168475"/>
                    </a:cubicBezTo>
                    <a:cubicBezTo>
                      <a:pt x="207180" y="174803"/>
                      <a:pt x="205449" y="187027"/>
                      <a:pt x="200906" y="192327"/>
                    </a:cubicBezTo>
                    <a:cubicBezTo>
                      <a:pt x="196742" y="197303"/>
                      <a:pt x="193929" y="197681"/>
                      <a:pt x="194308" y="207092"/>
                    </a:cubicBezTo>
                    <a:lnTo>
                      <a:pt x="201826" y="203901"/>
                    </a:lnTo>
                    <a:lnTo>
                      <a:pt x="218376" y="196870"/>
                    </a:lnTo>
                    <a:cubicBezTo>
                      <a:pt x="222378" y="195139"/>
                      <a:pt x="225190" y="193895"/>
                      <a:pt x="227570" y="192814"/>
                    </a:cubicBezTo>
                    <a:cubicBezTo>
                      <a:pt x="237468" y="188325"/>
                      <a:pt x="240875" y="186810"/>
                      <a:pt x="253802" y="186810"/>
                    </a:cubicBezTo>
                    <a:cubicBezTo>
                      <a:pt x="261590" y="186810"/>
                      <a:pt x="272136" y="187081"/>
                      <a:pt x="283116" y="189136"/>
                    </a:cubicBezTo>
                    <a:cubicBezTo>
                      <a:pt x="294366" y="191191"/>
                      <a:pt x="305994" y="195139"/>
                      <a:pt x="315405" y="202603"/>
                    </a:cubicBezTo>
                    <a:cubicBezTo>
                      <a:pt x="323626" y="209039"/>
                      <a:pt x="328169" y="214340"/>
                      <a:pt x="332658" y="219532"/>
                    </a:cubicBezTo>
                    <a:cubicBezTo>
                      <a:pt x="337742" y="225481"/>
                      <a:pt x="342772" y="231214"/>
                      <a:pt x="353372" y="238408"/>
                    </a:cubicBezTo>
                    <a:cubicBezTo>
                      <a:pt x="360782" y="243383"/>
                      <a:pt x="364947" y="244898"/>
                      <a:pt x="368462" y="244898"/>
                    </a:cubicBezTo>
                    <a:cubicBezTo>
                      <a:pt x="370626" y="244898"/>
                      <a:pt x="372518" y="244357"/>
                      <a:pt x="374790" y="243654"/>
                    </a:cubicBezTo>
                    <a:cubicBezTo>
                      <a:pt x="378414" y="242572"/>
                      <a:pt x="382741" y="241328"/>
                      <a:pt x="389123" y="240841"/>
                    </a:cubicBezTo>
                    <a:cubicBezTo>
                      <a:pt x="390799" y="240733"/>
                      <a:pt x="392422" y="240679"/>
                      <a:pt x="393936" y="240679"/>
                    </a:cubicBezTo>
                    <a:cubicBezTo>
                      <a:pt x="404050" y="240679"/>
                      <a:pt x="410432" y="243167"/>
                      <a:pt x="415841" y="245276"/>
                    </a:cubicBezTo>
                    <a:lnTo>
                      <a:pt x="415895" y="245276"/>
                    </a:lnTo>
                    <a:cubicBezTo>
                      <a:pt x="418707" y="246412"/>
                      <a:pt x="421249" y="247332"/>
                      <a:pt x="423629" y="247548"/>
                    </a:cubicBezTo>
                    <a:cubicBezTo>
                      <a:pt x="424062" y="247602"/>
                      <a:pt x="424495" y="247602"/>
                      <a:pt x="424927" y="247602"/>
                    </a:cubicBezTo>
                    <a:cubicBezTo>
                      <a:pt x="429092" y="247602"/>
                      <a:pt x="433635" y="246250"/>
                      <a:pt x="436664" y="245114"/>
                    </a:cubicBezTo>
                    <a:cubicBezTo>
                      <a:pt x="436555" y="243492"/>
                      <a:pt x="436610" y="241815"/>
                      <a:pt x="436772" y="240192"/>
                    </a:cubicBezTo>
                    <a:cubicBezTo>
                      <a:pt x="437421" y="233918"/>
                      <a:pt x="439909" y="228077"/>
                      <a:pt x="442829" y="223588"/>
                    </a:cubicBezTo>
                    <a:cubicBezTo>
                      <a:pt x="445642" y="219207"/>
                      <a:pt x="451266" y="216665"/>
                      <a:pt x="456892" y="214123"/>
                    </a:cubicBezTo>
                    <a:lnTo>
                      <a:pt x="456892" y="214177"/>
                    </a:lnTo>
                    <a:cubicBezTo>
                      <a:pt x="461705" y="212014"/>
                      <a:pt x="466519" y="209851"/>
                      <a:pt x="466411" y="208931"/>
                    </a:cubicBezTo>
                    <a:cubicBezTo>
                      <a:pt x="466302" y="207038"/>
                      <a:pt x="462679" y="201900"/>
                      <a:pt x="458244" y="195626"/>
                    </a:cubicBezTo>
                    <a:cubicBezTo>
                      <a:pt x="450888" y="185188"/>
                      <a:pt x="441531" y="171991"/>
                      <a:pt x="438881" y="158145"/>
                    </a:cubicBezTo>
                    <a:cubicBezTo>
                      <a:pt x="434608" y="136403"/>
                      <a:pt x="437313" y="120610"/>
                      <a:pt x="440449" y="101788"/>
                    </a:cubicBezTo>
                    <a:lnTo>
                      <a:pt x="440720" y="100112"/>
                    </a:lnTo>
                    <a:cubicBezTo>
                      <a:pt x="442559" y="89241"/>
                      <a:pt x="453700" y="77558"/>
                      <a:pt x="464788" y="65930"/>
                    </a:cubicBezTo>
                    <a:cubicBezTo>
                      <a:pt x="475172" y="55059"/>
                      <a:pt x="485395" y="44242"/>
                      <a:pt x="485665" y="37103"/>
                    </a:cubicBezTo>
                    <a:cubicBezTo>
                      <a:pt x="485935" y="28827"/>
                      <a:pt x="485557" y="23960"/>
                      <a:pt x="484042" y="19849"/>
                    </a:cubicBezTo>
                    <a:lnTo>
                      <a:pt x="483880" y="19417"/>
                    </a:lnTo>
                    <a:cubicBezTo>
                      <a:pt x="481067" y="22554"/>
                      <a:pt x="478147" y="24230"/>
                      <a:pt x="474253" y="24771"/>
                    </a:cubicBezTo>
                    <a:cubicBezTo>
                      <a:pt x="473442" y="24879"/>
                      <a:pt x="472468" y="24933"/>
                      <a:pt x="471332" y="24933"/>
                    </a:cubicBezTo>
                    <a:cubicBezTo>
                      <a:pt x="465762" y="24933"/>
                      <a:pt x="456783" y="23689"/>
                      <a:pt x="451699" y="23473"/>
                    </a:cubicBezTo>
                    <a:cubicBezTo>
                      <a:pt x="446886" y="23203"/>
                      <a:pt x="438070" y="20877"/>
                      <a:pt x="430119" y="20877"/>
                    </a:cubicBezTo>
                    <a:cubicBezTo>
                      <a:pt x="427956" y="20877"/>
                      <a:pt x="425901" y="21039"/>
                      <a:pt x="424008" y="21472"/>
                    </a:cubicBezTo>
                    <a:cubicBezTo>
                      <a:pt x="419032" y="22608"/>
                      <a:pt x="412758" y="24122"/>
                      <a:pt x="406754" y="24122"/>
                    </a:cubicBezTo>
                    <a:cubicBezTo>
                      <a:pt x="401941" y="24122"/>
                      <a:pt x="397344" y="23148"/>
                      <a:pt x="393774" y="20120"/>
                    </a:cubicBezTo>
                    <a:cubicBezTo>
                      <a:pt x="385769" y="13413"/>
                      <a:pt x="384471" y="10763"/>
                      <a:pt x="370626" y="10763"/>
                    </a:cubicBezTo>
                    <a:cubicBezTo>
                      <a:pt x="356780" y="10763"/>
                      <a:pt x="350344" y="10439"/>
                      <a:pt x="342339" y="10439"/>
                    </a:cubicBezTo>
                    <a:cubicBezTo>
                      <a:pt x="336985" y="10439"/>
                      <a:pt x="330332" y="11466"/>
                      <a:pt x="324383" y="11466"/>
                    </a:cubicBezTo>
                    <a:cubicBezTo>
                      <a:pt x="321408" y="11466"/>
                      <a:pt x="318650" y="11196"/>
                      <a:pt x="316270" y="10439"/>
                    </a:cubicBezTo>
                    <a:cubicBezTo>
                      <a:pt x="309888" y="8167"/>
                      <a:pt x="296042" y="0"/>
                      <a:pt x="291823" y="0"/>
                    </a:cubicBezTo>
                    <a:moveTo>
                      <a:pt x="56769" y="69608"/>
                    </a:moveTo>
                    <a:cubicBezTo>
                      <a:pt x="53524" y="69608"/>
                      <a:pt x="51739" y="73502"/>
                      <a:pt x="47304" y="78370"/>
                    </a:cubicBezTo>
                    <a:cubicBezTo>
                      <a:pt x="45303" y="80533"/>
                      <a:pt x="44113" y="81290"/>
                      <a:pt x="42815" y="81290"/>
                    </a:cubicBezTo>
                    <a:cubicBezTo>
                      <a:pt x="40273" y="81290"/>
                      <a:pt x="37461" y="78532"/>
                      <a:pt x="28320" y="78045"/>
                    </a:cubicBezTo>
                    <a:cubicBezTo>
                      <a:pt x="18044" y="78694"/>
                      <a:pt x="22533" y="83399"/>
                      <a:pt x="25076" y="87402"/>
                    </a:cubicBezTo>
                    <a:cubicBezTo>
                      <a:pt x="26319" y="89403"/>
                      <a:pt x="28212" y="89511"/>
                      <a:pt x="30592" y="89511"/>
                    </a:cubicBezTo>
                    <a:cubicBezTo>
                      <a:pt x="30754" y="89511"/>
                      <a:pt x="30917" y="89511"/>
                      <a:pt x="31079" y="89511"/>
                    </a:cubicBezTo>
                    <a:lnTo>
                      <a:pt x="31458" y="89511"/>
                    </a:lnTo>
                    <a:cubicBezTo>
                      <a:pt x="33783" y="89511"/>
                      <a:pt x="36487" y="89565"/>
                      <a:pt x="39516" y="91079"/>
                    </a:cubicBezTo>
                    <a:cubicBezTo>
                      <a:pt x="46277" y="94379"/>
                      <a:pt x="41734" y="98760"/>
                      <a:pt x="48548" y="107089"/>
                    </a:cubicBezTo>
                    <a:cubicBezTo>
                      <a:pt x="50550" y="109577"/>
                      <a:pt x="52118" y="110496"/>
                      <a:pt x="53470" y="110496"/>
                    </a:cubicBezTo>
                    <a:cubicBezTo>
                      <a:pt x="56715" y="110496"/>
                      <a:pt x="58987" y="105520"/>
                      <a:pt x="64666" y="104060"/>
                    </a:cubicBezTo>
                    <a:cubicBezTo>
                      <a:pt x="72670" y="102059"/>
                      <a:pt x="77538" y="102437"/>
                      <a:pt x="81054" y="94703"/>
                    </a:cubicBezTo>
                    <a:cubicBezTo>
                      <a:pt x="84623" y="87023"/>
                      <a:pt x="77214" y="89349"/>
                      <a:pt x="71102" y="81723"/>
                    </a:cubicBezTo>
                    <a:cubicBezTo>
                      <a:pt x="64990" y="74043"/>
                      <a:pt x="65964" y="74043"/>
                      <a:pt x="60177" y="70689"/>
                    </a:cubicBezTo>
                    <a:cubicBezTo>
                      <a:pt x="58770" y="69986"/>
                      <a:pt x="57689" y="69608"/>
                      <a:pt x="56769" y="69608"/>
                    </a:cubicBezTo>
                    <a:moveTo>
                      <a:pt x="105662" y="106602"/>
                    </a:moveTo>
                    <a:cubicBezTo>
                      <a:pt x="104418" y="106602"/>
                      <a:pt x="103120" y="107521"/>
                      <a:pt x="101606" y="109739"/>
                    </a:cubicBezTo>
                    <a:cubicBezTo>
                      <a:pt x="96792" y="114066"/>
                      <a:pt x="94521" y="116067"/>
                      <a:pt x="99388" y="119420"/>
                    </a:cubicBezTo>
                    <a:cubicBezTo>
                      <a:pt x="102742" y="121746"/>
                      <a:pt x="105770" y="126451"/>
                      <a:pt x="107934" y="126451"/>
                    </a:cubicBezTo>
                    <a:cubicBezTo>
                      <a:pt x="108908" y="126451"/>
                      <a:pt x="109719" y="125586"/>
                      <a:pt x="110314" y="123098"/>
                    </a:cubicBezTo>
                    <a:cubicBezTo>
                      <a:pt x="111828" y="116932"/>
                      <a:pt x="109665" y="106602"/>
                      <a:pt x="105662" y="106602"/>
                    </a:cubicBezTo>
                    <a:moveTo>
                      <a:pt x="60123" y="126505"/>
                    </a:moveTo>
                    <a:cubicBezTo>
                      <a:pt x="53849" y="126505"/>
                      <a:pt x="49468" y="128236"/>
                      <a:pt x="38921" y="132509"/>
                    </a:cubicBezTo>
                    <a:cubicBezTo>
                      <a:pt x="29943" y="137863"/>
                      <a:pt x="25778" y="141865"/>
                      <a:pt x="18044" y="141865"/>
                    </a:cubicBezTo>
                    <a:cubicBezTo>
                      <a:pt x="12203" y="141865"/>
                      <a:pt x="10418" y="138620"/>
                      <a:pt x="6849" y="138620"/>
                    </a:cubicBezTo>
                    <a:cubicBezTo>
                      <a:pt x="5713" y="138620"/>
                      <a:pt x="4361" y="138945"/>
                      <a:pt x="2630" y="139864"/>
                    </a:cubicBezTo>
                    <a:cubicBezTo>
                      <a:pt x="-4455" y="143542"/>
                      <a:pt x="4523" y="144191"/>
                      <a:pt x="9066" y="149221"/>
                    </a:cubicBezTo>
                    <a:cubicBezTo>
                      <a:pt x="13555" y="154251"/>
                      <a:pt x="7768" y="154900"/>
                      <a:pt x="4253" y="160579"/>
                    </a:cubicBezTo>
                    <a:cubicBezTo>
                      <a:pt x="737" y="166258"/>
                      <a:pt x="6524" y="168584"/>
                      <a:pt x="15232" y="170963"/>
                    </a:cubicBezTo>
                    <a:cubicBezTo>
                      <a:pt x="23940" y="173289"/>
                      <a:pt x="23940" y="172261"/>
                      <a:pt x="25184" y="180320"/>
                    </a:cubicBezTo>
                    <a:cubicBezTo>
                      <a:pt x="26482" y="188325"/>
                      <a:pt x="21019" y="190326"/>
                      <a:pt x="21614" y="193679"/>
                    </a:cubicBezTo>
                    <a:cubicBezTo>
                      <a:pt x="21722" y="194328"/>
                      <a:pt x="22209" y="194653"/>
                      <a:pt x="22912" y="194653"/>
                    </a:cubicBezTo>
                    <a:cubicBezTo>
                      <a:pt x="25670" y="194653"/>
                      <a:pt x="31836" y="189515"/>
                      <a:pt x="32918" y="181997"/>
                    </a:cubicBezTo>
                    <a:cubicBezTo>
                      <a:pt x="34216" y="172640"/>
                      <a:pt x="37731" y="172640"/>
                      <a:pt x="48657" y="165933"/>
                    </a:cubicBezTo>
                    <a:cubicBezTo>
                      <a:pt x="52497" y="163608"/>
                      <a:pt x="54985" y="162905"/>
                      <a:pt x="57094" y="162905"/>
                    </a:cubicBezTo>
                    <a:cubicBezTo>
                      <a:pt x="58608" y="162905"/>
                      <a:pt x="59906" y="163283"/>
                      <a:pt x="61421" y="163608"/>
                    </a:cubicBezTo>
                    <a:cubicBezTo>
                      <a:pt x="62881" y="163986"/>
                      <a:pt x="64558" y="164311"/>
                      <a:pt x="66721" y="164311"/>
                    </a:cubicBezTo>
                    <a:cubicBezTo>
                      <a:pt x="67911" y="164311"/>
                      <a:pt x="69263" y="164203"/>
                      <a:pt x="70832" y="163932"/>
                    </a:cubicBezTo>
                    <a:cubicBezTo>
                      <a:pt x="82135" y="161931"/>
                      <a:pt x="78890" y="160254"/>
                      <a:pt x="84353" y="152250"/>
                    </a:cubicBezTo>
                    <a:cubicBezTo>
                      <a:pt x="89815" y="144245"/>
                      <a:pt x="91438" y="147598"/>
                      <a:pt x="99497" y="143218"/>
                    </a:cubicBezTo>
                    <a:cubicBezTo>
                      <a:pt x="107501" y="138891"/>
                      <a:pt x="106582" y="136890"/>
                      <a:pt x="101390" y="134239"/>
                    </a:cubicBezTo>
                    <a:cubicBezTo>
                      <a:pt x="99334" y="133158"/>
                      <a:pt x="97550" y="132941"/>
                      <a:pt x="95819" y="132941"/>
                    </a:cubicBezTo>
                    <a:cubicBezTo>
                      <a:pt x="95224" y="132941"/>
                      <a:pt x="94683" y="132941"/>
                      <a:pt x="94088" y="132995"/>
                    </a:cubicBezTo>
                    <a:cubicBezTo>
                      <a:pt x="93493" y="133050"/>
                      <a:pt x="92898" y="133050"/>
                      <a:pt x="92303" y="133050"/>
                    </a:cubicBezTo>
                    <a:cubicBezTo>
                      <a:pt x="90735" y="133050"/>
                      <a:pt x="89004" y="132887"/>
                      <a:pt x="86949" y="132238"/>
                    </a:cubicBezTo>
                    <a:cubicBezTo>
                      <a:pt x="80837" y="130237"/>
                      <a:pt x="75050" y="127911"/>
                      <a:pt x="65369" y="126884"/>
                    </a:cubicBezTo>
                    <a:cubicBezTo>
                      <a:pt x="63368" y="126613"/>
                      <a:pt x="61691" y="126505"/>
                      <a:pt x="60123" y="126505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E0A9A56-76EA-387B-6B13-230A26C0B181}"/>
                  </a:ext>
                </a:extLst>
              </p:cNvPr>
              <p:cNvSpPr/>
              <p:nvPr/>
            </p:nvSpPr>
            <p:spPr>
              <a:xfrm>
                <a:off x="4537579" y="2483591"/>
                <a:ext cx="570500" cy="273562"/>
              </a:xfrm>
              <a:custGeom>
                <a:avLst/>
                <a:gdLst>
                  <a:gd name="connsiteX0" fmla="*/ 326252 w 570500"/>
                  <a:gd name="connsiteY0" fmla="*/ 0 h 273562"/>
                  <a:gd name="connsiteX1" fmla="*/ 304131 w 570500"/>
                  <a:gd name="connsiteY1" fmla="*/ 5138 h 273562"/>
                  <a:gd name="connsiteX2" fmla="*/ 294720 w 570500"/>
                  <a:gd name="connsiteY2" fmla="*/ 9303 h 273562"/>
                  <a:gd name="connsiteX3" fmla="*/ 278224 w 570500"/>
                  <a:gd name="connsiteY3" fmla="*/ 16334 h 273562"/>
                  <a:gd name="connsiteX4" fmla="*/ 266812 w 570500"/>
                  <a:gd name="connsiteY4" fmla="*/ 21147 h 273562"/>
                  <a:gd name="connsiteX5" fmla="*/ 269192 w 570500"/>
                  <a:gd name="connsiteY5" fmla="*/ 39590 h 273562"/>
                  <a:gd name="connsiteX6" fmla="*/ 272383 w 570500"/>
                  <a:gd name="connsiteY6" fmla="*/ 67985 h 273562"/>
                  <a:gd name="connsiteX7" fmla="*/ 258916 w 570500"/>
                  <a:gd name="connsiteY7" fmla="*/ 91999 h 273562"/>
                  <a:gd name="connsiteX8" fmla="*/ 238309 w 570500"/>
                  <a:gd name="connsiteY8" fmla="*/ 114715 h 273562"/>
                  <a:gd name="connsiteX9" fmla="*/ 216080 w 570500"/>
                  <a:gd name="connsiteY9" fmla="*/ 119150 h 273562"/>
                  <a:gd name="connsiteX10" fmla="*/ 208075 w 570500"/>
                  <a:gd name="connsiteY10" fmla="*/ 117743 h 273562"/>
                  <a:gd name="connsiteX11" fmla="*/ 182980 w 570500"/>
                  <a:gd name="connsiteY11" fmla="*/ 94000 h 273562"/>
                  <a:gd name="connsiteX12" fmla="*/ 162698 w 570500"/>
                  <a:gd name="connsiteY12" fmla="*/ 68959 h 273562"/>
                  <a:gd name="connsiteX13" fmla="*/ 137927 w 570500"/>
                  <a:gd name="connsiteY13" fmla="*/ 49921 h 273562"/>
                  <a:gd name="connsiteX14" fmla="*/ 111534 w 570500"/>
                  <a:gd name="connsiteY14" fmla="*/ 38346 h 273562"/>
                  <a:gd name="connsiteX15" fmla="*/ 105422 w 570500"/>
                  <a:gd name="connsiteY15" fmla="*/ 38563 h 273562"/>
                  <a:gd name="connsiteX16" fmla="*/ 69672 w 570500"/>
                  <a:gd name="connsiteY16" fmla="*/ 45269 h 273562"/>
                  <a:gd name="connsiteX17" fmla="*/ 45225 w 570500"/>
                  <a:gd name="connsiteY17" fmla="*/ 63983 h 273562"/>
                  <a:gd name="connsiteX18" fmla="*/ 36193 w 570500"/>
                  <a:gd name="connsiteY18" fmla="*/ 93675 h 273562"/>
                  <a:gd name="connsiteX19" fmla="*/ 27215 w 570500"/>
                  <a:gd name="connsiteY19" fmla="*/ 123368 h 273562"/>
                  <a:gd name="connsiteX20" fmla="*/ 5310 w 570500"/>
                  <a:gd name="connsiteY20" fmla="*/ 152736 h 273562"/>
                  <a:gd name="connsiteX21" fmla="*/ 2552 w 570500"/>
                  <a:gd name="connsiteY21" fmla="*/ 187621 h 273562"/>
                  <a:gd name="connsiteX22" fmla="*/ 497 w 570500"/>
                  <a:gd name="connsiteY22" fmla="*/ 223101 h 273562"/>
                  <a:gd name="connsiteX23" fmla="*/ 24078 w 570500"/>
                  <a:gd name="connsiteY23" fmla="*/ 212338 h 273562"/>
                  <a:gd name="connsiteX24" fmla="*/ 66427 w 570500"/>
                  <a:gd name="connsiteY24" fmla="*/ 193246 h 273562"/>
                  <a:gd name="connsiteX25" fmla="*/ 96227 w 570500"/>
                  <a:gd name="connsiteY25" fmla="*/ 187135 h 273562"/>
                  <a:gd name="connsiteX26" fmla="*/ 116509 w 570500"/>
                  <a:gd name="connsiteY26" fmla="*/ 189136 h 273562"/>
                  <a:gd name="connsiteX27" fmla="*/ 124730 w 570500"/>
                  <a:gd name="connsiteY27" fmla="*/ 190217 h 273562"/>
                  <a:gd name="connsiteX28" fmla="*/ 127164 w 570500"/>
                  <a:gd name="connsiteY28" fmla="*/ 190326 h 273562"/>
                  <a:gd name="connsiteX29" fmla="*/ 135547 w 570500"/>
                  <a:gd name="connsiteY29" fmla="*/ 189028 h 273562"/>
                  <a:gd name="connsiteX30" fmla="*/ 146364 w 570500"/>
                  <a:gd name="connsiteY30" fmla="*/ 187297 h 273562"/>
                  <a:gd name="connsiteX31" fmla="*/ 153774 w 570500"/>
                  <a:gd name="connsiteY31" fmla="*/ 187946 h 273562"/>
                  <a:gd name="connsiteX32" fmla="*/ 164429 w 570500"/>
                  <a:gd name="connsiteY32" fmla="*/ 190109 h 273562"/>
                  <a:gd name="connsiteX33" fmla="*/ 185522 w 570500"/>
                  <a:gd name="connsiteY33" fmla="*/ 191894 h 273562"/>
                  <a:gd name="connsiteX34" fmla="*/ 203208 w 570500"/>
                  <a:gd name="connsiteY34" fmla="*/ 190758 h 273562"/>
                  <a:gd name="connsiteX35" fmla="*/ 213268 w 570500"/>
                  <a:gd name="connsiteY35" fmla="*/ 190001 h 273562"/>
                  <a:gd name="connsiteX36" fmla="*/ 226519 w 570500"/>
                  <a:gd name="connsiteY36" fmla="*/ 191678 h 273562"/>
                  <a:gd name="connsiteX37" fmla="*/ 240094 w 570500"/>
                  <a:gd name="connsiteY37" fmla="*/ 195518 h 273562"/>
                  <a:gd name="connsiteX38" fmla="*/ 258645 w 570500"/>
                  <a:gd name="connsiteY38" fmla="*/ 198925 h 273562"/>
                  <a:gd name="connsiteX39" fmla="*/ 259348 w 570500"/>
                  <a:gd name="connsiteY39" fmla="*/ 198925 h 273562"/>
                  <a:gd name="connsiteX40" fmla="*/ 274059 w 570500"/>
                  <a:gd name="connsiteY40" fmla="*/ 196275 h 273562"/>
                  <a:gd name="connsiteX41" fmla="*/ 292557 w 570500"/>
                  <a:gd name="connsiteY41" fmla="*/ 187730 h 273562"/>
                  <a:gd name="connsiteX42" fmla="*/ 292611 w 570500"/>
                  <a:gd name="connsiteY42" fmla="*/ 187675 h 273562"/>
                  <a:gd name="connsiteX43" fmla="*/ 292665 w 570500"/>
                  <a:gd name="connsiteY43" fmla="*/ 187621 h 273562"/>
                  <a:gd name="connsiteX44" fmla="*/ 292719 w 570500"/>
                  <a:gd name="connsiteY44" fmla="*/ 187621 h 273562"/>
                  <a:gd name="connsiteX45" fmla="*/ 303698 w 570500"/>
                  <a:gd name="connsiteY45" fmla="*/ 184917 h 273562"/>
                  <a:gd name="connsiteX46" fmla="*/ 308620 w 570500"/>
                  <a:gd name="connsiteY46" fmla="*/ 185404 h 273562"/>
                  <a:gd name="connsiteX47" fmla="*/ 323872 w 570500"/>
                  <a:gd name="connsiteY47" fmla="*/ 196221 h 273562"/>
                  <a:gd name="connsiteX48" fmla="*/ 323872 w 570500"/>
                  <a:gd name="connsiteY48" fmla="*/ 196275 h 273562"/>
                  <a:gd name="connsiteX49" fmla="*/ 323926 w 570500"/>
                  <a:gd name="connsiteY49" fmla="*/ 196383 h 273562"/>
                  <a:gd name="connsiteX50" fmla="*/ 333121 w 570500"/>
                  <a:gd name="connsiteY50" fmla="*/ 204658 h 273562"/>
                  <a:gd name="connsiteX51" fmla="*/ 351726 w 570500"/>
                  <a:gd name="connsiteY51" fmla="*/ 209418 h 273562"/>
                  <a:gd name="connsiteX52" fmla="*/ 359406 w 570500"/>
                  <a:gd name="connsiteY52" fmla="*/ 210445 h 273562"/>
                  <a:gd name="connsiteX53" fmla="*/ 386286 w 570500"/>
                  <a:gd name="connsiteY53" fmla="*/ 220938 h 273562"/>
                  <a:gd name="connsiteX54" fmla="*/ 424038 w 570500"/>
                  <a:gd name="connsiteY54" fmla="*/ 252199 h 273562"/>
                  <a:gd name="connsiteX55" fmla="*/ 434638 w 570500"/>
                  <a:gd name="connsiteY55" fmla="*/ 261069 h 273562"/>
                  <a:gd name="connsiteX56" fmla="*/ 451838 w 570500"/>
                  <a:gd name="connsiteY56" fmla="*/ 273563 h 273562"/>
                  <a:gd name="connsiteX57" fmla="*/ 452324 w 570500"/>
                  <a:gd name="connsiteY57" fmla="*/ 273184 h 273562"/>
                  <a:gd name="connsiteX58" fmla="*/ 458923 w 570500"/>
                  <a:gd name="connsiteY58" fmla="*/ 265883 h 273562"/>
                  <a:gd name="connsiteX59" fmla="*/ 484397 w 570500"/>
                  <a:gd name="connsiteY59" fmla="*/ 253659 h 273562"/>
                  <a:gd name="connsiteX60" fmla="*/ 491752 w 570500"/>
                  <a:gd name="connsiteY60" fmla="*/ 253551 h 273562"/>
                  <a:gd name="connsiteX61" fmla="*/ 523663 w 570500"/>
                  <a:gd name="connsiteY61" fmla="*/ 248305 h 273562"/>
                  <a:gd name="connsiteX62" fmla="*/ 526475 w 570500"/>
                  <a:gd name="connsiteY62" fmla="*/ 243221 h 273562"/>
                  <a:gd name="connsiteX63" fmla="*/ 542484 w 570500"/>
                  <a:gd name="connsiteY63" fmla="*/ 227915 h 273562"/>
                  <a:gd name="connsiteX64" fmla="*/ 570500 w 570500"/>
                  <a:gd name="connsiteY64" fmla="*/ 212338 h 273562"/>
                  <a:gd name="connsiteX65" fmla="*/ 570122 w 570500"/>
                  <a:gd name="connsiteY65" fmla="*/ 211419 h 273562"/>
                  <a:gd name="connsiteX66" fmla="*/ 565362 w 570500"/>
                  <a:gd name="connsiteY66" fmla="*/ 190866 h 273562"/>
                  <a:gd name="connsiteX67" fmla="*/ 562225 w 570500"/>
                  <a:gd name="connsiteY67" fmla="*/ 174965 h 273562"/>
                  <a:gd name="connsiteX68" fmla="*/ 559900 w 570500"/>
                  <a:gd name="connsiteY68" fmla="*/ 165663 h 273562"/>
                  <a:gd name="connsiteX69" fmla="*/ 554275 w 570500"/>
                  <a:gd name="connsiteY69" fmla="*/ 152250 h 273562"/>
                  <a:gd name="connsiteX70" fmla="*/ 542538 w 570500"/>
                  <a:gd name="connsiteY70" fmla="*/ 141000 h 273562"/>
                  <a:gd name="connsiteX71" fmla="*/ 536264 w 570500"/>
                  <a:gd name="connsiteY71" fmla="*/ 136241 h 273562"/>
                  <a:gd name="connsiteX72" fmla="*/ 532100 w 570500"/>
                  <a:gd name="connsiteY72" fmla="*/ 118987 h 273562"/>
                  <a:gd name="connsiteX73" fmla="*/ 533290 w 570500"/>
                  <a:gd name="connsiteY73" fmla="*/ 110388 h 273562"/>
                  <a:gd name="connsiteX74" fmla="*/ 539672 w 570500"/>
                  <a:gd name="connsiteY74" fmla="*/ 90430 h 273562"/>
                  <a:gd name="connsiteX75" fmla="*/ 540429 w 570500"/>
                  <a:gd name="connsiteY75" fmla="*/ 89295 h 273562"/>
                  <a:gd name="connsiteX76" fmla="*/ 539780 w 570500"/>
                  <a:gd name="connsiteY76" fmla="*/ 84102 h 273562"/>
                  <a:gd name="connsiteX77" fmla="*/ 536697 w 570500"/>
                  <a:gd name="connsiteY77" fmla="*/ 79938 h 273562"/>
                  <a:gd name="connsiteX78" fmla="*/ 533182 w 570500"/>
                  <a:gd name="connsiteY78" fmla="*/ 77720 h 273562"/>
                  <a:gd name="connsiteX79" fmla="*/ 533182 w 570500"/>
                  <a:gd name="connsiteY79" fmla="*/ 77666 h 273562"/>
                  <a:gd name="connsiteX80" fmla="*/ 512413 w 570500"/>
                  <a:gd name="connsiteY80" fmla="*/ 58682 h 273562"/>
                  <a:gd name="connsiteX81" fmla="*/ 512034 w 570500"/>
                  <a:gd name="connsiteY81" fmla="*/ 57871 h 273562"/>
                  <a:gd name="connsiteX82" fmla="*/ 497485 w 570500"/>
                  <a:gd name="connsiteY82" fmla="*/ 60684 h 273562"/>
                  <a:gd name="connsiteX83" fmla="*/ 495538 w 570500"/>
                  <a:gd name="connsiteY83" fmla="*/ 60629 h 273562"/>
                  <a:gd name="connsiteX84" fmla="*/ 484884 w 570500"/>
                  <a:gd name="connsiteY84" fmla="*/ 57709 h 273562"/>
                  <a:gd name="connsiteX85" fmla="*/ 466440 w 570500"/>
                  <a:gd name="connsiteY85" fmla="*/ 53815 h 273562"/>
                  <a:gd name="connsiteX86" fmla="*/ 462438 w 570500"/>
                  <a:gd name="connsiteY86" fmla="*/ 53923 h 273562"/>
                  <a:gd name="connsiteX87" fmla="*/ 450215 w 570500"/>
                  <a:gd name="connsiteY87" fmla="*/ 56303 h 273562"/>
                  <a:gd name="connsiteX88" fmla="*/ 440588 w 570500"/>
                  <a:gd name="connsiteY88" fmla="*/ 58196 h 273562"/>
                  <a:gd name="connsiteX89" fmla="*/ 420360 w 570500"/>
                  <a:gd name="connsiteY89" fmla="*/ 49704 h 273562"/>
                  <a:gd name="connsiteX90" fmla="*/ 397590 w 570500"/>
                  <a:gd name="connsiteY90" fmla="*/ 28990 h 273562"/>
                  <a:gd name="connsiteX91" fmla="*/ 381797 w 570500"/>
                  <a:gd name="connsiteY91" fmla="*/ 13413 h 273562"/>
                  <a:gd name="connsiteX92" fmla="*/ 353835 w 570500"/>
                  <a:gd name="connsiteY92" fmla="*/ 1947 h 273562"/>
                  <a:gd name="connsiteX93" fmla="*/ 326252 w 570500"/>
                  <a:gd name="connsiteY93" fmla="*/ 0 h 273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570500" h="273562">
                    <a:moveTo>
                      <a:pt x="326252" y="0"/>
                    </a:moveTo>
                    <a:cubicBezTo>
                      <a:pt x="315435" y="0"/>
                      <a:pt x="312514" y="1298"/>
                      <a:pt x="304131" y="5138"/>
                    </a:cubicBezTo>
                    <a:cubicBezTo>
                      <a:pt x="301427" y="6382"/>
                      <a:pt x="298236" y="7788"/>
                      <a:pt x="294720" y="9303"/>
                    </a:cubicBezTo>
                    <a:cubicBezTo>
                      <a:pt x="282389" y="14495"/>
                      <a:pt x="280604" y="15306"/>
                      <a:pt x="278224" y="16334"/>
                    </a:cubicBezTo>
                    <a:cubicBezTo>
                      <a:pt x="273897" y="18173"/>
                      <a:pt x="270111" y="19795"/>
                      <a:pt x="266812" y="21147"/>
                    </a:cubicBezTo>
                    <a:cubicBezTo>
                      <a:pt x="266271" y="27259"/>
                      <a:pt x="265406" y="31964"/>
                      <a:pt x="269192" y="39590"/>
                    </a:cubicBezTo>
                    <a:cubicBezTo>
                      <a:pt x="274654" y="50624"/>
                      <a:pt x="271085" y="60954"/>
                      <a:pt x="272383" y="67985"/>
                    </a:cubicBezTo>
                    <a:cubicBezTo>
                      <a:pt x="273681" y="75016"/>
                      <a:pt x="266596" y="84319"/>
                      <a:pt x="258916" y="91999"/>
                    </a:cubicBezTo>
                    <a:cubicBezTo>
                      <a:pt x="251181" y="99679"/>
                      <a:pt x="247936" y="111686"/>
                      <a:pt x="238309" y="114715"/>
                    </a:cubicBezTo>
                    <a:cubicBezTo>
                      <a:pt x="231494" y="116878"/>
                      <a:pt x="223111" y="119150"/>
                      <a:pt x="216080" y="119150"/>
                    </a:cubicBezTo>
                    <a:cubicBezTo>
                      <a:pt x="213106" y="119150"/>
                      <a:pt x="210347" y="118771"/>
                      <a:pt x="208075" y="117743"/>
                    </a:cubicBezTo>
                    <a:cubicBezTo>
                      <a:pt x="200341" y="114390"/>
                      <a:pt x="187794" y="107034"/>
                      <a:pt x="182980" y="94000"/>
                    </a:cubicBezTo>
                    <a:cubicBezTo>
                      <a:pt x="178166" y="81019"/>
                      <a:pt x="173353" y="74962"/>
                      <a:pt x="162698" y="68959"/>
                    </a:cubicBezTo>
                    <a:cubicBezTo>
                      <a:pt x="152043" y="62955"/>
                      <a:pt x="147608" y="60629"/>
                      <a:pt x="137927" y="49921"/>
                    </a:cubicBezTo>
                    <a:cubicBezTo>
                      <a:pt x="129814" y="40942"/>
                      <a:pt x="121918" y="38346"/>
                      <a:pt x="111534" y="38346"/>
                    </a:cubicBezTo>
                    <a:cubicBezTo>
                      <a:pt x="109586" y="38346"/>
                      <a:pt x="107531" y="38400"/>
                      <a:pt x="105422" y="38563"/>
                    </a:cubicBezTo>
                    <a:cubicBezTo>
                      <a:pt x="91901" y="39536"/>
                      <a:pt x="80326" y="40564"/>
                      <a:pt x="69672" y="45269"/>
                    </a:cubicBezTo>
                    <a:cubicBezTo>
                      <a:pt x="59071" y="49921"/>
                      <a:pt x="50039" y="54301"/>
                      <a:pt x="45225" y="63983"/>
                    </a:cubicBezTo>
                    <a:cubicBezTo>
                      <a:pt x="40411" y="73664"/>
                      <a:pt x="36193" y="82696"/>
                      <a:pt x="36193" y="93675"/>
                    </a:cubicBezTo>
                    <a:cubicBezTo>
                      <a:pt x="36193" y="104655"/>
                      <a:pt x="40682" y="116716"/>
                      <a:pt x="27215" y="123368"/>
                    </a:cubicBezTo>
                    <a:cubicBezTo>
                      <a:pt x="13694" y="130075"/>
                      <a:pt x="4986" y="146084"/>
                      <a:pt x="5310" y="152736"/>
                    </a:cubicBezTo>
                    <a:cubicBezTo>
                      <a:pt x="5635" y="159443"/>
                      <a:pt x="4823" y="174911"/>
                      <a:pt x="2552" y="187621"/>
                    </a:cubicBezTo>
                    <a:cubicBezTo>
                      <a:pt x="497" y="199196"/>
                      <a:pt x="-747" y="212068"/>
                      <a:pt x="497" y="223101"/>
                    </a:cubicBezTo>
                    <a:cubicBezTo>
                      <a:pt x="6446" y="220451"/>
                      <a:pt x="14883" y="216557"/>
                      <a:pt x="24078" y="212338"/>
                    </a:cubicBezTo>
                    <a:cubicBezTo>
                      <a:pt x="38519" y="205740"/>
                      <a:pt x="54690" y="198276"/>
                      <a:pt x="66427" y="193246"/>
                    </a:cubicBezTo>
                    <a:cubicBezTo>
                      <a:pt x="77460" y="188541"/>
                      <a:pt x="87411" y="187135"/>
                      <a:pt x="96227" y="187135"/>
                    </a:cubicBezTo>
                    <a:cubicBezTo>
                      <a:pt x="103853" y="187135"/>
                      <a:pt x="110614" y="188162"/>
                      <a:pt x="116509" y="189136"/>
                    </a:cubicBezTo>
                    <a:cubicBezTo>
                      <a:pt x="119592" y="189623"/>
                      <a:pt x="122351" y="190001"/>
                      <a:pt x="124730" y="190217"/>
                    </a:cubicBezTo>
                    <a:cubicBezTo>
                      <a:pt x="125596" y="190272"/>
                      <a:pt x="126407" y="190326"/>
                      <a:pt x="127164" y="190326"/>
                    </a:cubicBezTo>
                    <a:cubicBezTo>
                      <a:pt x="130680" y="190326"/>
                      <a:pt x="133114" y="189677"/>
                      <a:pt x="135547" y="189028"/>
                    </a:cubicBezTo>
                    <a:cubicBezTo>
                      <a:pt x="138684" y="188162"/>
                      <a:pt x="141821" y="187297"/>
                      <a:pt x="146364" y="187297"/>
                    </a:cubicBezTo>
                    <a:cubicBezTo>
                      <a:pt x="148528" y="187297"/>
                      <a:pt x="150962" y="187459"/>
                      <a:pt x="153774" y="187946"/>
                    </a:cubicBezTo>
                    <a:cubicBezTo>
                      <a:pt x="158642" y="188757"/>
                      <a:pt x="161779" y="189460"/>
                      <a:pt x="164429" y="190109"/>
                    </a:cubicBezTo>
                    <a:cubicBezTo>
                      <a:pt x="169188" y="191245"/>
                      <a:pt x="172163" y="191894"/>
                      <a:pt x="185522" y="191894"/>
                    </a:cubicBezTo>
                    <a:cubicBezTo>
                      <a:pt x="193473" y="191894"/>
                      <a:pt x="198773" y="191299"/>
                      <a:pt x="203208" y="190758"/>
                    </a:cubicBezTo>
                    <a:cubicBezTo>
                      <a:pt x="206777" y="190380"/>
                      <a:pt x="209915" y="190001"/>
                      <a:pt x="213268" y="190001"/>
                    </a:cubicBezTo>
                    <a:cubicBezTo>
                      <a:pt x="217000" y="190001"/>
                      <a:pt x="221056" y="190434"/>
                      <a:pt x="226519" y="191678"/>
                    </a:cubicBezTo>
                    <a:cubicBezTo>
                      <a:pt x="232414" y="193084"/>
                      <a:pt x="236524" y="194382"/>
                      <a:pt x="240094" y="195518"/>
                    </a:cubicBezTo>
                    <a:cubicBezTo>
                      <a:pt x="245935" y="197411"/>
                      <a:pt x="250154" y="198763"/>
                      <a:pt x="258645" y="198925"/>
                    </a:cubicBezTo>
                    <a:cubicBezTo>
                      <a:pt x="258862" y="198925"/>
                      <a:pt x="259132" y="198925"/>
                      <a:pt x="259348" y="198925"/>
                    </a:cubicBezTo>
                    <a:cubicBezTo>
                      <a:pt x="264162" y="198925"/>
                      <a:pt x="269300" y="197789"/>
                      <a:pt x="274059" y="196275"/>
                    </a:cubicBezTo>
                    <a:cubicBezTo>
                      <a:pt x="282064" y="193679"/>
                      <a:pt x="289041" y="189839"/>
                      <a:pt x="292557" y="187730"/>
                    </a:cubicBezTo>
                    <a:lnTo>
                      <a:pt x="292611" y="187675"/>
                    </a:lnTo>
                    <a:lnTo>
                      <a:pt x="292665" y="187621"/>
                    </a:lnTo>
                    <a:lnTo>
                      <a:pt x="292719" y="187621"/>
                    </a:lnTo>
                    <a:cubicBezTo>
                      <a:pt x="295640" y="185891"/>
                      <a:pt x="299534" y="184917"/>
                      <a:pt x="303698" y="184917"/>
                    </a:cubicBezTo>
                    <a:cubicBezTo>
                      <a:pt x="305321" y="184917"/>
                      <a:pt x="306943" y="185025"/>
                      <a:pt x="308620" y="185404"/>
                    </a:cubicBezTo>
                    <a:cubicBezTo>
                      <a:pt x="314569" y="186594"/>
                      <a:pt x="320357" y="189893"/>
                      <a:pt x="323872" y="196221"/>
                    </a:cubicBezTo>
                    <a:lnTo>
                      <a:pt x="323872" y="196275"/>
                    </a:lnTo>
                    <a:lnTo>
                      <a:pt x="323926" y="196383"/>
                    </a:lnTo>
                    <a:cubicBezTo>
                      <a:pt x="325981" y="200169"/>
                      <a:pt x="329010" y="202765"/>
                      <a:pt x="333121" y="204658"/>
                    </a:cubicBezTo>
                    <a:cubicBezTo>
                      <a:pt x="337772" y="206822"/>
                      <a:pt x="343938" y="208228"/>
                      <a:pt x="351726" y="209418"/>
                    </a:cubicBezTo>
                    <a:cubicBezTo>
                      <a:pt x="354376" y="209796"/>
                      <a:pt x="357026" y="210175"/>
                      <a:pt x="359406" y="210445"/>
                    </a:cubicBezTo>
                    <a:cubicBezTo>
                      <a:pt x="370764" y="211906"/>
                      <a:pt x="375523" y="212501"/>
                      <a:pt x="386286" y="220938"/>
                    </a:cubicBezTo>
                    <a:cubicBezTo>
                      <a:pt x="394561" y="227428"/>
                      <a:pt x="412085" y="242139"/>
                      <a:pt x="424038" y="252199"/>
                    </a:cubicBezTo>
                    <a:cubicBezTo>
                      <a:pt x="428527" y="255985"/>
                      <a:pt x="432205" y="259068"/>
                      <a:pt x="434638" y="261069"/>
                    </a:cubicBezTo>
                    <a:cubicBezTo>
                      <a:pt x="439614" y="265125"/>
                      <a:pt x="447727" y="270750"/>
                      <a:pt x="451838" y="273563"/>
                    </a:cubicBezTo>
                    <a:lnTo>
                      <a:pt x="452324" y="273184"/>
                    </a:lnTo>
                    <a:cubicBezTo>
                      <a:pt x="455245" y="270750"/>
                      <a:pt x="457192" y="268208"/>
                      <a:pt x="458923" y="265883"/>
                    </a:cubicBezTo>
                    <a:cubicBezTo>
                      <a:pt x="464007" y="259122"/>
                      <a:pt x="467955" y="253930"/>
                      <a:pt x="484397" y="253659"/>
                    </a:cubicBezTo>
                    <a:cubicBezTo>
                      <a:pt x="486831" y="253605"/>
                      <a:pt x="489319" y="253605"/>
                      <a:pt x="491752" y="253551"/>
                    </a:cubicBezTo>
                    <a:cubicBezTo>
                      <a:pt x="507383" y="253443"/>
                      <a:pt x="520363" y="253335"/>
                      <a:pt x="523663" y="248305"/>
                    </a:cubicBezTo>
                    <a:cubicBezTo>
                      <a:pt x="524961" y="246358"/>
                      <a:pt x="525772" y="244681"/>
                      <a:pt x="526475" y="243221"/>
                    </a:cubicBezTo>
                    <a:cubicBezTo>
                      <a:pt x="529071" y="237975"/>
                      <a:pt x="530748" y="234567"/>
                      <a:pt x="542484" y="227915"/>
                    </a:cubicBezTo>
                    <a:cubicBezTo>
                      <a:pt x="559900" y="218017"/>
                      <a:pt x="567309" y="214015"/>
                      <a:pt x="570500" y="212338"/>
                    </a:cubicBezTo>
                    <a:lnTo>
                      <a:pt x="570122" y="211419"/>
                    </a:lnTo>
                    <a:cubicBezTo>
                      <a:pt x="567580" y="205253"/>
                      <a:pt x="566444" y="198168"/>
                      <a:pt x="565362" y="190866"/>
                    </a:cubicBezTo>
                    <a:cubicBezTo>
                      <a:pt x="564551" y="185458"/>
                      <a:pt x="563686" y="179941"/>
                      <a:pt x="562225" y="174965"/>
                    </a:cubicBezTo>
                    <a:cubicBezTo>
                      <a:pt x="561089" y="171071"/>
                      <a:pt x="560440" y="168151"/>
                      <a:pt x="559900" y="165663"/>
                    </a:cubicBezTo>
                    <a:cubicBezTo>
                      <a:pt x="558872" y="161012"/>
                      <a:pt x="558223" y="158037"/>
                      <a:pt x="554275" y="152250"/>
                    </a:cubicBezTo>
                    <a:cubicBezTo>
                      <a:pt x="550272" y="146354"/>
                      <a:pt x="546433" y="143704"/>
                      <a:pt x="542538" y="141000"/>
                    </a:cubicBezTo>
                    <a:cubicBezTo>
                      <a:pt x="540483" y="139594"/>
                      <a:pt x="538482" y="138188"/>
                      <a:pt x="536264" y="136241"/>
                    </a:cubicBezTo>
                    <a:cubicBezTo>
                      <a:pt x="529612" y="130562"/>
                      <a:pt x="530639" y="125856"/>
                      <a:pt x="532100" y="118987"/>
                    </a:cubicBezTo>
                    <a:cubicBezTo>
                      <a:pt x="532641" y="116499"/>
                      <a:pt x="533236" y="113579"/>
                      <a:pt x="533290" y="110388"/>
                    </a:cubicBezTo>
                    <a:cubicBezTo>
                      <a:pt x="533398" y="100003"/>
                      <a:pt x="537454" y="93892"/>
                      <a:pt x="539672" y="90430"/>
                    </a:cubicBezTo>
                    <a:lnTo>
                      <a:pt x="540429" y="89295"/>
                    </a:lnTo>
                    <a:cubicBezTo>
                      <a:pt x="540699" y="88700"/>
                      <a:pt x="540699" y="86590"/>
                      <a:pt x="539780" y="84102"/>
                    </a:cubicBezTo>
                    <a:cubicBezTo>
                      <a:pt x="539239" y="82534"/>
                      <a:pt x="538266" y="80966"/>
                      <a:pt x="536697" y="79938"/>
                    </a:cubicBezTo>
                    <a:cubicBezTo>
                      <a:pt x="535832" y="79343"/>
                      <a:pt x="534534" y="78532"/>
                      <a:pt x="533182" y="77720"/>
                    </a:cubicBezTo>
                    <a:lnTo>
                      <a:pt x="533182" y="77666"/>
                    </a:lnTo>
                    <a:cubicBezTo>
                      <a:pt x="526151" y="73285"/>
                      <a:pt x="517335" y="67877"/>
                      <a:pt x="512413" y="58682"/>
                    </a:cubicBezTo>
                    <a:lnTo>
                      <a:pt x="512034" y="57871"/>
                    </a:lnTo>
                    <a:cubicBezTo>
                      <a:pt x="508194" y="59169"/>
                      <a:pt x="502786" y="60684"/>
                      <a:pt x="497485" y="60684"/>
                    </a:cubicBezTo>
                    <a:cubicBezTo>
                      <a:pt x="496836" y="60684"/>
                      <a:pt x="496187" y="60629"/>
                      <a:pt x="495538" y="60629"/>
                    </a:cubicBezTo>
                    <a:cubicBezTo>
                      <a:pt x="491698" y="60359"/>
                      <a:pt x="488507" y="59061"/>
                      <a:pt x="484884" y="57709"/>
                    </a:cubicBezTo>
                    <a:cubicBezTo>
                      <a:pt x="480286" y="55924"/>
                      <a:pt x="474932" y="53815"/>
                      <a:pt x="466440" y="53815"/>
                    </a:cubicBezTo>
                    <a:cubicBezTo>
                      <a:pt x="465196" y="53815"/>
                      <a:pt x="463844" y="53869"/>
                      <a:pt x="462438" y="53923"/>
                    </a:cubicBezTo>
                    <a:cubicBezTo>
                      <a:pt x="457084" y="54301"/>
                      <a:pt x="453352" y="55383"/>
                      <a:pt x="450215" y="56303"/>
                    </a:cubicBezTo>
                    <a:cubicBezTo>
                      <a:pt x="446754" y="57330"/>
                      <a:pt x="443833" y="58196"/>
                      <a:pt x="440588" y="58196"/>
                    </a:cubicBezTo>
                    <a:cubicBezTo>
                      <a:pt x="435612" y="58196"/>
                      <a:pt x="429933" y="56194"/>
                      <a:pt x="420360" y="49704"/>
                    </a:cubicBezTo>
                    <a:cubicBezTo>
                      <a:pt x="408623" y="41754"/>
                      <a:pt x="403161" y="35480"/>
                      <a:pt x="397590" y="28990"/>
                    </a:cubicBezTo>
                    <a:cubicBezTo>
                      <a:pt x="393425" y="24176"/>
                      <a:pt x="389153" y="19200"/>
                      <a:pt x="381797" y="13413"/>
                    </a:cubicBezTo>
                    <a:cubicBezTo>
                      <a:pt x="373847" y="7193"/>
                      <a:pt x="363787" y="3786"/>
                      <a:pt x="353835" y="1947"/>
                    </a:cubicBezTo>
                    <a:cubicBezTo>
                      <a:pt x="343613" y="216"/>
                      <a:pt x="333661" y="0"/>
                      <a:pt x="326252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94EBF08-4181-9DAD-C481-2EF3CBF29517}"/>
                  </a:ext>
                </a:extLst>
              </p:cNvPr>
              <p:cNvSpPr/>
              <p:nvPr/>
            </p:nvSpPr>
            <p:spPr>
              <a:xfrm>
                <a:off x="5648579" y="5055503"/>
                <a:ext cx="329986" cy="359450"/>
              </a:xfrm>
              <a:custGeom>
                <a:avLst/>
                <a:gdLst>
                  <a:gd name="connsiteX0" fmla="*/ 302823 w 329986"/>
                  <a:gd name="connsiteY0" fmla="*/ 0 h 359450"/>
                  <a:gd name="connsiteX1" fmla="*/ 300281 w 329986"/>
                  <a:gd name="connsiteY1" fmla="*/ 487 h 359450"/>
                  <a:gd name="connsiteX2" fmla="*/ 273076 w 329986"/>
                  <a:gd name="connsiteY2" fmla="*/ 10276 h 359450"/>
                  <a:gd name="connsiteX3" fmla="*/ 235703 w 329986"/>
                  <a:gd name="connsiteY3" fmla="*/ 34939 h 359450"/>
                  <a:gd name="connsiteX4" fmla="*/ 198331 w 329986"/>
                  <a:gd name="connsiteY4" fmla="*/ 60197 h 359450"/>
                  <a:gd name="connsiteX5" fmla="*/ 183079 w 329986"/>
                  <a:gd name="connsiteY5" fmla="*/ 69337 h 359450"/>
                  <a:gd name="connsiteX6" fmla="*/ 144462 w 329986"/>
                  <a:gd name="connsiteY6" fmla="*/ 86320 h 359450"/>
                  <a:gd name="connsiteX7" fmla="*/ 143109 w 329986"/>
                  <a:gd name="connsiteY7" fmla="*/ 86266 h 359450"/>
                  <a:gd name="connsiteX8" fmla="*/ 107846 w 329986"/>
                  <a:gd name="connsiteY8" fmla="*/ 79992 h 359450"/>
                  <a:gd name="connsiteX9" fmla="*/ 81885 w 329986"/>
                  <a:gd name="connsiteY9" fmla="*/ 68255 h 359450"/>
                  <a:gd name="connsiteX10" fmla="*/ 52192 w 329986"/>
                  <a:gd name="connsiteY10" fmla="*/ 48352 h 359450"/>
                  <a:gd name="connsiteX11" fmla="*/ 52138 w 329986"/>
                  <a:gd name="connsiteY11" fmla="*/ 85563 h 359450"/>
                  <a:gd name="connsiteX12" fmla="*/ 51922 w 329986"/>
                  <a:gd name="connsiteY12" fmla="*/ 98056 h 359450"/>
                  <a:gd name="connsiteX13" fmla="*/ 45215 w 329986"/>
                  <a:gd name="connsiteY13" fmla="*/ 161066 h 359450"/>
                  <a:gd name="connsiteX14" fmla="*/ 32668 w 329986"/>
                  <a:gd name="connsiteY14" fmla="*/ 218613 h 359450"/>
                  <a:gd name="connsiteX15" fmla="*/ 23149 w 329986"/>
                  <a:gd name="connsiteY15" fmla="*/ 262476 h 359450"/>
                  <a:gd name="connsiteX16" fmla="*/ 0 w 329986"/>
                  <a:gd name="connsiteY16" fmla="*/ 355610 h 359450"/>
                  <a:gd name="connsiteX17" fmla="*/ 19633 w 329986"/>
                  <a:gd name="connsiteY17" fmla="*/ 353555 h 359450"/>
                  <a:gd name="connsiteX18" fmla="*/ 20498 w 329986"/>
                  <a:gd name="connsiteY18" fmla="*/ 353609 h 359450"/>
                  <a:gd name="connsiteX19" fmla="*/ 48785 w 329986"/>
                  <a:gd name="connsiteY19" fmla="*/ 356638 h 359450"/>
                  <a:gd name="connsiteX20" fmla="*/ 74205 w 329986"/>
                  <a:gd name="connsiteY20" fmla="*/ 359450 h 359450"/>
                  <a:gd name="connsiteX21" fmla="*/ 99192 w 329986"/>
                  <a:gd name="connsiteY21" fmla="*/ 344955 h 359450"/>
                  <a:gd name="connsiteX22" fmla="*/ 101897 w 329986"/>
                  <a:gd name="connsiteY22" fmla="*/ 341873 h 359450"/>
                  <a:gd name="connsiteX23" fmla="*/ 101897 w 329986"/>
                  <a:gd name="connsiteY23" fmla="*/ 341818 h 359450"/>
                  <a:gd name="connsiteX24" fmla="*/ 131968 w 329986"/>
                  <a:gd name="connsiteY24" fmla="*/ 310882 h 359450"/>
                  <a:gd name="connsiteX25" fmla="*/ 132022 w 329986"/>
                  <a:gd name="connsiteY25" fmla="*/ 310936 h 359450"/>
                  <a:gd name="connsiteX26" fmla="*/ 133699 w 329986"/>
                  <a:gd name="connsiteY26" fmla="*/ 309367 h 359450"/>
                  <a:gd name="connsiteX27" fmla="*/ 133699 w 329986"/>
                  <a:gd name="connsiteY27" fmla="*/ 309421 h 359450"/>
                  <a:gd name="connsiteX28" fmla="*/ 147166 w 329986"/>
                  <a:gd name="connsiteY28" fmla="*/ 302066 h 359450"/>
                  <a:gd name="connsiteX29" fmla="*/ 147166 w 329986"/>
                  <a:gd name="connsiteY29" fmla="*/ 302012 h 359450"/>
                  <a:gd name="connsiteX30" fmla="*/ 164203 w 329986"/>
                  <a:gd name="connsiteY30" fmla="*/ 298604 h 359450"/>
                  <a:gd name="connsiteX31" fmla="*/ 169124 w 329986"/>
                  <a:gd name="connsiteY31" fmla="*/ 298442 h 359450"/>
                  <a:gd name="connsiteX32" fmla="*/ 173668 w 329986"/>
                  <a:gd name="connsiteY32" fmla="*/ 298550 h 359450"/>
                  <a:gd name="connsiteX33" fmla="*/ 176047 w 329986"/>
                  <a:gd name="connsiteY33" fmla="*/ 298604 h 359450"/>
                  <a:gd name="connsiteX34" fmla="*/ 185837 w 329986"/>
                  <a:gd name="connsiteY34" fmla="*/ 295467 h 359450"/>
                  <a:gd name="connsiteX35" fmla="*/ 205686 w 329986"/>
                  <a:gd name="connsiteY35" fmla="*/ 279134 h 359450"/>
                  <a:gd name="connsiteX36" fmla="*/ 229537 w 329986"/>
                  <a:gd name="connsiteY36" fmla="*/ 255823 h 359450"/>
                  <a:gd name="connsiteX37" fmla="*/ 230186 w 329986"/>
                  <a:gd name="connsiteY37" fmla="*/ 253497 h 359450"/>
                  <a:gd name="connsiteX38" fmla="*/ 222669 w 329986"/>
                  <a:gd name="connsiteY38" fmla="*/ 243329 h 359450"/>
                  <a:gd name="connsiteX39" fmla="*/ 184052 w 329986"/>
                  <a:gd name="connsiteY39" fmla="*/ 198168 h 359450"/>
                  <a:gd name="connsiteX40" fmla="*/ 163013 w 329986"/>
                  <a:gd name="connsiteY40" fmla="*/ 171504 h 359450"/>
                  <a:gd name="connsiteX41" fmla="*/ 160795 w 329986"/>
                  <a:gd name="connsiteY41" fmla="*/ 157226 h 359450"/>
                  <a:gd name="connsiteX42" fmla="*/ 176264 w 329986"/>
                  <a:gd name="connsiteY42" fmla="*/ 149762 h 359450"/>
                  <a:gd name="connsiteX43" fmla="*/ 187081 w 329986"/>
                  <a:gd name="connsiteY43" fmla="*/ 148734 h 359450"/>
                  <a:gd name="connsiteX44" fmla="*/ 218450 w 329986"/>
                  <a:gd name="connsiteY44" fmla="*/ 140135 h 359450"/>
                  <a:gd name="connsiteX45" fmla="*/ 287787 w 329986"/>
                  <a:gd name="connsiteY45" fmla="*/ 112497 h 359450"/>
                  <a:gd name="connsiteX46" fmla="*/ 327053 w 329986"/>
                  <a:gd name="connsiteY46" fmla="*/ 96975 h 359450"/>
                  <a:gd name="connsiteX47" fmla="*/ 327215 w 329986"/>
                  <a:gd name="connsiteY47" fmla="*/ 96921 h 359450"/>
                  <a:gd name="connsiteX48" fmla="*/ 329974 w 329986"/>
                  <a:gd name="connsiteY48" fmla="*/ 95136 h 359450"/>
                  <a:gd name="connsiteX49" fmla="*/ 324728 w 329986"/>
                  <a:gd name="connsiteY49" fmla="*/ 89457 h 359450"/>
                  <a:gd name="connsiteX50" fmla="*/ 312937 w 329986"/>
                  <a:gd name="connsiteY50" fmla="*/ 55546 h 359450"/>
                  <a:gd name="connsiteX51" fmla="*/ 302823 w 329986"/>
                  <a:gd name="connsiteY51" fmla="*/ 0 h 359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29986" h="359450">
                    <a:moveTo>
                      <a:pt x="302823" y="0"/>
                    </a:moveTo>
                    <a:lnTo>
                      <a:pt x="300281" y="487"/>
                    </a:lnTo>
                    <a:cubicBezTo>
                      <a:pt x="294710" y="1515"/>
                      <a:pt x="287463" y="2813"/>
                      <a:pt x="273076" y="10276"/>
                    </a:cubicBezTo>
                    <a:cubicBezTo>
                      <a:pt x="261556" y="16226"/>
                      <a:pt x="248900" y="25420"/>
                      <a:pt x="235703" y="34939"/>
                    </a:cubicBezTo>
                    <a:cubicBezTo>
                      <a:pt x="223534" y="43755"/>
                      <a:pt x="210932" y="52895"/>
                      <a:pt x="198331" y="60197"/>
                    </a:cubicBezTo>
                    <a:cubicBezTo>
                      <a:pt x="192489" y="63604"/>
                      <a:pt x="187514" y="66579"/>
                      <a:pt x="183079" y="69337"/>
                    </a:cubicBezTo>
                    <a:cubicBezTo>
                      <a:pt x="165987" y="79614"/>
                      <a:pt x="154954" y="86320"/>
                      <a:pt x="144462" y="86320"/>
                    </a:cubicBezTo>
                    <a:cubicBezTo>
                      <a:pt x="143975" y="86320"/>
                      <a:pt x="143542" y="86266"/>
                      <a:pt x="143109" y="86266"/>
                    </a:cubicBezTo>
                    <a:cubicBezTo>
                      <a:pt x="135754" y="85833"/>
                      <a:pt x="121530" y="83940"/>
                      <a:pt x="107846" y="79992"/>
                    </a:cubicBezTo>
                    <a:cubicBezTo>
                      <a:pt x="98327" y="77234"/>
                      <a:pt x="88916" y="73394"/>
                      <a:pt x="81885" y="68255"/>
                    </a:cubicBezTo>
                    <a:cubicBezTo>
                      <a:pt x="71338" y="60630"/>
                      <a:pt x="59169" y="52733"/>
                      <a:pt x="52192" y="48352"/>
                    </a:cubicBezTo>
                    <a:cubicBezTo>
                      <a:pt x="52301" y="62685"/>
                      <a:pt x="52409" y="77071"/>
                      <a:pt x="52138" y="85563"/>
                    </a:cubicBezTo>
                    <a:cubicBezTo>
                      <a:pt x="52030" y="89673"/>
                      <a:pt x="51976" y="93838"/>
                      <a:pt x="51922" y="98056"/>
                    </a:cubicBezTo>
                    <a:cubicBezTo>
                      <a:pt x="51705" y="117365"/>
                      <a:pt x="51381" y="139215"/>
                      <a:pt x="45215" y="161066"/>
                    </a:cubicBezTo>
                    <a:cubicBezTo>
                      <a:pt x="41321" y="174803"/>
                      <a:pt x="36778" y="197682"/>
                      <a:pt x="32668" y="218613"/>
                    </a:cubicBezTo>
                    <a:cubicBezTo>
                      <a:pt x="28990" y="237164"/>
                      <a:pt x="25636" y="254200"/>
                      <a:pt x="23149" y="262476"/>
                    </a:cubicBezTo>
                    <a:cubicBezTo>
                      <a:pt x="19092" y="276213"/>
                      <a:pt x="5354" y="333273"/>
                      <a:pt x="0" y="355610"/>
                    </a:cubicBezTo>
                    <a:cubicBezTo>
                      <a:pt x="5084" y="354529"/>
                      <a:pt x="11845" y="353555"/>
                      <a:pt x="19633" y="353555"/>
                    </a:cubicBezTo>
                    <a:cubicBezTo>
                      <a:pt x="19903" y="353555"/>
                      <a:pt x="20228" y="353609"/>
                      <a:pt x="20498" y="353609"/>
                    </a:cubicBezTo>
                    <a:cubicBezTo>
                      <a:pt x="29639" y="353663"/>
                      <a:pt x="39266" y="355178"/>
                      <a:pt x="48785" y="356638"/>
                    </a:cubicBezTo>
                    <a:cubicBezTo>
                      <a:pt x="57817" y="358044"/>
                      <a:pt x="66741" y="359450"/>
                      <a:pt x="74205" y="359450"/>
                    </a:cubicBezTo>
                    <a:cubicBezTo>
                      <a:pt x="86753" y="359450"/>
                      <a:pt x="87510" y="358531"/>
                      <a:pt x="99192" y="344955"/>
                    </a:cubicBezTo>
                    <a:lnTo>
                      <a:pt x="101897" y="341873"/>
                    </a:lnTo>
                    <a:lnTo>
                      <a:pt x="101897" y="341818"/>
                    </a:lnTo>
                    <a:cubicBezTo>
                      <a:pt x="116121" y="325377"/>
                      <a:pt x="126668" y="315803"/>
                      <a:pt x="131968" y="310882"/>
                    </a:cubicBezTo>
                    <a:lnTo>
                      <a:pt x="132022" y="310936"/>
                    </a:lnTo>
                    <a:lnTo>
                      <a:pt x="133699" y="309367"/>
                    </a:lnTo>
                    <a:lnTo>
                      <a:pt x="133699" y="309421"/>
                    </a:lnTo>
                    <a:cubicBezTo>
                      <a:pt x="136619" y="306771"/>
                      <a:pt x="141379" y="304067"/>
                      <a:pt x="147166" y="302066"/>
                    </a:cubicBezTo>
                    <a:lnTo>
                      <a:pt x="147166" y="302012"/>
                    </a:lnTo>
                    <a:cubicBezTo>
                      <a:pt x="152087" y="300335"/>
                      <a:pt x="157983" y="299037"/>
                      <a:pt x="164203" y="298604"/>
                    </a:cubicBezTo>
                    <a:cubicBezTo>
                      <a:pt x="166042" y="298496"/>
                      <a:pt x="167664" y="298442"/>
                      <a:pt x="169124" y="298442"/>
                    </a:cubicBezTo>
                    <a:cubicBezTo>
                      <a:pt x="170855" y="298442"/>
                      <a:pt x="172369" y="298496"/>
                      <a:pt x="173668" y="298550"/>
                    </a:cubicBezTo>
                    <a:cubicBezTo>
                      <a:pt x="174533" y="298604"/>
                      <a:pt x="175290" y="298604"/>
                      <a:pt x="176047" y="298604"/>
                    </a:cubicBezTo>
                    <a:cubicBezTo>
                      <a:pt x="178860" y="298604"/>
                      <a:pt x="181294" y="298117"/>
                      <a:pt x="185837" y="295467"/>
                    </a:cubicBezTo>
                    <a:cubicBezTo>
                      <a:pt x="189839" y="293088"/>
                      <a:pt x="197681" y="286435"/>
                      <a:pt x="205686" y="279134"/>
                    </a:cubicBezTo>
                    <a:cubicBezTo>
                      <a:pt x="216665" y="269128"/>
                      <a:pt x="227699" y="258257"/>
                      <a:pt x="229537" y="255823"/>
                    </a:cubicBezTo>
                    <a:lnTo>
                      <a:pt x="230186" y="253497"/>
                    </a:lnTo>
                    <a:cubicBezTo>
                      <a:pt x="229483" y="251388"/>
                      <a:pt x="227158" y="248251"/>
                      <a:pt x="222669" y="243329"/>
                    </a:cubicBezTo>
                    <a:cubicBezTo>
                      <a:pt x="216773" y="236839"/>
                      <a:pt x="198763" y="215854"/>
                      <a:pt x="184052" y="198168"/>
                    </a:cubicBezTo>
                    <a:cubicBezTo>
                      <a:pt x="173722" y="185783"/>
                      <a:pt x="164960" y="174912"/>
                      <a:pt x="163013" y="171504"/>
                    </a:cubicBezTo>
                    <a:cubicBezTo>
                      <a:pt x="159768" y="165987"/>
                      <a:pt x="158307" y="161661"/>
                      <a:pt x="160795" y="157226"/>
                    </a:cubicBezTo>
                    <a:cubicBezTo>
                      <a:pt x="162851" y="153548"/>
                      <a:pt x="167502" y="151222"/>
                      <a:pt x="176264" y="149762"/>
                    </a:cubicBezTo>
                    <a:cubicBezTo>
                      <a:pt x="180536" y="149059"/>
                      <a:pt x="183890" y="148897"/>
                      <a:pt x="187081" y="148734"/>
                    </a:cubicBezTo>
                    <a:cubicBezTo>
                      <a:pt x="194490" y="148302"/>
                      <a:pt x="201305" y="147923"/>
                      <a:pt x="218450" y="140135"/>
                    </a:cubicBezTo>
                    <a:cubicBezTo>
                      <a:pt x="232675" y="133699"/>
                      <a:pt x="262692" y="122124"/>
                      <a:pt x="287787" y="112497"/>
                    </a:cubicBezTo>
                    <a:cubicBezTo>
                      <a:pt x="308015" y="104709"/>
                      <a:pt x="324944" y="98219"/>
                      <a:pt x="327053" y="96975"/>
                    </a:cubicBezTo>
                    <a:lnTo>
                      <a:pt x="327215" y="96921"/>
                    </a:lnTo>
                    <a:cubicBezTo>
                      <a:pt x="328460" y="96218"/>
                      <a:pt x="329487" y="95569"/>
                      <a:pt x="329974" y="95136"/>
                    </a:cubicBezTo>
                    <a:cubicBezTo>
                      <a:pt x="330136" y="94974"/>
                      <a:pt x="328784" y="94270"/>
                      <a:pt x="324728" y="89457"/>
                    </a:cubicBezTo>
                    <a:cubicBezTo>
                      <a:pt x="320671" y="84643"/>
                      <a:pt x="316507" y="71014"/>
                      <a:pt x="312937" y="55546"/>
                    </a:cubicBezTo>
                    <a:cubicBezTo>
                      <a:pt x="308178" y="35264"/>
                      <a:pt x="304229" y="11142"/>
                      <a:pt x="302823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BA7E899-1371-B20F-D0C6-DB1EB1CE2675}"/>
                  </a:ext>
                </a:extLst>
              </p:cNvPr>
              <p:cNvSpPr/>
              <p:nvPr/>
            </p:nvSpPr>
            <p:spPr>
              <a:xfrm>
                <a:off x="6373921" y="4445368"/>
                <a:ext cx="1520021" cy="1334876"/>
              </a:xfrm>
              <a:custGeom>
                <a:avLst/>
                <a:gdLst>
                  <a:gd name="connsiteX0" fmla="*/ 37474 w 1520021"/>
                  <a:gd name="connsiteY0" fmla="*/ 0 h 1334876"/>
                  <a:gd name="connsiteX1" fmla="*/ 36825 w 1520021"/>
                  <a:gd name="connsiteY1" fmla="*/ 108 h 1334876"/>
                  <a:gd name="connsiteX2" fmla="*/ 34878 w 1520021"/>
                  <a:gd name="connsiteY2" fmla="*/ 6112 h 1334876"/>
                  <a:gd name="connsiteX3" fmla="*/ 23682 w 1520021"/>
                  <a:gd name="connsiteY3" fmla="*/ 28773 h 1334876"/>
                  <a:gd name="connsiteX4" fmla="*/ 10378 w 1520021"/>
                  <a:gd name="connsiteY4" fmla="*/ 35480 h 1334876"/>
                  <a:gd name="connsiteX5" fmla="*/ 3671 w 1520021"/>
                  <a:gd name="connsiteY5" fmla="*/ 33966 h 1334876"/>
                  <a:gd name="connsiteX6" fmla="*/ 2211 w 1520021"/>
                  <a:gd name="connsiteY6" fmla="*/ 33587 h 1334876"/>
                  <a:gd name="connsiteX7" fmla="*/ 1346 w 1520021"/>
                  <a:gd name="connsiteY7" fmla="*/ 33966 h 1334876"/>
                  <a:gd name="connsiteX8" fmla="*/ 1562 w 1520021"/>
                  <a:gd name="connsiteY8" fmla="*/ 43160 h 1334876"/>
                  <a:gd name="connsiteX9" fmla="*/ 4969 w 1520021"/>
                  <a:gd name="connsiteY9" fmla="*/ 54031 h 1334876"/>
                  <a:gd name="connsiteX10" fmla="*/ 10811 w 1520021"/>
                  <a:gd name="connsiteY10" fmla="*/ 63929 h 1334876"/>
                  <a:gd name="connsiteX11" fmla="*/ 20059 w 1520021"/>
                  <a:gd name="connsiteY11" fmla="*/ 74746 h 1334876"/>
                  <a:gd name="connsiteX12" fmla="*/ 24115 w 1520021"/>
                  <a:gd name="connsiteY12" fmla="*/ 105520 h 1334876"/>
                  <a:gd name="connsiteX13" fmla="*/ 23682 w 1520021"/>
                  <a:gd name="connsiteY13" fmla="*/ 115797 h 1334876"/>
                  <a:gd name="connsiteX14" fmla="*/ 29253 w 1520021"/>
                  <a:gd name="connsiteY14" fmla="*/ 120718 h 1334876"/>
                  <a:gd name="connsiteX15" fmla="*/ 37258 w 1520021"/>
                  <a:gd name="connsiteY15" fmla="*/ 126505 h 1334876"/>
                  <a:gd name="connsiteX16" fmla="*/ 29253 w 1520021"/>
                  <a:gd name="connsiteY16" fmla="*/ 146084 h 1334876"/>
                  <a:gd name="connsiteX17" fmla="*/ 18545 w 1520021"/>
                  <a:gd name="connsiteY17" fmla="*/ 164689 h 1334876"/>
                  <a:gd name="connsiteX18" fmla="*/ 25900 w 1520021"/>
                  <a:gd name="connsiteY18" fmla="*/ 171775 h 1334876"/>
                  <a:gd name="connsiteX19" fmla="*/ 37745 w 1520021"/>
                  <a:gd name="connsiteY19" fmla="*/ 182646 h 1334876"/>
                  <a:gd name="connsiteX20" fmla="*/ 41423 w 1520021"/>
                  <a:gd name="connsiteY20" fmla="*/ 203090 h 1334876"/>
                  <a:gd name="connsiteX21" fmla="*/ 41314 w 1520021"/>
                  <a:gd name="connsiteY21" fmla="*/ 211149 h 1334876"/>
                  <a:gd name="connsiteX22" fmla="*/ 44722 w 1520021"/>
                  <a:gd name="connsiteY22" fmla="*/ 215205 h 1334876"/>
                  <a:gd name="connsiteX23" fmla="*/ 56404 w 1520021"/>
                  <a:gd name="connsiteY23" fmla="*/ 223804 h 1334876"/>
                  <a:gd name="connsiteX24" fmla="*/ 63814 w 1520021"/>
                  <a:gd name="connsiteY24" fmla="*/ 241328 h 1334876"/>
                  <a:gd name="connsiteX25" fmla="*/ 66085 w 1520021"/>
                  <a:gd name="connsiteY25" fmla="*/ 263665 h 1334876"/>
                  <a:gd name="connsiteX26" fmla="*/ 73549 w 1520021"/>
                  <a:gd name="connsiteY26" fmla="*/ 283352 h 1334876"/>
                  <a:gd name="connsiteX27" fmla="*/ 80580 w 1520021"/>
                  <a:gd name="connsiteY27" fmla="*/ 292547 h 1334876"/>
                  <a:gd name="connsiteX28" fmla="*/ 88152 w 1520021"/>
                  <a:gd name="connsiteY28" fmla="*/ 302228 h 1334876"/>
                  <a:gd name="connsiteX29" fmla="*/ 100105 w 1520021"/>
                  <a:gd name="connsiteY29" fmla="*/ 326566 h 1334876"/>
                  <a:gd name="connsiteX30" fmla="*/ 104648 w 1520021"/>
                  <a:gd name="connsiteY30" fmla="*/ 342035 h 1334876"/>
                  <a:gd name="connsiteX31" fmla="*/ 115681 w 1520021"/>
                  <a:gd name="connsiteY31" fmla="*/ 346091 h 1334876"/>
                  <a:gd name="connsiteX32" fmla="*/ 131475 w 1520021"/>
                  <a:gd name="connsiteY32" fmla="*/ 353230 h 1334876"/>
                  <a:gd name="connsiteX33" fmla="*/ 137640 w 1520021"/>
                  <a:gd name="connsiteY33" fmla="*/ 359991 h 1334876"/>
                  <a:gd name="connsiteX34" fmla="*/ 145104 w 1520021"/>
                  <a:gd name="connsiteY34" fmla="*/ 362533 h 1334876"/>
                  <a:gd name="connsiteX35" fmla="*/ 151540 w 1520021"/>
                  <a:gd name="connsiteY35" fmla="*/ 361722 h 1334876"/>
                  <a:gd name="connsiteX36" fmla="*/ 159220 w 1520021"/>
                  <a:gd name="connsiteY36" fmla="*/ 360748 h 1334876"/>
                  <a:gd name="connsiteX37" fmla="*/ 169821 w 1520021"/>
                  <a:gd name="connsiteY37" fmla="*/ 366048 h 1334876"/>
                  <a:gd name="connsiteX38" fmla="*/ 170145 w 1520021"/>
                  <a:gd name="connsiteY38" fmla="*/ 380111 h 1334876"/>
                  <a:gd name="connsiteX39" fmla="*/ 163385 w 1520021"/>
                  <a:gd name="connsiteY39" fmla="*/ 383194 h 1334876"/>
                  <a:gd name="connsiteX40" fmla="*/ 160626 w 1520021"/>
                  <a:gd name="connsiteY40" fmla="*/ 384059 h 1334876"/>
                  <a:gd name="connsiteX41" fmla="*/ 158517 w 1520021"/>
                  <a:gd name="connsiteY41" fmla="*/ 392496 h 1334876"/>
                  <a:gd name="connsiteX42" fmla="*/ 160680 w 1520021"/>
                  <a:gd name="connsiteY42" fmla="*/ 404070 h 1334876"/>
                  <a:gd name="connsiteX43" fmla="*/ 165494 w 1520021"/>
                  <a:gd name="connsiteY43" fmla="*/ 419593 h 1334876"/>
                  <a:gd name="connsiteX44" fmla="*/ 161167 w 1520021"/>
                  <a:gd name="connsiteY44" fmla="*/ 434791 h 1334876"/>
                  <a:gd name="connsiteX45" fmla="*/ 150188 w 1520021"/>
                  <a:gd name="connsiteY45" fmla="*/ 445175 h 1334876"/>
                  <a:gd name="connsiteX46" fmla="*/ 139155 w 1520021"/>
                  <a:gd name="connsiteY46" fmla="*/ 456533 h 1334876"/>
                  <a:gd name="connsiteX47" fmla="*/ 137315 w 1520021"/>
                  <a:gd name="connsiteY47" fmla="*/ 467945 h 1334876"/>
                  <a:gd name="connsiteX48" fmla="*/ 127418 w 1520021"/>
                  <a:gd name="connsiteY48" fmla="*/ 489417 h 1334876"/>
                  <a:gd name="connsiteX49" fmla="*/ 116385 w 1520021"/>
                  <a:gd name="connsiteY49" fmla="*/ 491959 h 1334876"/>
                  <a:gd name="connsiteX50" fmla="*/ 111571 w 1520021"/>
                  <a:gd name="connsiteY50" fmla="*/ 493960 h 1334876"/>
                  <a:gd name="connsiteX51" fmla="*/ 114383 w 1520021"/>
                  <a:gd name="connsiteY51" fmla="*/ 501153 h 1334876"/>
                  <a:gd name="connsiteX52" fmla="*/ 119251 w 1520021"/>
                  <a:gd name="connsiteY52" fmla="*/ 519434 h 1334876"/>
                  <a:gd name="connsiteX53" fmla="*/ 113951 w 1520021"/>
                  <a:gd name="connsiteY53" fmla="*/ 533118 h 1334876"/>
                  <a:gd name="connsiteX54" fmla="*/ 111463 w 1520021"/>
                  <a:gd name="connsiteY54" fmla="*/ 541393 h 1334876"/>
                  <a:gd name="connsiteX55" fmla="*/ 117629 w 1520021"/>
                  <a:gd name="connsiteY55" fmla="*/ 550858 h 1334876"/>
                  <a:gd name="connsiteX56" fmla="*/ 134016 w 1520021"/>
                  <a:gd name="connsiteY56" fmla="*/ 564162 h 1334876"/>
                  <a:gd name="connsiteX57" fmla="*/ 135477 w 1520021"/>
                  <a:gd name="connsiteY57" fmla="*/ 565136 h 1334876"/>
                  <a:gd name="connsiteX58" fmla="*/ 152730 w 1520021"/>
                  <a:gd name="connsiteY58" fmla="*/ 584012 h 1334876"/>
                  <a:gd name="connsiteX59" fmla="*/ 160734 w 1520021"/>
                  <a:gd name="connsiteY59" fmla="*/ 612569 h 1334876"/>
                  <a:gd name="connsiteX60" fmla="*/ 164628 w 1520021"/>
                  <a:gd name="connsiteY60" fmla="*/ 629173 h 1334876"/>
                  <a:gd name="connsiteX61" fmla="*/ 172471 w 1520021"/>
                  <a:gd name="connsiteY61" fmla="*/ 629984 h 1334876"/>
                  <a:gd name="connsiteX62" fmla="*/ 186209 w 1520021"/>
                  <a:gd name="connsiteY62" fmla="*/ 631444 h 1334876"/>
                  <a:gd name="connsiteX63" fmla="*/ 207734 w 1520021"/>
                  <a:gd name="connsiteY63" fmla="*/ 645507 h 1334876"/>
                  <a:gd name="connsiteX64" fmla="*/ 241051 w 1520021"/>
                  <a:gd name="connsiteY64" fmla="*/ 673415 h 1334876"/>
                  <a:gd name="connsiteX65" fmla="*/ 244350 w 1520021"/>
                  <a:gd name="connsiteY65" fmla="*/ 674767 h 1334876"/>
                  <a:gd name="connsiteX66" fmla="*/ 245973 w 1520021"/>
                  <a:gd name="connsiteY66" fmla="*/ 674658 h 1334876"/>
                  <a:gd name="connsiteX67" fmla="*/ 250029 w 1520021"/>
                  <a:gd name="connsiteY67" fmla="*/ 674442 h 1334876"/>
                  <a:gd name="connsiteX68" fmla="*/ 260251 w 1520021"/>
                  <a:gd name="connsiteY68" fmla="*/ 676173 h 1334876"/>
                  <a:gd name="connsiteX69" fmla="*/ 283832 w 1520021"/>
                  <a:gd name="connsiteY69" fmla="*/ 699592 h 1334876"/>
                  <a:gd name="connsiteX70" fmla="*/ 301464 w 1520021"/>
                  <a:gd name="connsiteY70" fmla="*/ 735450 h 1334876"/>
                  <a:gd name="connsiteX71" fmla="*/ 299084 w 1520021"/>
                  <a:gd name="connsiteY71" fmla="*/ 758383 h 1334876"/>
                  <a:gd name="connsiteX72" fmla="*/ 288808 w 1520021"/>
                  <a:gd name="connsiteY72" fmla="*/ 777745 h 1334876"/>
                  <a:gd name="connsiteX73" fmla="*/ 288754 w 1520021"/>
                  <a:gd name="connsiteY73" fmla="*/ 777745 h 1334876"/>
                  <a:gd name="connsiteX74" fmla="*/ 285942 w 1520021"/>
                  <a:gd name="connsiteY74" fmla="*/ 783532 h 1334876"/>
                  <a:gd name="connsiteX75" fmla="*/ 284319 w 1520021"/>
                  <a:gd name="connsiteY75" fmla="*/ 796999 h 1334876"/>
                  <a:gd name="connsiteX76" fmla="*/ 287997 w 1520021"/>
                  <a:gd name="connsiteY76" fmla="*/ 804841 h 1334876"/>
                  <a:gd name="connsiteX77" fmla="*/ 289133 w 1520021"/>
                  <a:gd name="connsiteY77" fmla="*/ 805437 h 1334876"/>
                  <a:gd name="connsiteX78" fmla="*/ 301356 w 1520021"/>
                  <a:gd name="connsiteY78" fmla="*/ 807330 h 1334876"/>
                  <a:gd name="connsiteX79" fmla="*/ 314877 w 1520021"/>
                  <a:gd name="connsiteY79" fmla="*/ 811061 h 1334876"/>
                  <a:gd name="connsiteX80" fmla="*/ 318771 w 1520021"/>
                  <a:gd name="connsiteY80" fmla="*/ 831343 h 1334876"/>
                  <a:gd name="connsiteX81" fmla="*/ 322179 w 1520021"/>
                  <a:gd name="connsiteY81" fmla="*/ 858332 h 1334876"/>
                  <a:gd name="connsiteX82" fmla="*/ 332292 w 1520021"/>
                  <a:gd name="connsiteY82" fmla="*/ 868175 h 1334876"/>
                  <a:gd name="connsiteX83" fmla="*/ 347707 w 1520021"/>
                  <a:gd name="connsiteY83" fmla="*/ 880831 h 1334876"/>
                  <a:gd name="connsiteX84" fmla="*/ 362364 w 1520021"/>
                  <a:gd name="connsiteY84" fmla="*/ 899653 h 1334876"/>
                  <a:gd name="connsiteX85" fmla="*/ 364419 w 1520021"/>
                  <a:gd name="connsiteY85" fmla="*/ 902249 h 1334876"/>
                  <a:gd name="connsiteX86" fmla="*/ 381997 w 1520021"/>
                  <a:gd name="connsiteY86" fmla="*/ 891053 h 1334876"/>
                  <a:gd name="connsiteX87" fmla="*/ 382971 w 1520021"/>
                  <a:gd name="connsiteY87" fmla="*/ 867039 h 1334876"/>
                  <a:gd name="connsiteX88" fmla="*/ 397790 w 1520021"/>
                  <a:gd name="connsiteY88" fmla="*/ 858440 h 1334876"/>
                  <a:gd name="connsiteX89" fmla="*/ 402603 w 1520021"/>
                  <a:gd name="connsiteY89" fmla="*/ 858656 h 1334876"/>
                  <a:gd name="connsiteX90" fmla="*/ 406768 w 1520021"/>
                  <a:gd name="connsiteY90" fmla="*/ 871691 h 1334876"/>
                  <a:gd name="connsiteX91" fmla="*/ 410284 w 1520021"/>
                  <a:gd name="connsiteY91" fmla="*/ 886023 h 1334876"/>
                  <a:gd name="connsiteX92" fmla="*/ 431214 w 1520021"/>
                  <a:gd name="connsiteY92" fmla="*/ 899058 h 1334876"/>
                  <a:gd name="connsiteX93" fmla="*/ 437056 w 1520021"/>
                  <a:gd name="connsiteY93" fmla="*/ 901167 h 1334876"/>
                  <a:gd name="connsiteX94" fmla="*/ 449874 w 1520021"/>
                  <a:gd name="connsiteY94" fmla="*/ 894407 h 1334876"/>
                  <a:gd name="connsiteX95" fmla="*/ 466099 w 1520021"/>
                  <a:gd name="connsiteY95" fmla="*/ 889971 h 1334876"/>
                  <a:gd name="connsiteX96" fmla="*/ 480107 w 1520021"/>
                  <a:gd name="connsiteY96" fmla="*/ 891378 h 1334876"/>
                  <a:gd name="connsiteX97" fmla="*/ 491087 w 1520021"/>
                  <a:gd name="connsiteY97" fmla="*/ 914797 h 1334876"/>
                  <a:gd name="connsiteX98" fmla="*/ 504933 w 1520021"/>
                  <a:gd name="connsiteY98" fmla="*/ 936485 h 1334876"/>
                  <a:gd name="connsiteX99" fmla="*/ 519752 w 1520021"/>
                  <a:gd name="connsiteY99" fmla="*/ 953522 h 1334876"/>
                  <a:gd name="connsiteX100" fmla="*/ 525377 w 1520021"/>
                  <a:gd name="connsiteY100" fmla="*/ 981051 h 1334876"/>
                  <a:gd name="connsiteX101" fmla="*/ 540196 w 1520021"/>
                  <a:gd name="connsiteY101" fmla="*/ 991435 h 1334876"/>
                  <a:gd name="connsiteX102" fmla="*/ 544685 w 1520021"/>
                  <a:gd name="connsiteY102" fmla="*/ 1009121 h 1334876"/>
                  <a:gd name="connsiteX103" fmla="*/ 556908 w 1520021"/>
                  <a:gd name="connsiteY103" fmla="*/ 1030161 h 1334876"/>
                  <a:gd name="connsiteX104" fmla="*/ 575243 w 1520021"/>
                  <a:gd name="connsiteY104" fmla="*/ 1073212 h 1334876"/>
                  <a:gd name="connsiteX105" fmla="*/ 595201 w 1520021"/>
                  <a:gd name="connsiteY105" fmla="*/ 1094251 h 1334876"/>
                  <a:gd name="connsiteX106" fmla="*/ 633493 w 1520021"/>
                  <a:gd name="connsiteY106" fmla="*/ 1103608 h 1334876"/>
                  <a:gd name="connsiteX107" fmla="*/ 667296 w 1520021"/>
                  <a:gd name="connsiteY107" fmla="*/ 1122322 h 1334876"/>
                  <a:gd name="connsiteX108" fmla="*/ 694339 w 1520021"/>
                  <a:gd name="connsiteY108" fmla="*/ 1148391 h 1334876"/>
                  <a:gd name="connsiteX109" fmla="*/ 725059 w 1520021"/>
                  <a:gd name="connsiteY109" fmla="*/ 1163535 h 1334876"/>
                  <a:gd name="connsiteX110" fmla="*/ 756266 w 1520021"/>
                  <a:gd name="connsiteY110" fmla="*/ 1189225 h 1334876"/>
                  <a:gd name="connsiteX111" fmla="*/ 791314 w 1520021"/>
                  <a:gd name="connsiteY111" fmla="*/ 1203936 h 1334876"/>
                  <a:gd name="connsiteX112" fmla="*/ 836691 w 1520021"/>
                  <a:gd name="connsiteY112" fmla="*/ 1211616 h 1334876"/>
                  <a:gd name="connsiteX113" fmla="*/ 878823 w 1520021"/>
                  <a:gd name="connsiteY113" fmla="*/ 1200258 h 1334876"/>
                  <a:gd name="connsiteX114" fmla="*/ 906840 w 1520021"/>
                  <a:gd name="connsiteY114" fmla="*/ 1184573 h 1334876"/>
                  <a:gd name="connsiteX115" fmla="*/ 939345 w 1520021"/>
                  <a:gd name="connsiteY115" fmla="*/ 1166563 h 1334876"/>
                  <a:gd name="connsiteX116" fmla="*/ 973473 w 1520021"/>
                  <a:gd name="connsiteY116" fmla="*/ 1158883 h 1334876"/>
                  <a:gd name="connsiteX117" fmla="*/ 976123 w 1520021"/>
                  <a:gd name="connsiteY117" fmla="*/ 1158829 h 1334876"/>
                  <a:gd name="connsiteX118" fmla="*/ 1010467 w 1520021"/>
                  <a:gd name="connsiteY118" fmla="*/ 1167915 h 1334876"/>
                  <a:gd name="connsiteX119" fmla="*/ 1026206 w 1520021"/>
                  <a:gd name="connsiteY119" fmla="*/ 1192633 h 1334876"/>
                  <a:gd name="connsiteX120" fmla="*/ 1035238 w 1520021"/>
                  <a:gd name="connsiteY120" fmla="*/ 1232006 h 1334876"/>
                  <a:gd name="connsiteX121" fmla="*/ 1055195 w 1520021"/>
                  <a:gd name="connsiteY121" fmla="*/ 1281062 h 1334876"/>
                  <a:gd name="connsiteX122" fmla="*/ 1067797 w 1520021"/>
                  <a:gd name="connsiteY122" fmla="*/ 1287768 h 1334876"/>
                  <a:gd name="connsiteX123" fmla="*/ 1073909 w 1520021"/>
                  <a:gd name="connsiteY123" fmla="*/ 1287228 h 1334876"/>
                  <a:gd name="connsiteX124" fmla="*/ 1080074 w 1520021"/>
                  <a:gd name="connsiteY124" fmla="*/ 1286686 h 1334876"/>
                  <a:gd name="connsiteX125" fmla="*/ 1084131 w 1520021"/>
                  <a:gd name="connsiteY125" fmla="*/ 1287119 h 1334876"/>
                  <a:gd name="connsiteX126" fmla="*/ 1123072 w 1520021"/>
                  <a:gd name="connsiteY126" fmla="*/ 1292474 h 1334876"/>
                  <a:gd name="connsiteX127" fmla="*/ 1170072 w 1520021"/>
                  <a:gd name="connsiteY127" fmla="*/ 1296476 h 1334876"/>
                  <a:gd name="connsiteX128" fmla="*/ 1205660 w 1520021"/>
                  <a:gd name="connsiteY128" fmla="*/ 1310863 h 1334876"/>
                  <a:gd name="connsiteX129" fmla="*/ 1211231 w 1520021"/>
                  <a:gd name="connsiteY129" fmla="*/ 1309835 h 1334876"/>
                  <a:gd name="connsiteX130" fmla="*/ 1231838 w 1520021"/>
                  <a:gd name="connsiteY130" fmla="*/ 1306373 h 1334876"/>
                  <a:gd name="connsiteX131" fmla="*/ 1250767 w 1520021"/>
                  <a:gd name="connsiteY131" fmla="*/ 1307185 h 1334876"/>
                  <a:gd name="connsiteX132" fmla="*/ 1278242 w 1520021"/>
                  <a:gd name="connsiteY132" fmla="*/ 1310214 h 1334876"/>
                  <a:gd name="connsiteX133" fmla="*/ 1280676 w 1520021"/>
                  <a:gd name="connsiteY133" fmla="*/ 1310160 h 1334876"/>
                  <a:gd name="connsiteX134" fmla="*/ 1287167 w 1520021"/>
                  <a:gd name="connsiteY134" fmla="*/ 1310051 h 1334876"/>
                  <a:gd name="connsiteX135" fmla="*/ 1309287 w 1520021"/>
                  <a:gd name="connsiteY135" fmla="*/ 1317515 h 1334876"/>
                  <a:gd name="connsiteX136" fmla="*/ 1347255 w 1520021"/>
                  <a:gd name="connsiteY136" fmla="*/ 1332226 h 1334876"/>
                  <a:gd name="connsiteX137" fmla="*/ 1361912 w 1520021"/>
                  <a:gd name="connsiteY137" fmla="*/ 1334876 h 1334876"/>
                  <a:gd name="connsiteX138" fmla="*/ 1375596 w 1520021"/>
                  <a:gd name="connsiteY138" fmla="*/ 1334065 h 1334876"/>
                  <a:gd name="connsiteX139" fmla="*/ 1389712 w 1520021"/>
                  <a:gd name="connsiteY139" fmla="*/ 1333254 h 1334876"/>
                  <a:gd name="connsiteX140" fmla="*/ 1390523 w 1520021"/>
                  <a:gd name="connsiteY140" fmla="*/ 1333254 h 1334876"/>
                  <a:gd name="connsiteX141" fmla="*/ 1402476 w 1520021"/>
                  <a:gd name="connsiteY141" fmla="*/ 1275653 h 1334876"/>
                  <a:gd name="connsiteX142" fmla="*/ 1406316 w 1520021"/>
                  <a:gd name="connsiteY142" fmla="*/ 1252937 h 1334876"/>
                  <a:gd name="connsiteX143" fmla="*/ 1412481 w 1520021"/>
                  <a:gd name="connsiteY143" fmla="*/ 1238172 h 1334876"/>
                  <a:gd name="connsiteX144" fmla="*/ 1430601 w 1520021"/>
                  <a:gd name="connsiteY144" fmla="*/ 1222325 h 1334876"/>
                  <a:gd name="connsiteX145" fmla="*/ 1455425 w 1520021"/>
                  <a:gd name="connsiteY145" fmla="*/ 1209885 h 1334876"/>
                  <a:gd name="connsiteX146" fmla="*/ 1477060 w 1520021"/>
                  <a:gd name="connsiteY146" fmla="*/ 1206749 h 1334876"/>
                  <a:gd name="connsiteX147" fmla="*/ 1500208 w 1520021"/>
                  <a:gd name="connsiteY147" fmla="*/ 1203179 h 1334876"/>
                  <a:gd name="connsiteX148" fmla="*/ 1502263 w 1520021"/>
                  <a:gd name="connsiteY148" fmla="*/ 1202476 h 1334876"/>
                  <a:gd name="connsiteX149" fmla="*/ 1502263 w 1520021"/>
                  <a:gd name="connsiteY149" fmla="*/ 1202422 h 1334876"/>
                  <a:gd name="connsiteX150" fmla="*/ 1512323 w 1520021"/>
                  <a:gd name="connsiteY150" fmla="*/ 1195553 h 1334876"/>
                  <a:gd name="connsiteX151" fmla="*/ 1514487 w 1520021"/>
                  <a:gd name="connsiteY151" fmla="*/ 1185547 h 1334876"/>
                  <a:gd name="connsiteX152" fmla="*/ 1519895 w 1520021"/>
                  <a:gd name="connsiteY152" fmla="*/ 1156233 h 1334876"/>
                  <a:gd name="connsiteX153" fmla="*/ 1518435 w 1520021"/>
                  <a:gd name="connsiteY153" fmla="*/ 1156071 h 1334876"/>
                  <a:gd name="connsiteX154" fmla="*/ 1516001 w 1520021"/>
                  <a:gd name="connsiteY154" fmla="*/ 1156125 h 1334876"/>
                  <a:gd name="connsiteX155" fmla="*/ 1512810 w 1520021"/>
                  <a:gd name="connsiteY155" fmla="*/ 1156179 h 1334876"/>
                  <a:gd name="connsiteX156" fmla="*/ 1508375 w 1520021"/>
                  <a:gd name="connsiteY156" fmla="*/ 1156071 h 1334876"/>
                  <a:gd name="connsiteX157" fmla="*/ 1483063 w 1520021"/>
                  <a:gd name="connsiteY157" fmla="*/ 1148823 h 1334876"/>
                  <a:gd name="connsiteX158" fmla="*/ 1481927 w 1520021"/>
                  <a:gd name="connsiteY158" fmla="*/ 1107015 h 1334876"/>
                  <a:gd name="connsiteX159" fmla="*/ 1481819 w 1520021"/>
                  <a:gd name="connsiteY159" fmla="*/ 1066398 h 1334876"/>
                  <a:gd name="connsiteX160" fmla="*/ 1447096 w 1520021"/>
                  <a:gd name="connsiteY160" fmla="*/ 1050713 h 1334876"/>
                  <a:gd name="connsiteX161" fmla="*/ 1413509 w 1520021"/>
                  <a:gd name="connsiteY161" fmla="*/ 1035245 h 1334876"/>
                  <a:gd name="connsiteX162" fmla="*/ 1357098 w 1520021"/>
                  <a:gd name="connsiteY162" fmla="*/ 956442 h 1334876"/>
                  <a:gd name="connsiteX163" fmla="*/ 1335086 w 1520021"/>
                  <a:gd name="connsiteY163" fmla="*/ 912147 h 1334876"/>
                  <a:gd name="connsiteX164" fmla="*/ 1364724 w 1520021"/>
                  <a:gd name="connsiteY164" fmla="*/ 874557 h 1334876"/>
                  <a:gd name="connsiteX165" fmla="*/ 1399447 w 1520021"/>
                  <a:gd name="connsiteY165" fmla="*/ 831289 h 1334876"/>
                  <a:gd name="connsiteX166" fmla="*/ 1403071 w 1520021"/>
                  <a:gd name="connsiteY166" fmla="*/ 811170 h 1334876"/>
                  <a:gd name="connsiteX167" fmla="*/ 1400908 w 1520021"/>
                  <a:gd name="connsiteY167" fmla="*/ 797324 h 1334876"/>
                  <a:gd name="connsiteX168" fmla="*/ 1389442 w 1520021"/>
                  <a:gd name="connsiteY168" fmla="*/ 786831 h 1334876"/>
                  <a:gd name="connsiteX169" fmla="*/ 1360398 w 1520021"/>
                  <a:gd name="connsiteY169" fmla="*/ 777691 h 1334876"/>
                  <a:gd name="connsiteX170" fmla="*/ 1350554 w 1520021"/>
                  <a:gd name="connsiteY170" fmla="*/ 775960 h 1334876"/>
                  <a:gd name="connsiteX171" fmla="*/ 1336709 w 1520021"/>
                  <a:gd name="connsiteY171" fmla="*/ 773202 h 1334876"/>
                  <a:gd name="connsiteX172" fmla="*/ 1330164 w 1520021"/>
                  <a:gd name="connsiteY172" fmla="*/ 767955 h 1334876"/>
                  <a:gd name="connsiteX173" fmla="*/ 1329191 w 1520021"/>
                  <a:gd name="connsiteY173" fmla="*/ 766495 h 1334876"/>
                  <a:gd name="connsiteX174" fmla="*/ 1325783 w 1520021"/>
                  <a:gd name="connsiteY174" fmla="*/ 723443 h 1334876"/>
                  <a:gd name="connsiteX175" fmla="*/ 1323241 w 1520021"/>
                  <a:gd name="connsiteY175" fmla="*/ 674929 h 1334876"/>
                  <a:gd name="connsiteX176" fmla="*/ 1315291 w 1520021"/>
                  <a:gd name="connsiteY176" fmla="*/ 645074 h 1334876"/>
                  <a:gd name="connsiteX177" fmla="*/ 1311397 w 1520021"/>
                  <a:gd name="connsiteY177" fmla="*/ 619329 h 1334876"/>
                  <a:gd name="connsiteX178" fmla="*/ 1326324 w 1520021"/>
                  <a:gd name="connsiteY178" fmla="*/ 592125 h 1334876"/>
                  <a:gd name="connsiteX179" fmla="*/ 1330813 w 1520021"/>
                  <a:gd name="connsiteY179" fmla="*/ 587203 h 1334876"/>
                  <a:gd name="connsiteX180" fmla="*/ 1331354 w 1520021"/>
                  <a:gd name="connsiteY180" fmla="*/ 585580 h 1334876"/>
                  <a:gd name="connsiteX181" fmla="*/ 1316319 w 1520021"/>
                  <a:gd name="connsiteY181" fmla="*/ 581632 h 1334876"/>
                  <a:gd name="connsiteX182" fmla="*/ 1299336 w 1520021"/>
                  <a:gd name="connsiteY182" fmla="*/ 566218 h 1334876"/>
                  <a:gd name="connsiteX183" fmla="*/ 1300742 w 1520021"/>
                  <a:gd name="connsiteY183" fmla="*/ 559295 h 1334876"/>
                  <a:gd name="connsiteX184" fmla="*/ 1302743 w 1520021"/>
                  <a:gd name="connsiteY184" fmla="*/ 547504 h 1334876"/>
                  <a:gd name="connsiteX185" fmla="*/ 1308043 w 1520021"/>
                  <a:gd name="connsiteY185" fmla="*/ 524680 h 1334876"/>
                  <a:gd name="connsiteX186" fmla="*/ 1310369 w 1520021"/>
                  <a:gd name="connsiteY186" fmla="*/ 520462 h 1334876"/>
                  <a:gd name="connsiteX187" fmla="*/ 1323187 w 1520021"/>
                  <a:gd name="connsiteY187" fmla="*/ 509807 h 1334876"/>
                  <a:gd name="connsiteX188" fmla="*/ 1327730 w 1520021"/>
                  <a:gd name="connsiteY188" fmla="*/ 508022 h 1334876"/>
                  <a:gd name="connsiteX189" fmla="*/ 1325567 w 1520021"/>
                  <a:gd name="connsiteY189" fmla="*/ 500991 h 1334876"/>
                  <a:gd name="connsiteX190" fmla="*/ 1322376 w 1520021"/>
                  <a:gd name="connsiteY190" fmla="*/ 482061 h 1334876"/>
                  <a:gd name="connsiteX191" fmla="*/ 1336546 w 1520021"/>
                  <a:gd name="connsiteY191" fmla="*/ 467404 h 1334876"/>
                  <a:gd name="connsiteX192" fmla="*/ 1344334 w 1520021"/>
                  <a:gd name="connsiteY192" fmla="*/ 461563 h 1334876"/>
                  <a:gd name="connsiteX193" fmla="*/ 1345037 w 1520021"/>
                  <a:gd name="connsiteY193" fmla="*/ 456371 h 1334876"/>
                  <a:gd name="connsiteX194" fmla="*/ 1350608 w 1520021"/>
                  <a:gd name="connsiteY194" fmla="*/ 430518 h 1334876"/>
                  <a:gd name="connsiteX195" fmla="*/ 1356558 w 1520021"/>
                  <a:gd name="connsiteY195" fmla="*/ 405477 h 1334876"/>
                  <a:gd name="connsiteX196" fmla="*/ 1357477 w 1520021"/>
                  <a:gd name="connsiteY196" fmla="*/ 384762 h 1334876"/>
                  <a:gd name="connsiteX197" fmla="*/ 1356179 w 1520021"/>
                  <a:gd name="connsiteY197" fmla="*/ 365886 h 1334876"/>
                  <a:gd name="connsiteX198" fmla="*/ 1352339 w 1520021"/>
                  <a:gd name="connsiteY198" fmla="*/ 320779 h 1334876"/>
                  <a:gd name="connsiteX199" fmla="*/ 1350771 w 1520021"/>
                  <a:gd name="connsiteY199" fmla="*/ 301471 h 1334876"/>
                  <a:gd name="connsiteX200" fmla="*/ 1348121 w 1520021"/>
                  <a:gd name="connsiteY200" fmla="*/ 291357 h 1334876"/>
                  <a:gd name="connsiteX201" fmla="*/ 1341414 w 1520021"/>
                  <a:gd name="connsiteY201" fmla="*/ 290762 h 1334876"/>
                  <a:gd name="connsiteX202" fmla="*/ 1333896 w 1520021"/>
                  <a:gd name="connsiteY202" fmla="*/ 290870 h 1334876"/>
                  <a:gd name="connsiteX203" fmla="*/ 1323836 w 1520021"/>
                  <a:gd name="connsiteY203" fmla="*/ 291032 h 1334876"/>
                  <a:gd name="connsiteX204" fmla="*/ 1283327 w 1520021"/>
                  <a:gd name="connsiteY204" fmla="*/ 281892 h 1334876"/>
                  <a:gd name="connsiteX205" fmla="*/ 1266344 w 1520021"/>
                  <a:gd name="connsiteY205" fmla="*/ 262476 h 1334876"/>
                  <a:gd name="connsiteX206" fmla="*/ 1258555 w 1520021"/>
                  <a:gd name="connsiteY206" fmla="*/ 255174 h 1334876"/>
                  <a:gd name="connsiteX207" fmla="*/ 1251254 w 1520021"/>
                  <a:gd name="connsiteY207" fmla="*/ 253011 h 1334876"/>
                  <a:gd name="connsiteX208" fmla="*/ 1223076 w 1520021"/>
                  <a:gd name="connsiteY208" fmla="*/ 233432 h 1334876"/>
                  <a:gd name="connsiteX209" fmla="*/ 1204795 w 1520021"/>
                  <a:gd name="connsiteY209" fmla="*/ 212284 h 1334876"/>
                  <a:gd name="connsiteX210" fmla="*/ 1183107 w 1520021"/>
                  <a:gd name="connsiteY210" fmla="*/ 201251 h 1334876"/>
                  <a:gd name="connsiteX211" fmla="*/ 1169099 w 1520021"/>
                  <a:gd name="connsiteY211" fmla="*/ 200386 h 1334876"/>
                  <a:gd name="connsiteX212" fmla="*/ 1158119 w 1520021"/>
                  <a:gd name="connsiteY212" fmla="*/ 200602 h 1334876"/>
                  <a:gd name="connsiteX213" fmla="*/ 1145788 w 1520021"/>
                  <a:gd name="connsiteY213" fmla="*/ 200818 h 1334876"/>
                  <a:gd name="connsiteX214" fmla="*/ 1120043 w 1520021"/>
                  <a:gd name="connsiteY214" fmla="*/ 198493 h 1334876"/>
                  <a:gd name="connsiteX215" fmla="*/ 1097976 w 1520021"/>
                  <a:gd name="connsiteY215" fmla="*/ 183782 h 1334876"/>
                  <a:gd name="connsiteX216" fmla="*/ 1086997 w 1520021"/>
                  <a:gd name="connsiteY216" fmla="*/ 174154 h 1334876"/>
                  <a:gd name="connsiteX217" fmla="*/ 1069311 w 1520021"/>
                  <a:gd name="connsiteY217" fmla="*/ 170477 h 1334876"/>
                  <a:gd name="connsiteX218" fmla="*/ 1052328 w 1520021"/>
                  <a:gd name="connsiteY218" fmla="*/ 163391 h 1334876"/>
                  <a:gd name="connsiteX219" fmla="*/ 1049029 w 1520021"/>
                  <a:gd name="connsiteY219" fmla="*/ 158578 h 1334876"/>
                  <a:gd name="connsiteX220" fmla="*/ 1033940 w 1520021"/>
                  <a:gd name="connsiteY220" fmla="*/ 142515 h 1334876"/>
                  <a:gd name="connsiteX221" fmla="*/ 1006464 w 1520021"/>
                  <a:gd name="connsiteY221" fmla="*/ 140784 h 1334876"/>
                  <a:gd name="connsiteX222" fmla="*/ 1004193 w 1520021"/>
                  <a:gd name="connsiteY222" fmla="*/ 140784 h 1334876"/>
                  <a:gd name="connsiteX223" fmla="*/ 984344 w 1520021"/>
                  <a:gd name="connsiteY223" fmla="*/ 142028 h 1334876"/>
                  <a:gd name="connsiteX224" fmla="*/ 974716 w 1520021"/>
                  <a:gd name="connsiteY224" fmla="*/ 149816 h 1334876"/>
                  <a:gd name="connsiteX225" fmla="*/ 964657 w 1520021"/>
                  <a:gd name="connsiteY225" fmla="*/ 158091 h 1334876"/>
                  <a:gd name="connsiteX226" fmla="*/ 955138 w 1520021"/>
                  <a:gd name="connsiteY226" fmla="*/ 159714 h 1334876"/>
                  <a:gd name="connsiteX227" fmla="*/ 941616 w 1520021"/>
                  <a:gd name="connsiteY227" fmla="*/ 158794 h 1334876"/>
                  <a:gd name="connsiteX228" fmla="*/ 922795 w 1520021"/>
                  <a:gd name="connsiteY228" fmla="*/ 157658 h 1334876"/>
                  <a:gd name="connsiteX229" fmla="*/ 901431 w 1520021"/>
                  <a:gd name="connsiteY229" fmla="*/ 161444 h 1334876"/>
                  <a:gd name="connsiteX230" fmla="*/ 881041 w 1520021"/>
                  <a:gd name="connsiteY230" fmla="*/ 171558 h 1334876"/>
                  <a:gd name="connsiteX231" fmla="*/ 847400 w 1520021"/>
                  <a:gd name="connsiteY231" fmla="*/ 205145 h 1334876"/>
                  <a:gd name="connsiteX232" fmla="*/ 825063 w 1520021"/>
                  <a:gd name="connsiteY232" fmla="*/ 227536 h 1334876"/>
                  <a:gd name="connsiteX233" fmla="*/ 787257 w 1520021"/>
                  <a:gd name="connsiteY233" fmla="*/ 231377 h 1334876"/>
                  <a:gd name="connsiteX234" fmla="*/ 791692 w 1520021"/>
                  <a:gd name="connsiteY234" fmla="*/ 258744 h 1334876"/>
                  <a:gd name="connsiteX235" fmla="*/ 780821 w 1520021"/>
                  <a:gd name="connsiteY235" fmla="*/ 269074 h 1334876"/>
                  <a:gd name="connsiteX236" fmla="*/ 764649 w 1520021"/>
                  <a:gd name="connsiteY236" fmla="*/ 267451 h 1334876"/>
                  <a:gd name="connsiteX237" fmla="*/ 753508 w 1520021"/>
                  <a:gd name="connsiteY237" fmla="*/ 266748 h 1334876"/>
                  <a:gd name="connsiteX238" fmla="*/ 717649 w 1520021"/>
                  <a:gd name="connsiteY238" fmla="*/ 269452 h 1334876"/>
                  <a:gd name="connsiteX239" fmla="*/ 665512 w 1520021"/>
                  <a:gd name="connsiteY239" fmla="*/ 288166 h 1334876"/>
                  <a:gd name="connsiteX240" fmla="*/ 639983 w 1520021"/>
                  <a:gd name="connsiteY240" fmla="*/ 294169 h 1334876"/>
                  <a:gd name="connsiteX241" fmla="*/ 607586 w 1520021"/>
                  <a:gd name="connsiteY241" fmla="*/ 290816 h 1334876"/>
                  <a:gd name="connsiteX242" fmla="*/ 514289 w 1520021"/>
                  <a:gd name="connsiteY242" fmla="*/ 249441 h 1334876"/>
                  <a:gd name="connsiteX243" fmla="*/ 475023 w 1520021"/>
                  <a:gd name="connsiteY243" fmla="*/ 216719 h 1334876"/>
                  <a:gd name="connsiteX244" fmla="*/ 413204 w 1520021"/>
                  <a:gd name="connsiteY244" fmla="*/ 206011 h 1334876"/>
                  <a:gd name="connsiteX245" fmla="*/ 394545 w 1520021"/>
                  <a:gd name="connsiteY245" fmla="*/ 168638 h 1334876"/>
                  <a:gd name="connsiteX246" fmla="*/ 382971 w 1520021"/>
                  <a:gd name="connsiteY246" fmla="*/ 124558 h 1334876"/>
                  <a:gd name="connsiteX247" fmla="*/ 382971 w 1520021"/>
                  <a:gd name="connsiteY247" fmla="*/ 124180 h 1334876"/>
                  <a:gd name="connsiteX248" fmla="*/ 348518 w 1520021"/>
                  <a:gd name="connsiteY248" fmla="*/ 116391 h 1334876"/>
                  <a:gd name="connsiteX249" fmla="*/ 330238 w 1520021"/>
                  <a:gd name="connsiteY249" fmla="*/ 98165 h 1334876"/>
                  <a:gd name="connsiteX250" fmla="*/ 317311 w 1520021"/>
                  <a:gd name="connsiteY250" fmla="*/ 76963 h 1334876"/>
                  <a:gd name="connsiteX251" fmla="*/ 326127 w 1520021"/>
                  <a:gd name="connsiteY251" fmla="*/ 59440 h 1334876"/>
                  <a:gd name="connsiteX252" fmla="*/ 330291 w 1520021"/>
                  <a:gd name="connsiteY252" fmla="*/ 56195 h 1334876"/>
                  <a:gd name="connsiteX253" fmla="*/ 327912 w 1520021"/>
                  <a:gd name="connsiteY253" fmla="*/ 51868 h 1334876"/>
                  <a:gd name="connsiteX254" fmla="*/ 322449 w 1520021"/>
                  <a:gd name="connsiteY254" fmla="*/ 42403 h 1334876"/>
                  <a:gd name="connsiteX255" fmla="*/ 326776 w 1520021"/>
                  <a:gd name="connsiteY255" fmla="*/ 28395 h 1334876"/>
                  <a:gd name="connsiteX256" fmla="*/ 329264 w 1520021"/>
                  <a:gd name="connsiteY256" fmla="*/ 23419 h 1334876"/>
                  <a:gd name="connsiteX257" fmla="*/ 321584 w 1520021"/>
                  <a:gd name="connsiteY257" fmla="*/ 13251 h 1334876"/>
                  <a:gd name="connsiteX258" fmla="*/ 309469 w 1520021"/>
                  <a:gd name="connsiteY258" fmla="*/ 2921 h 1334876"/>
                  <a:gd name="connsiteX259" fmla="*/ 304709 w 1520021"/>
                  <a:gd name="connsiteY259" fmla="*/ 1622 h 1334876"/>
                  <a:gd name="connsiteX260" fmla="*/ 297083 w 1520021"/>
                  <a:gd name="connsiteY260" fmla="*/ 3029 h 1334876"/>
                  <a:gd name="connsiteX261" fmla="*/ 275503 w 1520021"/>
                  <a:gd name="connsiteY261" fmla="*/ 15793 h 1334876"/>
                  <a:gd name="connsiteX262" fmla="*/ 254951 w 1520021"/>
                  <a:gd name="connsiteY262" fmla="*/ 34885 h 1334876"/>
                  <a:gd name="connsiteX263" fmla="*/ 192645 w 1520021"/>
                  <a:gd name="connsiteY263" fmla="*/ 86590 h 1334876"/>
                  <a:gd name="connsiteX264" fmla="*/ 172958 w 1520021"/>
                  <a:gd name="connsiteY264" fmla="*/ 90485 h 1334876"/>
                  <a:gd name="connsiteX265" fmla="*/ 119359 w 1520021"/>
                  <a:gd name="connsiteY265" fmla="*/ 77288 h 1334876"/>
                  <a:gd name="connsiteX266" fmla="*/ 113518 w 1520021"/>
                  <a:gd name="connsiteY266" fmla="*/ 75070 h 1334876"/>
                  <a:gd name="connsiteX267" fmla="*/ 76091 w 1520021"/>
                  <a:gd name="connsiteY267" fmla="*/ 35751 h 1334876"/>
                  <a:gd name="connsiteX268" fmla="*/ 70575 w 1520021"/>
                  <a:gd name="connsiteY268" fmla="*/ 27800 h 1334876"/>
                  <a:gd name="connsiteX269" fmla="*/ 48940 w 1520021"/>
                  <a:gd name="connsiteY269" fmla="*/ 6112 h 1334876"/>
                  <a:gd name="connsiteX270" fmla="*/ 37474 w 1520021"/>
                  <a:gd name="connsiteY270" fmla="*/ 0 h 1334876"/>
                  <a:gd name="connsiteX271" fmla="*/ 955895 w 1520021"/>
                  <a:gd name="connsiteY271" fmla="*/ 1177002 h 1334876"/>
                  <a:gd name="connsiteX272" fmla="*/ 928365 w 1520021"/>
                  <a:gd name="connsiteY272" fmla="*/ 1190523 h 1334876"/>
                  <a:gd name="connsiteX273" fmla="*/ 903757 w 1520021"/>
                  <a:gd name="connsiteY273" fmla="*/ 1198528 h 1334876"/>
                  <a:gd name="connsiteX274" fmla="*/ 899430 w 1520021"/>
                  <a:gd name="connsiteY274" fmla="*/ 1211075 h 1334876"/>
                  <a:gd name="connsiteX275" fmla="*/ 923552 w 1520021"/>
                  <a:gd name="connsiteY275" fmla="*/ 1205072 h 1334876"/>
                  <a:gd name="connsiteX276" fmla="*/ 955895 w 1520021"/>
                  <a:gd name="connsiteY276" fmla="*/ 1195553 h 1334876"/>
                  <a:gd name="connsiteX277" fmla="*/ 972769 w 1520021"/>
                  <a:gd name="connsiteY277" fmla="*/ 1184520 h 1334876"/>
                  <a:gd name="connsiteX278" fmla="*/ 955895 w 1520021"/>
                  <a:gd name="connsiteY278" fmla="*/ 1177002 h 133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</a:cxnLst>
                <a:rect l="l" t="t" r="r" b="b"/>
                <a:pathLst>
                  <a:path w="1520021" h="1334876">
                    <a:moveTo>
                      <a:pt x="37474" y="0"/>
                    </a:moveTo>
                    <a:cubicBezTo>
                      <a:pt x="37204" y="0"/>
                      <a:pt x="36988" y="54"/>
                      <a:pt x="36825" y="108"/>
                    </a:cubicBezTo>
                    <a:cubicBezTo>
                      <a:pt x="35852" y="649"/>
                      <a:pt x="35419" y="3083"/>
                      <a:pt x="34878" y="6112"/>
                    </a:cubicBezTo>
                    <a:cubicBezTo>
                      <a:pt x="33688" y="12602"/>
                      <a:pt x="32174" y="20823"/>
                      <a:pt x="23682" y="28773"/>
                    </a:cubicBezTo>
                    <a:cubicBezTo>
                      <a:pt x="18112" y="33966"/>
                      <a:pt x="13893" y="35480"/>
                      <a:pt x="10378" y="35480"/>
                    </a:cubicBezTo>
                    <a:cubicBezTo>
                      <a:pt x="7836" y="35480"/>
                      <a:pt x="5618" y="34669"/>
                      <a:pt x="3671" y="33966"/>
                    </a:cubicBezTo>
                    <a:cubicBezTo>
                      <a:pt x="3130" y="33749"/>
                      <a:pt x="2644" y="33587"/>
                      <a:pt x="2211" y="33587"/>
                    </a:cubicBezTo>
                    <a:cubicBezTo>
                      <a:pt x="1886" y="33587"/>
                      <a:pt x="1562" y="33695"/>
                      <a:pt x="1346" y="33966"/>
                    </a:cubicBezTo>
                    <a:cubicBezTo>
                      <a:pt x="-926" y="36345"/>
                      <a:pt x="47" y="38941"/>
                      <a:pt x="1562" y="43160"/>
                    </a:cubicBezTo>
                    <a:cubicBezTo>
                      <a:pt x="2698" y="46135"/>
                      <a:pt x="3996" y="49650"/>
                      <a:pt x="4969" y="54031"/>
                    </a:cubicBezTo>
                    <a:cubicBezTo>
                      <a:pt x="6267" y="59872"/>
                      <a:pt x="8268" y="61657"/>
                      <a:pt x="10811" y="63929"/>
                    </a:cubicBezTo>
                    <a:cubicBezTo>
                      <a:pt x="13461" y="66254"/>
                      <a:pt x="16489" y="69013"/>
                      <a:pt x="20059" y="74746"/>
                    </a:cubicBezTo>
                    <a:cubicBezTo>
                      <a:pt x="26008" y="84427"/>
                      <a:pt x="25035" y="95785"/>
                      <a:pt x="24115" y="105520"/>
                    </a:cubicBezTo>
                    <a:cubicBezTo>
                      <a:pt x="23737" y="109415"/>
                      <a:pt x="23412" y="113038"/>
                      <a:pt x="23682" y="115797"/>
                    </a:cubicBezTo>
                    <a:cubicBezTo>
                      <a:pt x="23953" y="118717"/>
                      <a:pt x="26820" y="119799"/>
                      <a:pt x="29253" y="120718"/>
                    </a:cubicBezTo>
                    <a:cubicBezTo>
                      <a:pt x="32553" y="121962"/>
                      <a:pt x="35473" y="123098"/>
                      <a:pt x="37258" y="126505"/>
                    </a:cubicBezTo>
                    <a:cubicBezTo>
                      <a:pt x="39800" y="131427"/>
                      <a:pt x="34878" y="138242"/>
                      <a:pt x="29253" y="146084"/>
                    </a:cubicBezTo>
                    <a:cubicBezTo>
                      <a:pt x="24115" y="153169"/>
                      <a:pt x="18112" y="161499"/>
                      <a:pt x="18545" y="164689"/>
                    </a:cubicBezTo>
                    <a:cubicBezTo>
                      <a:pt x="18923" y="167448"/>
                      <a:pt x="22330" y="169557"/>
                      <a:pt x="25900" y="171775"/>
                    </a:cubicBezTo>
                    <a:cubicBezTo>
                      <a:pt x="30335" y="174479"/>
                      <a:pt x="34932" y="177346"/>
                      <a:pt x="37745" y="182646"/>
                    </a:cubicBezTo>
                    <a:cubicBezTo>
                      <a:pt x="41909" y="190434"/>
                      <a:pt x="41747" y="195843"/>
                      <a:pt x="41423" y="203090"/>
                    </a:cubicBezTo>
                    <a:cubicBezTo>
                      <a:pt x="41314" y="205524"/>
                      <a:pt x="41206" y="208174"/>
                      <a:pt x="41314" y="211149"/>
                    </a:cubicBezTo>
                    <a:cubicBezTo>
                      <a:pt x="41368" y="213907"/>
                      <a:pt x="42883" y="214448"/>
                      <a:pt x="44722" y="215205"/>
                    </a:cubicBezTo>
                    <a:cubicBezTo>
                      <a:pt x="48345" y="216611"/>
                      <a:pt x="52510" y="218288"/>
                      <a:pt x="56404" y="223804"/>
                    </a:cubicBezTo>
                    <a:cubicBezTo>
                      <a:pt x="60244" y="229321"/>
                      <a:pt x="62408" y="234784"/>
                      <a:pt x="63814" y="241328"/>
                    </a:cubicBezTo>
                    <a:cubicBezTo>
                      <a:pt x="65058" y="247494"/>
                      <a:pt x="65598" y="254579"/>
                      <a:pt x="66085" y="263665"/>
                    </a:cubicBezTo>
                    <a:cubicBezTo>
                      <a:pt x="66680" y="274969"/>
                      <a:pt x="68952" y="277728"/>
                      <a:pt x="73549" y="283352"/>
                    </a:cubicBezTo>
                    <a:cubicBezTo>
                      <a:pt x="75496" y="285732"/>
                      <a:pt x="77768" y="288545"/>
                      <a:pt x="80580" y="292547"/>
                    </a:cubicBezTo>
                    <a:cubicBezTo>
                      <a:pt x="83447" y="296712"/>
                      <a:pt x="85989" y="299632"/>
                      <a:pt x="88152" y="302228"/>
                    </a:cubicBezTo>
                    <a:cubicBezTo>
                      <a:pt x="93777" y="308935"/>
                      <a:pt x="97347" y="313153"/>
                      <a:pt x="100105" y="326566"/>
                    </a:cubicBezTo>
                    <a:cubicBezTo>
                      <a:pt x="101728" y="334517"/>
                      <a:pt x="102755" y="339493"/>
                      <a:pt x="104648" y="342035"/>
                    </a:cubicBezTo>
                    <a:cubicBezTo>
                      <a:pt x="106271" y="344198"/>
                      <a:pt x="109408" y="345280"/>
                      <a:pt x="115681" y="346091"/>
                    </a:cubicBezTo>
                    <a:cubicBezTo>
                      <a:pt x="127634" y="347660"/>
                      <a:pt x="128446" y="348795"/>
                      <a:pt x="131475" y="353230"/>
                    </a:cubicBezTo>
                    <a:cubicBezTo>
                      <a:pt x="132448" y="354691"/>
                      <a:pt x="133854" y="356746"/>
                      <a:pt x="137640" y="359991"/>
                    </a:cubicBezTo>
                    <a:cubicBezTo>
                      <a:pt x="139912" y="361992"/>
                      <a:pt x="142454" y="362533"/>
                      <a:pt x="145104" y="362533"/>
                    </a:cubicBezTo>
                    <a:cubicBezTo>
                      <a:pt x="147267" y="362533"/>
                      <a:pt x="149485" y="362100"/>
                      <a:pt x="151540" y="361722"/>
                    </a:cubicBezTo>
                    <a:cubicBezTo>
                      <a:pt x="154244" y="361235"/>
                      <a:pt x="156786" y="360748"/>
                      <a:pt x="159220" y="360748"/>
                    </a:cubicBezTo>
                    <a:cubicBezTo>
                      <a:pt x="163060" y="360748"/>
                      <a:pt x="166576" y="361938"/>
                      <a:pt x="169821" y="366048"/>
                    </a:cubicBezTo>
                    <a:cubicBezTo>
                      <a:pt x="175067" y="372647"/>
                      <a:pt x="173985" y="376920"/>
                      <a:pt x="170145" y="380111"/>
                    </a:cubicBezTo>
                    <a:cubicBezTo>
                      <a:pt x="168198" y="381733"/>
                      <a:pt x="165764" y="382491"/>
                      <a:pt x="163385" y="383194"/>
                    </a:cubicBezTo>
                    <a:cubicBezTo>
                      <a:pt x="162032" y="383572"/>
                      <a:pt x="160734" y="383951"/>
                      <a:pt x="160626" y="384059"/>
                    </a:cubicBezTo>
                    <a:cubicBezTo>
                      <a:pt x="159599" y="385087"/>
                      <a:pt x="158625" y="388278"/>
                      <a:pt x="158517" y="392496"/>
                    </a:cubicBezTo>
                    <a:cubicBezTo>
                      <a:pt x="158409" y="396120"/>
                      <a:pt x="158950" y="400176"/>
                      <a:pt x="160680" y="404070"/>
                    </a:cubicBezTo>
                    <a:cubicBezTo>
                      <a:pt x="163330" y="409966"/>
                      <a:pt x="165115" y="414833"/>
                      <a:pt x="165494" y="419593"/>
                    </a:cubicBezTo>
                    <a:cubicBezTo>
                      <a:pt x="165927" y="424839"/>
                      <a:pt x="164683" y="429653"/>
                      <a:pt x="161167" y="434791"/>
                    </a:cubicBezTo>
                    <a:cubicBezTo>
                      <a:pt x="158301" y="438955"/>
                      <a:pt x="154298" y="442038"/>
                      <a:pt x="150188" y="445175"/>
                    </a:cubicBezTo>
                    <a:cubicBezTo>
                      <a:pt x="145645" y="448582"/>
                      <a:pt x="140993" y="452152"/>
                      <a:pt x="139155" y="456533"/>
                    </a:cubicBezTo>
                    <a:cubicBezTo>
                      <a:pt x="137911" y="459508"/>
                      <a:pt x="137586" y="463780"/>
                      <a:pt x="137315" y="467945"/>
                    </a:cubicBezTo>
                    <a:cubicBezTo>
                      <a:pt x="136721" y="476977"/>
                      <a:pt x="136072" y="485631"/>
                      <a:pt x="127418" y="489417"/>
                    </a:cubicBezTo>
                    <a:cubicBezTo>
                      <a:pt x="123253" y="491202"/>
                      <a:pt x="119576" y="491634"/>
                      <a:pt x="116385" y="491959"/>
                    </a:cubicBezTo>
                    <a:cubicBezTo>
                      <a:pt x="113734" y="492283"/>
                      <a:pt x="111787" y="492500"/>
                      <a:pt x="111571" y="493960"/>
                    </a:cubicBezTo>
                    <a:cubicBezTo>
                      <a:pt x="111301" y="496015"/>
                      <a:pt x="112815" y="498503"/>
                      <a:pt x="114383" y="501153"/>
                    </a:cubicBezTo>
                    <a:cubicBezTo>
                      <a:pt x="117412" y="506075"/>
                      <a:pt x="120657" y="511375"/>
                      <a:pt x="119251" y="519434"/>
                    </a:cubicBezTo>
                    <a:cubicBezTo>
                      <a:pt x="118224" y="525438"/>
                      <a:pt x="115952" y="529494"/>
                      <a:pt x="113951" y="533118"/>
                    </a:cubicBezTo>
                    <a:cubicBezTo>
                      <a:pt x="112274" y="536092"/>
                      <a:pt x="110868" y="538634"/>
                      <a:pt x="111463" y="541393"/>
                    </a:cubicBezTo>
                    <a:cubicBezTo>
                      <a:pt x="112112" y="544151"/>
                      <a:pt x="114438" y="547450"/>
                      <a:pt x="117629" y="550858"/>
                    </a:cubicBezTo>
                    <a:cubicBezTo>
                      <a:pt x="122118" y="555617"/>
                      <a:pt x="128175" y="560214"/>
                      <a:pt x="134016" y="564162"/>
                    </a:cubicBezTo>
                    <a:lnTo>
                      <a:pt x="135477" y="565136"/>
                    </a:lnTo>
                    <a:cubicBezTo>
                      <a:pt x="145969" y="572167"/>
                      <a:pt x="146294" y="572384"/>
                      <a:pt x="152730" y="584012"/>
                    </a:cubicBezTo>
                    <a:cubicBezTo>
                      <a:pt x="156299" y="590448"/>
                      <a:pt x="158625" y="602130"/>
                      <a:pt x="160734" y="612569"/>
                    </a:cubicBezTo>
                    <a:cubicBezTo>
                      <a:pt x="162465" y="621060"/>
                      <a:pt x="163979" y="628632"/>
                      <a:pt x="164628" y="629173"/>
                    </a:cubicBezTo>
                    <a:cubicBezTo>
                      <a:pt x="165494" y="629930"/>
                      <a:pt x="168793" y="629984"/>
                      <a:pt x="172471" y="629984"/>
                    </a:cubicBezTo>
                    <a:cubicBezTo>
                      <a:pt x="176798" y="630038"/>
                      <a:pt x="181611" y="630038"/>
                      <a:pt x="186209" y="631444"/>
                    </a:cubicBezTo>
                    <a:cubicBezTo>
                      <a:pt x="190265" y="632689"/>
                      <a:pt x="198648" y="638530"/>
                      <a:pt x="207734" y="645507"/>
                    </a:cubicBezTo>
                    <a:cubicBezTo>
                      <a:pt x="221472" y="656107"/>
                      <a:pt x="237265" y="669683"/>
                      <a:pt x="241051" y="673415"/>
                    </a:cubicBezTo>
                    <a:cubicBezTo>
                      <a:pt x="242187" y="674496"/>
                      <a:pt x="243214" y="674767"/>
                      <a:pt x="244350" y="674767"/>
                    </a:cubicBezTo>
                    <a:cubicBezTo>
                      <a:pt x="244891" y="674767"/>
                      <a:pt x="245378" y="674713"/>
                      <a:pt x="245973" y="674658"/>
                    </a:cubicBezTo>
                    <a:cubicBezTo>
                      <a:pt x="247217" y="674550"/>
                      <a:pt x="248515" y="674442"/>
                      <a:pt x="250029" y="674442"/>
                    </a:cubicBezTo>
                    <a:cubicBezTo>
                      <a:pt x="252679" y="674442"/>
                      <a:pt x="255978" y="674821"/>
                      <a:pt x="260251" y="676173"/>
                    </a:cubicBezTo>
                    <a:cubicBezTo>
                      <a:pt x="267120" y="678444"/>
                      <a:pt x="276044" y="688234"/>
                      <a:pt x="283832" y="699592"/>
                    </a:cubicBezTo>
                    <a:cubicBezTo>
                      <a:pt x="292432" y="712140"/>
                      <a:pt x="299950" y="727013"/>
                      <a:pt x="301464" y="735450"/>
                    </a:cubicBezTo>
                    <a:cubicBezTo>
                      <a:pt x="302924" y="743725"/>
                      <a:pt x="301735" y="751189"/>
                      <a:pt x="299084" y="758383"/>
                    </a:cubicBezTo>
                    <a:cubicBezTo>
                      <a:pt x="296542" y="765251"/>
                      <a:pt x="292756" y="771525"/>
                      <a:pt x="288808" y="777745"/>
                    </a:cubicBezTo>
                    <a:lnTo>
                      <a:pt x="288754" y="777745"/>
                    </a:lnTo>
                    <a:cubicBezTo>
                      <a:pt x="287618" y="779530"/>
                      <a:pt x="286699" y="781477"/>
                      <a:pt x="285942" y="783532"/>
                    </a:cubicBezTo>
                    <a:cubicBezTo>
                      <a:pt x="284373" y="788021"/>
                      <a:pt x="283778" y="792835"/>
                      <a:pt x="284319" y="796999"/>
                    </a:cubicBezTo>
                    <a:cubicBezTo>
                      <a:pt x="284752" y="800515"/>
                      <a:pt x="285942" y="803435"/>
                      <a:pt x="287997" y="804841"/>
                    </a:cubicBezTo>
                    <a:lnTo>
                      <a:pt x="289133" y="805437"/>
                    </a:lnTo>
                    <a:cubicBezTo>
                      <a:pt x="293514" y="807059"/>
                      <a:pt x="297732" y="807221"/>
                      <a:pt x="301356" y="807330"/>
                    </a:cubicBezTo>
                    <a:cubicBezTo>
                      <a:pt x="306656" y="807492"/>
                      <a:pt x="311037" y="807600"/>
                      <a:pt x="314877" y="811061"/>
                    </a:cubicBezTo>
                    <a:cubicBezTo>
                      <a:pt x="318771" y="814577"/>
                      <a:pt x="318771" y="822149"/>
                      <a:pt x="318771" y="831343"/>
                    </a:cubicBezTo>
                    <a:cubicBezTo>
                      <a:pt x="318717" y="840484"/>
                      <a:pt x="318663" y="851571"/>
                      <a:pt x="322179" y="858332"/>
                    </a:cubicBezTo>
                    <a:cubicBezTo>
                      <a:pt x="325316" y="864443"/>
                      <a:pt x="328561" y="866174"/>
                      <a:pt x="332292" y="868175"/>
                    </a:cubicBezTo>
                    <a:cubicBezTo>
                      <a:pt x="336782" y="870555"/>
                      <a:pt x="341704" y="873205"/>
                      <a:pt x="347707" y="880831"/>
                    </a:cubicBezTo>
                    <a:cubicBezTo>
                      <a:pt x="353548" y="888295"/>
                      <a:pt x="358362" y="894461"/>
                      <a:pt x="362364" y="899653"/>
                    </a:cubicBezTo>
                    <a:lnTo>
                      <a:pt x="364419" y="902249"/>
                    </a:lnTo>
                    <a:cubicBezTo>
                      <a:pt x="374208" y="900518"/>
                      <a:pt x="383024" y="895056"/>
                      <a:pt x="381997" y="891053"/>
                    </a:cubicBezTo>
                    <a:cubicBezTo>
                      <a:pt x="380699" y="886078"/>
                      <a:pt x="378427" y="875693"/>
                      <a:pt x="382971" y="867039"/>
                    </a:cubicBezTo>
                    <a:cubicBezTo>
                      <a:pt x="386648" y="860008"/>
                      <a:pt x="391516" y="858440"/>
                      <a:pt x="397790" y="858440"/>
                    </a:cubicBezTo>
                    <a:cubicBezTo>
                      <a:pt x="399358" y="858440"/>
                      <a:pt x="400927" y="858548"/>
                      <a:pt x="402603" y="858656"/>
                    </a:cubicBezTo>
                    <a:cubicBezTo>
                      <a:pt x="411311" y="859305"/>
                      <a:pt x="406768" y="864011"/>
                      <a:pt x="406768" y="871691"/>
                    </a:cubicBezTo>
                    <a:cubicBezTo>
                      <a:pt x="406768" y="879371"/>
                      <a:pt x="409310" y="877694"/>
                      <a:pt x="410284" y="886023"/>
                    </a:cubicBezTo>
                    <a:cubicBezTo>
                      <a:pt x="411257" y="894407"/>
                      <a:pt x="424778" y="894731"/>
                      <a:pt x="431214" y="899058"/>
                    </a:cubicBezTo>
                    <a:cubicBezTo>
                      <a:pt x="433378" y="900518"/>
                      <a:pt x="435217" y="901167"/>
                      <a:pt x="437056" y="901167"/>
                    </a:cubicBezTo>
                    <a:cubicBezTo>
                      <a:pt x="440625" y="901167"/>
                      <a:pt x="444141" y="898625"/>
                      <a:pt x="449874" y="894407"/>
                    </a:cubicBezTo>
                    <a:cubicBezTo>
                      <a:pt x="454525" y="890999"/>
                      <a:pt x="460366" y="889971"/>
                      <a:pt x="466099" y="889971"/>
                    </a:cubicBezTo>
                    <a:cubicBezTo>
                      <a:pt x="471129" y="889971"/>
                      <a:pt x="476051" y="890783"/>
                      <a:pt x="480107" y="891378"/>
                    </a:cubicBezTo>
                    <a:cubicBezTo>
                      <a:pt x="488815" y="892730"/>
                      <a:pt x="487193" y="902411"/>
                      <a:pt x="491087" y="914797"/>
                    </a:cubicBezTo>
                    <a:cubicBezTo>
                      <a:pt x="494927" y="927128"/>
                      <a:pt x="494278" y="922801"/>
                      <a:pt x="504933" y="936485"/>
                    </a:cubicBezTo>
                    <a:cubicBezTo>
                      <a:pt x="515587" y="950168"/>
                      <a:pt x="514289" y="942488"/>
                      <a:pt x="519752" y="953522"/>
                    </a:cubicBezTo>
                    <a:cubicBezTo>
                      <a:pt x="525215" y="964555"/>
                      <a:pt x="523159" y="976400"/>
                      <a:pt x="525377" y="981051"/>
                    </a:cubicBezTo>
                    <a:cubicBezTo>
                      <a:pt x="527594" y="985756"/>
                      <a:pt x="532137" y="985756"/>
                      <a:pt x="540196" y="991435"/>
                    </a:cubicBezTo>
                    <a:cubicBezTo>
                      <a:pt x="548201" y="997115"/>
                      <a:pt x="543441" y="998467"/>
                      <a:pt x="544685" y="1009121"/>
                    </a:cubicBezTo>
                    <a:cubicBezTo>
                      <a:pt x="545983" y="1019830"/>
                      <a:pt x="549499" y="1021777"/>
                      <a:pt x="556908" y="1030161"/>
                    </a:cubicBezTo>
                    <a:cubicBezTo>
                      <a:pt x="564318" y="1038544"/>
                      <a:pt x="573350" y="1060232"/>
                      <a:pt x="575243" y="1073212"/>
                    </a:cubicBezTo>
                    <a:cubicBezTo>
                      <a:pt x="577136" y="1086193"/>
                      <a:pt x="585519" y="1088194"/>
                      <a:pt x="595201" y="1094251"/>
                    </a:cubicBezTo>
                    <a:cubicBezTo>
                      <a:pt x="604828" y="1100255"/>
                      <a:pt x="617376" y="1100255"/>
                      <a:pt x="633493" y="1103608"/>
                    </a:cubicBezTo>
                    <a:cubicBezTo>
                      <a:pt x="649610" y="1106961"/>
                      <a:pt x="657345" y="1113614"/>
                      <a:pt x="667296" y="1122322"/>
                    </a:cubicBezTo>
                    <a:cubicBezTo>
                      <a:pt x="677248" y="1131030"/>
                      <a:pt x="684333" y="1138331"/>
                      <a:pt x="694339" y="1148391"/>
                    </a:cubicBezTo>
                    <a:cubicBezTo>
                      <a:pt x="704345" y="1158396"/>
                      <a:pt x="712890" y="1159857"/>
                      <a:pt x="725059" y="1163535"/>
                    </a:cubicBezTo>
                    <a:cubicBezTo>
                      <a:pt x="737282" y="1167212"/>
                      <a:pt x="743394" y="1176894"/>
                      <a:pt x="756266" y="1189225"/>
                    </a:cubicBezTo>
                    <a:cubicBezTo>
                      <a:pt x="769139" y="1201610"/>
                      <a:pt x="775575" y="1200258"/>
                      <a:pt x="791314" y="1203936"/>
                    </a:cubicBezTo>
                    <a:cubicBezTo>
                      <a:pt x="807106" y="1207614"/>
                      <a:pt x="818681" y="1211616"/>
                      <a:pt x="836691" y="1211616"/>
                    </a:cubicBezTo>
                    <a:cubicBezTo>
                      <a:pt x="854701" y="1211616"/>
                      <a:pt x="863084" y="1205937"/>
                      <a:pt x="878823" y="1200258"/>
                    </a:cubicBezTo>
                    <a:cubicBezTo>
                      <a:pt x="894562" y="1194580"/>
                      <a:pt x="895536" y="1195607"/>
                      <a:pt x="906840" y="1184573"/>
                    </a:cubicBezTo>
                    <a:cubicBezTo>
                      <a:pt x="918089" y="1173540"/>
                      <a:pt x="928744" y="1173540"/>
                      <a:pt x="939345" y="1166563"/>
                    </a:cubicBezTo>
                    <a:cubicBezTo>
                      <a:pt x="949999" y="1159533"/>
                      <a:pt x="958653" y="1159533"/>
                      <a:pt x="973473" y="1158883"/>
                    </a:cubicBezTo>
                    <a:cubicBezTo>
                      <a:pt x="974338" y="1158829"/>
                      <a:pt x="975257" y="1158829"/>
                      <a:pt x="976123" y="1158829"/>
                    </a:cubicBezTo>
                    <a:cubicBezTo>
                      <a:pt x="989698" y="1158829"/>
                      <a:pt x="1000785" y="1163535"/>
                      <a:pt x="1010467" y="1167915"/>
                    </a:cubicBezTo>
                    <a:cubicBezTo>
                      <a:pt x="1020743" y="1172567"/>
                      <a:pt x="1021716" y="1177975"/>
                      <a:pt x="1026206" y="1192633"/>
                    </a:cubicBezTo>
                    <a:cubicBezTo>
                      <a:pt x="1030694" y="1207289"/>
                      <a:pt x="1036157" y="1218647"/>
                      <a:pt x="1035238" y="1232006"/>
                    </a:cubicBezTo>
                    <a:cubicBezTo>
                      <a:pt x="1034318" y="1245366"/>
                      <a:pt x="1046163" y="1269055"/>
                      <a:pt x="1055195" y="1281062"/>
                    </a:cubicBezTo>
                    <a:cubicBezTo>
                      <a:pt x="1059252" y="1286470"/>
                      <a:pt x="1063470" y="1287768"/>
                      <a:pt x="1067797" y="1287768"/>
                    </a:cubicBezTo>
                    <a:cubicBezTo>
                      <a:pt x="1069798" y="1287768"/>
                      <a:pt x="1071853" y="1287498"/>
                      <a:pt x="1073909" y="1287228"/>
                    </a:cubicBezTo>
                    <a:cubicBezTo>
                      <a:pt x="1075964" y="1286957"/>
                      <a:pt x="1078019" y="1286686"/>
                      <a:pt x="1080074" y="1286686"/>
                    </a:cubicBezTo>
                    <a:cubicBezTo>
                      <a:pt x="1081426" y="1286686"/>
                      <a:pt x="1082833" y="1286794"/>
                      <a:pt x="1084131" y="1287119"/>
                    </a:cubicBezTo>
                    <a:cubicBezTo>
                      <a:pt x="1094082" y="1289445"/>
                      <a:pt x="1105657" y="1292474"/>
                      <a:pt x="1123072" y="1292474"/>
                    </a:cubicBezTo>
                    <a:cubicBezTo>
                      <a:pt x="1140433" y="1292474"/>
                      <a:pt x="1160066" y="1294799"/>
                      <a:pt x="1170072" y="1296476"/>
                    </a:cubicBezTo>
                    <a:cubicBezTo>
                      <a:pt x="1178672" y="1297936"/>
                      <a:pt x="1193383" y="1310863"/>
                      <a:pt x="1205660" y="1310863"/>
                    </a:cubicBezTo>
                    <a:cubicBezTo>
                      <a:pt x="1207607" y="1310863"/>
                      <a:pt x="1209446" y="1310592"/>
                      <a:pt x="1211231" y="1309835"/>
                    </a:cubicBezTo>
                    <a:cubicBezTo>
                      <a:pt x="1218046" y="1307076"/>
                      <a:pt x="1225023" y="1306373"/>
                      <a:pt x="1231838" y="1306373"/>
                    </a:cubicBezTo>
                    <a:cubicBezTo>
                      <a:pt x="1238327" y="1306373"/>
                      <a:pt x="1244710" y="1307022"/>
                      <a:pt x="1250767" y="1307185"/>
                    </a:cubicBezTo>
                    <a:cubicBezTo>
                      <a:pt x="1262666" y="1307455"/>
                      <a:pt x="1264397" y="1310214"/>
                      <a:pt x="1278242" y="1310214"/>
                    </a:cubicBezTo>
                    <a:cubicBezTo>
                      <a:pt x="1279054" y="1310214"/>
                      <a:pt x="1279811" y="1310214"/>
                      <a:pt x="1280676" y="1310160"/>
                    </a:cubicBezTo>
                    <a:cubicBezTo>
                      <a:pt x="1283056" y="1310105"/>
                      <a:pt x="1285220" y="1310051"/>
                      <a:pt x="1287167" y="1310051"/>
                    </a:cubicBezTo>
                    <a:cubicBezTo>
                      <a:pt x="1298795" y="1310051"/>
                      <a:pt x="1304636" y="1311241"/>
                      <a:pt x="1309287" y="1317515"/>
                    </a:cubicBezTo>
                    <a:cubicBezTo>
                      <a:pt x="1314750" y="1324871"/>
                      <a:pt x="1335357" y="1326547"/>
                      <a:pt x="1347255" y="1332226"/>
                    </a:cubicBezTo>
                    <a:cubicBezTo>
                      <a:pt x="1351528" y="1334227"/>
                      <a:pt x="1356558" y="1334876"/>
                      <a:pt x="1361912" y="1334876"/>
                    </a:cubicBezTo>
                    <a:cubicBezTo>
                      <a:pt x="1366293" y="1334876"/>
                      <a:pt x="1370890" y="1334498"/>
                      <a:pt x="1375596" y="1334065"/>
                    </a:cubicBezTo>
                    <a:cubicBezTo>
                      <a:pt x="1380301" y="1333687"/>
                      <a:pt x="1385061" y="1333254"/>
                      <a:pt x="1389712" y="1333254"/>
                    </a:cubicBezTo>
                    <a:cubicBezTo>
                      <a:pt x="1389983" y="1333254"/>
                      <a:pt x="1390253" y="1333254"/>
                      <a:pt x="1390523" y="1333254"/>
                    </a:cubicBezTo>
                    <a:cubicBezTo>
                      <a:pt x="1394363" y="1316866"/>
                      <a:pt x="1400637" y="1289175"/>
                      <a:pt x="1402476" y="1275653"/>
                    </a:cubicBezTo>
                    <a:cubicBezTo>
                      <a:pt x="1403882" y="1265377"/>
                      <a:pt x="1404964" y="1258454"/>
                      <a:pt x="1406316" y="1252937"/>
                    </a:cubicBezTo>
                    <a:cubicBezTo>
                      <a:pt x="1407776" y="1247042"/>
                      <a:pt x="1409615" y="1242823"/>
                      <a:pt x="1412481" y="1238172"/>
                    </a:cubicBezTo>
                    <a:cubicBezTo>
                      <a:pt x="1415348" y="1233521"/>
                      <a:pt x="1422542" y="1227571"/>
                      <a:pt x="1430601" y="1222325"/>
                    </a:cubicBezTo>
                    <a:cubicBezTo>
                      <a:pt x="1439146" y="1216809"/>
                      <a:pt x="1448827" y="1211832"/>
                      <a:pt x="1455425" y="1209885"/>
                    </a:cubicBezTo>
                    <a:cubicBezTo>
                      <a:pt x="1461429" y="1208101"/>
                      <a:pt x="1469163" y="1207398"/>
                      <a:pt x="1477060" y="1206749"/>
                    </a:cubicBezTo>
                    <a:cubicBezTo>
                      <a:pt x="1485605" y="1206046"/>
                      <a:pt x="1494421" y="1205234"/>
                      <a:pt x="1500208" y="1203179"/>
                    </a:cubicBezTo>
                    <a:lnTo>
                      <a:pt x="1502263" y="1202476"/>
                    </a:lnTo>
                    <a:lnTo>
                      <a:pt x="1502263" y="1202422"/>
                    </a:lnTo>
                    <a:cubicBezTo>
                      <a:pt x="1510105" y="1199609"/>
                      <a:pt x="1511782" y="1199014"/>
                      <a:pt x="1512323" y="1195553"/>
                    </a:cubicBezTo>
                    <a:cubicBezTo>
                      <a:pt x="1512647" y="1193443"/>
                      <a:pt x="1513459" y="1189874"/>
                      <a:pt x="1514487" y="1185547"/>
                    </a:cubicBezTo>
                    <a:cubicBezTo>
                      <a:pt x="1516974" y="1174352"/>
                      <a:pt x="1520760" y="1157693"/>
                      <a:pt x="1519895" y="1156233"/>
                    </a:cubicBezTo>
                    <a:cubicBezTo>
                      <a:pt x="1519841" y="1156125"/>
                      <a:pt x="1519300" y="1156071"/>
                      <a:pt x="1518435" y="1156071"/>
                    </a:cubicBezTo>
                    <a:cubicBezTo>
                      <a:pt x="1517786" y="1156071"/>
                      <a:pt x="1516974" y="1156071"/>
                      <a:pt x="1516001" y="1156125"/>
                    </a:cubicBezTo>
                    <a:cubicBezTo>
                      <a:pt x="1515082" y="1156179"/>
                      <a:pt x="1513999" y="1156179"/>
                      <a:pt x="1512810" y="1156179"/>
                    </a:cubicBezTo>
                    <a:cubicBezTo>
                      <a:pt x="1511403" y="1156179"/>
                      <a:pt x="1509889" y="1156125"/>
                      <a:pt x="1508375" y="1156071"/>
                    </a:cubicBezTo>
                    <a:cubicBezTo>
                      <a:pt x="1497882" y="1155530"/>
                      <a:pt x="1486362" y="1154935"/>
                      <a:pt x="1483063" y="1148823"/>
                    </a:cubicBezTo>
                    <a:cubicBezTo>
                      <a:pt x="1480575" y="1144226"/>
                      <a:pt x="1481278" y="1125945"/>
                      <a:pt x="1481927" y="1107015"/>
                    </a:cubicBezTo>
                    <a:cubicBezTo>
                      <a:pt x="1482576" y="1089600"/>
                      <a:pt x="1483225" y="1071590"/>
                      <a:pt x="1481819" y="1066398"/>
                    </a:cubicBezTo>
                    <a:cubicBezTo>
                      <a:pt x="1480791" y="1062449"/>
                      <a:pt x="1463484" y="1056446"/>
                      <a:pt x="1447096" y="1050713"/>
                    </a:cubicBezTo>
                    <a:cubicBezTo>
                      <a:pt x="1432439" y="1045575"/>
                      <a:pt x="1418377" y="1040653"/>
                      <a:pt x="1413509" y="1035245"/>
                    </a:cubicBezTo>
                    <a:cubicBezTo>
                      <a:pt x="1407830" y="1028970"/>
                      <a:pt x="1378138" y="988623"/>
                      <a:pt x="1357098" y="956442"/>
                    </a:cubicBezTo>
                    <a:cubicBezTo>
                      <a:pt x="1343631" y="935836"/>
                      <a:pt x="1333680" y="917934"/>
                      <a:pt x="1335086" y="912147"/>
                    </a:cubicBezTo>
                    <a:cubicBezTo>
                      <a:pt x="1336546" y="905873"/>
                      <a:pt x="1350176" y="890783"/>
                      <a:pt x="1364724" y="874557"/>
                    </a:cubicBezTo>
                    <a:cubicBezTo>
                      <a:pt x="1380572" y="856926"/>
                      <a:pt x="1397716" y="837834"/>
                      <a:pt x="1399447" y="831289"/>
                    </a:cubicBezTo>
                    <a:cubicBezTo>
                      <a:pt x="1401286" y="824258"/>
                      <a:pt x="1402692" y="817335"/>
                      <a:pt x="1403071" y="811170"/>
                    </a:cubicBezTo>
                    <a:cubicBezTo>
                      <a:pt x="1403396" y="805599"/>
                      <a:pt x="1402855" y="800731"/>
                      <a:pt x="1400908" y="797324"/>
                    </a:cubicBezTo>
                    <a:cubicBezTo>
                      <a:pt x="1398853" y="793700"/>
                      <a:pt x="1395391" y="790130"/>
                      <a:pt x="1389442" y="786831"/>
                    </a:cubicBezTo>
                    <a:cubicBezTo>
                      <a:pt x="1382951" y="783262"/>
                      <a:pt x="1373703" y="780071"/>
                      <a:pt x="1360398" y="777691"/>
                    </a:cubicBezTo>
                    <a:cubicBezTo>
                      <a:pt x="1355746" y="776880"/>
                      <a:pt x="1352934" y="776393"/>
                      <a:pt x="1350554" y="775960"/>
                    </a:cubicBezTo>
                    <a:cubicBezTo>
                      <a:pt x="1343036" y="774662"/>
                      <a:pt x="1339142" y="773959"/>
                      <a:pt x="1336709" y="773202"/>
                    </a:cubicBezTo>
                    <a:cubicBezTo>
                      <a:pt x="1332814" y="771904"/>
                      <a:pt x="1331949" y="770606"/>
                      <a:pt x="1330164" y="767955"/>
                    </a:cubicBezTo>
                    <a:lnTo>
                      <a:pt x="1329191" y="766495"/>
                    </a:lnTo>
                    <a:cubicBezTo>
                      <a:pt x="1326108" y="762331"/>
                      <a:pt x="1325945" y="743671"/>
                      <a:pt x="1325783" y="723443"/>
                    </a:cubicBezTo>
                    <a:cubicBezTo>
                      <a:pt x="1325621" y="703324"/>
                      <a:pt x="1325404" y="681527"/>
                      <a:pt x="1323241" y="674929"/>
                    </a:cubicBezTo>
                    <a:cubicBezTo>
                      <a:pt x="1320591" y="667141"/>
                      <a:pt x="1317617" y="655945"/>
                      <a:pt x="1315291" y="645074"/>
                    </a:cubicBezTo>
                    <a:cubicBezTo>
                      <a:pt x="1313235" y="635447"/>
                      <a:pt x="1311667" y="626036"/>
                      <a:pt x="1311397" y="619329"/>
                    </a:cubicBezTo>
                    <a:cubicBezTo>
                      <a:pt x="1310856" y="607593"/>
                      <a:pt x="1319780" y="598669"/>
                      <a:pt x="1326324" y="592125"/>
                    </a:cubicBezTo>
                    <a:cubicBezTo>
                      <a:pt x="1328596" y="589799"/>
                      <a:pt x="1330543" y="587906"/>
                      <a:pt x="1330813" y="587203"/>
                    </a:cubicBezTo>
                    <a:lnTo>
                      <a:pt x="1331354" y="585580"/>
                    </a:lnTo>
                    <a:cubicBezTo>
                      <a:pt x="1329786" y="584012"/>
                      <a:pt x="1325513" y="582660"/>
                      <a:pt x="1316319" y="581632"/>
                    </a:cubicBezTo>
                    <a:cubicBezTo>
                      <a:pt x="1301283" y="579956"/>
                      <a:pt x="1298470" y="574709"/>
                      <a:pt x="1299336" y="566218"/>
                    </a:cubicBezTo>
                    <a:cubicBezTo>
                      <a:pt x="1299552" y="564055"/>
                      <a:pt x="1300147" y="561783"/>
                      <a:pt x="1300742" y="559295"/>
                    </a:cubicBezTo>
                    <a:cubicBezTo>
                      <a:pt x="1301607" y="555833"/>
                      <a:pt x="1302635" y="551831"/>
                      <a:pt x="1302743" y="547504"/>
                    </a:cubicBezTo>
                    <a:cubicBezTo>
                      <a:pt x="1303013" y="533172"/>
                      <a:pt x="1304961" y="529819"/>
                      <a:pt x="1308043" y="524680"/>
                    </a:cubicBezTo>
                    <a:cubicBezTo>
                      <a:pt x="1308692" y="523544"/>
                      <a:pt x="1309450" y="522301"/>
                      <a:pt x="1310369" y="520462"/>
                    </a:cubicBezTo>
                    <a:cubicBezTo>
                      <a:pt x="1313127" y="514891"/>
                      <a:pt x="1318482" y="512187"/>
                      <a:pt x="1323187" y="509807"/>
                    </a:cubicBezTo>
                    <a:cubicBezTo>
                      <a:pt x="1325567" y="508617"/>
                      <a:pt x="1327785" y="508509"/>
                      <a:pt x="1327730" y="508022"/>
                    </a:cubicBezTo>
                    <a:cubicBezTo>
                      <a:pt x="1327568" y="506345"/>
                      <a:pt x="1326595" y="503749"/>
                      <a:pt x="1325567" y="500991"/>
                    </a:cubicBezTo>
                    <a:cubicBezTo>
                      <a:pt x="1323349" y="495096"/>
                      <a:pt x="1320916" y="488551"/>
                      <a:pt x="1322376" y="482061"/>
                    </a:cubicBezTo>
                    <a:cubicBezTo>
                      <a:pt x="1323782" y="475895"/>
                      <a:pt x="1330326" y="471515"/>
                      <a:pt x="1336546" y="467404"/>
                    </a:cubicBezTo>
                    <a:cubicBezTo>
                      <a:pt x="1340440" y="464862"/>
                      <a:pt x="1344173" y="462428"/>
                      <a:pt x="1344334" y="461563"/>
                    </a:cubicBezTo>
                    <a:cubicBezTo>
                      <a:pt x="1344659" y="459994"/>
                      <a:pt x="1344822" y="458318"/>
                      <a:pt x="1345037" y="456371"/>
                    </a:cubicBezTo>
                    <a:cubicBezTo>
                      <a:pt x="1345578" y="450908"/>
                      <a:pt x="1346281" y="443661"/>
                      <a:pt x="1350608" y="430518"/>
                    </a:cubicBezTo>
                    <a:cubicBezTo>
                      <a:pt x="1353367" y="422081"/>
                      <a:pt x="1355368" y="413427"/>
                      <a:pt x="1356558" y="405477"/>
                    </a:cubicBezTo>
                    <a:cubicBezTo>
                      <a:pt x="1357747" y="397472"/>
                      <a:pt x="1358072" y="390225"/>
                      <a:pt x="1357477" y="384762"/>
                    </a:cubicBezTo>
                    <a:cubicBezTo>
                      <a:pt x="1357044" y="380435"/>
                      <a:pt x="1356612" y="373783"/>
                      <a:pt x="1356179" y="365886"/>
                    </a:cubicBezTo>
                    <a:cubicBezTo>
                      <a:pt x="1355368" y="352311"/>
                      <a:pt x="1354394" y="335166"/>
                      <a:pt x="1352339" y="320779"/>
                    </a:cubicBezTo>
                    <a:cubicBezTo>
                      <a:pt x="1351203" y="312612"/>
                      <a:pt x="1350933" y="306284"/>
                      <a:pt x="1350771" y="301471"/>
                    </a:cubicBezTo>
                    <a:cubicBezTo>
                      <a:pt x="1350554" y="295197"/>
                      <a:pt x="1350392" y="292384"/>
                      <a:pt x="1348121" y="291357"/>
                    </a:cubicBezTo>
                    <a:cubicBezTo>
                      <a:pt x="1347093" y="290870"/>
                      <a:pt x="1344713" y="290762"/>
                      <a:pt x="1341414" y="290762"/>
                    </a:cubicBezTo>
                    <a:cubicBezTo>
                      <a:pt x="1339251" y="290762"/>
                      <a:pt x="1336655" y="290816"/>
                      <a:pt x="1333896" y="290870"/>
                    </a:cubicBezTo>
                    <a:cubicBezTo>
                      <a:pt x="1330759" y="290924"/>
                      <a:pt x="1327406" y="291032"/>
                      <a:pt x="1323836" y="291032"/>
                    </a:cubicBezTo>
                    <a:cubicBezTo>
                      <a:pt x="1310369" y="291032"/>
                      <a:pt x="1294793" y="289734"/>
                      <a:pt x="1283327" y="281892"/>
                    </a:cubicBezTo>
                    <a:cubicBezTo>
                      <a:pt x="1272022" y="274104"/>
                      <a:pt x="1268832" y="267667"/>
                      <a:pt x="1266344" y="262476"/>
                    </a:cubicBezTo>
                    <a:cubicBezTo>
                      <a:pt x="1264775" y="259230"/>
                      <a:pt x="1263585" y="256797"/>
                      <a:pt x="1258555" y="255174"/>
                    </a:cubicBezTo>
                    <a:cubicBezTo>
                      <a:pt x="1255851" y="254309"/>
                      <a:pt x="1253472" y="253605"/>
                      <a:pt x="1251254" y="253011"/>
                    </a:cubicBezTo>
                    <a:cubicBezTo>
                      <a:pt x="1240274" y="250036"/>
                      <a:pt x="1233081" y="248035"/>
                      <a:pt x="1223076" y="233432"/>
                    </a:cubicBezTo>
                    <a:cubicBezTo>
                      <a:pt x="1217829" y="225751"/>
                      <a:pt x="1211718" y="218234"/>
                      <a:pt x="1204795" y="212284"/>
                    </a:cubicBezTo>
                    <a:cubicBezTo>
                      <a:pt x="1198196" y="206605"/>
                      <a:pt x="1190895" y="202441"/>
                      <a:pt x="1183107" y="201251"/>
                    </a:cubicBezTo>
                    <a:cubicBezTo>
                      <a:pt x="1178780" y="200602"/>
                      <a:pt x="1174074" y="200386"/>
                      <a:pt x="1169099" y="200386"/>
                    </a:cubicBezTo>
                    <a:cubicBezTo>
                      <a:pt x="1165529" y="200386"/>
                      <a:pt x="1161851" y="200494"/>
                      <a:pt x="1158119" y="200602"/>
                    </a:cubicBezTo>
                    <a:cubicBezTo>
                      <a:pt x="1154063" y="200710"/>
                      <a:pt x="1149952" y="200818"/>
                      <a:pt x="1145788" y="200818"/>
                    </a:cubicBezTo>
                    <a:cubicBezTo>
                      <a:pt x="1137242" y="200818"/>
                      <a:pt x="1128589" y="200332"/>
                      <a:pt x="1120043" y="198493"/>
                    </a:cubicBezTo>
                    <a:cubicBezTo>
                      <a:pt x="1106143" y="195464"/>
                      <a:pt x="1102141" y="189731"/>
                      <a:pt x="1097976" y="183782"/>
                    </a:cubicBezTo>
                    <a:cubicBezTo>
                      <a:pt x="1095543" y="180320"/>
                      <a:pt x="1093055" y="176697"/>
                      <a:pt x="1086997" y="174154"/>
                    </a:cubicBezTo>
                    <a:cubicBezTo>
                      <a:pt x="1079966" y="171180"/>
                      <a:pt x="1074071" y="170801"/>
                      <a:pt x="1069311" y="170477"/>
                    </a:cubicBezTo>
                    <a:cubicBezTo>
                      <a:pt x="1062118" y="169990"/>
                      <a:pt x="1056818" y="169611"/>
                      <a:pt x="1052328" y="163391"/>
                    </a:cubicBezTo>
                    <a:cubicBezTo>
                      <a:pt x="1051030" y="161607"/>
                      <a:pt x="1050003" y="160146"/>
                      <a:pt x="1049029" y="158578"/>
                    </a:cubicBezTo>
                    <a:cubicBezTo>
                      <a:pt x="1044378" y="151763"/>
                      <a:pt x="1038915" y="143704"/>
                      <a:pt x="1033940" y="142515"/>
                    </a:cubicBezTo>
                    <a:cubicBezTo>
                      <a:pt x="1029883" y="141541"/>
                      <a:pt x="1017876" y="140892"/>
                      <a:pt x="1006464" y="140784"/>
                    </a:cubicBezTo>
                    <a:cubicBezTo>
                      <a:pt x="1005707" y="140784"/>
                      <a:pt x="1004950" y="140784"/>
                      <a:pt x="1004193" y="140784"/>
                    </a:cubicBezTo>
                    <a:cubicBezTo>
                      <a:pt x="994890" y="140784"/>
                      <a:pt x="986615" y="141163"/>
                      <a:pt x="984344" y="142028"/>
                    </a:cubicBezTo>
                    <a:cubicBezTo>
                      <a:pt x="981802" y="142947"/>
                      <a:pt x="978178" y="146463"/>
                      <a:pt x="974716" y="149816"/>
                    </a:cubicBezTo>
                    <a:cubicBezTo>
                      <a:pt x="971255" y="153169"/>
                      <a:pt x="967956" y="156415"/>
                      <a:pt x="964657" y="158091"/>
                    </a:cubicBezTo>
                    <a:cubicBezTo>
                      <a:pt x="962277" y="159335"/>
                      <a:pt x="958978" y="159714"/>
                      <a:pt x="955138" y="159714"/>
                    </a:cubicBezTo>
                    <a:cubicBezTo>
                      <a:pt x="951189" y="159714"/>
                      <a:pt x="946592" y="159281"/>
                      <a:pt x="941616" y="158794"/>
                    </a:cubicBezTo>
                    <a:cubicBezTo>
                      <a:pt x="935775" y="158253"/>
                      <a:pt x="929285" y="157658"/>
                      <a:pt x="922795" y="157658"/>
                    </a:cubicBezTo>
                    <a:cubicBezTo>
                      <a:pt x="915169" y="157658"/>
                      <a:pt x="908138" y="159065"/>
                      <a:pt x="901431" y="161444"/>
                    </a:cubicBezTo>
                    <a:cubicBezTo>
                      <a:pt x="894562" y="163932"/>
                      <a:pt x="887856" y="167448"/>
                      <a:pt x="881041" y="171558"/>
                    </a:cubicBezTo>
                    <a:cubicBezTo>
                      <a:pt x="873685" y="176101"/>
                      <a:pt x="859515" y="191732"/>
                      <a:pt x="847400" y="205145"/>
                    </a:cubicBezTo>
                    <a:cubicBezTo>
                      <a:pt x="837502" y="216016"/>
                      <a:pt x="828957" y="225481"/>
                      <a:pt x="825063" y="227536"/>
                    </a:cubicBezTo>
                    <a:cubicBezTo>
                      <a:pt x="819384" y="230457"/>
                      <a:pt x="802185" y="231214"/>
                      <a:pt x="787257" y="231377"/>
                    </a:cubicBezTo>
                    <a:cubicBezTo>
                      <a:pt x="789583" y="241653"/>
                      <a:pt x="790881" y="250306"/>
                      <a:pt x="791692" y="258744"/>
                    </a:cubicBezTo>
                    <a:cubicBezTo>
                      <a:pt x="792503" y="266911"/>
                      <a:pt x="787960" y="269074"/>
                      <a:pt x="780821" y="269074"/>
                    </a:cubicBezTo>
                    <a:cubicBezTo>
                      <a:pt x="776278" y="269074"/>
                      <a:pt x="770653" y="268209"/>
                      <a:pt x="764649" y="267451"/>
                    </a:cubicBezTo>
                    <a:cubicBezTo>
                      <a:pt x="760647" y="266911"/>
                      <a:pt x="757024" y="266748"/>
                      <a:pt x="753508" y="266748"/>
                    </a:cubicBezTo>
                    <a:cubicBezTo>
                      <a:pt x="743232" y="266748"/>
                      <a:pt x="733442" y="268479"/>
                      <a:pt x="717649" y="269452"/>
                    </a:cubicBezTo>
                    <a:cubicBezTo>
                      <a:pt x="696448" y="270750"/>
                      <a:pt x="690607" y="276808"/>
                      <a:pt x="665512" y="288166"/>
                    </a:cubicBezTo>
                    <a:cubicBezTo>
                      <a:pt x="655289" y="292817"/>
                      <a:pt x="647285" y="294169"/>
                      <a:pt x="639983" y="294169"/>
                    </a:cubicBezTo>
                    <a:cubicBezTo>
                      <a:pt x="629383" y="294169"/>
                      <a:pt x="620188" y="291195"/>
                      <a:pt x="607586" y="290816"/>
                    </a:cubicBezTo>
                    <a:cubicBezTo>
                      <a:pt x="586385" y="290167"/>
                      <a:pt x="527811" y="263449"/>
                      <a:pt x="514289" y="249441"/>
                    </a:cubicBezTo>
                    <a:cubicBezTo>
                      <a:pt x="500768" y="235433"/>
                      <a:pt x="489194" y="224075"/>
                      <a:pt x="475023" y="216719"/>
                    </a:cubicBezTo>
                    <a:cubicBezTo>
                      <a:pt x="460853" y="209364"/>
                      <a:pt x="433810" y="214069"/>
                      <a:pt x="413204" y="206011"/>
                    </a:cubicBezTo>
                    <a:cubicBezTo>
                      <a:pt x="392652" y="198006"/>
                      <a:pt x="398439" y="192651"/>
                      <a:pt x="394545" y="168638"/>
                    </a:cubicBezTo>
                    <a:cubicBezTo>
                      <a:pt x="390705" y="144570"/>
                      <a:pt x="382971" y="137917"/>
                      <a:pt x="382971" y="124558"/>
                    </a:cubicBezTo>
                    <a:lnTo>
                      <a:pt x="382971" y="124180"/>
                    </a:lnTo>
                    <a:cubicBezTo>
                      <a:pt x="370964" y="123044"/>
                      <a:pt x="355117" y="120772"/>
                      <a:pt x="348518" y="116391"/>
                    </a:cubicBezTo>
                    <a:cubicBezTo>
                      <a:pt x="343110" y="112768"/>
                      <a:pt x="336133" y="105574"/>
                      <a:pt x="330238" y="98165"/>
                    </a:cubicBezTo>
                    <a:cubicBezTo>
                      <a:pt x="324126" y="90539"/>
                      <a:pt x="318988" y="82318"/>
                      <a:pt x="317311" y="76963"/>
                    </a:cubicBezTo>
                    <a:cubicBezTo>
                      <a:pt x="314553" y="68148"/>
                      <a:pt x="320556" y="63658"/>
                      <a:pt x="326127" y="59440"/>
                    </a:cubicBezTo>
                    <a:cubicBezTo>
                      <a:pt x="328290" y="57817"/>
                      <a:pt x="330291" y="56303"/>
                      <a:pt x="330291" y="56195"/>
                    </a:cubicBezTo>
                    <a:cubicBezTo>
                      <a:pt x="330129" y="54302"/>
                      <a:pt x="329048" y="53112"/>
                      <a:pt x="327912" y="51868"/>
                    </a:cubicBezTo>
                    <a:cubicBezTo>
                      <a:pt x="325857" y="49596"/>
                      <a:pt x="323693" y="47217"/>
                      <a:pt x="322449" y="42403"/>
                    </a:cubicBezTo>
                    <a:cubicBezTo>
                      <a:pt x="320826" y="36291"/>
                      <a:pt x="323801" y="32343"/>
                      <a:pt x="326776" y="28395"/>
                    </a:cubicBezTo>
                    <a:cubicBezTo>
                      <a:pt x="328236" y="26502"/>
                      <a:pt x="329697" y="24555"/>
                      <a:pt x="329264" y="23419"/>
                    </a:cubicBezTo>
                    <a:cubicBezTo>
                      <a:pt x="328290" y="20498"/>
                      <a:pt x="325261" y="16821"/>
                      <a:pt x="321584" y="13251"/>
                    </a:cubicBezTo>
                    <a:cubicBezTo>
                      <a:pt x="317636" y="9357"/>
                      <a:pt x="313038" y="5625"/>
                      <a:pt x="309469" y="2921"/>
                    </a:cubicBezTo>
                    <a:cubicBezTo>
                      <a:pt x="308333" y="2055"/>
                      <a:pt x="306710" y="1622"/>
                      <a:pt x="304709" y="1622"/>
                    </a:cubicBezTo>
                    <a:cubicBezTo>
                      <a:pt x="302546" y="1622"/>
                      <a:pt x="300004" y="2109"/>
                      <a:pt x="297083" y="3029"/>
                    </a:cubicBezTo>
                    <a:cubicBezTo>
                      <a:pt x="290647" y="5138"/>
                      <a:pt x="283075" y="9465"/>
                      <a:pt x="275503" y="15793"/>
                    </a:cubicBezTo>
                    <a:cubicBezTo>
                      <a:pt x="270744" y="19795"/>
                      <a:pt x="263388" y="26826"/>
                      <a:pt x="254951" y="34885"/>
                    </a:cubicBezTo>
                    <a:cubicBezTo>
                      <a:pt x="235102" y="53923"/>
                      <a:pt x="209141" y="78748"/>
                      <a:pt x="192645" y="86590"/>
                    </a:cubicBezTo>
                    <a:cubicBezTo>
                      <a:pt x="186749" y="89403"/>
                      <a:pt x="179989" y="90485"/>
                      <a:pt x="172958" y="90485"/>
                    </a:cubicBezTo>
                    <a:cubicBezTo>
                      <a:pt x="153866" y="90485"/>
                      <a:pt x="132556" y="82318"/>
                      <a:pt x="119359" y="77288"/>
                    </a:cubicBezTo>
                    <a:cubicBezTo>
                      <a:pt x="116871" y="76314"/>
                      <a:pt x="114708" y="75503"/>
                      <a:pt x="113518" y="75070"/>
                    </a:cubicBezTo>
                    <a:cubicBezTo>
                      <a:pt x="99564" y="70040"/>
                      <a:pt x="86638" y="51165"/>
                      <a:pt x="76091" y="35751"/>
                    </a:cubicBezTo>
                    <a:cubicBezTo>
                      <a:pt x="74090" y="32884"/>
                      <a:pt x="72197" y="30180"/>
                      <a:pt x="70575" y="27800"/>
                    </a:cubicBezTo>
                    <a:cubicBezTo>
                      <a:pt x="65166" y="20174"/>
                      <a:pt x="56675" y="11791"/>
                      <a:pt x="48940" y="6112"/>
                    </a:cubicBezTo>
                    <a:cubicBezTo>
                      <a:pt x="43694" y="2542"/>
                      <a:pt x="39367" y="0"/>
                      <a:pt x="37474" y="0"/>
                    </a:cubicBezTo>
                    <a:moveTo>
                      <a:pt x="955895" y="1177002"/>
                    </a:moveTo>
                    <a:cubicBezTo>
                      <a:pt x="945240" y="1177002"/>
                      <a:pt x="939453" y="1189009"/>
                      <a:pt x="928365" y="1190523"/>
                    </a:cubicBezTo>
                    <a:cubicBezTo>
                      <a:pt x="919658" y="1195499"/>
                      <a:pt x="911004" y="1192037"/>
                      <a:pt x="903757" y="1198528"/>
                    </a:cubicBezTo>
                    <a:cubicBezTo>
                      <a:pt x="896509" y="1205018"/>
                      <a:pt x="890235" y="1211075"/>
                      <a:pt x="899430" y="1211075"/>
                    </a:cubicBezTo>
                    <a:cubicBezTo>
                      <a:pt x="908624" y="1211075"/>
                      <a:pt x="912464" y="1205558"/>
                      <a:pt x="923552" y="1205072"/>
                    </a:cubicBezTo>
                    <a:cubicBezTo>
                      <a:pt x="934693" y="1204585"/>
                      <a:pt x="947674" y="1198582"/>
                      <a:pt x="955895" y="1195553"/>
                    </a:cubicBezTo>
                    <a:cubicBezTo>
                      <a:pt x="964062" y="1192578"/>
                      <a:pt x="972769" y="1191551"/>
                      <a:pt x="972769" y="1184520"/>
                    </a:cubicBezTo>
                    <a:cubicBezTo>
                      <a:pt x="972769" y="1177488"/>
                      <a:pt x="966495" y="1177002"/>
                      <a:pt x="955895" y="1177002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E41E7BB-AE63-0743-8E2E-2AC4F63725D7}"/>
                  </a:ext>
                </a:extLst>
              </p:cNvPr>
              <p:cNvSpPr/>
              <p:nvPr/>
            </p:nvSpPr>
            <p:spPr>
              <a:xfrm>
                <a:off x="5052514" y="11357"/>
                <a:ext cx="5076587" cy="4289927"/>
              </a:xfrm>
              <a:custGeom>
                <a:avLst/>
                <a:gdLst>
                  <a:gd name="connsiteX0" fmla="*/ 5076589 w 5076588"/>
                  <a:gd name="connsiteY0" fmla="*/ 0 h 4289927"/>
                  <a:gd name="connsiteX1" fmla="*/ 4976369 w 5076588"/>
                  <a:gd name="connsiteY1" fmla="*/ 19200 h 4289927"/>
                  <a:gd name="connsiteX2" fmla="*/ 4926178 w 5076588"/>
                  <a:gd name="connsiteY2" fmla="*/ 28881 h 4289927"/>
                  <a:gd name="connsiteX3" fmla="*/ 4865711 w 5076588"/>
                  <a:gd name="connsiteY3" fmla="*/ 60954 h 4289927"/>
                  <a:gd name="connsiteX4" fmla="*/ 4819630 w 5076588"/>
                  <a:gd name="connsiteY4" fmla="*/ 91566 h 4289927"/>
                  <a:gd name="connsiteX5" fmla="*/ 4798861 w 5076588"/>
                  <a:gd name="connsiteY5" fmla="*/ 96542 h 4289927"/>
                  <a:gd name="connsiteX6" fmla="*/ 4795508 w 5076588"/>
                  <a:gd name="connsiteY6" fmla="*/ 96596 h 4289927"/>
                  <a:gd name="connsiteX7" fmla="*/ 4781338 w 5076588"/>
                  <a:gd name="connsiteY7" fmla="*/ 95028 h 4289927"/>
                  <a:gd name="connsiteX8" fmla="*/ 4753051 w 5076588"/>
                  <a:gd name="connsiteY8" fmla="*/ 91188 h 4289927"/>
                  <a:gd name="connsiteX9" fmla="*/ 4750239 w 5076588"/>
                  <a:gd name="connsiteY9" fmla="*/ 91134 h 4289927"/>
                  <a:gd name="connsiteX10" fmla="*/ 4741801 w 5076588"/>
                  <a:gd name="connsiteY10" fmla="*/ 97191 h 4289927"/>
                  <a:gd name="connsiteX11" fmla="*/ 4757270 w 5076588"/>
                  <a:gd name="connsiteY11" fmla="*/ 102545 h 4289927"/>
                  <a:gd name="connsiteX12" fmla="*/ 4769494 w 5076588"/>
                  <a:gd name="connsiteY12" fmla="*/ 108224 h 4289927"/>
                  <a:gd name="connsiteX13" fmla="*/ 4765978 w 5076588"/>
                  <a:gd name="connsiteY13" fmla="*/ 115742 h 4289927"/>
                  <a:gd name="connsiteX14" fmla="*/ 4763057 w 5076588"/>
                  <a:gd name="connsiteY14" fmla="*/ 127262 h 4289927"/>
                  <a:gd name="connsiteX15" fmla="*/ 4745209 w 5076588"/>
                  <a:gd name="connsiteY15" fmla="*/ 143758 h 4289927"/>
                  <a:gd name="connsiteX16" fmla="*/ 4729470 w 5076588"/>
                  <a:gd name="connsiteY16" fmla="*/ 156523 h 4289927"/>
                  <a:gd name="connsiteX17" fmla="*/ 4727685 w 5076588"/>
                  <a:gd name="connsiteY17" fmla="*/ 167502 h 4289927"/>
                  <a:gd name="connsiteX18" fmla="*/ 4733148 w 5076588"/>
                  <a:gd name="connsiteY18" fmla="*/ 176426 h 4289927"/>
                  <a:gd name="connsiteX19" fmla="*/ 4723413 w 5076588"/>
                  <a:gd name="connsiteY19" fmla="*/ 179779 h 4289927"/>
                  <a:gd name="connsiteX20" fmla="*/ 4715516 w 5076588"/>
                  <a:gd name="connsiteY20" fmla="*/ 184106 h 4289927"/>
                  <a:gd name="connsiteX21" fmla="*/ 4710270 w 5076588"/>
                  <a:gd name="connsiteY21" fmla="*/ 190812 h 4289927"/>
                  <a:gd name="connsiteX22" fmla="*/ 4714110 w 5076588"/>
                  <a:gd name="connsiteY22" fmla="*/ 202441 h 4289927"/>
                  <a:gd name="connsiteX23" fmla="*/ 4723791 w 5076588"/>
                  <a:gd name="connsiteY23" fmla="*/ 207200 h 4289927"/>
                  <a:gd name="connsiteX24" fmla="*/ 4728551 w 5076588"/>
                  <a:gd name="connsiteY24" fmla="*/ 208066 h 4289927"/>
                  <a:gd name="connsiteX25" fmla="*/ 4735311 w 5076588"/>
                  <a:gd name="connsiteY25" fmla="*/ 206768 h 4289927"/>
                  <a:gd name="connsiteX26" fmla="*/ 4737204 w 5076588"/>
                  <a:gd name="connsiteY26" fmla="*/ 206497 h 4289927"/>
                  <a:gd name="connsiteX27" fmla="*/ 4744127 w 5076588"/>
                  <a:gd name="connsiteY27" fmla="*/ 209093 h 4289927"/>
                  <a:gd name="connsiteX28" fmla="*/ 4742504 w 5076588"/>
                  <a:gd name="connsiteY28" fmla="*/ 221641 h 4289927"/>
                  <a:gd name="connsiteX29" fmla="*/ 4731687 w 5076588"/>
                  <a:gd name="connsiteY29" fmla="*/ 233864 h 4289927"/>
                  <a:gd name="connsiteX30" fmla="*/ 4730984 w 5076588"/>
                  <a:gd name="connsiteY30" fmla="*/ 233972 h 4289927"/>
                  <a:gd name="connsiteX31" fmla="*/ 4719086 w 5076588"/>
                  <a:gd name="connsiteY31" fmla="*/ 226184 h 4289927"/>
                  <a:gd name="connsiteX32" fmla="*/ 4715084 w 5076588"/>
                  <a:gd name="connsiteY32" fmla="*/ 216719 h 4289927"/>
                  <a:gd name="connsiteX33" fmla="*/ 4702536 w 5076588"/>
                  <a:gd name="connsiteY33" fmla="*/ 213961 h 4289927"/>
                  <a:gd name="connsiteX34" fmla="*/ 4679712 w 5076588"/>
                  <a:gd name="connsiteY34" fmla="*/ 211527 h 4289927"/>
                  <a:gd name="connsiteX35" fmla="*/ 4675223 w 5076588"/>
                  <a:gd name="connsiteY35" fmla="*/ 211419 h 4289927"/>
                  <a:gd name="connsiteX36" fmla="*/ 4663811 w 5076588"/>
                  <a:gd name="connsiteY36" fmla="*/ 212555 h 4289927"/>
                  <a:gd name="connsiteX37" fmla="*/ 4655103 w 5076588"/>
                  <a:gd name="connsiteY37" fmla="*/ 221587 h 4289927"/>
                  <a:gd name="connsiteX38" fmla="*/ 4661052 w 5076588"/>
                  <a:gd name="connsiteY38" fmla="*/ 232025 h 4289927"/>
                  <a:gd name="connsiteX39" fmla="*/ 4671112 w 5076588"/>
                  <a:gd name="connsiteY39" fmla="*/ 235757 h 4289927"/>
                  <a:gd name="connsiteX40" fmla="*/ 4672140 w 5076588"/>
                  <a:gd name="connsiteY40" fmla="*/ 235757 h 4289927"/>
                  <a:gd name="connsiteX41" fmla="*/ 4673222 w 5076588"/>
                  <a:gd name="connsiteY41" fmla="*/ 235757 h 4289927"/>
                  <a:gd name="connsiteX42" fmla="*/ 4678305 w 5076588"/>
                  <a:gd name="connsiteY42" fmla="*/ 236028 h 4289927"/>
                  <a:gd name="connsiteX43" fmla="*/ 4710702 w 5076588"/>
                  <a:gd name="connsiteY43" fmla="*/ 239111 h 4289927"/>
                  <a:gd name="connsiteX44" fmla="*/ 4723196 w 5076588"/>
                  <a:gd name="connsiteY44" fmla="*/ 245493 h 4289927"/>
                  <a:gd name="connsiteX45" fmla="*/ 4724494 w 5076588"/>
                  <a:gd name="connsiteY45" fmla="*/ 257878 h 4289927"/>
                  <a:gd name="connsiteX46" fmla="*/ 4741206 w 5076588"/>
                  <a:gd name="connsiteY46" fmla="*/ 265396 h 4289927"/>
                  <a:gd name="connsiteX47" fmla="*/ 4751862 w 5076588"/>
                  <a:gd name="connsiteY47" fmla="*/ 272427 h 4289927"/>
                  <a:gd name="connsiteX48" fmla="*/ 4744939 w 5076588"/>
                  <a:gd name="connsiteY48" fmla="*/ 277403 h 4289927"/>
                  <a:gd name="connsiteX49" fmla="*/ 4749914 w 5076588"/>
                  <a:gd name="connsiteY49" fmla="*/ 290437 h 4289927"/>
                  <a:gd name="connsiteX50" fmla="*/ 4743965 w 5076588"/>
                  <a:gd name="connsiteY50" fmla="*/ 299632 h 4289927"/>
                  <a:gd name="connsiteX51" fmla="*/ 4683930 w 5076588"/>
                  <a:gd name="connsiteY51" fmla="*/ 304824 h 4289927"/>
                  <a:gd name="connsiteX52" fmla="*/ 4620867 w 5076588"/>
                  <a:gd name="connsiteY52" fmla="*/ 310016 h 4289927"/>
                  <a:gd name="connsiteX53" fmla="*/ 4537143 w 5076588"/>
                  <a:gd name="connsiteY53" fmla="*/ 316074 h 4289927"/>
                  <a:gd name="connsiteX54" fmla="*/ 4436923 w 5076588"/>
                  <a:gd name="connsiteY54" fmla="*/ 327432 h 4289927"/>
                  <a:gd name="connsiteX55" fmla="*/ 4355634 w 5076588"/>
                  <a:gd name="connsiteY55" fmla="*/ 332353 h 4289927"/>
                  <a:gd name="connsiteX56" fmla="*/ 4320208 w 5076588"/>
                  <a:gd name="connsiteY56" fmla="*/ 336193 h 4289927"/>
                  <a:gd name="connsiteX57" fmla="*/ 4277426 w 5076588"/>
                  <a:gd name="connsiteY57" fmla="*/ 340574 h 4289927"/>
                  <a:gd name="connsiteX58" fmla="*/ 4274343 w 5076588"/>
                  <a:gd name="connsiteY58" fmla="*/ 340520 h 4289927"/>
                  <a:gd name="connsiteX59" fmla="*/ 4269801 w 5076588"/>
                  <a:gd name="connsiteY59" fmla="*/ 340412 h 4289927"/>
                  <a:gd name="connsiteX60" fmla="*/ 4232698 w 5076588"/>
                  <a:gd name="connsiteY60" fmla="*/ 343333 h 4289927"/>
                  <a:gd name="connsiteX61" fmla="*/ 4221231 w 5076588"/>
                  <a:gd name="connsiteY61" fmla="*/ 352689 h 4289927"/>
                  <a:gd name="connsiteX62" fmla="*/ 4223017 w 5076588"/>
                  <a:gd name="connsiteY62" fmla="*/ 366048 h 4289927"/>
                  <a:gd name="connsiteX63" fmla="*/ 4211442 w 5076588"/>
                  <a:gd name="connsiteY63" fmla="*/ 377569 h 4289927"/>
                  <a:gd name="connsiteX64" fmla="*/ 4207278 w 5076588"/>
                  <a:gd name="connsiteY64" fmla="*/ 387899 h 4289927"/>
                  <a:gd name="connsiteX65" fmla="*/ 4215228 w 5076588"/>
                  <a:gd name="connsiteY65" fmla="*/ 396661 h 4289927"/>
                  <a:gd name="connsiteX66" fmla="*/ 4207981 w 5076588"/>
                  <a:gd name="connsiteY66" fmla="*/ 409803 h 4289927"/>
                  <a:gd name="connsiteX67" fmla="*/ 4212308 w 5076588"/>
                  <a:gd name="connsiteY67" fmla="*/ 414292 h 4289927"/>
                  <a:gd name="connsiteX68" fmla="*/ 4213876 w 5076588"/>
                  <a:gd name="connsiteY68" fmla="*/ 414238 h 4289927"/>
                  <a:gd name="connsiteX69" fmla="*/ 4215499 w 5076588"/>
                  <a:gd name="connsiteY69" fmla="*/ 414130 h 4289927"/>
                  <a:gd name="connsiteX70" fmla="*/ 4218906 w 5076588"/>
                  <a:gd name="connsiteY70" fmla="*/ 415536 h 4289927"/>
                  <a:gd name="connsiteX71" fmla="*/ 4229723 w 5076588"/>
                  <a:gd name="connsiteY71" fmla="*/ 425867 h 4289927"/>
                  <a:gd name="connsiteX72" fmla="*/ 4245300 w 5076588"/>
                  <a:gd name="connsiteY72" fmla="*/ 447230 h 4289927"/>
                  <a:gd name="connsiteX73" fmla="*/ 4241892 w 5076588"/>
                  <a:gd name="connsiteY73" fmla="*/ 467404 h 4289927"/>
                  <a:gd name="connsiteX74" fmla="*/ 4235402 w 5076588"/>
                  <a:gd name="connsiteY74" fmla="*/ 482872 h 4289927"/>
                  <a:gd name="connsiteX75" fmla="*/ 4242974 w 5076588"/>
                  <a:gd name="connsiteY75" fmla="*/ 496394 h 4289927"/>
                  <a:gd name="connsiteX76" fmla="*/ 4242812 w 5076588"/>
                  <a:gd name="connsiteY76" fmla="*/ 514945 h 4289927"/>
                  <a:gd name="connsiteX77" fmla="*/ 4270990 w 5076588"/>
                  <a:gd name="connsiteY77" fmla="*/ 530305 h 4289927"/>
                  <a:gd name="connsiteX78" fmla="*/ 4287432 w 5076588"/>
                  <a:gd name="connsiteY78" fmla="*/ 533983 h 4289927"/>
                  <a:gd name="connsiteX79" fmla="*/ 4291326 w 5076588"/>
                  <a:gd name="connsiteY79" fmla="*/ 533875 h 4289927"/>
                  <a:gd name="connsiteX80" fmla="*/ 4295869 w 5076588"/>
                  <a:gd name="connsiteY80" fmla="*/ 533821 h 4289927"/>
                  <a:gd name="connsiteX81" fmla="*/ 4301548 w 5076588"/>
                  <a:gd name="connsiteY81" fmla="*/ 533983 h 4289927"/>
                  <a:gd name="connsiteX82" fmla="*/ 4326806 w 5076588"/>
                  <a:gd name="connsiteY82" fmla="*/ 541176 h 4289927"/>
                  <a:gd name="connsiteX83" fmla="*/ 4356066 w 5076588"/>
                  <a:gd name="connsiteY83" fmla="*/ 551561 h 4289927"/>
                  <a:gd name="connsiteX84" fmla="*/ 4360177 w 5076588"/>
                  <a:gd name="connsiteY84" fmla="*/ 580496 h 4289927"/>
                  <a:gd name="connsiteX85" fmla="*/ 4391546 w 5076588"/>
                  <a:gd name="connsiteY85" fmla="*/ 610189 h 4289927"/>
                  <a:gd name="connsiteX86" fmla="*/ 4393817 w 5076588"/>
                  <a:gd name="connsiteY86" fmla="*/ 627713 h 4289927"/>
                  <a:gd name="connsiteX87" fmla="*/ 4384623 w 5076588"/>
                  <a:gd name="connsiteY87" fmla="*/ 631282 h 4289927"/>
                  <a:gd name="connsiteX88" fmla="*/ 4375970 w 5076588"/>
                  <a:gd name="connsiteY88" fmla="*/ 630849 h 4289927"/>
                  <a:gd name="connsiteX89" fmla="*/ 4366612 w 5076588"/>
                  <a:gd name="connsiteY89" fmla="*/ 630363 h 4289927"/>
                  <a:gd name="connsiteX90" fmla="*/ 4364990 w 5076588"/>
                  <a:gd name="connsiteY90" fmla="*/ 630417 h 4289927"/>
                  <a:gd name="connsiteX91" fmla="*/ 4338488 w 5076588"/>
                  <a:gd name="connsiteY91" fmla="*/ 636420 h 4289927"/>
                  <a:gd name="connsiteX92" fmla="*/ 4329294 w 5076588"/>
                  <a:gd name="connsiteY92" fmla="*/ 637881 h 4289927"/>
                  <a:gd name="connsiteX93" fmla="*/ 4307714 w 5076588"/>
                  <a:gd name="connsiteY93" fmla="*/ 630255 h 4289927"/>
                  <a:gd name="connsiteX94" fmla="*/ 4276723 w 5076588"/>
                  <a:gd name="connsiteY94" fmla="*/ 606511 h 4289927"/>
                  <a:gd name="connsiteX95" fmla="*/ 4248274 w 5076588"/>
                  <a:gd name="connsiteY95" fmla="*/ 583200 h 4289927"/>
                  <a:gd name="connsiteX96" fmla="*/ 4209009 w 5076588"/>
                  <a:gd name="connsiteY96" fmla="*/ 566326 h 4289927"/>
                  <a:gd name="connsiteX97" fmla="*/ 4164442 w 5076588"/>
                  <a:gd name="connsiteY97" fmla="*/ 556969 h 4289927"/>
                  <a:gd name="connsiteX98" fmla="*/ 4129125 w 5076588"/>
                  <a:gd name="connsiteY98" fmla="*/ 549343 h 4289927"/>
                  <a:gd name="connsiteX99" fmla="*/ 4091319 w 5076588"/>
                  <a:gd name="connsiteY99" fmla="*/ 540311 h 4289927"/>
                  <a:gd name="connsiteX100" fmla="*/ 4062276 w 5076588"/>
                  <a:gd name="connsiteY100" fmla="*/ 535497 h 4289927"/>
                  <a:gd name="connsiteX101" fmla="*/ 4051080 w 5076588"/>
                  <a:gd name="connsiteY101" fmla="*/ 536633 h 4289927"/>
                  <a:gd name="connsiteX102" fmla="*/ 4023713 w 5076588"/>
                  <a:gd name="connsiteY102" fmla="*/ 543989 h 4289927"/>
                  <a:gd name="connsiteX103" fmla="*/ 3989801 w 5076588"/>
                  <a:gd name="connsiteY103" fmla="*/ 555509 h 4289927"/>
                  <a:gd name="connsiteX104" fmla="*/ 3975901 w 5076588"/>
                  <a:gd name="connsiteY104" fmla="*/ 569084 h 4289927"/>
                  <a:gd name="connsiteX105" fmla="*/ 3992072 w 5076588"/>
                  <a:gd name="connsiteY105" fmla="*/ 578928 h 4289927"/>
                  <a:gd name="connsiteX106" fmla="*/ 3995372 w 5076588"/>
                  <a:gd name="connsiteY106" fmla="*/ 578765 h 4289927"/>
                  <a:gd name="connsiteX107" fmla="*/ 4016411 w 5076588"/>
                  <a:gd name="connsiteY107" fmla="*/ 576656 h 4289927"/>
                  <a:gd name="connsiteX108" fmla="*/ 4023171 w 5076588"/>
                  <a:gd name="connsiteY108" fmla="*/ 577630 h 4289927"/>
                  <a:gd name="connsiteX109" fmla="*/ 4028688 w 5076588"/>
                  <a:gd name="connsiteY109" fmla="*/ 605808 h 4289927"/>
                  <a:gd name="connsiteX110" fmla="*/ 4008082 w 5076588"/>
                  <a:gd name="connsiteY110" fmla="*/ 614353 h 4289927"/>
                  <a:gd name="connsiteX111" fmla="*/ 3996075 w 5076588"/>
                  <a:gd name="connsiteY111" fmla="*/ 615273 h 4289927"/>
                  <a:gd name="connsiteX112" fmla="*/ 3974765 w 5076588"/>
                  <a:gd name="connsiteY112" fmla="*/ 610189 h 4289927"/>
                  <a:gd name="connsiteX113" fmla="*/ 3953023 w 5076588"/>
                  <a:gd name="connsiteY113" fmla="*/ 596181 h 4289927"/>
                  <a:gd name="connsiteX114" fmla="*/ 3939502 w 5076588"/>
                  <a:gd name="connsiteY114" fmla="*/ 592882 h 4289927"/>
                  <a:gd name="connsiteX115" fmla="*/ 3927441 w 5076588"/>
                  <a:gd name="connsiteY115" fmla="*/ 593693 h 4289927"/>
                  <a:gd name="connsiteX116" fmla="*/ 3901859 w 5076588"/>
                  <a:gd name="connsiteY116" fmla="*/ 600724 h 4289927"/>
                  <a:gd name="connsiteX117" fmla="*/ 3890393 w 5076588"/>
                  <a:gd name="connsiteY117" fmla="*/ 602887 h 4289927"/>
                  <a:gd name="connsiteX118" fmla="*/ 3883361 w 5076588"/>
                  <a:gd name="connsiteY118" fmla="*/ 602509 h 4289927"/>
                  <a:gd name="connsiteX119" fmla="*/ 3876385 w 5076588"/>
                  <a:gd name="connsiteY119" fmla="*/ 602130 h 4289927"/>
                  <a:gd name="connsiteX120" fmla="*/ 3873681 w 5076588"/>
                  <a:gd name="connsiteY120" fmla="*/ 602238 h 4289927"/>
                  <a:gd name="connsiteX121" fmla="*/ 3861944 w 5076588"/>
                  <a:gd name="connsiteY121" fmla="*/ 611920 h 4289927"/>
                  <a:gd name="connsiteX122" fmla="*/ 3873572 w 5076588"/>
                  <a:gd name="connsiteY122" fmla="*/ 636258 h 4289927"/>
                  <a:gd name="connsiteX123" fmla="*/ 3889257 w 5076588"/>
                  <a:gd name="connsiteY123" fmla="*/ 660921 h 4289927"/>
                  <a:gd name="connsiteX124" fmla="*/ 3919977 w 5076588"/>
                  <a:gd name="connsiteY124" fmla="*/ 672116 h 4289927"/>
                  <a:gd name="connsiteX125" fmla="*/ 3941882 w 5076588"/>
                  <a:gd name="connsiteY125" fmla="*/ 678769 h 4289927"/>
                  <a:gd name="connsiteX126" fmla="*/ 3966815 w 5076588"/>
                  <a:gd name="connsiteY126" fmla="*/ 695481 h 4289927"/>
                  <a:gd name="connsiteX127" fmla="*/ 3999969 w 5076588"/>
                  <a:gd name="connsiteY127" fmla="*/ 701647 h 4289927"/>
                  <a:gd name="connsiteX128" fmla="*/ 4001754 w 5076588"/>
                  <a:gd name="connsiteY128" fmla="*/ 701701 h 4289927"/>
                  <a:gd name="connsiteX129" fmla="*/ 4014789 w 5076588"/>
                  <a:gd name="connsiteY129" fmla="*/ 695644 h 4289927"/>
                  <a:gd name="connsiteX130" fmla="*/ 4015059 w 5076588"/>
                  <a:gd name="connsiteY130" fmla="*/ 695589 h 4289927"/>
                  <a:gd name="connsiteX131" fmla="*/ 4021712 w 5076588"/>
                  <a:gd name="connsiteY131" fmla="*/ 705974 h 4289927"/>
                  <a:gd name="connsiteX132" fmla="*/ 4032799 w 5076588"/>
                  <a:gd name="connsiteY132" fmla="*/ 709814 h 4289927"/>
                  <a:gd name="connsiteX133" fmla="*/ 4044049 w 5076588"/>
                  <a:gd name="connsiteY133" fmla="*/ 718846 h 4289927"/>
                  <a:gd name="connsiteX134" fmla="*/ 4044536 w 5076588"/>
                  <a:gd name="connsiteY134" fmla="*/ 732367 h 4289927"/>
                  <a:gd name="connsiteX135" fmla="*/ 4058381 w 5076588"/>
                  <a:gd name="connsiteY135" fmla="*/ 737884 h 4289927"/>
                  <a:gd name="connsiteX136" fmla="*/ 4060166 w 5076588"/>
                  <a:gd name="connsiteY136" fmla="*/ 747241 h 4289927"/>
                  <a:gd name="connsiteX137" fmla="*/ 4067522 w 5076588"/>
                  <a:gd name="connsiteY137" fmla="*/ 750810 h 4289927"/>
                  <a:gd name="connsiteX138" fmla="*/ 4078339 w 5076588"/>
                  <a:gd name="connsiteY138" fmla="*/ 749404 h 4289927"/>
                  <a:gd name="connsiteX139" fmla="*/ 4089805 w 5076588"/>
                  <a:gd name="connsiteY139" fmla="*/ 747403 h 4289927"/>
                  <a:gd name="connsiteX140" fmla="*/ 4093104 w 5076588"/>
                  <a:gd name="connsiteY140" fmla="*/ 748268 h 4289927"/>
                  <a:gd name="connsiteX141" fmla="*/ 4086343 w 5076588"/>
                  <a:gd name="connsiteY141" fmla="*/ 755462 h 4289927"/>
                  <a:gd name="connsiteX142" fmla="*/ 4067359 w 5076588"/>
                  <a:gd name="connsiteY142" fmla="*/ 760654 h 4289927"/>
                  <a:gd name="connsiteX143" fmla="*/ 4058327 w 5076588"/>
                  <a:gd name="connsiteY143" fmla="*/ 762222 h 4289927"/>
                  <a:gd name="connsiteX144" fmla="*/ 4048700 w 5076588"/>
                  <a:gd name="connsiteY144" fmla="*/ 761682 h 4289927"/>
                  <a:gd name="connsiteX145" fmla="*/ 4029067 w 5076588"/>
                  <a:gd name="connsiteY145" fmla="*/ 752974 h 4289927"/>
                  <a:gd name="connsiteX146" fmla="*/ 4014897 w 5076588"/>
                  <a:gd name="connsiteY146" fmla="*/ 744969 h 4289927"/>
                  <a:gd name="connsiteX147" fmla="*/ 4007541 w 5076588"/>
                  <a:gd name="connsiteY147" fmla="*/ 728311 h 4289927"/>
                  <a:gd name="connsiteX148" fmla="*/ 3990342 w 5076588"/>
                  <a:gd name="connsiteY148" fmla="*/ 719928 h 4289927"/>
                  <a:gd name="connsiteX149" fmla="*/ 3973684 w 5076588"/>
                  <a:gd name="connsiteY149" fmla="*/ 718684 h 4289927"/>
                  <a:gd name="connsiteX150" fmla="*/ 3966274 w 5076588"/>
                  <a:gd name="connsiteY150" fmla="*/ 718197 h 4289927"/>
                  <a:gd name="connsiteX151" fmla="*/ 3947615 w 5076588"/>
                  <a:gd name="connsiteY151" fmla="*/ 722037 h 4289927"/>
                  <a:gd name="connsiteX152" fmla="*/ 3933769 w 5076588"/>
                  <a:gd name="connsiteY152" fmla="*/ 733395 h 4289927"/>
                  <a:gd name="connsiteX153" fmla="*/ 3926684 w 5076588"/>
                  <a:gd name="connsiteY153" fmla="*/ 717710 h 4289927"/>
                  <a:gd name="connsiteX154" fmla="*/ 3913217 w 5076588"/>
                  <a:gd name="connsiteY154" fmla="*/ 715980 h 4289927"/>
                  <a:gd name="connsiteX155" fmla="*/ 3909917 w 5076588"/>
                  <a:gd name="connsiteY155" fmla="*/ 715980 h 4289927"/>
                  <a:gd name="connsiteX156" fmla="*/ 3906402 w 5076588"/>
                  <a:gd name="connsiteY156" fmla="*/ 716034 h 4289927"/>
                  <a:gd name="connsiteX157" fmla="*/ 3900128 w 5076588"/>
                  <a:gd name="connsiteY157" fmla="*/ 715925 h 4289927"/>
                  <a:gd name="connsiteX158" fmla="*/ 3864432 w 5076588"/>
                  <a:gd name="connsiteY158" fmla="*/ 713275 h 4289927"/>
                  <a:gd name="connsiteX159" fmla="*/ 3840581 w 5076588"/>
                  <a:gd name="connsiteY159" fmla="*/ 703594 h 4289927"/>
                  <a:gd name="connsiteX160" fmla="*/ 3808075 w 5076588"/>
                  <a:gd name="connsiteY160" fmla="*/ 693534 h 4289927"/>
                  <a:gd name="connsiteX161" fmla="*/ 3812564 w 5076588"/>
                  <a:gd name="connsiteY161" fmla="*/ 680229 h 4289927"/>
                  <a:gd name="connsiteX162" fmla="*/ 3821272 w 5076588"/>
                  <a:gd name="connsiteY162" fmla="*/ 670548 h 4289927"/>
                  <a:gd name="connsiteX163" fmla="*/ 3817107 w 5076588"/>
                  <a:gd name="connsiteY163" fmla="*/ 653511 h 4289927"/>
                  <a:gd name="connsiteX164" fmla="*/ 3816783 w 5076588"/>
                  <a:gd name="connsiteY164" fmla="*/ 641829 h 4289927"/>
                  <a:gd name="connsiteX165" fmla="*/ 3803262 w 5076588"/>
                  <a:gd name="connsiteY165" fmla="*/ 626469 h 4289927"/>
                  <a:gd name="connsiteX166" fmla="*/ 3806182 w 5076588"/>
                  <a:gd name="connsiteY166" fmla="*/ 605105 h 4289927"/>
                  <a:gd name="connsiteX167" fmla="*/ 3820677 w 5076588"/>
                  <a:gd name="connsiteY167" fmla="*/ 590772 h 4289927"/>
                  <a:gd name="connsiteX168" fmla="*/ 3826140 w 5076588"/>
                  <a:gd name="connsiteY168" fmla="*/ 567678 h 4289927"/>
                  <a:gd name="connsiteX169" fmla="*/ 3840959 w 5076588"/>
                  <a:gd name="connsiteY169" fmla="*/ 545990 h 4289927"/>
                  <a:gd name="connsiteX170" fmla="*/ 3831332 w 5076588"/>
                  <a:gd name="connsiteY170" fmla="*/ 524626 h 4289927"/>
                  <a:gd name="connsiteX171" fmla="*/ 3819433 w 5076588"/>
                  <a:gd name="connsiteY171" fmla="*/ 502235 h 4289927"/>
                  <a:gd name="connsiteX172" fmla="*/ 3801747 w 5076588"/>
                  <a:gd name="connsiteY172" fmla="*/ 483900 h 4289927"/>
                  <a:gd name="connsiteX173" fmla="*/ 3783088 w 5076588"/>
                  <a:gd name="connsiteY173" fmla="*/ 458859 h 4289927"/>
                  <a:gd name="connsiteX174" fmla="*/ 3776273 w 5076588"/>
                  <a:gd name="connsiteY174" fmla="*/ 455938 h 4289927"/>
                  <a:gd name="connsiteX175" fmla="*/ 3762481 w 5076588"/>
                  <a:gd name="connsiteY175" fmla="*/ 461184 h 4289927"/>
                  <a:gd name="connsiteX176" fmla="*/ 3768918 w 5076588"/>
                  <a:gd name="connsiteY176" fmla="*/ 482223 h 4289927"/>
                  <a:gd name="connsiteX177" fmla="*/ 3783412 w 5076588"/>
                  <a:gd name="connsiteY177" fmla="*/ 495582 h 4289927"/>
                  <a:gd name="connsiteX178" fmla="*/ 3787901 w 5076588"/>
                  <a:gd name="connsiteY178" fmla="*/ 517974 h 4289927"/>
                  <a:gd name="connsiteX179" fmla="*/ 3790119 w 5076588"/>
                  <a:gd name="connsiteY179" fmla="*/ 542312 h 4289927"/>
                  <a:gd name="connsiteX180" fmla="*/ 3781898 w 5076588"/>
                  <a:gd name="connsiteY180" fmla="*/ 567191 h 4289927"/>
                  <a:gd name="connsiteX181" fmla="*/ 3749392 w 5076588"/>
                  <a:gd name="connsiteY181" fmla="*/ 586878 h 4289927"/>
                  <a:gd name="connsiteX182" fmla="*/ 3704340 w 5076588"/>
                  <a:gd name="connsiteY182" fmla="*/ 604240 h 4289927"/>
                  <a:gd name="connsiteX183" fmla="*/ 3669942 w 5076588"/>
                  <a:gd name="connsiteY183" fmla="*/ 620249 h 4289927"/>
                  <a:gd name="connsiteX184" fmla="*/ 3662856 w 5076588"/>
                  <a:gd name="connsiteY184" fmla="*/ 645615 h 4289927"/>
                  <a:gd name="connsiteX185" fmla="*/ 3641655 w 5076588"/>
                  <a:gd name="connsiteY185" fmla="*/ 666654 h 4289927"/>
                  <a:gd name="connsiteX186" fmla="*/ 3629432 w 5076588"/>
                  <a:gd name="connsiteY186" fmla="*/ 683853 h 4289927"/>
                  <a:gd name="connsiteX187" fmla="*/ 3650200 w 5076588"/>
                  <a:gd name="connsiteY187" fmla="*/ 696563 h 4289927"/>
                  <a:gd name="connsiteX188" fmla="*/ 3677405 w 5076588"/>
                  <a:gd name="connsiteY188" fmla="*/ 721388 h 4289927"/>
                  <a:gd name="connsiteX189" fmla="*/ 3693144 w 5076588"/>
                  <a:gd name="connsiteY189" fmla="*/ 746592 h 4289927"/>
                  <a:gd name="connsiteX190" fmla="*/ 3699743 w 5076588"/>
                  <a:gd name="connsiteY190" fmla="*/ 771795 h 4289927"/>
                  <a:gd name="connsiteX191" fmla="*/ 3724081 w 5076588"/>
                  <a:gd name="connsiteY191" fmla="*/ 791591 h 4289927"/>
                  <a:gd name="connsiteX192" fmla="*/ 3726028 w 5076588"/>
                  <a:gd name="connsiteY192" fmla="*/ 814306 h 4289927"/>
                  <a:gd name="connsiteX193" fmla="*/ 3701744 w 5076588"/>
                  <a:gd name="connsiteY193" fmla="*/ 840375 h 4289927"/>
                  <a:gd name="connsiteX194" fmla="*/ 3688168 w 5076588"/>
                  <a:gd name="connsiteY194" fmla="*/ 860820 h 4289927"/>
                  <a:gd name="connsiteX195" fmla="*/ 3679569 w 5076588"/>
                  <a:gd name="connsiteY195" fmla="*/ 873854 h 4289927"/>
                  <a:gd name="connsiteX196" fmla="*/ 3680110 w 5076588"/>
                  <a:gd name="connsiteY196" fmla="*/ 890621 h 4289927"/>
                  <a:gd name="connsiteX197" fmla="*/ 3669779 w 5076588"/>
                  <a:gd name="connsiteY197" fmla="*/ 915283 h 4289927"/>
                  <a:gd name="connsiteX198" fmla="*/ 3665453 w 5076588"/>
                  <a:gd name="connsiteY198" fmla="*/ 936647 h 4289927"/>
                  <a:gd name="connsiteX199" fmla="*/ 3683138 w 5076588"/>
                  <a:gd name="connsiteY199" fmla="*/ 957686 h 4289927"/>
                  <a:gd name="connsiteX200" fmla="*/ 3692008 w 5076588"/>
                  <a:gd name="connsiteY200" fmla="*/ 979050 h 4289927"/>
                  <a:gd name="connsiteX201" fmla="*/ 3686113 w 5076588"/>
                  <a:gd name="connsiteY201" fmla="*/ 993545 h 4289927"/>
                  <a:gd name="connsiteX202" fmla="*/ 3682381 w 5076588"/>
                  <a:gd name="connsiteY202" fmla="*/ 1013069 h 4289927"/>
                  <a:gd name="connsiteX203" fmla="*/ 3691684 w 5076588"/>
                  <a:gd name="connsiteY203" fmla="*/ 1025942 h 4289927"/>
                  <a:gd name="connsiteX204" fmla="*/ 3699797 w 5076588"/>
                  <a:gd name="connsiteY204" fmla="*/ 1028916 h 4289927"/>
                  <a:gd name="connsiteX205" fmla="*/ 3713047 w 5076588"/>
                  <a:gd name="connsiteY205" fmla="*/ 1026428 h 4289927"/>
                  <a:gd name="connsiteX206" fmla="*/ 3734627 w 5076588"/>
                  <a:gd name="connsiteY206" fmla="*/ 1020479 h 4289927"/>
                  <a:gd name="connsiteX207" fmla="*/ 3738359 w 5076588"/>
                  <a:gd name="connsiteY207" fmla="*/ 1020695 h 4289927"/>
                  <a:gd name="connsiteX208" fmla="*/ 3760480 w 5076588"/>
                  <a:gd name="connsiteY208" fmla="*/ 1029457 h 4289927"/>
                  <a:gd name="connsiteX209" fmla="*/ 3764969 w 5076588"/>
                  <a:gd name="connsiteY209" fmla="*/ 1029619 h 4289927"/>
                  <a:gd name="connsiteX210" fmla="*/ 3783737 w 5076588"/>
                  <a:gd name="connsiteY210" fmla="*/ 1028484 h 4289927"/>
                  <a:gd name="connsiteX211" fmla="*/ 3805479 w 5076588"/>
                  <a:gd name="connsiteY211" fmla="*/ 1015233 h 4289927"/>
                  <a:gd name="connsiteX212" fmla="*/ 3823327 w 5076588"/>
                  <a:gd name="connsiteY212" fmla="*/ 1004524 h 4289927"/>
                  <a:gd name="connsiteX213" fmla="*/ 3833117 w 5076588"/>
                  <a:gd name="connsiteY213" fmla="*/ 1003226 h 4289927"/>
                  <a:gd name="connsiteX214" fmla="*/ 3856373 w 5076588"/>
                  <a:gd name="connsiteY214" fmla="*/ 1004848 h 4289927"/>
                  <a:gd name="connsiteX215" fmla="*/ 3880982 w 5076588"/>
                  <a:gd name="connsiteY215" fmla="*/ 1012042 h 4289927"/>
                  <a:gd name="connsiteX216" fmla="*/ 3902021 w 5076588"/>
                  <a:gd name="connsiteY216" fmla="*/ 1018748 h 4289927"/>
                  <a:gd name="connsiteX217" fmla="*/ 3920031 w 5076588"/>
                  <a:gd name="connsiteY217" fmla="*/ 1024752 h 4289927"/>
                  <a:gd name="connsiteX218" fmla="*/ 3939556 w 5076588"/>
                  <a:gd name="connsiteY218" fmla="*/ 1041302 h 4289927"/>
                  <a:gd name="connsiteX219" fmla="*/ 3965950 w 5076588"/>
                  <a:gd name="connsiteY219" fmla="*/ 1047197 h 4289927"/>
                  <a:gd name="connsiteX220" fmla="*/ 3983149 w 5076588"/>
                  <a:gd name="connsiteY220" fmla="*/ 1052930 h 4289927"/>
                  <a:gd name="connsiteX221" fmla="*/ 3988936 w 5076588"/>
                  <a:gd name="connsiteY221" fmla="*/ 1066127 h 4289927"/>
                  <a:gd name="connsiteX222" fmla="*/ 3995534 w 5076588"/>
                  <a:gd name="connsiteY222" fmla="*/ 1085489 h 4289927"/>
                  <a:gd name="connsiteX223" fmla="*/ 4001322 w 5076588"/>
                  <a:gd name="connsiteY223" fmla="*/ 1108151 h 4289927"/>
                  <a:gd name="connsiteX224" fmla="*/ 4012354 w 5076588"/>
                  <a:gd name="connsiteY224" fmla="*/ 1125026 h 4289927"/>
                  <a:gd name="connsiteX225" fmla="*/ 4027390 w 5076588"/>
                  <a:gd name="connsiteY225" fmla="*/ 1142063 h 4289927"/>
                  <a:gd name="connsiteX226" fmla="*/ 4023280 w 5076588"/>
                  <a:gd name="connsiteY226" fmla="*/ 1150446 h 4289927"/>
                  <a:gd name="connsiteX227" fmla="*/ 4004188 w 5076588"/>
                  <a:gd name="connsiteY227" fmla="*/ 1155800 h 4289927"/>
                  <a:gd name="connsiteX228" fmla="*/ 3988233 w 5076588"/>
                  <a:gd name="connsiteY228" fmla="*/ 1162453 h 4289927"/>
                  <a:gd name="connsiteX229" fmla="*/ 3984339 w 5076588"/>
                  <a:gd name="connsiteY229" fmla="*/ 1176623 h 4289927"/>
                  <a:gd name="connsiteX230" fmla="*/ 3981418 w 5076588"/>
                  <a:gd name="connsiteY230" fmla="*/ 1206640 h 4289927"/>
                  <a:gd name="connsiteX231" fmla="*/ 3991532 w 5076588"/>
                  <a:gd name="connsiteY231" fmla="*/ 1219837 h 4289927"/>
                  <a:gd name="connsiteX232" fmla="*/ 3995102 w 5076588"/>
                  <a:gd name="connsiteY232" fmla="*/ 1220432 h 4289927"/>
                  <a:gd name="connsiteX233" fmla="*/ 4004729 w 5076588"/>
                  <a:gd name="connsiteY233" fmla="*/ 1215510 h 4289927"/>
                  <a:gd name="connsiteX234" fmla="*/ 4005486 w 5076588"/>
                  <a:gd name="connsiteY234" fmla="*/ 1215456 h 4289927"/>
                  <a:gd name="connsiteX235" fmla="*/ 4012950 w 5076588"/>
                  <a:gd name="connsiteY235" fmla="*/ 1223623 h 4289927"/>
                  <a:gd name="connsiteX236" fmla="*/ 4023767 w 5076588"/>
                  <a:gd name="connsiteY236" fmla="*/ 1226760 h 4289927"/>
                  <a:gd name="connsiteX237" fmla="*/ 4024362 w 5076588"/>
                  <a:gd name="connsiteY237" fmla="*/ 1226760 h 4289927"/>
                  <a:gd name="connsiteX238" fmla="*/ 4024740 w 5076588"/>
                  <a:gd name="connsiteY238" fmla="*/ 1226760 h 4289927"/>
                  <a:gd name="connsiteX239" fmla="*/ 4026795 w 5076588"/>
                  <a:gd name="connsiteY239" fmla="*/ 1226814 h 4289927"/>
                  <a:gd name="connsiteX240" fmla="*/ 4044157 w 5076588"/>
                  <a:gd name="connsiteY240" fmla="*/ 1230330 h 4289927"/>
                  <a:gd name="connsiteX241" fmla="*/ 4044806 w 5076588"/>
                  <a:gd name="connsiteY241" fmla="*/ 1230276 h 4289927"/>
                  <a:gd name="connsiteX242" fmla="*/ 4057029 w 5076588"/>
                  <a:gd name="connsiteY242" fmla="*/ 1225462 h 4289927"/>
                  <a:gd name="connsiteX243" fmla="*/ 4058489 w 5076588"/>
                  <a:gd name="connsiteY243" fmla="*/ 1225246 h 4289927"/>
                  <a:gd name="connsiteX244" fmla="*/ 4066332 w 5076588"/>
                  <a:gd name="connsiteY244" fmla="*/ 1232439 h 4289927"/>
                  <a:gd name="connsiteX245" fmla="*/ 4069901 w 5076588"/>
                  <a:gd name="connsiteY245" fmla="*/ 1234548 h 4289927"/>
                  <a:gd name="connsiteX246" fmla="*/ 4072227 w 5076588"/>
                  <a:gd name="connsiteY246" fmla="*/ 1234224 h 4289927"/>
                  <a:gd name="connsiteX247" fmla="*/ 4075472 w 5076588"/>
                  <a:gd name="connsiteY247" fmla="*/ 1233953 h 4289927"/>
                  <a:gd name="connsiteX248" fmla="*/ 4079907 w 5076588"/>
                  <a:gd name="connsiteY248" fmla="*/ 1234494 h 4289927"/>
                  <a:gd name="connsiteX249" fmla="*/ 4097106 w 5076588"/>
                  <a:gd name="connsiteY249" fmla="*/ 1245041 h 4289927"/>
                  <a:gd name="connsiteX250" fmla="*/ 4092779 w 5076588"/>
                  <a:gd name="connsiteY250" fmla="*/ 1247366 h 4289927"/>
                  <a:gd name="connsiteX251" fmla="*/ 4079583 w 5076588"/>
                  <a:gd name="connsiteY251" fmla="*/ 1246717 h 4289927"/>
                  <a:gd name="connsiteX252" fmla="*/ 4042264 w 5076588"/>
                  <a:gd name="connsiteY252" fmla="*/ 1248015 h 4289927"/>
                  <a:gd name="connsiteX253" fmla="*/ 4013653 w 5076588"/>
                  <a:gd name="connsiteY253" fmla="*/ 1248935 h 4289927"/>
                  <a:gd name="connsiteX254" fmla="*/ 4004783 w 5076588"/>
                  <a:gd name="connsiteY254" fmla="*/ 1248664 h 4289927"/>
                  <a:gd name="connsiteX255" fmla="*/ 3984014 w 5076588"/>
                  <a:gd name="connsiteY255" fmla="*/ 1238983 h 4289927"/>
                  <a:gd name="connsiteX256" fmla="*/ 3968113 w 5076588"/>
                  <a:gd name="connsiteY256" fmla="*/ 1225462 h 4289927"/>
                  <a:gd name="connsiteX257" fmla="*/ 3952428 w 5076588"/>
                  <a:gd name="connsiteY257" fmla="*/ 1210210 h 4289927"/>
                  <a:gd name="connsiteX258" fmla="*/ 3961731 w 5076588"/>
                  <a:gd name="connsiteY258" fmla="*/ 1200853 h 4289927"/>
                  <a:gd name="connsiteX259" fmla="*/ 3962056 w 5076588"/>
                  <a:gd name="connsiteY259" fmla="*/ 1186196 h 4289927"/>
                  <a:gd name="connsiteX260" fmla="*/ 3959838 w 5076588"/>
                  <a:gd name="connsiteY260" fmla="*/ 1168186 h 4289927"/>
                  <a:gd name="connsiteX261" fmla="*/ 3965625 w 5076588"/>
                  <a:gd name="connsiteY261" fmla="*/ 1150175 h 4289927"/>
                  <a:gd name="connsiteX262" fmla="*/ 3956917 w 5076588"/>
                  <a:gd name="connsiteY262" fmla="*/ 1136816 h 4289927"/>
                  <a:gd name="connsiteX263" fmla="*/ 3962380 w 5076588"/>
                  <a:gd name="connsiteY263" fmla="*/ 1123836 h 4289927"/>
                  <a:gd name="connsiteX264" fmla="*/ 3962380 w 5076588"/>
                  <a:gd name="connsiteY264" fmla="*/ 1105447 h 4289927"/>
                  <a:gd name="connsiteX265" fmla="*/ 3940476 w 5076588"/>
                  <a:gd name="connsiteY265" fmla="*/ 1090411 h 4289927"/>
                  <a:gd name="connsiteX266" fmla="*/ 3920843 w 5076588"/>
                  <a:gd name="connsiteY266" fmla="*/ 1062395 h 4289927"/>
                  <a:gd name="connsiteX267" fmla="*/ 3901210 w 5076588"/>
                  <a:gd name="connsiteY267" fmla="*/ 1045683 h 4289927"/>
                  <a:gd name="connsiteX268" fmla="*/ 3873085 w 5076588"/>
                  <a:gd name="connsiteY268" fmla="*/ 1047846 h 4289927"/>
                  <a:gd name="connsiteX269" fmla="*/ 3828681 w 5076588"/>
                  <a:gd name="connsiteY269" fmla="*/ 1057527 h 4289927"/>
                  <a:gd name="connsiteX270" fmla="*/ 3763671 w 5076588"/>
                  <a:gd name="connsiteY270" fmla="*/ 1075051 h 4289927"/>
                  <a:gd name="connsiteX271" fmla="*/ 3741929 w 5076588"/>
                  <a:gd name="connsiteY271" fmla="*/ 1092575 h 4289927"/>
                  <a:gd name="connsiteX272" fmla="*/ 3734681 w 5076588"/>
                  <a:gd name="connsiteY272" fmla="*/ 1117616 h 4289927"/>
                  <a:gd name="connsiteX273" fmla="*/ 3733654 w 5076588"/>
                  <a:gd name="connsiteY273" fmla="*/ 1139250 h 4289927"/>
                  <a:gd name="connsiteX274" fmla="*/ 3759885 w 5076588"/>
                  <a:gd name="connsiteY274" fmla="*/ 1164941 h 4289927"/>
                  <a:gd name="connsiteX275" fmla="*/ 3765240 w 5076588"/>
                  <a:gd name="connsiteY275" fmla="*/ 1197500 h 4289927"/>
                  <a:gd name="connsiteX276" fmla="*/ 3747608 w 5076588"/>
                  <a:gd name="connsiteY276" fmla="*/ 1238659 h 4289927"/>
                  <a:gd name="connsiteX277" fmla="*/ 3720403 w 5076588"/>
                  <a:gd name="connsiteY277" fmla="*/ 1262348 h 4289927"/>
                  <a:gd name="connsiteX278" fmla="*/ 3696552 w 5076588"/>
                  <a:gd name="connsiteY278" fmla="*/ 1284415 h 4289927"/>
                  <a:gd name="connsiteX279" fmla="*/ 3689845 w 5076588"/>
                  <a:gd name="connsiteY279" fmla="*/ 1317353 h 4289927"/>
                  <a:gd name="connsiteX280" fmla="*/ 3677297 w 5076588"/>
                  <a:gd name="connsiteY280" fmla="*/ 1338716 h 4289927"/>
                  <a:gd name="connsiteX281" fmla="*/ 3641601 w 5076588"/>
                  <a:gd name="connsiteY281" fmla="*/ 1356078 h 4289927"/>
                  <a:gd name="connsiteX282" fmla="*/ 3608771 w 5076588"/>
                  <a:gd name="connsiteY282" fmla="*/ 1375116 h 4289927"/>
                  <a:gd name="connsiteX283" fmla="*/ 3580430 w 5076588"/>
                  <a:gd name="connsiteY283" fmla="*/ 1384797 h 4289927"/>
                  <a:gd name="connsiteX284" fmla="*/ 3569181 w 5076588"/>
                  <a:gd name="connsiteY284" fmla="*/ 1402158 h 4289927"/>
                  <a:gd name="connsiteX285" fmla="*/ 3554686 w 5076588"/>
                  <a:gd name="connsiteY285" fmla="*/ 1424225 h 4289927"/>
                  <a:gd name="connsiteX286" fmla="*/ 3544788 w 5076588"/>
                  <a:gd name="connsiteY286" fmla="*/ 1427146 h 4289927"/>
                  <a:gd name="connsiteX287" fmla="*/ 3528292 w 5076588"/>
                  <a:gd name="connsiteY287" fmla="*/ 1423251 h 4289927"/>
                  <a:gd name="connsiteX288" fmla="*/ 3502223 w 5076588"/>
                  <a:gd name="connsiteY288" fmla="*/ 1411569 h 4289927"/>
                  <a:gd name="connsiteX289" fmla="*/ 3481238 w 5076588"/>
                  <a:gd name="connsiteY289" fmla="*/ 1409406 h 4289927"/>
                  <a:gd name="connsiteX290" fmla="*/ 3450410 w 5076588"/>
                  <a:gd name="connsiteY290" fmla="*/ 1412543 h 4289927"/>
                  <a:gd name="connsiteX291" fmla="*/ 3431967 w 5076588"/>
                  <a:gd name="connsiteY291" fmla="*/ 1414868 h 4289927"/>
                  <a:gd name="connsiteX292" fmla="*/ 3412766 w 5076588"/>
                  <a:gd name="connsiteY292" fmla="*/ 1413841 h 4289927"/>
                  <a:gd name="connsiteX293" fmla="*/ 3389618 w 5076588"/>
                  <a:gd name="connsiteY293" fmla="*/ 1403186 h 4289927"/>
                  <a:gd name="connsiteX294" fmla="*/ 3349379 w 5076588"/>
                  <a:gd name="connsiteY294" fmla="*/ 1390151 h 4289927"/>
                  <a:gd name="connsiteX295" fmla="*/ 3314007 w 5076588"/>
                  <a:gd name="connsiteY295" fmla="*/ 1370789 h 4289927"/>
                  <a:gd name="connsiteX296" fmla="*/ 3311465 w 5076588"/>
                  <a:gd name="connsiteY296" fmla="*/ 1351426 h 4289927"/>
                  <a:gd name="connsiteX297" fmla="*/ 3317739 w 5076588"/>
                  <a:gd name="connsiteY297" fmla="*/ 1350399 h 4289927"/>
                  <a:gd name="connsiteX298" fmla="*/ 3323472 w 5076588"/>
                  <a:gd name="connsiteY298" fmla="*/ 1350723 h 4289927"/>
                  <a:gd name="connsiteX299" fmla="*/ 3330341 w 5076588"/>
                  <a:gd name="connsiteY299" fmla="*/ 1351048 h 4289927"/>
                  <a:gd name="connsiteX300" fmla="*/ 3348784 w 5076588"/>
                  <a:gd name="connsiteY300" fmla="*/ 1348073 h 4289927"/>
                  <a:gd name="connsiteX301" fmla="*/ 3367119 w 5076588"/>
                  <a:gd name="connsiteY301" fmla="*/ 1344558 h 4289927"/>
                  <a:gd name="connsiteX302" fmla="*/ 3379937 w 5076588"/>
                  <a:gd name="connsiteY302" fmla="*/ 1346721 h 4289927"/>
                  <a:gd name="connsiteX303" fmla="*/ 3398758 w 5076588"/>
                  <a:gd name="connsiteY303" fmla="*/ 1357430 h 4289927"/>
                  <a:gd name="connsiteX304" fmla="*/ 3422069 w 5076588"/>
                  <a:gd name="connsiteY304" fmla="*/ 1369761 h 4289927"/>
                  <a:gd name="connsiteX305" fmla="*/ 3425314 w 5076588"/>
                  <a:gd name="connsiteY305" fmla="*/ 1370194 h 4289927"/>
                  <a:gd name="connsiteX306" fmla="*/ 3453763 w 5076588"/>
                  <a:gd name="connsiteY306" fmla="*/ 1356781 h 4289927"/>
                  <a:gd name="connsiteX307" fmla="*/ 3505414 w 5076588"/>
                  <a:gd name="connsiteY307" fmla="*/ 1342556 h 4289927"/>
                  <a:gd name="connsiteX308" fmla="*/ 3505901 w 5076588"/>
                  <a:gd name="connsiteY308" fmla="*/ 1342556 h 4289927"/>
                  <a:gd name="connsiteX309" fmla="*/ 3506280 w 5076588"/>
                  <a:gd name="connsiteY309" fmla="*/ 1342556 h 4289927"/>
                  <a:gd name="connsiteX310" fmla="*/ 3540191 w 5076588"/>
                  <a:gd name="connsiteY310" fmla="*/ 1319192 h 4289927"/>
                  <a:gd name="connsiteX311" fmla="*/ 3567450 w 5076588"/>
                  <a:gd name="connsiteY311" fmla="*/ 1294421 h 4289927"/>
                  <a:gd name="connsiteX312" fmla="*/ 3578105 w 5076588"/>
                  <a:gd name="connsiteY312" fmla="*/ 1271218 h 4289927"/>
                  <a:gd name="connsiteX313" fmla="*/ 3620075 w 5076588"/>
                  <a:gd name="connsiteY313" fmla="*/ 1237469 h 4289927"/>
                  <a:gd name="connsiteX314" fmla="*/ 3632731 w 5076588"/>
                  <a:gd name="connsiteY314" fmla="*/ 1225895 h 4289927"/>
                  <a:gd name="connsiteX315" fmla="*/ 3631108 w 5076588"/>
                  <a:gd name="connsiteY315" fmla="*/ 1212536 h 4289927"/>
                  <a:gd name="connsiteX316" fmla="*/ 3639492 w 5076588"/>
                  <a:gd name="connsiteY316" fmla="*/ 1193498 h 4289927"/>
                  <a:gd name="connsiteX317" fmla="*/ 3630784 w 5076588"/>
                  <a:gd name="connsiteY317" fmla="*/ 1166130 h 4289927"/>
                  <a:gd name="connsiteX318" fmla="*/ 3656529 w 5076588"/>
                  <a:gd name="connsiteY318" fmla="*/ 1140440 h 4289927"/>
                  <a:gd name="connsiteX319" fmla="*/ 3672321 w 5076588"/>
                  <a:gd name="connsiteY319" fmla="*/ 1113722 h 4289927"/>
                  <a:gd name="connsiteX320" fmla="*/ 3649768 w 5076588"/>
                  <a:gd name="connsiteY320" fmla="*/ 1091060 h 4289927"/>
                  <a:gd name="connsiteX321" fmla="*/ 3613747 w 5076588"/>
                  <a:gd name="connsiteY321" fmla="*/ 1070021 h 4289927"/>
                  <a:gd name="connsiteX322" fmla="*/ 3591518 w 5076588"/>
                  <a:gd name="connsiteY322" fmla="*/ 1047630 h 4289927"/>
                  <a:gd name="connsiteX323" fmla="*/ 3590382 w 5076588"/>
                  <a:gd name="connsiteY323" fmla="*/ 1026050 h 4289927"/>
                  <a:gd name="connsiteX324" fmla="*/ 3595195 w 5076588"/>
                  <a:gd name="connsiteY324" fmla="*/ 1006525 h 4289927"/>
                  <a:gd name="connsiteX325" fmla="*/ 3593573 w 5076588"/>
                  <a:gd name="connsiteY325" fmla="*/ 983647 h 4289927"/>
                  <a:gd name="connsiteX326" fmla="*/ 3589625 w 5076588"/>
                  <a:gd name="connsiteY326" fmla="*/ 964014 h 4289927"/>
                  <a:gd name="connsiteX327" fmla="*/ 3591735 w 5076588"/>
                  <a:gd name="connsiteY327" fmla="*/ 941136 h 4289927"/>
                  <a:gd name="connsiteX328" fmla="*/ 3598495 w 5076588"/>
                  <a:gd name="connsiteY328" fmla="*/ 923288 h 4289927"/>
                  <a:gd name="connsiteX329" fmla="*/ 3594493 w 5076588"/>
                  <a:gd name="connsiteY329" fmla="*/ 909442 h 4289927"/>
                  <a:gd name="connsiteX330" fmla="*/ 3587732 w 5076588"/>
                  <a:gd name="connsiteY330" fmla="*/ 893433 h 4289927"/>
                  <a:gd name="connsiteX331" fmla="*/ 3591301 w 5076588"/>
                  <a:gd name="connsiteY331" fmla="*/ 883481 h 4289927"/>
                  <a:gd name="connsiteX332" fmla="*/ 3590490 w 5076588"/>
                  <a:gd name="connsiteY332" fmla="*/ 865633 h 4289927"/>
                  <a:gd name="connsiteX333" fmla="*/ 3586813 w 5076588"/>
                  <a:gd name="connsiteY333" fmla="*/ 851463 h 4289927"/>
                  <a:gd name="connsiteX334" fmla="*/ 3594655 w 5076588"/>
                  <a:gd name="connsiteY334" fmla="*/ 840646 h 4289927"/>
                  <a:gd name="connsiteX335" fmla="*/ 3604011 w 5076588"/>
                  <a:gd name="connsiteY335" fmla="*/ 830099 h 4289927"/>
                  <a:gd name="connsiteX336" fmla="*/ 3603201 w 5076588"/>
                  <a:gd name="connsiteY336" fmla="*/ 799541 h 4289927"/>
                  <a:gd name="connsiteX337" fmla="*/ 3608555 w 5076588"/>
                  <a:gd name="connsiteY337" fmla="*/ 779043 h 4289927"/>
                  <a:gd name="connsiteX338" fmla="*/ 3608987 w 5076588"/>
                  <a:gd name="connsiteY338" fmla="*/ 763466 h 4289927"/>
                  <a:gd name="connsiteX339" fmla="*/ 3601307 w 5076588"/>
                  <a:gd name="connsiteY339" fmla="*/ 749242 h 4289927"/>
                  <a:gd name="connsiteX340" fmla="*/ 3597630 w 5076588"/>
                  <a:gd name="connsiteY340" fmla="*/ 738425 h 4289927"/>
                  <a:gd name="connsiteX341" fmla="*/ 3590382 w 5076588"/>
                  <a:gd name="connsiteY341" fmla="*/ 722902 h 4289927"/>
                  <a:gd name="connsiteX342" fmla="*/ 3569343 w 5076588"/>
                  <a:gd name="connsiteY342" fmla="*/ 712410 h 4289927"/>
                  <a:gd name="connsiteX343" fmla="*/ 3550683 w 5076588"/>
                  <a:gd name="connsiteY343" fmla="*/ 698023 h 4289927"/>
                  <a:gd name="connsiteX344" fmla="*/ 3535269 w 5076588"/>
                  <a:gd name="connsiteY344" fmla="*/ 679310 h 4289927"/>
                  <a:gd name="connsiteX345" fmla="*/ 3536405 w 5076588"/>
                  <a:gd name="connsiteY345" fmla="*/ 664490 h 4289927"/>
                  <a:gd name="connsiteX346" fmla="*/ 3555768 w 5076588"/>
                  <a:gd name="connsiteY346" fmla="*/ 653024 h 4289927"/>
                  <a:gd name="connsiteX347" fmla="*/ 3564313 w 5076588"/>
                  <a:gd name="connsiteY347" fmla="*/ 630146 h 4289927"/>
                  <a:gd name="connsiteX348" fmla="*/ 3581512 w 5076588"/>
                  <a:gd name="connsiteY348" fmla="*/ 595099 h 4289927"/>
                  <a:gd name="connsiteX349" fmla="*/ 3601145 w 5076588"/>
                  <a:gd name="connsiteY349" fmla="*/ 566326 h 4289927"/>
                  <a:gd name="connsiteX350" fmla="*/ 3613747 w 5076588"/>
                  <a:gd name="connsiteY350" fmla="*/ 544962 h 4289927"/>
                  <a:gd name="connsiteX351" fmla="*/ 3611421 w 5076588"/>
                  <a:gd name="connsiteY351" fmla="*/ 528953 h 4289927"/>
                  <a:gd name="connsiteX352" fmla="*/ 3610448 w 5076588"/>
                  <a:gd name="connsiteY352" fmla="*/ 510780 h 4289927"/>
                  <a:gd name="connsiteX353" fmla="*/ 3607527 w 5076588"/>
                  <a:gd name="connsiteY353" fmla="*/ 489904 h 4289927"/>
                  <a:gd name="connsiteX354" fmla="*/ 3591626 w 5076588"/>
                  <a:gd name="connsiteY354" fmla="*/ 477194 h 4289927"/>
                  <a:gd name="connsiteX355" fmla="*/ 3572480 w 5076588"/>
                  <a:gd name="connsiteY355" fmla="*/ 469189 h 4289927"/>
                  <a:gd name="connsiteX356" fmla="*/ 3552847 w 5076588"/>
                  <a:gd name="connsiteY356" fmla="*/ 463348 h 4289927"/>
                  <a:gd name="connsiteX357" fmla="*/ 3528400 w 5076588"/>
                  <a:gd name="connsiteY357" fmla="*/ 457020 h 4289927"/>
                  <a:gd name="connsiteX358" fmla="*/ 3513744 w 5076588"/>
                  <a:gd name="connsiteY358" fmla="*/ 452044 h 4289927"/>
                  <a:gd name="connsiteX359" fmla="*/ 3497464 w 5076588"/>
                  <a:gd name="connsiteY359" fmla="*/ 450584 h 4289927"/>
                  <a:gd name="connsiteX360" fmla="*/ 3484971 w 5076588"/>
                  <a:gd name="connsiteY360" fmla="*/ 451395 h 4289927"/>
                  <a:gd name="connsiteX361" fmla="*/ 3467555 w 5076588"/>
                  <a:gd name="connsiteY361" fmla="*/ 453126 h 4289927"/>
                  <a:gd name="connsiteX362" fmla="*/ 3465013 w 5076588"/>
                  <a:gd name="connsiteY362" fmla="*/ 453071 h 4289927"/>
                  <a:gd name="connsiteX363" fmla="*/ 3462579 w 5076588"/>
                  <a:gd name="connsiteY363" fmla="*/ 453017 h 4289927"/>
                  <a:gd name="connsiteX364" fmla="*/ 3422123 w 5076588"/>
                  <a:gd name="connsiteY364" fmla="*/ 454640 h 4289927"/>
                  <a:gd name="connsiteX365" fmla="*/ 3388050 w 5076588"/>
                  <a:gd name="connsiteY365" fmla="*/ 456371 h 4289927"/>
                  <a:gd name="connsiteX366" fmla="*/ 3383561 w 5076588"/>
                  <a:gd name="connsiteY366" fmla="*/ 456317 h 4289927"/>
                  <a:gd name="connsiteX367" fmla="*/ 3360682 w 5076588"/>
                  <a:gd name="connsiteY367" fmla="*/ 453504 h 4289927"/>
                  <a:gd name="connsiteX368" fmla="*/ 3354409 w 5076588"/>
                  <a:gd name="connsiteY368" fmla="*/ 445337 h 4289927"/>
                  <a:gd name="connsiteX369" fmla="*/ 3342943 w 5076588"/>
                  <a:gd name="connsiteY369" fmla="*/ 441497 h 4289927"/>
                  <a:gd name="connsiteX370" fmla="*/ 3337155 w 5076588"/>
                  <a:gd name="connsiteY370" fmla="*/ 442687 h 4289927"/>
                  <a:gd name="connsiteX371" fmla="*/ 3323147 w 5076588"/>
                  <a:gd name="connsiteY371" fmla="*/ 458047 h 4289927"/>
                  <a:gd name="connsiteX372" fmla="*/ 3301189 w 5076588"/>
                  <a:gd name="connsiteY372" fmla="*/ 495366 h 4289927"/>
                  <a:gd name="connsiteX373" fmla="*/ 3287181 w 5076588"/>
                  <a:gd name="connsiteY373" fmla="*/ 540960 h 4289927"/>
                  <a:gd name="connsiteX374" fmla="*/ 3271983 w 5076588"/>
                  <a:gd name="connsiteY374" fmla="*/ 600291 h 4289927"/>
                  <a:gd name="connsiteX375" fmla="*/ 3252837 w 5076588"/>
                  <a:gd name="connsiteY375" fmla="*/ 641180 h 4289927"/>
                  <a:gd name="connsiteX376" fmla="*/ 3196371 w 5076588"/>
                  <a:gd name="connsiteY376" fmla="*/ 677579 h 4289927"/>
                  <a:gd name="connsiteX377" fmla="*/ 3152996 w 5076588"/>
                  <a:gd name="connsiteY377" fmla="*/ 694183 h 4289927"/>
                  <a:gd name="connsiteX378" fmla="*/ 3131956 w 5076588"/>
                  <a:gd name="connsiteY378" fmla="*/ 710517 h 4289927"/>
                  <a:gd name="connsiteX379" fmla="*/ 3118759 w 5076588"/>
                  <a:gd name="connsiteY379" fmla="*/ 731718 h 4289927"/>
                  <a:gd name="connsiteX380" fmla="*/ 3124493 w 5076588"/>
                  <a:gd name="connsiteY380" fmla="*/ 739561 h 4289927"/>
                  <a:gd name="connsiteX381" fmla="*/ 3124709 w 5076588"/>
                  <a:gd name="connsiteY381" fmla="*/ 739507 h 4289927"/>
                  <a:gd name="connsiteX382" fmla="*/ 3124979 w 5076588"/>
                  <a:gd name="connsiteY382" fmla="*/ 739507 h 4289927"/>
                  <a:gd name="connsiteX383" fmla="*/ 3126602 w 5076588"/>
                  <a:gd name="connsiteY383" fmla="*/ 746213 h 4289927"/>
                  <a:gd name="connsiteX384" fmla="*/ 3117461 w 5076588"/>
                  <a:gd name="connsiteY384" fmla="*/ 758761 h 4289927"/>
                  <a:gd name="connsiteX385" fmla="*/ 3118922 w 5076588"/>
                  <a:gd name="connsiteY385" fmla="*/ 772931 h 4289927"/>
                  <a:gd name="connsiteX386" fmla="*/ 3128062 w 5076588"/>
                  <a:gd name="connsiteY386" fmla="*/ 779692 h 4289927"/>
                  <a:gd name="connsiteX387" fmla="*/ 3132551 w 5076588"/>
                  <a:gd name="connsiteY387" fmla="*/ 778827 h 4289927"/>
                  <a:gd name="connsiteX388" fmla="*/ 3148560 w 5076588"/>
                  <a:gd name="connsiteY388" fmla="*/ 772120 h 4289927"/>
                  <a:gd name="connsiteX389" fmla="*/ 3152996 w 5076588"/>
                  <a:gd name="connsiteY389" fmla="*/ 771471 h 4289927"/>
                  <a:gd name="connsiteX390" fmla="*/ 3161433 w 5076588"/>
                  <a:gd name="connsiteY390" fmla="*/ 774716 h 4289927"/>
                  <a:gd name="connsiteX391" fmla="*/ 3170194 w 5076588"/>
                  <a:gd name="connsiteY391" fmla="*/ 788832 h 4289927"/>
                  <a:gd name="connsiteX392" fmla="*/ 3166841 w 5076588"/>
                  <a:gd name="connsiteY392" fmla="*/ 813387 h 4289927"/>
                  <a:gd name="connsiteX393" fmla="*/ 3164029 w 5076588"/>
                  <a:gd name="connsiteY393" fmla="*/ 837022 h 4289927"/>
                  <a:gd name="connsiteX394" fmla="*/ 3156403 w 5076588"/>
                  <a:gd name="connsiteY394" fmla="*/ 852707 h 4289927"/>
                  <a:gd name="connsiteX395" fmla="*/ 3158728 w 5076588"/>
                  <a:gd name="connsiteY395" fmla="*/ 867526 h 4289927"/>
                  <a:gd name="connsiteX396" fmla="*/ 3168518 w 5076588"/>
                  <a:gd name="connsiteY396" fmla="*/ 883535 h 4289927"/>
                  <a:gd name="connsiteX397" fmla="*/ 3157539 w 5076588"/>
                  <a:gd name="connsiteY397" fmla="*/ 893758 h 4289927"/>
                  <a:gd name="connsiteX398" fmla="*/ 3157268 w 5076588"/>
                  <a:gd name="connsiteY398" fmla="*/ 893703 h 4289927"/>
                  <a:gd name="connsiteX399" fmla="*/ 3144829 w 5076588"/>
                  <a:gd name="connsiteY399" fmla="*/ 886023 h 4289927"/>
                  <a:gd name="connsiteX400" fmla="*/ 3144720 w 5076588"/>
                  <a:gd name="connsiteY400" fmla="*/ 886023 h 4289927"/>
                  <a:gd name="connsiteX401" fmla="*/ 3135580 w 5076588"/>
                  <a:gd name="connsiteY401" fmla="*/ 898679 h 4289927"/>
                  <a:gd name="connsiteX402" fmla="*/ 3132821 w 5076588"/>
                  <a:gd name="connsiteY402" fmla="*/ 923558 h 4289927"/>
                  <a:gd name="connsiteX403" fmla="*/ 3130874 w 5076588"/>
                  <a:gd name="connsiteY403" fmla="*/ 943624 h 4289927"/>
                  <a:gd name="connsiteX404" fmla="*/ 3134715 w 5076588"/>
                  <a:gd name="connsiteY404" fmla="*/ 950439 h 4289927"/>
                  <a:gd name="connsiteX405" fmla="*/ 3139366 w 5076588"/>
                  <a:gd name="connsiteY405" fmla="*/ 947789 h 4289927"/>
                  <a:gd name="connsiteX406" fmla="*/ 3153806 w 5076588"/>
                  <a:gd name="connsiteY406" fmla="*/ 941461 h 4289927"/>
                  <a:gd name="connsiteX407" fmla="*/ 3154997 w 5076588"/>
                  <a:gd name="connsiteY407" fmla="*/ 941461 h 4289927"/>
                  <a:gd name="connsiteX408" fmla="*/ 3190747 w 5076588"/>
                  <a:gd name="connsiteY408" fmla="*/ 956821 h 4289927"/>
                  <a:gd name="connsiteX409" fmla="*/ 3219682 w 5076588"/>
                  <a:gd name="connsiteY409" fmla="*/ 966664 h 4289927"/>
                  <a:gd name="connsiteX410" fmla="*/ 3223306 w 5076588"/>
                  <a:gd name="connsiteY410" fmla="*/ 967151 h 4289927"/>
                  <a:gd name="connsiteX411" fmla="*/ 3227470 w 5076588"/>
                  <a:gd name="connsiteY411" fmla="*/ 966340 h 4289927"/>
                  <a:gd name="connsiteX412" fmla="*/ 3229959 w 5076588"/>
                  <a:gd name="connsiteY412" fmla="*/ 965529 h 4289927"/>
                  <a:gd name="connsiteX413" fmla="*/ 3230608 w 5076588"/>
                  <a:gd name="connsiteY413" fmla="*/ 965637 h 4289927"/>
                  <a:gd name="connsiteX414" fmla="*/ 3231419 w 5076588"/>
                  <a:gd name="connsiteY414" fmla="*/ 981808 h 4289927"/>
                  <a:gd name="connsiteX415" fmla="*/ 3234934 w 5076588"/>
                  <a:gd name="connsiteY415" fmla="*/ 1006038 h 4289927"/>
                  <a:gd name="connsiteX416" fmla="*/ 3254405 w 5076588"/>
                  <a:gd name="connsiteY416" fmla="*/ 1031458 h 4289927"/>
                  <a:gd name="connsiteX417" fmla="*/ 3281286 w 5076588"/>
                  <a:gd name="connsiteY417" fmla="*/ 1052011 h 4289927"/>
                  <a:gd name="connsiteX418" fmla="*/ 3281935 w 5076588"/>
                  <a:gd name="connsiteY418" fmla="*/ 1052011 h 4289927"/>
                  <a:gd name="connsiteX419" fmla="*/ 3308112 w 5076588"/>
                  <a:gd name="connsiteY419" fmla="*/ 1049956 h 4289927"/>
                  <a:gd name="connsiteX420" fmla="*/ 3312709 w 5076588"/>
                  <a:gd name="connsiteY420" fmla="*/ 1050821 h 4289927"/>
                  <a:gd name="connsiteX421" fmla="*/ 3308706 w 5076588"/>
                  <a:gd name="connsiteY421" fmla="*/ 1069372 h 4289927"/>
                  <a:gd name="connsiteX422" fmla="*/ 3296159 w 5076588"/>
                  <a:gd name="connsiteY422" fmla="*/ 1095225 h 4289927"/>
                  <a:gd name="connsiteX423" fmla="*/ 3277986 w 5076588"/>
                  <a:gd name="connsiteY423" fmla="*/ 1119942 h 4289927"/>
                  <a:gd name="connsiteX424" fmla="*/ 3271875 w 5076588"/>
                  <a:gd name="connsiteY424" fmla="*/ 1137628 h 4289927"/>
                  <a:gd name="connsiteX425" fmla="*/ 3252512 w 5076588"/>
                  <a:gd name="connsiteY425" fmla="*/ 1149905 h 4289927"/>
                  <a:gd name="connsiteX426" fmla="*/ 3249862 w 5076588"/>
                  <a:gd name="connsiteY426" fmla="*/ 1149472 h 4289927"/>
                  <a:gd name="connsiteX427" fmla="*/ 3228444 w 5076588"/>
                  <a:gd name="connsiteY427" fmla="*/ 1127568 h 4289927"/>
                  <a:gd name="connsiteX428" fmla="*/ 3175711 w 5076588"/>
                  <a:gd name="connsiteY428" fmla="*/ 1078999 h 4289927"/>
                  <a:gd name="connsiteX429" fmla="*/ 3142989 w 5076588"/>
                  <a:gd name="connsiteY429" fmla="*/ 1058393 h 4289927"/>
                  <a:gd name="connsiteX430" fmla="*/ 3093448 w 5076588"/>
                  <a:gd name="connsiteY430" fmla="*/ 1044223 h 4289927"/>
                  <a:gd name="connsiteX431" fmla="*/ 3051802 w 5076588"/>
                  <a:gd name="connsiteY431" fmla="*/ 1022480 h 4289927"/>
                  <a:gd name="connsiteX432" fmla="*/ 3026057 w 5076588"/>
                  <a:gd name="connsiteY432" fmla="*/ 1010960 h 4289927"/>
                  <a:gd name="connsiteX433" fmla="*/ 2977868 w 5076588"/>
                  <a:gd name="connsiteY433" fmla="*/ 993545 h 4289927"/>
                  <a:gd name="connsiteX434" fmla="*/ 2947580 w 5076588"/>
                  <a:gd name="connsiteY434" fmla="*/ 973479 h 4289927"/>
                  <a:gd name="connsiteX435" fmla="*/ 2882245 w 5076588"/>
                  <a:gd name="connsiteY435" fmla="*/ 947464 h 4289927"/>
                  <a:gd name="connsiteX436" fmla="*/ 2832703 w 5076588"/>
                  <a:gd name="connsiteY436" fmla="*/ 937080 h 4289927"/>
                  <a:gd name="connsiteX437" fmla="*/ 2775427 w 5076588"/>
                  <a:gd name="connsiteY437" fmla="*/ 928751 h 4289927"/>
                  <a:gd name="connsiteX438" fmla="*/ 2708199 w 5076588"/>
                  <a:gd name="connsiteY438" fmla="*/ 920746 h 4289927"/>
                  <a:gd name="connsiteX439" fmla="*/ 2686240 w 5076588"/>
                  <a:gd name="connsiteY439" fmla="*/ 917988 h 4289927"/>
                  <a:gd name="connsiteX440" fmla="*/ 2675207 w 5076588"/>
                  <a:gd name="connsiteY440" fmla="*/ 918907 h 4289927"/>
                  <a:gd name="connsiteX441" fmla="*/ 2650760 w 5076588"/>
                  <a:gd name="connsiteY441" fmla="*/ 930049 h 4289927"/>
                  <a:gd name="connsiteX442" fmla="*/ 2626152 w 5076588"/>
                  <a:gd name="connsiteY442" fmla="*/ 941407 h 4289927"/>
                  <a:gd name="connsiteX443" fmla="*/ 2605707 w 5076588"/>
                  <a:gd name="connsiteY443" fmla="*/ 949952 h 4289927"/>
                  <a:gd name="connsiteX444" fmla="*/ 2614307 w 5076588"/>
                  <a:gd name="connsiteY444" fmla="*/ 969909 h 4289927"/>
                  <a:gd name="connsiteX445" fmla="*/ 2633616 w 5076588"/>
                  <a:gd name="connsiteY445" fmla="*/ 1000305 h 4289927"/>
                  <a:gd name="connsiteX446" fmla="*/ 2633886 w 5076588"/>
                  <a:gd name="connsiteY446" fmla="*/ 1022048 h 4289927"/>
                  <a:gd name="connsiteX447" fmla="*/ 2640809 w 5076588"/>
                  <a:gd name="connsiteY447" fmla="*/ 1027077 h 4289927"/>
                  <a:gd name="connsiteX448" fmla="*/ 2648381 w 5076588"/>
                  <a:gd name="connsiteY448" fmla="*/ 1024698 h 4289927"/>
                  <a:gd name="connsiteX449" fmla="*/ 2655250 w 5076588"/>
                  <a:gd name="connsiteY449" fmla="*/ 1018424 h 4289927"/>
                  <a:gd name="connsiteX450" fmla="*/ 2657413 w 5076588"/>
                  <a:gd name="connsiteY450" fmla="*/ 1019668 h 4289927"/>
                  <a:gd name="connsiteX451" fmla="*/ 2659360 w 5076588"/>
                  <a:gd name="connsiteY451" fmla="*/ 1052389 h 4289927"/>
                  <a:gd name="connsiteX452" fmla="*/ 2631669 w 5076588"/>
                  <a:gd name="connsiteY452" fmla="*/ 1064775 h 4289927"/>
                  <a:gd name="connsiteX453" fmla="*/ 2605275 w 5076588"/>
                  <a:gd name="connsiteY453" fmla="*/ 1076782 h 4289927"/>
                  <a:gd name="connsiteX454" fmla="*/ 2581153 w 5076588"/>
                  <a:gd name="connsiteY454" fmla="*/ 1096469 h 4289927"/>
                  <a:gd name="connsiteX455" fmla="*/ 2585317 w 5076588"/>
                  <a:gd name="connsiteY455" fmla="*/ 1113830 h 4289927"/>
                  <a:gd name="connsiteX456" fmla="*/ 2569579 w 5076588"/>
                  <a:gd name="connsiteY456" fmla="*/ 1133517 h 4289927"/>
                  <a:gd name="connsiteX457" fmla="*/ 2560276 w 5076588"/>
                  <a:gd name="connsiteY457" fmla="*/ 1136059 h 4289927"/>
                  <a:gd name="connsiteX458" fmla="*/ 2539021 w 5076588"/>
                  <a:gd name="connsiteY458" fmla="*/ 1129190 h 4289927"/>
                  <a:gd name="connsiteX459" fmla="*/ 2512789 w 5076588"/>
                  <a:gd name="connsiteY459" fmla="*/ 1122321 h 4289927"/>
                  <a:gd name="connsiteX460" fmla="*/ 2513438 w 5076588"/>
                  <a:gd name="connsiteY460" fmla="*/ 1099119 h 4289927"/>
                  <a:gd name="connsiteX461" fmla="*/ 2531286 w 5076588"/>
                  <a:gd name="connsiteY461" fmla="*/ 1087761 h 4289927"/>
                  <a:gd name="connsiteX462" fmla="*/ 2537560 w 5076588"/>
                  <a:gd name="connsiteY462" fmla="*/ 1072725 h 4289927"/>
                  <a:gd name="connsiteX463" fmla="*/ 2522146 w 5076588"/>
                  <a:gd name="connsiteY463" fmla="*/ 1063855 h 4289927"/>
                  <a:gd name="connsiteX464" fmla="*/ 2512032 w 5076588"/>
                  <a:gd name="connsiteY464" fmla="*/ 1052335 h 4289927"/>
                  <a:gd name="connsiteX465" fmla="*/ 2513168 w 5076588"/>
                  <a:gd name="connsiteY465" fmla="*/ 1042005 h 4289927"/>
                  <a:gd name="connsiteX466" fmla="*/ 2510031 w 5076588"/>
                  <a:gd name="connsiteY466" fmla="*/ 1041626 h 4289927"/>
                  <a:gd name="connsiteX467" fmla="*/ 2493372 w 5076588"/>
                  <a:gd name="connsiteY467" fmla="*/ 1045304 h 4289927"/>
                  <a:gd name="connsiteX468" fmla="*/ 2473145 w 5076588"/>
                  <a:gd name="connsiteY468" fmla="*/ 1059907 h 4289927"/>
                  <a:gd name="connsiteX469" fmla="*/ 2464762 w 5076588"/>
                  <a:gd name="connsiteY469" fmla="*/ 1076079 h 4289927"/>
                  <a:gd name="connsiteX470" fmla="*/ 2460975 w 5076588"/>
                  <a:gd name="connsiteY470" fmla="*/ 1077863 h 4289927"/>
                  <a:gd name="connsiteX471" fmla="*/ 2449023 w 5076588"/>
                  <a:gd name="connsiteY471" fmla="*/ 1068939 h 4289927"/>
                  <a:gd name="connsiteX472" fmla="*/ 2439179 w 5076588"/>
                  <a:gd name="connsiteY472" fmla="*/ 1058771 h 4289927"/>
                  <a:gd name="connsiteX473" fmla="*/ 2436151 w 5076588"/>
                  <a:gd name="connsiteY473" fmla="*/ 1058068 h 4289927"/>
                  <a:gd name="connsiteX474" fmla="*/ 2425874 w 5076588"/>
                  <a:gd name="connsiteY474" fmla="*/ 1064937 h 4289927"/>
                  <a:gd name="connsiteX475" fmla="*/ 2398345 w 5076588"/>
                  <a:gd name="connsiteY475" fmla="*/ 1082785 h 4289927"/>
                  <a:gd name="connsiteX476" fmla="*/ 2372438 w 5076588"/>
                  <a:gd name="connsiteY476" fmla="*/ 1101336 h 4289927"/>
                  <a:gd name="connsiteX477" fmla="*/ 2362649 w 5076588"/>
                  <a:gd name="connsiteY477" fmla="*/ 1102580 h 4289927"/>
                  <a:gd name="connsiteX478" fmla="*/ 2330792 w 5076588"/>
                  <a:gd name="connsiteY478" fmla="*/ 1096144 h 4289927"/>
                  <a:gd name="connsiteX479" fmla="*/ 2280331 w 5076588"/>
                  <a:gd name="connsiteY479" fmla="*/ 1091060 h 4289927"/>
                  <a:gd name="connsiteX480" fmla="*/ 2273571 w 5076588"/>
                  <a:gd name="connsiteY480" fmla="*/ 1090844 h 4289927"/>
                  <a:gd name="connsiteX481" fmla="*/ 2248205 w 5076588"/>
                  <a:gd name="connsiteY481" fmla="*/ 1099119 h 4289927"/>
                  <a:gd name="connsiteX482" fmla="*/ 2215861 w 5076588"/>
                  <a:gd name="connsiteY482" fmla="*/ 1121618 h 4289927"/>
                  <a:gd name="connsiteX483" fmla="*/ 2190604 w 5076588"/>
                  <a:gd name="connsiteY483" fmla="*/ 1141143 h 4289927"/>
                  <a:gd name="connsiteX484" fmla="*/ 2176596 w 5076588"/>
                  <a:gd name="connsiteY484" fmla="*/ 1155476 h 4289927"/>
                  <a:gd name="connsiteX485" fmla="*/ 2171512 w 5076588"/>
                  <a:gd name="connsiteY485" fmla="*/ 1156503 h 4289927"/>
                  <a:gd name="connsiteX486" fmla="*/ 2162588 w 5076588"/>
                  <a:gd name="connsiteY486" fmla="*/ 1148823 h 4289927"/>
                  <a:gd name="connsiteX487" fmla="*/ 2153556 w 5076588"/>
                  <a:gd name="connsiteY487" fmla="*/ 1144118 h 4289927"/>
                  <a:gd name="connsiteX488" fmla="*/ 2147714 w 5076588"/>
                  <a:gd name="connsiteY488" fmla="*/ 1144767 h 4289927"/>
                  <a:gd name="connsiteX489" fmla="*/ 2128622 w 5076588"/>
                  <a:gd name="connsiteY489" fmla="*/ 1151203 h 4289927"/>
                  <a:gd name="connsiteX490" fmla="*/ 2127432 w 5076588"/>
                  <a:gd name="connsiteY490" fmla="*/ 1151149 h 4289927"/>
                  <a:gd name="connsiteX491" fmla="*/ 2117913 w 5076588"/>
                  <a:gd name="connsiteY491" fmla="*/ 1146768 h 4289927"/>
                  <a:gd name="connsiteX492" fmla="*/ 2115371 w 5076588"/>
                  <a:gd name="connsiteY492" fmla="*/ 1147633 h 4289927"/>
                  <a:gd name="connsiteX493" fmla="*/ 2102229 w 5076588"/>
                  <a:gd name="connsiteY493" fmla="*/ 1151149 h 4289927"/>
                  <a:gd name="connsiteX494" fmla="*/ 2093359 w 5076588"/>
                  <a:gd name="connsiteY494" fmla="*/ 1150175 h 4289927"/>
                  <a:gd name="connsiteX495" fmla="*/ 2074212 w 5076588"/>
                  <a:gd name="connsiteY495" fmla="*/ 1136167 h 4289927"/>
                  <a:gd name="connsiteX496" fmla="*/ 2091574 w 5076588"/>
                  <a:gd name="connsiteY496" fmla="*/ 1130326 h 4289927"/>
                  <a:gd name="connsiteX497" fmla="*/ 2102553 w 5076588"/>
                  <a:gd name="connsiteY497" fmla="*/ 1118265 h 4289927"/>
                  <a:gd name="connsiteX498" fmla="*/ 2093034 w 5076588"/>
                  <a:gd name="connsiteY498" fmla="*/ 1097550 h 4289927"/>
                  <a:gd name="connsiteX499" fmla="*/ 2098010 w 5076588"/>
                  <a:gd name="connsiteY499" fmla="*/ 1080676 h 4289927"/>
                  <a:gd name="connsiteX500" fmla="*/ 2108665 w 5076588"/>
                  <a:gd name="connsiteY500" fmla="*/ 1068507 h 4289927"/>
                  <a:gd name="connsiteX501" fmla="*/ 2108016 w 5076588"/>
                  <a:gd name="connsiteY501" fmla="*/ 1058826 h 4289927"/>
                  <a:gd name="connsiteX502" fmla="*/ 2123917 w 5076588"/>
                  <a:gd name="connsiteY502" fmla="*/ 1050659 h 4289927"/>
                  <a:gd name="connsiteX503" fmla="*/ 2127757 w 5076588"/>
                  <a:gd name="connsiteY503" fmla="*/ 1045142 h 4289927"/>
                  <a:gd name="connsiteX504" fmla="*/ 2127649 w 5076588"/>
                  <a:gd name="connsiteY504" fmla="*/ 1045088 h 4289927"/>
                  <a:gd name="connsiteX505" fmla="*/ 2088383 w 5076588"/>
                  <a:gd name="connsiteY505" fmla="*/ 1051794 h 4289927"/>
                  <a:gd name="connsiteX506" fmla="*/ 2052632 w 5076588"/>
                  <a:gd name="connsiteY506" fmla="*/ 1059475 h 4289927"/>
                  <a:gd name="connsiteX507" fmla="*/ 2024833 w 5076588"/>
                  <a:gd name="connsiteY507" fmla="*/ 1073483 h 4289927"/>
                  <a:gd name="connsiteX508" fmla="*/ 1995356 w 5076588"/>
                  <a:gd name="connsiteY508" fmla="*/ 1086139 h 4289927"/>
                  <a:gd name="connsiteX509" fmla="*/ 1981024 w 5076588"/>
                  <a:gd name="connsiteY509" fmla="*/ 1093819 h 4289927"/>
                  <a:gd name="connsiteX510" fmla="*/ 1991949 w 5076588"/>
                  <a:gd name="connsiteY510" fmla="*/ 1105176 h 4289927"/>
                  <a:gd name="connsiteX511" fmla="*/ 2004497 w 5076588"/>
                  <a:gd name="connsiteY511" fmla="*/ 1113506 h 4289927"/>
                  <a:gd name="connsiteX512" fmla="*/ 2001251 w 5076588"/>
                  <a:gd name="connsiteY512" fmla="*/ 1122051 h 4289927"/>
                  <a:gd name="connsiteX513" fmla="*/ 1979023 w 5076588"/>
                  <a:gd name="connsiteY513" fmla="*/ 1135681 h 4289927"/>
                  <a:gd name="connsiteX514" fmla="*/ 1978968 w 5076588"/>
                  <a:gd name="connsiteY514" fmla="*/ 1135681 h 4289927"/>
                  <a:gd name="connsiteX515" fmla="*/ 1977184 w 5076588"/>
                  <a:gd name="connsiteY515" fmla="*/ 1126648 h 4289927"/>
                  <a:gd name="connsiteX516" fmla="*/ 1976048 w 5076588"/>
                  <a:gd name="connsiteY516" fmla="*/ 1115777 h 4289927"/>
                  <a:gd name="connsiteX517" fmla="*/ 1962364 w 5076588"/>
                  <a:gd name="connsiteY517" fmla="*/ 1113776 h 4289927"/>
                  <a:gd name="connsiteX518" fmla="*/ 1952899 w 5076588"/>
                  <a:gd name="connsiteY518" fmla="*/ 1105934 h 4289927"/>
                  <a:gd name="connsiteX519" fmla="*/ 1947924 w 5076588"/>
                  <a:gd name="connsiteY519" fmla="*/ 1105231 h 4289927"/>
                  <a:gd name="connsiteX520" fmla="*/ 1927317 w 5076588"/>
                  <a:gd name="connsiteY520" fmla="*/ 1109990 h 4289927"/>
                  <a:gd name="connsiteX521" fmla="*/ 1911416 w 5076588"/>
                  <a:gd name="connsiteY521" fmla="*/ 1122051 h 4289927"/>
                  <a:gd name="connsiteX522" fmla="*/ 1893568 w 5076588"/>
                  <a:gd name="connsiteY522" fmla="*/ 1128217 h 4289927"/>
                  <a:gd name="connsiteX523" fmla="*/ 1859927 w 5076588"/>
                  <a:gd name="connsiteY523" fmla="*/ 1134220 h 4289927"/>
                  <a:gd name="connsiteX524" fmla="*/ 1833533 w 5076588"/>
                  <a:gd name="connsiteY524" fmla="*/ 1146227 h 4289927"/>
                  <a:gd name="connsiteX525" fmla="*/ 1787453 w 5076588"/>
                  <a:gd name="connsiteY525" fmla="*/ 1175866 h 4289927"/>
                  <a:gd name="connsiteX526" fmla="*/ 1739209 w 5076588"/>
                  <a:gd name="connsiteY526" fmla="*/ 1196743 h 4289927"/>
                  <a:gd name="connsiteX527" fmla="*/ 1706379 w 5076588"/>
                  <a:gd name="connsiteY527" fmla="*/ 1205234 h 4289927"/>
                  <a:gd name="connsiteX528" fmla="*/ 1696590 w 5076588"/>
                  <a:gd name="connsiteY528" fmla="*/ 1219296 h 4289927"/>
                  <a:gd name="connsiteX529" fmla="*/ 1712707 w 5076588"/>
                  <a:gd name="connsiteY529" fmla="*/ 1231303 h 4289927"/>
                  <a:gd name="connsiteX530" fmla="*/ 1705027 w 5076588"/>
                  <a:gd name="connsiteY530" fmla="*/ 1236820 h 4289927"/>
                  <a:gd name="connsiteX531" fmla="*/ 1704054 w 5076588"/>
                  <a:gd name="connsiteY531" fmla="*/ 1236820 h 4289927"/>
                  <a:gd name="connsiteX532" fmla="*/ 1669818 w 5076588"/>
                  <a:gd name="connsiteY532" fmla="*/ 1231303 h 4289927"/>
                  <a:gd name="connsiteX533" fmla="*/ 1665383 w 5076588"/>
                  <a:gd name="connsiteY533" fmla="*/ 1231141 h 4289927"/>
                  <a:gd name="connsiteX534" fmla="*/ 1633689 w 5076588"/>
                  <a:gd name="connsiteY534" fmla="*/ 1234873 h 4289927"/>
                  <a:gd name="connsiteX535" fmla="*/ 1624656 w 5076588"/>
                  <a:gd name="connsiteY535" fmla="*/ 1249692 h 4289927"/>
                  <a:gd name="connsiteX536" fmla="*/ 1624981 w 5076588"/>
                  <a:gd name="connsiteY536" fmla="*/ 1265539 h 4289927"/>
                  <a:gd name="connsiteX537" fmla="*/ 1612271 w 5076588"/>
                  <a:gd name="connsiteY537" fmla="*/ 1285388 h 4289927"/>
                  <a:gd name="connsiteX538" fmla="*/ 1610486 w 5076588"/>
                  <a:gd name="connsiteY538" fmla="*/ 1308591 h 4289927"/>
                  <a:gd name="connsiteX539" fmla="*/ 1610486 w 5076588"/>
                  <a:gd name="connsiteY539" fmla="*/ 1324762 h 4289927"/>
                  <a:gd name="connsiteX540" fmla="*/ 1598155 w 5076588"/>
                  <a:gd name="connsiteY540" fmla="*/ 1340339 h 4289927"/>
                  <a:gd name="connsiteX541" fmla="*/ 1589880 w 5076588"/>
                  <a:gd name="connsiteY541" fmla="*/ 1342664 h 4289927"/>
                  <a:gd name="connsiteX542" fmla="*/ 1573059 w 5076588"/>
                  <a:gd name="connsiteY542" fmla="*/ 1340014 h 4289927"/>
                  <a:gd name="connsiteX543" fmla="*/ 1569219 w 5076588"/>
                  <a:gd name="connsiteY543" fmla="*/ 1339960 h 4289927"/>
                  <a:gd name="connsiteX544" fmla="*/ 1545043 w 5076588"/>
                  <a:gd name="connsiteY544" fmla="*/ 1343205 h 4289927"/>
                  <a:gd name="connsiteX545" fmla="*/ 1525248 w 5076588"/>
                  <a:gd name="connsiteY545" fmla="*/ 1354888 h 4289927"/>
                  <a:gd name="connsiteX546" fmla="*/ 1514485 w 5076588"/>
                  <a:gd name="connsiteY546" fmla="*/ 1359269 h 4289927"/>
                  <a:gd name="connsiteX547" fmla="*/ 1511240 w 5076588"/>
                  <a:gd name="connsiteY547" fmla="*/ 1358241 h 4289927"/>
                  <a:gd name="connsiteX548" fmla="*/ 1508319 w 5076588"/>
                  <a:gd name="connsiteY548" fmla="*/ 1348235 h 4289927"/>
                  <a:gd name="connsiteX549" fmla="*/ 1500423 w 5076588"/>
                  <a:gd name="connsiteY549" fmla="*/ 1347694 h 4289927"/>
                  <a:gd name="connsiteX550" fmla="*/ 1481114 w 5076588"/>
                  <a:gd name="connsiteY550" fmla="*/ 1348073 h 4289927"/>
                  <a:gd name="connsiteX551" fmla="*/ 1465213 w 5076588"/>
                  <a:gd name="connsiteY551" fmla="*/ 1342719 h 4289927"/>
                  <a:gd name="connsiteX552" fmla="*/ 1450394 w 5076588"/>
                  <a:gd name="connsiteY552" fmla="*/ 1320219 h 4289927"/>
                  <a:gd name="connsiteX553" fmla="*/ 1423622 w 5076588"/>
                  <a:gd name="connsiteY553" fmla="*/ 1294583 h 4289927"/>
                  <a:gd name="connsiteX554" fmla="*/ 1399770 w 5076588"/>
                  <a:gd name="connsiteY554" fmla="*/ 1278898 h 4289927"/>
                  <a:gd name="connsiteX555" fmla="*/ 1392523 w 5076588"/>
                  <a:gd name="connsiteY555" fmla="*/ 1264565 h 4289927"/>
                  <a:gd name="connsiteX556" fmla="*/ 1398472 w 5076588"/>
                  <a:gd name="connsiteY556" fmla="*/ 1250720 h 4289927"/>
                  <a:gd name="connsiteX557" fmla="*/ 1413129 w 5076588"/>
                  <a:gd name="connsiteY557" fmla="*/ 1245203 h 4289927"/>
                  <a:gd name="connsiteX558" fmla="*/ 1422919 w 5076588"/>
                  <a:gd name="connsiteY558" fmla="*/ 1233358 h 4289927"/>
                  <a:gd name="connsiteX559" fmla="*/ 1435142 w 5076588"/>
                  <a:gd name="connsiteY559" fmla="*/ 1220053 h 4289927"/>
                  <a:gd name="connsiteX560" fmla="*/ 1451800 w 5076588"/>
                  <a:gd name="connsiteY560" fmla="*/ 1217403 h 4289927"/>
                  <a:gd name="connsiteX561" fmla="*/ 1455640 w 5076588"/>
                  <a:gd name="connsiteY561" fmla="*/ 1217457 h 4289927"/>
                  <a:gd name="connsiteX562" fmla="*/ 1458993 w 5076588"/>
                  <a:gd name="connsiteY562" fmla="*/ 1217511 h 4289927"/>
                  <a:gd name="connsiteX563" fmla="*/ 1462130 w 5076588"/>
                  <a:gd name="connsiteY563" fmla="*/ 1217403 h 4289927"/>
                  <a:gd name="connsiteX564" fmla="*/ 1485117 w 5076588"/>
                  <a:gd name="connsiteY564" fmla="*/ 1213563 h 4289927"/>
                  <a:gd name="connsiteX565" fmla="*/ 1495880 w 5076588"/>
                  <a:gd name="connsiteY565" fmla="*/ 1212860 h 4289927"/>
                  <a:gd name="connsiteX566" fmla="*/ 1511997 w 5076588"/>
                  <a:gd name="connsiteY566" fmla="*/ 1213509 h 4289927"/>
                  <a:gd name="connsiteX567" fmla="*/ 1514323 w 5076588"/>
                  <a:gd name="connsiteY567" fmla="*/ 1213563 h 4289927"/>
                  <a:gd name="connsiteX568" fmla="*/ 1527736 w 5076588"/>
                  <a:gd name="connsiteY568" fmla="*/ 1210102 h 4289927"/>
                  <a:gd name="connsiteX569" fmla="*/ 1524383 w 5076588"/>
                  <a:gd name="connsiteY569" fmla="*/ 1185114 h 4289927"/>
                  <a:gd name="connsiteX570" fmla="*/ 1512971 w 5076588"/>
                  <a:gd name="connsiteY570" fmla="*/ 1163102 h 4289927"/>
                  <a:gd name="connsiteX571" fmla="*/ 1490309 w 5076588"/>
                  <a:gd name="connsiteY571" fmla="*/ 1147092 h 4289927"/>
                  <a:gd name="connsiteX572" fmla="*/ 1473705 w 5076588"/>
                  <a:gd name="connsiteY572" fmla="*/ 1130434 h 4289927"/>
                  <a:gd name="connsiteX573" fmla="*/ 1473434 w 5076588"/>
                  <a:gd name="connsiteY573" fmla="*/ 1118049 h 4289927"/>
                  <a:gd name="connsiteX574" fmla="*/ 1446338 w 5076588"/>
                  <a:gd name="connsiteY574" fmla="*/ 1114155 h 4289927"/>
                  <a:gd name="connsiteX575" fmla="*/ 1416699 w 5076588"/>
                  <a:gd name="connsiteY575" fmla="*/ 1109990 h 4289927"/>
                  <a:gd name="connsiteX576" fmla="*/ 1366670 w 5076588"/>
                  <a:gd name="connsiteY576" fmla="*/ 1103987 h 4289927"/>
                  <a:gd name="connsiteX577" fmla="*/ 1328702 w 5076588"/>
                  <a:gd name="connsiteY577" fmla="*/ 1098470 h 4289927"/>
                  <a:gd name="connsiteX578" fmla="*/ 1288679 w 5076588"/>
                  <a:gd name="connsiteY578" fmla="*/ 1091817 h 4289927"/>
                  <a:gd name="connsiteX579" fmla="*/ 1281378 w 5076588"/>
                  <a:gd name="connsiteY579" fmla="*/ 1091601 h 4289927"/>
                  <a:gd name="connsiteX580" fmla="*/ 1267424 w 5076588"/>
                  <a:gd name="connsiteY580" fmla="*/ 1095333 h 4289927"/>
                  <a:gd name="connsiteX581" fmla="*/ 1282406 w 5076588"/>
                  <a:gd name="connsiteY581" fmla="*/ 1110855 h 4289927"/>
                  <a:gd name="connsiteX582" fmla="*/ 1321185 w 5076588"/>
                  <a:gd name="connsiteY582" fmla="*/ 1134923 h 4289927"/>
                  <a:gd name="connsiteX583" fmla="*/ 1336166 w 5076588"/>
                  <a:gd name="connsiteY583" fmla="*/ 1151798 h 4289927"/>
                  <a:gd name="connsiteX584" fmla="*/ 1340926 w 5076588"/>
                  <a:gd name="connsiteY584" fmla="*/ 1174460 h 4289927"/>
                  <a:gd name="connsiteX585" fmla="*/ 1331298 w 5076588"/>
                  <a:gd name="connsiteY585" fmla="*/ 1184141 h 4289927"/>
                  <a:gd name="connsiteX586" fmla="*/ 1323889 w 5076588"/>
                  <a:gd name="connsiteY586" fmla="*/ 1201178 h 4289927"/>
                  <a:gd name="connsiteX587" fmla="*/ 1318426 w 5076588"/>
                  <a:gd name="connsiteY587" fmla="*/ 1225029 h 4289927"/>
                  <a:gd name="connsiteX588" fmla="*/ 1304094 w 5076588"/>
                  <a:gd name="connsiteY588" fmla="*/ 1257264 h 4289927"/>
                  <a:gd name="connsiteX589" fmla="*/ 1298361 w 5076588"/>
                  <a:gd name="connsiteY589" fmla="*/ 1281548 h 4289927"/>
                  <a:gd name="connsiteX590" fmla="*/ 1315289 w 5076588"/>
                  <a:gd name="connsiteY590" fmla="*/ 1298206 h 4289927"/>
                  <a:gd name="connsiteX591" fmla="*/ 1341196 w 5076588"/>
                  <a:gd name="connsiteY591" fmla="*/ 1310592 h 4289927"/>
                  <a:gd name="connsiteX592" fmla="*/ 1355961 w 5076588"/>
                  <a:gd name="connsiteY592" fmla="*/ 1339960 h 4289927"/>
                  <a:gd name="connsiteX593" fmla="*/ 1353960 w 5076588"/>
                  <a:gd name="connsiteY593" fmla="*/ 1374953 h 4289927"/>
                  <a:gd name="connsiteX594" fmla="*/ 1337248 w 5076588"/>
                  <a:gd name="connsiteY594" fmla="*/ 1397020 h 4289927"/>
                  <a:gd name="connsiteX595" fmla="*/ 1322915 w 5076588"/>
                  <a:gd name="connsiteY595" fmla="*/ 1417572 h 4289927"/>
                  <a:gd name="connsiteX596" fmla="*/ 1320806 w 5076588"/>
                  <a:gd name="connsiteY596" fmla="*/ 1437422 h 4289927"/>
                  <a:gd name="connsiteX597" fmla="*/ 1325295 w 5076588"/>
                  <a:gd name="connsiteY597" fmla="*/ 1455108 h 4289927"/>
                  <a:gd name="connsiteX598" fmla="*/ 1329460 w 5076588"/>
                  <a:gd name="connsiteY598" fmla="*/ 1471441 h 4289927"/>
                  <a:gd name="connsiteX599" fmla="*/ 1327837 w 5076588"/>
                  <a:gd name="connsiteY599" fmla="*/ 1475498 h 4289927"/>
                  <a:gd name="connsiteX600" fmla="*/ 1322915 w 5076588"/>
                  <a:gd name="connsiteY600" fmla="*/ 1471117 h 4289927"/>
                  <a:gd name="connsiteX601" fmla="*/ 1315668 w 5076588"/>
                  <a:gd name="connsiteY601" fmla="*/ 1453269 h 4289927"/>
                  <a:gd name="connsiteX602" fmla="*/ 1304851 w 5076588"/>
                  <a:gd name="connsiteY602" fmla="*/ 1440288 h 4289927"/>
                  <a:gd name="connsiteX603" fmla="*/ 1301119 w 5076588"/>
                  <a:gd name="connsiteY603" fmla="*/ 1439044 h 4289927"/>
                  <a:gd name="connsiteX604" fmla="*/ 1291005 w 5076588"/>
                  <a:gd name="connsiteY604" fmla="*/ 1442614 h 4289927"/>
                  <a:gd name="connsiteX605" fmla="*/ 1278782 w 5076588"/>
                  <a:gd name="connsiteY605" fmla="*/ 1453593 h 4289927"/>
                  <a:gd name="connsiteX606" fmla="*/ 1271643 w 5076588"/>
                  <a:gd name="connsiteY606" fmla="*/ 1465654 h 4289927"/>
                  <a:gd name="connsiteX607" fmla="*/ 1271210 w 5076588"/>
                  <a:gd name="connsiteY607" fmla="*/ 1465600 h 4289927"/>
                  <a:gd name="connsiteX608" fmla="*/ 1262340 w 5076588"/>
                  <a:gd name="connsiteY608" fmla="*/ 1450727 h 4289927"/>
                  <a:gd name="connsiteX609" fmla="*/ 1273157 w 5076588"/>
                  <a:gd name="connsiteY609" fmla="*/ 1441857 h 4289927"/>
                  <a:gd name="connsiteX610" fmla="*/ 1285867 w 5076588"/>
                  <a:gd name="connsiteY610" fmla="*/ 1430823 h 4289927"/>
                  <a:gd name="connsiteX611" fmla="*/ 1281215 w 5076588"/>
                  <a:gd name="connsiteY611" fmla="*/ 1421845 h 4289927"/>
                  <a:gd name="connsiteX612" fmla="*/ 1268506 w 5076588"/>
                  <a:gd name="connsiteY612" fmla="*/ 1411136 h 4289927"/>
                  <a:gd name="connsiteX613" fmla="*/ 1248386 w 5076588"/>
                  <a:gd name="connsiteY613" fmla="*/ 1402266 h 4289927"/>
                  <a:gd name="connsiteX614" fmla="*/ 1242058 w 5076588"/>
                  <a:gd name="connsiteY614" fmla="*/ 1402158 h 4289927"/>
                  <a:gd name="connsiteX615" fmla="*/ 1223939 w 5076588"/>
                  <a:gd name="connsiteY615" fmla="*/ 1402429 h 4289927"/>
                  <a:gd name="connsiteX616" fmla="*/ 1221397 w 5076588"/>
                  <a:gd name="connsiteY616" fmla="*/ 1402483 h 4289927"/>
                  <a:gd name="connsiteX617" fmla="*/ 1193868 w 5076588"/>
                  <a:gd name="connsiteY617" fmla="*/ 1397777 h 4289927"/>
                  <a:gd name="connsiteX618" fmla="*/ 1176777 w 5076588"/>
                  <a:gd name="connsiteY618" fmla="*/ 1392801 h 4289927"/>
                  <a:gd name="connsiteX619" fmla="*/ 1172883 w 5076588"/>
                  <a:gd name="connsiteY619" fmla="*/ 1393559 h 4289927"/>
                  <a:gd name="connsiteX620" fmla="*/ 1146003 w 5076588"/>
                  <a:gd name="connsiteY620" fmla="*/ 1418276 h 4289927"/>
                  <a:gd name="connsiteX621" fmla="*/ 1124964 w 5076588"/>
                  <a:gd name="connsiteY621" fmla="*/ 1439315 h 4289927"/>
                  <a:gd name="connsiteX622" fmla="*/ 1097110 w 5076588"/>
                  <a:gd name="connsiteY622" fmla="*/ 1449807 h 4289927"/>
                  <a:gd name="connsiteX623" fmla="*/ 1062549 w 5076588"/>
                  <a:gd name="connsiteY623" fmla="*/ 1464681 h 4289927"/>
                  <a:gd name="connsiteX624" fmla="*/ 1021607 w 5076588"/>
                  <a:gd name="connsiteY624" fmla="*/ 1489452 h 4289927"/>
                  <a:gd name="connsiteX625" fmla="*/ 990562 w 5076588"/>
                  <a:gd name="connsiteY625" fmla="*/ 1512005 h 4289927"/>
                  <a:gd name="connsiteX626" fmla="*/ 974445 w 5076588"/>
                  <a:gd name="connsiteY626" fmla="*/ 1532720 h 4289927"/>
                  <a:gd name="connsiteX627" fmla="*/ 985262 w 5076588"/>
                  <a:gd name="connsiteY627" fmla="*/ 1555760 h 4289927"/>
                  <a:gd name="connsiteX628" fmla="*/ 1019605 w 5076588"/>
                  <a:gd name="connsiteY628" fmla="*/ 1599569 h 4289927"/>
                  <a:gd name="connsiteX629" fmla="*/ 1033776 w 5076588"/>
                  <a:gd name="connsiteY629" fmla="*/ 1631642 h 4289927"/>
                  <a:gd name="connsiteX630" fmla="*/ 1036156 w 5076588"/>
                  <a:gd name="connsiteY630" fmla="*/ 1657494 h 4289927"/>
                  <a:gd name="connsiteX631" fmla="*/ 1030639 w 5076588"/>
                  <a:gd name="connsiteY631" fmla="*/ 1657873 h 4289927"/>
                  <a:gd name="connsiteX632" fmla="*/ 995862 w 5076588"/>
                  <a:gd name="connsiteY632" fmla="*/ 1656088 h 4289927"/>
                  <a:gd name="connsiteX633" fmla="*/ 961788 w 5076588"/>
                  <a:gd name="connsiteY633" fmla="*/ 1651274 h 4289927"/>
                  <a:gd name="connsiteX634" fmla="*/ 914031 w 5076588"/>
                  <a:gd name="connsiteY634" fmla="*/ 1643432 h 4289927"/>
                  <a:gd name="connsiteX635" fmla="*/ 874928 w 5076588"/>
                  <a:gd name="connsiteY635" fmla="*/ 1636077 h 4289927"/>
                  <a:gd name="connsiteX636" fmla="*/ 870385 w 5076588"/>
                  <a:gd name="connsiteY636" fmla="*/ 1635860 h 4289927"/>
                  <a:gd name="connsiteX637" fmla="*/ 855782 w 5076588"/>
                  <a:gd name="connsiteY637" fmla="*/ 1638889 h 4289927"/>
                  <a:gd name="connsiteX638" fmla="*/ 844478 w 5076588"/>
                  <a:gd name="connsiteY638" fmla="*/ 1650301 h 4289927"/>
                  <a:gd name="connsiteX639" fmla="*/ 843883 w 5076588"/>
                  <a:gd name="connsiteY639" fmla="*/ 1650247 h 4289927"/>
                  <a:gd name="connsiteX640" fmla="*/ 841341 w 5076588"/>
                  <a:gd name="connsiteY640" fmla="*/ 1639430 h 4289927"/>
                  <a:gd name="connsiteX641" fmla="*/ 846371 w 5076588"/>
                  <a:gd name="connsiteY641" fmla="*/ 1628072 h 4289927"/>
                  <a:gd name="connsiteX642" fmla="*/ 860703 w 5076588"/>
                  <a:gd name="connsiteY642" fmla="*/ 1624070 h 4289927"/>
                  <a:gd name="connsiteX643" fmla="*/ 860163 w 5076588"/>
                  <a:gd name="connsiteY643" fmla="*/ 1614118 h 4289927"/>
                  <a:gd name="connsiteX644" fmla="*/ 833444 w 5076588"/>
                  <a:gd name="connsiteY644" fmla="*/ 1603085 h 4289927"/>
                  <a:gd name="connsiteX645" fmla="*/ 807862 w 5076588"/>
                  <a:gd name="connsiteY645" fmla="*/ 1591078 h 4289927"/>
                  <a:gd name="connsiteX646" fmla="*/ 778764 w 5076588"/>
                  <a:gd name="connsiteY646" fmla="*/ 1576745 h 4289927"/>
                  <a:gd name="connsiteX647" fmla="*/ 758158 w 5076588"/>
                  <a:gd name="connsiteY647" fmla="*/ 1570147 h 4289927"/>
                  <a:gd name="connsiteX648" fmla="*/ 754642 w 5076588"/>
                  <a:gd name="connsiteY648" fmla="*/ 1570417 h 4289927"/>
                  <a:gd name="connsiteX649" fmla="*/ 745935 w 5076588"/>
                  <a:gd name="connsiteY649" fmla="*/ 1579774 h 4289927"/>
                  <a:gd name="connsiteX650" fmla="*/ 741770 w 5076588"/>
                  <a:gd name="connsiteY650" fmla="*/ 1599136 h 4289927"/>
                  <a:gd name="connsiteX651" fmla="*/ 730574 w 5076588"/>
                  <a:gd name="connsiteY651" fmla="*/ 1605897 h 4289927"/>
                  <a:gd name="connsiteX652" fmla="*/ 729060 w 5076588"/>
                  <a:gd name="connsiteY652" fmla="*/ 1605843 h 4289927"/>
                  <a:gd name="connsiteX653" fmla="*/ 723868 w 5076588"/>
                  <a:gd name="connsiteY653" fmla="*/ 1605572 h 4289927"/>
                  <a:gd name="connsiteX654" fmla="*/ 716350 w 5076588"/>
                  <a:gd name="connsiteY654" fmla="*/ 1607844 h 4289927"/>
                  <a:gd name="connsiteX655" fmla="*/ 721813 w 5076588"/>
                  <a:gd name="connsiteY655" fmla="*/ 1621041 h 4289927"/>
                  <a:gd name="connsiteX656" fmla="*/ 736470 w 5076588"/>
                  <a:gd name="connsiteY656" fmla="*/ 1637050 h 4289927"/>
                  <a:gd name="connsiteX657" fmla="*/ 760538 w 5076588"/>
                  <a:gd name="connsiteY657" fmla="*/ 1659658 h 4289927"/>
                  <a:gd name="connsiteX658" fmla="*/ 783361 w 5076588"/>
                  <a:gd name="connsiteY658" fmla="*/ 1684537 h 4289927"/>
                  <a:gd name="connsiteX659" fmla="*/ 794124 w 5076588"/>
                  <a:gd name="connsiteY659" fmla="*/ 1686754 h 4289927"/>
                  <a:gd name="connsiteX660" fmla="*/ 808295 w 5076588"/>
                  <a:gd name="connsiteY660" fmla="*/ 1682860 h 4289927"/>
                  <a:gd name="connsiteX661" fmla="*/ 819869 w 5076588"/>
                  <a:gd name="connsiteY661" fmla="*/ 1674207 h 4289927"/>
                  <a:gd name="connsiteX662" fmla="*/ 820410 w 5076588"/>
                  <a:gd name="connsiteY662" fmla="*/ 1674153 h 4289927"/>
                  <a:gd name="connsiteX663" fmla="*/ 832579 w 5076588"/>
                  <a:gd name="connsiteY663" fmla="*/ 1685186 h 4289927"/>
                  <a:gd name="connsiteX664" fmla="*/ 842422 w 5076588"/>
                  <a:gd name="connsiteY664" fmla="*/ 1705576 h 4289927"/>
                  <a:gd name="connsiteX665" fmla="*/ 839015 w 5076588"/>
                  <a:gd name="connsiteY665" fmla="*/ 1725642 h 4289927"/>
                  <a:gd name="connsiteX666" fmla="*/ 818247 w 5076588"/>
                  <a:gd name="connsiteY666" fmla="*/ 1738189 h 4289927"/>
                  <a:gd name="connsiteX667" fmla="*/ 801210 w 5076588"/>
                  <a:gd name="connsiteY667" fmla="*/ 1751008 h 4289927"/>
                  <a:gd name="connsiteX668" fmla="*/ 789744 w 5076588"/>
                  <a:gd name="connsiteY668" fmla="*/ 1755605 h 4289927"/>
                  <a:gd name="connsiteX669" fmla="*/ 782875 w 5076588"/>
                  <a:gd name="connsiteY669" fmla="*/ 1753874 h 4289927"/>
                  <a:gd name="connsiteX670" fmla="*/ 751668 w 5076588"/>
                  <a:gd name="connsiteY670" fmla="*/ 1745004 h 4289927"/>
                  <a:gd name="connsiteX671" fmla="*/ 721109 w 5076588"/>
                  <a:gd name="connsiteY671" fmla="*/ 1734512 h 4289927"/>
                  <a:gd name="connsiteX672" fmla="*/ 695473 w 5076588"/>
                  <a:gd name="connsiteY672" fmla="*/ 1714879 h 4289927"/>
                  <a:gd name="connsiteX673" fmla="*/ 663455 w 5076588"/>
                  <a:gd name="connsiteY673" fmla="*/ 1687512 h 4289927"/>
                  <a:gd name="connsiteX674" fmla="*/ 638035 w 5076588"/>
                  <a:gd name="connsiteY674" fmla="*/ 1682698 h 4289927"/>
                  <a:gd name="connsiteX675" fmla="*/ 605367 w 5076588"/>
                  <a:gd name="connsiteY675" fmla="*/ 1674856 h 4289927"/>
                  <a:gd name="connsiteX676" fmla="*/ 584382 w 5076588"/>
                  <a:gd name="connsiteY676" fmla="*/ 1661605 h 4289927"/>
                  <a:gd name="connsiteX677" fmla="*/ 582273 w 5076588"/>
                  <a:gd name="connsiteY677" fmla="*/ 1646407 h 4289927"/>
                  <a:gd name="connsiteX678" fmla="*/ 586438 w 5076588"/>
                  <a:gd name="connsiteY678" fmla="*/ 1629911 h 4289927"/>
                  <a:gd name="connsiteX679" fmla="*/ 589520 w 5076588"/>
                  <a:gd name="connsiteY679" fmla="*/ 1613036 h 4289927"/>
                  <a:gd name="connsiteX680" fmla="*/ 574106 w 5076588"/>
                  <a:gd name="connsiteY680" fmla="*/ 1595026 h 4289927"/>
                  <a:gd name="connsiteX681" fmla="*/ 568319 w 5076588"/>
                  <a:gd name="connsiteY681" fmla="*/ 1573824 h 4289927"/>
                  <a:gd name="connsiteX682" fmla="*/ 558908 w 5076588"/>
                  <a:gd name="connsiteY682" fmla="*/ 1560574 h 4289927"/>
                  <a:gd name="connsiteX683" fmla="*/ 552472 w 5076588"/>
                  <a:gd name="connsiteY683" fmla="*/ 1546890 h 4289927"/>
                  <a:gd name="connsiteX684" fmla="*/ 564046 w 5076588"/>
                  <a:gd name="connsiteY684" fmla="*/ 1537696 h 4289927"/>
                  <a:gd name="connsiteX685" fmla="*/ 569671 w 5076588"/>
                  <a:gd name="connsiteY685" fmla="*/ 1523147 h 4289927"/>
                  <a:gd name="connsiteX686" fmla="*/ 572105 w 5076588"/>
                  <a:gd name="connsiteY686" fmla="*/ 1497132 h 4289927"/>
                  <a:gd name="connsiteX687" fmla="*/ 576269 w 5076588"/>
                  <a:gd name="connsiteY687" fmla="*/ 1494806 h 4289927"/>
                  <a:gd name="connsiteX688" fmla="*/ 578757 w 5076588"/>
                  <a:gd name="connsiteY688" fmla="*/ 1494914 h 4289927"/>
                  <a:gd name="connsiteX689" fmla="*/ 581624 w 5076588"/>
                  <a:gd name="connsiteY689" fmla="*/ 1495023 h 4289927"/>
                  <a:gd name="connsiteX690" fmla="*/ 587195 w 5076588"/>
                  <a:gd name="connsiteY690" fmla="*/ 1494103 h 4289927"/>
                  <a:gd name="connsiteX691" fmla="*/ 588979 w 5076588"/>
                  <a:gd name="connsiteY691" fmla="*/ 1480744 h 4289927"/>
                  <a:gd name="connsiteX692" fmla="*/ 558692 w 5076588"/>
                  <a:gd name="connsiteY692" fmla="*/ 1447752 h 4289927"/>
                  <a:gd name="connsiteX693" fmla="*/ 526187 w 5076588"/>
                  <a:gd name="connsiteY693" fmla="*/ 1436556 h 4289927"/>
                  <a:gd name="connsiteX694" fmla="*/ 493844 w 5076588"/>
                  <a:gd name="connsiteY694" fmla="*/ 1428552 h 4289927"/>
                  <a:gd name="connsiteX695" fmla="*/ 473724 w 5076588"/>
                  <a:gd name="connsiteY695" fmla="*/ 1418654 h 4289927"/>
                  <a:gd name="connsiteX696" fmla="*/ 487894 w 5076588"/>
                  <a:gd name="connsiteY696" fmla="*/ 1410325 h 4289927"/>
                  <a:gd name="connsiteX697" fmla="*/ 485623 w 5076588"/>
                  <a:gd name="connsiteY697" fmla="*/ 1397128 h 4289927"/>
                  <a:gd name="connsiteX698" fmla="*/ 449656 w 5076588"/>
                  <a:gd name="connsiteY698" fmla="*/ 1391558 h 4289927"/>
                  <a:gd name="connsiteX699" fmla="*/ 444031 w 5076588"/>
                  <a:gd name="connsiteY699" fmla="*/ 1380524 h 4289927"/>
                  <a:gd name="connsiteX700" fmla="*/ 450792 w 5076588"/>
                  <a:gd name="connsiteY700" fmla="*/ 1369166 h 4289927"/>
                  <a:gd name="connsiteX701" fmla="*/ 431321 w 5076588"/>
                  <a:gd name="connsiteY701" fmla="*/ 1363163 h 4289927"/>
                  <a:gd name="connsiteX702" fmla="*/ 417638 w 5076588"/>
                  <a:gd name="connsiteY702" fmla="*/ 1352021 h 4289927"/>
                  <a:gd name="connsiteX703" fmla="*/ 395625 w 5076588"/>
                  <a:gd name="connsiteY703" fmla="*/ 1339473 h 4289927"/>
                  <a:gd name="connsiteX704" fmla="*/ 395625 w 5076588"/>
                  <a:gd name="connsiteY704" fmla="*/ 1323789 h 4289927"/>
                  <a:gd name="connsiteX705" fmla="*/ 383888 w 5076588"/>
                  <a:gd name="connsiteY705" fmla="*/ 1316920 h 4289927"/>
                  <a:gd name="connsiteX706" fmla="*/ 361173 w 5076588"/>
                  <a:gd name="connsiteY706" fmla="*/ 1312755 h 4289927"/>
                  <a:gd name="connsiteX707" fmla="*/ 354087 w 5076588"/>
                  <a:gd name="connsiteY707" fmla="*/ 1303074 h 4289927"/>
                  <a:gd name="connsiteX708" fmla="*/ 357225 w 5076588"/>
                  <a:gd name="connsiteY708" fmla="*/ 1301560 h 4289927"/>
                  <a:gd name="connsiteX709" fmla="*/ 370043 w 5076588"/>
                  <a:gd name="connsiteY709" fmla="*/ 1304264 h 4289927"/>
                  <a:gd name="connsiteX710" fmla="*/ 400601 w 5076588"/>
                  <a:gd name="connsiteY710" fmla="*/ 1307239 h 4289927"/>
                  <a:gd name="connsiteX711" fmla="*/ 426291 w 5076588"/>
                  <a:gd name="connsiteY711" fmla="*/ 1313350 h 4289927"/>
                  <a:gd name="connsiteX712" fmla="*/ 424669 w 5076588"/>
                  <a:gd name="connsiteY712" fmla="*/ 1322545 h 4289927"/>
                  <a:gd name="connsiteX713" fmla="*/ 439488 w 5076588"/>
                  <a:gd name="connsiteY713" fmla="*/ 1336715 h 4289927"/>
                  <a:gd name="connsiteX714" fmla="*/ 464583 w 5076588"/>
                  <a:gd name="connsiteY714" fmla="*/ 1356240 h 4289927"/>
                  <a:gd name="connsiteX715" fmla="*/ 487083 w 5076588"/>
                  <a:gd name="connsiteY715" fmla="*/ 1363433 h 4289927"/>
                  <a:gd name="connsiteX716" fmla="*/ 516722 w 5076588"/>
                  <a:gd name="connsiteY716" fmla="*/ 1368950 h 4289927"/>
                  <a:gd name="connsiteX717" fmla="*/ 518020 w 5076588"/>
                  <a:gd name="connsiteY717" fmla="*/ 1369004 h 4289927"/>
                  <a:gd name="connsiteX718" fmla="*/ 535381 w 5076588"/>
                  <a:gd name="connsiteY718" fmla="*/ 1358457 h 4289927"/>
                  <a:gd name="connsiteX719" fmla="*/ 536841 w 5076588"/>
                  <a:gd name="connsiteY719" fmla="*/ 1358349 h 4289927"/>
                  <a:gd name="connsiteX720" fmla="*/ 555122 w 5076588"/>
                  <a:gd name="connsiteY720" fmla="*/ 1371005 h 4289927"/>
                  <a:gd name="connsiteX721" fmla="*/ 561558 w 5076588"/>
                  <a:gd name="connsiteY721" fmla="*/ 1388204 h 4289927"/>
                  <a:gd name="connsiteX722" fmla="*/ 569887 w 5076588"/>
                  <a:gd name="connsiteY722" fmla="*/ 1390476 h 4289927"/>
                  <a:gd name="connsiteX723" fmla="*/ 579407 w 5076588"/>
                  <a:gd name="connsiteY723" fmla="*/ 1389935 h 4289927"/>
                  <a:gd name="connsiteX724" fmla="*/ 597579 w 5076588"/>
                  <a:gd name="connsiteY724" fmla="*/ 1389394 h 4289927"/>
                  <a:gd name="connsiteX725" fmla="*/ 605205 w 5076588"/>
                  <a:gd name="connsiteY725" fmla="*/ 1389502 h 4289927"/>
                  <a:gd name="connsiteX726" fmla="*/ 701098 w 5076588"/>
                  <a:gd name="connsiteY726" fmla="*/ 1410217 h 4289927"/>
                  <a:gd name="connsiteX727" fmla="*/ 783470 w 5076588"/>
                  <a:gd name="connsiteY727" fmla="*/ 1430932 h 4289927"/>
                  <a:gd name="connsiteX728" fmla="*/ 870980 w 5076588"/>
                  <a:gd name="connsiteY728" fmla="*/ 1453647 h 4289927"/>
                  <a:gd name="connsiteX729" fmla="*/ 885745 w 5076588"/>
                  <a:gd name="connsiteY729" fmla="*/ 1454459 h 4289927"/>
                  <a:gd name="connsiteX730" fmla="*/ 939235 w 5076588"/>
                  <a:gd name="connsiteY730" fmla="*/ 1443587 h 4289927"/>
                  <a:gd name="connsiteX731" fmla="*/ 988777 w 5076588"/>
                  <a:gd name="connsiteY731" fmla="*/ 1424225 h 4289927"/>
                  <a:gd name="connsiteX732" fmla="*/ 1035777 w 5076588"/>
                  <a:gd name="connsiteY732" fmla="*/ 1398859 h 4289927"/>
                  <a:gd name="connsiteX733" fmla="*/ 1074989 w 5076588"/>
                  <a:gd name="connsiteY733" fmla="*/ 1352129 h 4289927"/>
                  <a:gd name="connsiteX734" fmla="*/ 1106575 w 5076588"/>
                  <a:gd name="connsiteY734" fmla="*/ 1318705 h 4289927"/>
                  <a:gd name="connsiteX735" fmla="*/ 1095000 w 5076588"/>
                  <a:gd name="connsiteY735" fmla="*/ 1295989 h 4289927"/>
                  <a:gd name="connsiteX736" fmla="*/ 1088564 w 5076588"/>
                  <a:gd name="connsiteY736" fmla="*/ 1275274 h 4289927"/>
                  <a:gd name="connsiteX737" fmla="*/ 1075043 w 5076588"/>
                  <a:gd name="connsiteY737" fmla="*/ 1260617 h 4289927"/>
                  <a:gd name="connsiteX738" fmla="*/ 1072501 w 5076588"/>
                  <a:gd name="connsiteY738" fmla="*/ 1223190 h 4289927"/>
                  <a:gd name="connsiteX739" fmla="*/ 1059034 w 5076588"/>
                  <a:gd name="connsiteY739" fmla="*/ 1218701 h 4289927"/>
                  <a:gd name="connsiteX740" fmla="*/ 1058222 w 5076588"/>
                  <a:gd name="connsiteY740" fmla="*/ 1218701 h 4289927"/>
                  <a:gd name="connsiteX741" fmla="*/ 1057465 w 5076588"/>
                  <a:gd name="connsiteY741" fmla="*/ 1218701 h 4289927"/>
                  <a:gd name="connsiteX742" fmla="*/ 1033938 w 5076588"/>
                  <a:gd name="connsiteY742" fmla="*/ 1215240 h 4289927"/>
                  <a:gd name="connsiteX743" fmla="*/ 1001108 w 5076588"/>
                  <a:gd name="connsiteY743" fmla="*/ 1183167 h 4289927"/>
                  <a:gd name="connsiteX744" fmla="*/ 972768 w 5076588"/>
                  <a:gd name="connsiteY744" fmla="*/ 1169159 h 4289927"/>
                  <a:gd name="connsiteX745" fmla="*/ 929013 w 5076588"/>
                  <a:gd name="connsiteY745" fmla="*/ 1157152 h 4289927"/>
                  <a:gd name="connsiteX746" fmla="*/ 861461 w 5076588"/>
                  <a:gd name="connsiteY746" fmla="*/ 1130434 h 4289927"/>
                  <a:gd name="connsiteX747" fmla="*/ 826035 w 5076588"/>
                  <a:gd name="connsiteY747" fmla="*/ 1092358 h 4289927"/>
                  <a:gd name="connsiteX748" fmla="*/ 764270 w 5076588"/>
                  <a:gd name="connsiteY748" fmla="*/ 1067695 h 4289927"/>
                  <a:gd name="connsiteX749" fmla="*/ 672866 w 5076588"/>
                  <a:gd name="connsiteY749" fmla="*/ 1023616 h 4289927"/>
                  <a:gd name="connsiteX750" fmla="*/ 614345 w 5076588"/>
                  <a:gd name="connsiteY750" fmla="*/ 1000900 h 4289927"/>
                  <a:gd name="connsiteX751" fmla="*/ 556420 w 5076588"/>
                  <a:gd name="connsiteY751" fmla="*/ 999602 h 4289927"/>
                  <a:gd name="connsiteX752" fmla="*/ 507311 w 5076588"/>
                  <a:gd name="connsiteY752" fmla="*/ 996141 h 4289927"/>
                  <a:gd name="connsiteX753" fmla="*/ 501740 w 5076588"/>
                  <a:gd name="connsiteY753" fmla="*/ 996249 h 4289927"/>
                  <a:gd name="connsiteX754" fmla="*/ 501632 w 5076588"/>
                  <a:gd name="connsiteY754" fmla="*/ 997060 h 4289927"/>
                  <a:gd name="connsiteX755" fmla="*/ 494763 w 5076588"/>
                  <a:gd name="connsiteY755" fmla="*/ 992842 h 4289927"/>
                  <a:gd name="connsiteX756" fmla="*/ 486380 w 5076588"/>
                  <a:gd name="connsiteY756" fmla="*/ 1002523 h 4289927"/>
                  <a:gd name="connsiteX757" fmla="*/ 478375 w 5076588"/>
                  <a:gd name="connsiteY757" fmla="*/ 1023562 h 4289927"/>
                  <a:gd name="connsiteX758" fmla="*/ 462907 w 5076588"/>
                  <a:gd name="connsiteY758" fmla="*/ 1032216 h 4289927"/>
                  <a:gd name="connsiteX759" fmla="*/ 446790 w 5076588"/>
                  <a:gd name="connsiteY759" fmla="*/ 1040923 h 4289927"/>
                  <a:gd name="connsiteX760" fmla="*/ 439650 w 5076588"/>
                  <a:gd name="connsiteY760" fmla="*/ 1045899 h 4289927"/>
                  <a:gd name="connsiteX761" fmla="*/ 435864 w 5076588"/>
                  <a:gd name="connsiteY761" fmla="*/ 1040599 h 4289927"/>
                  <a:gd name="connsiteX762" fmla="*/ 443544 w 5076588"/>
                  <a:gd name="connsiteY762" fmla="*/ 1025563 h 4289927"/>
                  <a:gd name="connsiteX763" fmla="*/ 464476 w 5076588"/>
                  <a:gd name="connsiteY763" fmla="*/ 1016585 h 4289927"/>
                  <a:gd name="connsiteX764" fmla="*/ 465773 w 5076588"/>
                  <a:gd name="connsiteY764" fmla="*/ 1006904 h 4289927"/>
                  <a:gd name="connsiteX765" fmla="*/ 463231 w 5076588"/>
                  <a:gd name="connsiteY765" fmla="*/ 997871 h 4289927"/>
                  <a:gd name="connsiteX766" fmla="*/ 470316 w 5076588"/>
                  <a:gd name="connsiteY766" fmla="*/ 989542 h 4289927"/>
                  <a:gd name="connsiteX767" fmla="*/ 468694 w 5076588"/>
                  <a:gd name="connsiteY767" fmla="*/ 977481 h 4289927"/>
                  <a:gd name="connsiteX768" fmla="*/ 467396 w 5076588"/>
                  <a:gd name="connsiteY768" fmla="*/ 977427 h 4289927"/>
                  <a:gd name="connsiteX769" fmla="*/ 452306 w 5076588"/>
                  <a:gd name="connsiteY769" fmla="*/ 984512 h 4289927"/>
                  <a:gd name="connsiteX770" fmla="*/ 434133 w 5076588"/>
                  <a:gd name="connsiteY770" fmla="*/ 994951 h 4289927"/>
                  <a:gd name="connsiteX771" fmla="*/ 429807 w 5076588"/>
                  <a:gd name="connsiteY771" fmla="*/ 994464 h 4289927"/>
                  <a:gd name="connsiteX772" fmla="*/ 409849 w 5076588"/>
                  <a:gd name="connsiteY772" fmla="*/ 985432 h 4289927"/>
                  <a:gd name="connsiteX773" fmla="*/ 407956 w 5076588"/>
                  <a:gd name="connsiteY773" fmla="*/ 985378 h 4289927"/>
                  <a:gd name="connsiteX774" fmla="*/ 399681 w 5076588"/>
                  <a:gd name="connsiteY774" fmla="*/ 986351 h 4289927"/>
                  <a:gd name="connsiteX775" fmla="*/ 393948 w 5076588"/>
                  <a:gd name="connsiteY775" fmla="*/ 987325 h 4289927"/>
                  <a:gd name="connsiteX776" fmla="*/ 384375 w 5076588"/>
                  <a:gd name="connsiteY776" fmla="*/ 982403 h 4289927"/>
                  <a:gd name="connsiteX777" fmla="*/ 363174 w 5076588"/>
                  <a:gd name="connsiteY777" fmla="*/ 966718 h 4289927"/>
                  <a:gd name="connsiteX778" fmla="*/ 361551 w 5076588"/>
                  <a:gd name="connsiteY778" fmla="*/ 948005 h 4289927"/>
                  <a:gd name="connsiteX779" fmla="*/ 363823 w 5076588"/>
                  <a:gd name="connsiteY779" fmla="*/ 932320 h 4289927"/>
                  <a:gd name="connsiteX780" fmla="*/ 346894 w 5076588"/>
                  <a:gd name="connsiteY780" fmla="*/ 920692 h 4289927"/>
                  <a:gd name="connsiteX781" fmla="*/ 345164 w 5076588"/>
                  <a:gd name="connsiteY781" fmla="*/ 920962 h 4289927"/>
                  <a:gd name="connsiteX782" fmla="*/ 331967 w 5076588"/>
                  <a:gd name="connsiteY782" fmla="*/ 931996 h 4289927"/>
                  <a:gd name="connsiteX783" fmla="*/ 317039 w 5076588"/>
                  <a:gd name="connsiteY783" fmla="*/ 937242 h 4289927"/>
                  <a:gd name="connsiteX784" fmla="*/ 306493 w 5076588"/>
                  <a:gd name="connsiteY784" fmla="*/ 933672 h 4289927"/>
                  <a:gd name="connsiteX785" fmla="*/ 279126 w 5076588"/>
                  <a:gd name="connsiteY785" fmla="*/ 923018 h 4289927"/>
                  <a:gd name="connsiteX786" fmla="*/ 276800 w 5076588"/>
                  <a:gd name="connsiteY786" fmla="*/ 923018 h 4289927"/>
                  <a:gd name="connsiteX787" fmla="*/ 277341 w 5076588"/>
                  <a:gd name="connsiteY787" fmla="*/ 945355 h 4289927"/>
                  <a:gd name="connsiteX788" fmla="*/ 277286 w 5076588"/>
                  <a:gd name="connsiteY788" fmla="*/ 954657 h 4289927"/>
                  <a:gd name="connsiteX789" fmla="*/ 277286 w 5076588"/>
                  <a:gd name="connsiteY789" fmla="*/ 956983 h 4289927"/>
                  <a:gd name="connsiteX790" fmla="*/ 268849 w 5076588"/>
                  <a:gd name="connsiteY790" fmla="*/ 968936 h 4289927"/>
                  <a:gd name="connsiteX791" fmla="*/ 258140 w 5076588"/>
                  <a:gd name="connsiteY791" fmla="*/ 972019 h 4289927"/>
                  <a:gd name="connsiteX792" fmla="*/ 255652 w 5076588"/>
                  <a:gd name="connsiteY792" fmla="*/ 971965 h 4289927"/>
                  <a:gd name="connsiteX793" fmla="*/ 245593 w 5076588"/>
                  <a:gd name="connsiteY793" fmla="*/ 967962 h 4289927"/>
                  <a:gd name="connsiteX794" fmla="*/ 228231 w 5076588"/>
                  <a:gd name="connsiteY794" fmla="*/ 960823 h 4289927"/>
                  <a:gd name="connsiteX795" fmla="*/ 225419 w 5076588"/>
                  <a:gd name="connsiteY795" fmla="*/ 960499 h 4289927"/>
                  <a:gd name="connsiteX796" fmla="*/ 219524 w 5076588"/>
                  <a:gd name="connsiteY796" fmla="*/ 962500 h 4289927"/>
                  <a:gd name="connsiteX797" fmla="*/ 212709 w 5076588"/>
                  <a:gd name="connsiteY797" fmla="*/ 973317 h 4289927"/>
                  <a:gd name="connsiteX798" fmla="*/ 204109 w 5076588"/>
                  <a:gd name="connsiteY798" fmla="*/ 988082 h 4289927"/>
                  <a:gd name="connsiteX799" fmla="*/ 184476 w 5076588"/>
                  <a:gd name="connsiteY799" fmla="*/ 996898 h 4289927"/>
                  <a:gd name="connsiteX800" fmla="*/ 170360 w 5076588"/>
                  <a:gd name="connsiteY800" fmla="*/ 999386 h 4289927"/>
                  <a:gd name="connsiteX801" fmla="*/ 151052 w 5076588"/>
                  <a:gd name="connsiteY801" fmla="*/ 1006958 h 4289927"/>
                  <a:gd name="connsiteX802" fmla="*/ 139586 w 5076588"/>
                  <a:gd name="connsiteY802" fmla="*/ 1024319 h 4289927"/>
                  <a:gd name="connsiteX803" fmla="*/ 129310 w 5076588"/>
                  <a:gd name="connsiteY803" fmla="*/ 1039571 h 4289927"/>
                  <a:gd name="connsiteX804" fmla="*/ 111191 w 5076588"/>
                  <a:gd name="connsiteY804" fmla="*/ 1048225 h 4289927"/>
                  <a:gd name="connsiteX805" fmla="*/ 99401 w 5076588"/>
                  <a:gd name="connsiteY805" fmla="*/ 1051794 h 4289927"/>
                  <a:gd name="connsiteX806" fmla="*/ 85555 w 5076588"/>
                  <a:gd name="connsiteY806" fmla="*/ 1057798 h 4289927"/>
                  <a:gd name="connsiteX807" fmla="*/ 84905 w 5076588"/>
                  <a:gd name="connsiteY807" fmla="*/ 1060610 h 4289927"/>
                  <a:gd name="connsiteX808" fmla="*/ 85717 w 5076588"/>
                  <a:gd name="connsiteY808" fmla="*/ 1062233 h 4289927"/>
                  <a:gd name="connsiteX809" fmla="*/ 92261 w 5076588"/>
                  <a:gd name="connsiteY809" fmla="*/ 1082461 h 4289927"/>
                  <a:gd name="connsiteX810" fmla="*/ 88746 w 5076588"/>
                  <a:gd name="connsiteY810" fmla="*/ 1098254 h 4289927"/>
                  <a:gd name="connsiteX811" fmla="*/ 84094 w 5076588"/>
                  <a:gd name="connsiteY811" fmla="*/ 1121078 h 4289927"/>
                  <a:gd name="connsiteX812" fmla="*/ 85501 w 5076588"/>
                  <a:gd name="connsiteY812" fmla="*/ 1127946 h 4289927"/>
                  <a:gd name="connsiteX813" fmla="*/ 98048 w 5076588"/>
                  <a:gd name="connsiteY813" fmla="*/ 1151041 h 4289927"/>
                  <a:gd name="connsiteX814" fmla="*/ 118114 w 5076588"/>
                  <a:gd name="connsiteY814" fmla="*/ 1157585 h 4289927"/>
                  <a:gd name="connsiteX815" fmla="*/ 138180 w 5076588"/>
                  <a:gd name="connsiteY815" fmla="*/ 1162723 h 4289927"/>
                  <a:gd name="connsiteX816" fmla="*/ 161436 w 5076588"/>
                  <a:gd name="connsiteY816" fmla="*/ 1183113 h 4289927"/>
                  <a:gd name="connsiteX817" fmla="*/ 171171 w 5076588"/>
                  <a:gd name="connsiteY817" fmla="*/ 1196580 h 4289927"/>
                  <a:gd name="connsiteX818" fmla="*/ 180690 w 5076588"/>
                  <a:gd name="connsiteY818" fmla="*/ 1206640 h 4289927"/>
                  <a:gd name="connsiteX819" fmla="*/ 195942 w 5076588"/>
                  <a:gd name="connsiteY819" fmla="*/ 1229735 h 4289927"/>
                  <a:gd name="connsiteX820" fmla="*/ 169441 w 5076588"/>
                  <a:gd name="connsiteY820" fmla="*/ 1273652 h 4289927"/>
                  <a:gd name="connsiteX821" fmla="*/ 150132 w 5076588"/>
                  <a:gd name="connsiteY821" fmla="*/ 1298639 h 4289927"/>
                  <a:gd name="connsiteX822" fmla="*/ 141749 w 5076588"/>
                  <a:gd name="connsiteY822" fmla="*/ 1311566 h 4289927"/>
                  <a:gd name="connsiteX823" fmla="*/ 133420 w 5076588"/>
                  <a:gd name="connsiteY823" fmla="*/ 1334714 h 4289927"/>
                  <a:gd name="connsiteX824" fmla="*/ 139856 w 5076588"/>
                  <a:gd name="connsiteY824" fmla="*/ 1353427 h 4289927"/>
                  <a:gd name="connsiteX825" fmla="*/ 156947 w 5076588"/>
                  <a:gd name="connsiteY825" fmla="*/ 1379605 h 4289927"/>
                  <a:gd name="connsiteX826" fmla="*/ 189615 w 5076588"/>
                  <a:gd name="connsiteY826" fmla="*/ 1444885 h 4289927"/>
                  <a:gd name="connsiteX827" fmla="*/ 200918 w 5076588"/>
                  <a:gd name="connsiteY827" fmla="*/ 1469873 h 4289927"/>
                  <a:gd name="connsiteX828" fmla="*/ 211357 w 5076588"/>
                  <a:gd name="connsiteY828" fmla="*/ 1493670 h 4289927"/>
                  <a:gd name="connsiteX829" fmla="*/ 211249 w 5076588"/>
                  <a:gd name="connsiteY829" fmla="*/ 1510707 h 4289927"/>
                  <a:gd name="connsiteX830" fmla="*/ 211249 w 5076588"/>
                  <a:gd name="connsiteY830" fmla="*/ 1510761 h 4289927"/>
                  <a:gd name="connsiteX831" fmla="*/ 197024 w 5076588"/>
                  <a:gd name="connsiteY831" fmla="*/ 1516007 h 4289927"/>
                  <a:gd name="connsiteX832" fmla="*/ 187451 w 5076588"/>
                  <a:gd name="connsiteY832" fmla="*/ 1517900 h 4289927"/>
                  <a:gd name="connsiteX833" fmla="*/ 182908 w 5076588"/>
                  <a:gd name="connsiteY833" fmla="*/ 1529042 h 4289927"/>
                  <a:gd name="connsiteX834" fmla="*/ 180907 w 5076588"/>
                  <a:gd name="connsiteY834" fmla="*/ 1544348 h 4289927"/>
                  <a:gd name="connsiteX835" fmla="*/ 175228 w 5076588"/>
                  <a:gd name="connsiteY835" fmla="*/ 1555490 h 4289927"/>
                  <a:gd name="connsiteX836" fmla="*/ 172416 w 5076588"/>
                  <a:gd name="connsiteY836" fmla="*/ 1562250 h 4289927"/>
                  <a:gd name="connsiteX837" fmla="*/ 180420 w 5076588"/>
                  <a:gd name="connsiteY837" fmla="*/ 1572472 h 4289927"/>
                  <a:gd name="connsiteX838" fmla="*/ 188695 w 5076588"/>
                  <a:gd name="connsiteY838" fmla="*/ 1582749 h 4289927"/>
                  <a:gd name="connsiteX839" fmla="*/ 181772 w 5076588"/>
                  <a:gd name="connsiteY839" fmla="*/ 1597676 h 4289927"/>
                  <a:gd name="connsiteX840" fmla="*/ 175661 w 5076588"/>
                  <a:gd name="connsiteY840" fmla="*/ 1606708 h 4289927"/>
                  <a:gd name="connsiteX841" fmla="*/ 179392 w 5076588"/>
                  <a:gd name="connsiteY841" fmla="*/ 1614605 h 4289927"/>
                  <a:gd name="connsiteX842" fmla="*/ 187343 w 5076588"/>
                  <a:gd name="connsiteY842" fmla="*/ 1620121 h 4289927"/>
                  <a:gd name="connsiteX843" fmla="*/ 197240 w 5076588"/>
                  <a:gd name="connsiteY843" fmla="*/ 1623529 h 4289927"/>
                  <a:gd name="connsiteX844" fmla="*/ 208490 w 5076588"/>
                  <a:gd name="connsiteY844" fmla="*/ 1627531 h 4289927"/>
                  <a:gd name="connsiteX845" fmla="*/ 215575 w 5076588"/>
                  <a:gd name="connsiteY845" fmla="*/ 1638943 h 4289927"/>
                  <a:gd name="connsiteX846" fmla="*/ 213574 w 5076588"/>
                  <a:gd name="connsiteY846" fmla="*/ 1654033 h 4289927"/>
                  <a:gd name="connsiteX847" fmla="*/ 213412 w 5076588"/>
                  <a:gd name="connsiteY847" fmla="*/ 1668257 h 4289927"/>
                  <a:gd name="connsiteX848" fmla="*/ 218929 w 5076588"/>
                  <a:gd name="connsiteY848" fmla="*/ 1680913 h 4289927"/>
                  <a:gd name="connsiteX849" fmla="*/ 230449 w 5076588"/>
                  <a:gd name="connsiteY849" fmla="*/ 1690703 h 4289927"/>
                  <a:gd name="connsiteX850" fmla="*/ 250082 w 5076588"/>
                  <a:gd name="connsiteY850" fmla="*/ 1713040 h 4289927"/>
                  <a:gd name="connsiteX851" fmla="*/ 228502 w 5076588"/>
                  <a:gd name="connsiteY851" fmla="*/ 1747600 h 4289927"/>
                  <a:gd name="connsiteX852" fmla="*/ 219416 w 5076588"/>
                  <a:gd name="connsiteY852" fmla="*/ 1758255 h 4289927"/>
                  <a:gd name="connsiteX853" fmla="*/ 216279 w 5076588"/>
                  <a:gd name="connsiteY853" fmla="*/ 1763177 h 4289927"/>
                  <a:gd name="connsiteX854" fmla="*/ 218496 w 5076588"/>
                  <a:gd name="connsiteY854" fmla="*/ 1776319 h 4289927"/>
                  <a:gd name="connsiteX855" fmla="*/ 277286 w 5076588"/>
                  <a:gd name="connsiteY855" fmla="*/ 1816613 h 4289927"/>
                  <a:gd name="connsiteX856" fmla="*/ 283885 w 5076588"/>
                  <a:gd name="connsiteY856" fmla="*/ 1820940 h 4289927"/>
                  <a:gd name="connsiteX857" fmla="*/ 307520 w 5076588"/>
                  <a:gd name="connsiteY857" fmla="*/ 1840789 h 4289927"/>
                  <a:gd name="connsiteX858" fmla="*/ 322880 w 5076588"/>
                  <a:gd name="connsiteY858" fmla="*/ 1863992 h 4289927"/>
                  <a:gd name="connsiteX859" fmla="*/ 318932 w 5076588"/>
                  <a:gd name="connsiteY859" fmla="*/ 1894117 h 4289927"/>
                  <a:gd name="connsiteX860" fmla="*/ 306114 w 5076588"/>
                  <a:gd name="connsiteY860" fmla="*/ 1918131 h 4289927"/>
                  <a:gd name="connsiteX861" fmla="*/ 224716 w 5076588"/>
                  <a:gd name="connsiteY861" fmla="*/ 2005154 h 4289927"/>
                  <a:gd name="connsiteX862" fmla="*/ 206327 w 5076588"/>
                  <a:gd name="connsiteY862" fmla="*/ 2024192 h 4289927"/>
                  <a:gd name="connsiteX863" fmla="*/ 176039 w 5076588"/>
                  <a:gd name="connsiteY863" fmla="*/ 2055453 h 4289927"/>
                  <a:gd name="connsiteX864" fmla="*/ 145914 w 5076588"/>
                  <a:gd name="connsiteY864" fmla="*/ 2086877 h 4289927"/>
                  <a:gd name="connsiteX865" fmla="*/ 97562 w 5076588"/>
                  <a:gd name="connsiteY865" fmla="*/ 2121004 h 4289927"/>
                  <a:gd name="connsiteX866" fmla="*/ 51048 w 5076588"/>
                  <a:gd name="connsiteY866" fmla="*/ 2153239 h 4289927"/>
                  <a:gd name="connsiteX867" fmla="*/ 45369 w 5076588"/>
                  <a:gd name="connsiteY867" fmla="*/ 2158593 h 4289927"/>
                  <a:gd name="connsiteX868" fmla="*/ 28170 w 5076588"/>
                  <a:gd name="connsiteY868" fmla="*/ 2176009 h 4289927"/>
                  <a:gd name="connsiteX869" fmla="*/ 31848 w 5076588"/>
                  <a:gd name="connsiteY869" fmla="*/ 2175144 h 4289927"/>
                  <a:gd name="connsiteX870" fmla="*/ 70952 w 5076588"/>
                  <a:gd name="connsiteY870" fmla="*/ 2162325 h 4289927"/>
                  <a:gd name="connsiteX871" fmla="*/ 90909 w 5076588"/>
                  <a:gd name="connsiteY871" fmla="*/ 2149615 h 4289927"/>
                  <a:gd name="connsiteX872" fmla="*/ 91829 w 5076588"/>
                  <a:gd name="connsiteY872" fmla="*/ 2149561 h 4289927"/>
                  <a:gd name="connsiteX873" fmla="*/ 95398 w 5076588"/>
                  <a:gd name="connsiteY873" fmla="*/ 2162650 h 4289927"/>
                  <a:gd name="connsiteX874" fmla="*/ 94749 w 5076588"/>
                  <a:gd name="connsiteY874" fmla="*/ 2178335 h 4289927"/>
                  <a:gd name="connsiteX875" fmla="*/ 96047 w 5076588"/>
                  <a:gd name="connsiteY875" fmla="*/ 2192667 h 4289927"/>
                  <a:gd name="connsiteX876" fmla="*/ 117303 w 5076588"/>
                  <a:gd name="connsiteY876" fmla="*/ 2202997 h 4289927"/>
                  <a:gd name="connsiteX877" fmla="*/ 147861 w 5076588"/>
                  <a:gd name="connsiteY877" fmla="*/ 2215058 h 4289927"/>
                  <a:gd name="connsiteX878" fmla="*/ 173281 w 5076588"/>
                  <a:gd name="connsiteY878" fmla="*/ 2224415 h 4289927"/>
                  <a:gd name="connsiteX879" fmla="*/ 199350 w 5076588"/>
                  <a:gd name="connsiteY879" fmla="*/ 2233772 h 4289927"/>
                  <a:gd name="connsiteX880" fmla="*/ 208382 w 5076588"/>
                  <a:gd name="connsiteY880" fmla="*/ 2247131 h 4289927"/>
                  <a:gd name="connsiteX881" fmla="*/ 195023 w 5076588"/>
                  <a:gd name="connsiteY881" fmla="*/ 2255082 h 4289927"/>
                  <a:gd name="connsiteX882" fmla="*/ 192643 w 5076588"/>
                  <a:gd name="connsiteY882" fmla="*/ 2254811 h 4289927"/>
                  <a:gd name="connsiteX883" fmla="*/ 172686 w 5076588"/>
                  <a:gd name="connsiteY883" fmla="*/ 2242101 h 4289927"/>
                  <a:gd name="connsiteX884" fmla="*/ 153918 w 5076588"/>
                  <a:gd name="connsiteY884" fmla="*/ 2240316 h 4289927"/>
                  <a:gd name="connsiteX885" fmla="*/ 141479 w 5076588"/>
                  <a:gd name="connsiteY885" fmla="*/ 2243129 h 4289927"/>
                  <a:gd name="connsiteX886" fmla="*/ 122819 w 5076588"/>
                  <a:gd name="connsiteY886" fmla="*/ 2253837 h 4289927"/>
                  <a:gd name="connsiteX887" fmla="*/ 113787 w 5076588"/>
                  <a:gd name="connsiteY887" fmla="*/ 2264817 h 4289927"/>
                  <a:gd name="connsiteX888" fmla="*/ 108595 w 5076588"/>
                  <a:gd name="connsiteY888" fmla="*/ 2265682 h 4289927"/>
                  <a:gd name="connsiteX889" fmla="*/ 93181 w 5076588"/>
                  <a:gd name="connsiteY889" fmla="*/ 2262762 h 4289927"/>
                  <a:gd name="connsiteX890" fmla="*/ 86096 w 5076588"/>
                  <a:gd name="connsiteY890" fmla="*/ 2258922 h 4289927"/>
                  <a:gd name="connsiteX891" fmla="*/ 79659 w 5076588"/>
                  <a:gd name="connsiteY891" fmla="*/ 2261788 h 4289927"/>
                  <a:gd name="connsiteX892" fmla="*/ 61000 w 5076588"/>
                  <a:gd name="connsiteY892" fmla="*/ 2272172 h 4289927"/>
                  <a:gd name="connsiteX893" fmla="*/ 60189 w 5076588"/>
                  <a:gd name="connsiteY893" fmla="*/ 2272226 h 4289927"/>
                  <a:gd name="connsiteX894" fmla="*/ 56889 w 5076588"/>
                  <a:gd name="connsiteY894" fmla="*/ 2271686 h 4289927"/>
                  <a:gd name="connsiteX895" fmla="*/ 53266 w 5076588"/>
                  <a:gd name="connsiteY895" fmla="*/ 2271145 h 4289927"/>
                  <a:gd name="connsiteX896" fmla="*/ 47803 w 5076588"/>
                  <a:gd name="connsiteY896" fmla="*/ 2274823 h 4289927"/>
                  <a:gd name="connsiteX897" fmla="*/ 42611 w 5076588"/>
                  <a:gd name="connsiteY897" fmla="*/ 2291156 h 4289927"/>
                  <a:gd name="connsiteX898" fmla="*/ 42611 w 5076588"/>
                  <a:gd name="connsiteY898" fmla="*/ 2294618 h 4289927"/>
                  <a:gd name="connsiteX899" fmla="*/ 46938 w 5076588"/>
                  <a:gd name="connsiteY899" fmla="*/ 2303217 h 4289927"/>
                  <a:gd name="connsiteX900" fmla="*/ 49155 w 5076588"/>
                  <a:gd name="connsiteY900" fmla="*/ 2324581 h 4289927"/>
                  <a:gd name="connsiteX901" fmla="*/ 25250 w 5076588"/>
                  <a:gd name="connsiteY901" fmla="*/ 2360493 h 4289927"/>
                  <a:gd name="connsiteX902" fmla="*/ 4048 w 5076588"/>
                  <a:gd name="connsiteY902" fmla="*/ 2389050 h 4289927"/>
                  <a:gd name="connsiteX903" fmla="*/ 3778 w 5076588"/>
                  <a:gd name="connsiteY903" fmla="*/ 2390727 h 4289927"/>
                  <a:gd name="connsiteX904" fmla="*/ 2047 w 5076588"/>
                  <a:gd name="connsiteY904" fmla="*/ 2443136 h 4289927"/>
                  <a:gd name="connsiteX905" fmla="*/ 19679 w 5076588"/>
                  <a:gd name="connsiteY905" fmla="*/ 2476398 h 4289927"/>
                  <a:gd name="connsiteX906" fmla="*/ 29793 w 5076588"/>
                  <a:gd name="connsiteY906" fmla="*/ 2495165 h 4289927"/>
                  <a:gd name="connsiteX907" fmla="*/ 14108 w 5076588"/>
                  <a:gd name="connsiteY907" fmla="*/ 2511012 h 4289927"/>
                  <a:gd name="connsiteX908" fmla="*/ 14108 w 5076588"/>
                  <a:gd name="connsiteY908" fmla="*/ 2511067 h 4289927"/>
                  <a:gd name="connsiteX909" fmla="*/ 4535 w 5076588"/>
                  <a:gd name="connsiteY909" fmla="*/ 2516583 h 4289927"/>
                  <a:gd name="connsiteX910" fmla="*/ 100 w 5076588"/>
                  <a:gd name="connsiteY910" fmla="*/ 2528374 h 4289927"/>
                  <a:gd name="connsiteX911" fmla="*/ 1885 w 5076588"/>
                  <a:gd name="connsiteY911" fmla="*/ 2538163 h 4289927"/>
                  <a:gd name="connsiteX912" fmla="*/ 18868 w 5076588"/>
                  <a:gd name="connsiteY912" fmla="*/ 2553145 h 4289927"/>
                  <a:gd name="connsiteX913" fmla="*/ 18868 w 5076588"/>
                  <a:gd name="connsiteY913" fmla="*/ 2553091 h 4289927"/>
                  <a:gd name="connsiteX914" fmla="*/ 22600 w 5076588"/>
                  <a:gd name="connsiteY914" fmla="*/ 2555470 h 4289927"/>
                  <a:gd name="connsiteX915" fmla="*/ 29847 w 5076588"/>
                  <a:gd name="connsiteY915" fmla="*/ 2564989 h 4289927"/>
                  <a:gd name="connsiteX916" fmla="*/ 30117 w 5076588"/>
                  <a:gd name="connsiteY916" fmla="*/ 2578294 h 4289927"/>
                  <a:gd name="connsiteX917" fmla="*/ 28603 w 5076588"/>
                  <a:gd name="connsiteY917" fmla="*/ 2580945 h 4289927"/>
                  <a:gd name="connsiteX918" fmla="*/ 23898 w 5076588"/>
                  <a:gd name="connsiteY918" fmla="*/ 2595115 h 4289927"/>
                  <a:gd name="connsiteX919" fmla="*/ 22491 w 5076588"/>
                  <a:gd name="connsiteY919" fmla="*/ 2605824 h 4289927"/>
                  <a:gd name="connsiteX920" fmla="*/ 23140 w 5076588"/>
                  <a:gd name="connsiteY920" fmla="*/ 2612639 h 4289927"/>
                  <a:gd name="connsiteX921" fmla="*/ 28603 w 5076588"/>
                  <a:gd name="connsiteY921" fmla="*/ 2616749 h 4289927"/>
                  <a:gd name="connsiteX922" fmla="*/ 43044 w 5076588"/>
                  <a:gd name="connsiteY922" fmla="*/ 2630757 h 4289927"/>
                  <a:gd name="connsiteX923" fmla="*/ 50291 w 5076588"/>
                  <a:gd name="connsiteY923" fmla="*/ 2647902 h 4289927"/>
                  <a:gd name="connsiteX924" fmla="*/ 52454 w 5076588"/>
                  <a:gd name="connsiteY924" fmla="*/ 2656448 h 4289927"/>
                  <a:gd name="connsiteX925" fmla="*/ 55970 w 5076588"/>
                  <a:gd name="connsiteY925" fmla="*/ 2673809 h 4289927"/>
                  <a:gd name="connsiteX926" fmla="*/ 60026 w 5076588"/>
                  <a:gd name="connsiteY926" fmla="*/ 2691819 h 4289927"/>
                  <a:gd name="connsiteX927" fmla="*/ 61216 w 5076588"/>
                  <a:gd name="connsiteY927" fmla="*/ 2694686 h 4289927"/>
                  <a:gd name="connsiteX928" fmla="*/ 84094 w 5076588"/>
                  <a:gd name="connsiteY928" fmla="*/ 2715508 h 4289927"/>
                  <a:gd name="connsiteX929" fmla="*/ 108703 w 5076588"/>
                  <a:gd name="connsiteY929" fmla="*/ 2719781 h 4289927"/>
                  <a:gd name="connsiteX930" fmla="*/ 117573 w 5076588"/>
                  <a:gd name="connsiteY930" fmla="*/ 2719294 h 4289927"/>
                  <a:gd name="connsiteX931" fmla="*/ 122224 w 5076588"/>
                  <a:gd name="connsiteY931" fmla="*/ 2718916 h 4289927"/>
                  <a:gd name="connsiteX932" fmla="*/ 124820 w 5076588"/>
                  <a:gd name="connsiteY932" fmla="*/ 2718862 h 4289927"/>
                  <a:gd name="connsiteX933" fmla="*/ 138829 w 5076588"/>
                  <a:gd name="connsiteY933" fmla="*/ 2722540 h 4289927"/>
                  <a:gd name="connsiteX934" fmla="*/ 155270 w 5076588"/>
                  <a:gd name="connsiteY934" fmla="*/ 2736007 h 4289927"/>
                  <a:gd name="connsiteX935" fmla="*/ 172145 w 5076588"/>
                  <a:gd name="connsiteY935" fmla="*/ 2742713 h 4289927"/>
                  <a:gd name="connsiteX936" fmla="*/ 175606 w 5076588"/>
                  <a:gd name="connsiteY936" fmla="*/ 2742822 h 4289927"/>
                  <a:gd name="connsiteX937" fmla="*/ 196646 w 5076588"/>
                  <a:gd name="connsiteY937" fmla="*/ 2738657 h 4289927"/>
                  <a:gd name="connsiteX938" fmla="*/ 215521 w 5076588"/>
                  <a:gd name="connsiteY938" fmla="*/ 2734925 h 4289927"/>
                  <a:gd name="connsiteX939" fmla="*/ 220768 w 5076588"/>
                  <a:gd name="connsiteY939" fmla="*/ 2735196 h 4289927"/>
                  <a:gd name="connsiteX940" fmla="*/ 243483 w 5076588"/>
                  <a:gd name="connsiteY940" fmla="*/ 2743795 h 4289927"/>
                  <a:gd name="connsiteX941" fmla="*/ 248838 w 5076588"/>
                  <a:gd name="connsiteY941" fmla="*/ 2747419 h 4289927"/>
                  <a:gd name="connsiteX942" fmla="*/ 278639 w 5076588"/>
                  <a:gd name="connsiteY942" fmla="*/ 2778626 h 4289927"/>
                  <a:gd name="connsiteX943" fmla="*/ 273068 w 5076588"/>
                  <a:gd name="connsiteY943" fmla="*/ 2792363 h 4289927"/>
                  <a:gd name="connsiteX944" fmla="*/ 269661 w 5076588"/>
                  <a:gd name="connsiteY944" fmla="*/ 2805614 h 4289927"/>
                  <a:gd name="connsiteX945" fmla="*/ 274799 w 5076588"/>
                  <a:gd name="connsiteY945" fmla="*/ 2815350 h 4289927"/>
                  <a:gd name="connsiteX946" fmla="*/ 282154 w 5076588"/>
                  <a:gd name="connsiteY946" fmla="*/ 2835037 h 4289927"/>
                  <a:gd name="connsiteX947" fmla="*/ 275069 w 5076588"/>
                  <a:gd name="connsiteY947" fmla="*/ 2844502 h 4289927"/>
                  <a:gd name="connsiteX948" fmla="*/ 271175 w 5076588"/>
                  <a:gd name="connsiteY948" fmla="*/ 2847639 h 4289927"/>
                  <a:gd name="connsiteX949" fmla="*/ 272473 w 5076588"/>
                  <a:gd name="connsiteY949" fmla="*/ 2854940 h 4289927"/>
                  <a:gd name="connsiteX950" fmla="*/ 286373 w 5076588"/>
                  <a:gd name="connsiteY950" fmla="*/ 2864135 h 4289927"/>
                  <a:gd name="connsiteX951" fmla="*/ 299462 w 5076588"/>
                  <a:gd name="connsiteY951" fmla="*/ 2876412 h 4289927"/>
                  <a:gd name="connsiteX952" fmla="*/ 299516 w 5076588"/>
                  <a:gd name="connsiteY952" fmla="*/ 2893827 h 4289927"/>
                  <a:gd name="connsiteX953" fmla="*/ 300273 w 5076588"/>
                  <a:gd name="connsiteY953" fmla="*/ 2902265 h 4289927"/>
                  <a:gd name="connsiteX954" fmla="*/ 321474 w 5076588"/>
                  <a:gd name="connsiteY954" fmla="*/ 2919139 h 4289927"/>
                  <a:gd name="connsiteX955" fmla="*/ 321474 w 5076588"/>
                  <a:gd name="connsiteY955" fmla="*/ 2919085 h 4289927"/>
                  <a:gd name="connsiteX956" fmla="*/ 321528 w 5076588"/>
                  <a:gd name="connsiteY956" fmla="*/ 2919139 h 4289927"/>
                  <a:gd name="connsiteX957" fmla="*/ 321474 w 5076588"/>
                  <a:gd name="connsiteY957" fmla="*/ 2919139 h 4289927"/>
                  <a:gd name="connsiteX958" fmla="*/ 325206 w 5076588"/>
                  <a:gd name="connsiteY958" fmla="*/ 2921465 h 4289927"/>
                  <a:gd name="connsiteX959" fmla="*/ 351059 w 5076588"/>
                  <a:gd name="connsiteY959" fmla="*/ 2951320 h 4289927"/>
                  <a:gd name="connsiteX960" fmla="*/ 347814 w 5076588"/>
                  <a:gd name="connsiteY960" fmla="*/ 2966518 h 4289927"/>
                  <a:gd name="connsiteX961" fmla="*/ 350734 w 5076588"/>
                  <a:gd name="connsiteY961" fmla="*/ 2967654 h 4289927"/>
                  <a:gd name="connsiteX962" fmla="*/ 372260 w 5076588"/>
                  <a:gd name="connsiteY962" fmla="*/ 2973062 h 4289927"/>
                  <a:gd name="connsiteX963" fmla="*/ 388432 w 5076588"/>
                  <a:gd name="connsiteY963" fmla="*/ 2976470 h 4289927"/>
                  <a:gd name="connsiteX964" fmla="*/ 396058 w 5076588"/>
                  <a:gd name="connsiteY964" fmla="*/ 2989179 h 4289927"/>
                  <a:gd name="connsiteX965" fmla="*/ 399086 w 5076588"/>
                  <a:gd name="connsiteY965" fmla="*/ 2997130 h 4289927"/>
                  <a:gd name="connsiteX966" fmla="*/ 408119 w 5076588"/>
                  <a:gd name="connsiteY966" fmla="*/ 3002701 h 4289927"/>
                  <a:gd name="connsiteX967" fmla="*/ 418179 w 5076588"/>
                  <a:gd name="connsiteY967" fmla="*/ 3017088 h 4289927"/>
                  <a:gd name="connsiteX968" fmla="*/ 407037 w 5076588"/>
                  <a:gd name="connsiteY968" fmla="*/ 3037045 h 4289927"/>
                  <a:gd name="connsiteX969" fmla="*/ 381455 w 5076588"/>
                  <a:gd name="connsiteY969" fmla="*/ 3051702 h 4289927"/>
                  <a:gd name="connsiteX970" fmla="*/ 364039 w 5076588"/>
                  <a:gd name="connsiteY970" fmla="*/ 3054352 h 4289927"/>
                  <a:gd name="connsiteX971" fmla="*/ 345596 w 5076588"/>
                  <a:gd name="connsiteY971" fmla="*/ 3052784 h 4289927"/>
                  <a:gd name="connsiteX972" fmla="*/ 334238 w 5076588"/>
                  <a:gd name="connsiteY972" fmla="*/ 3051594 h 4289927"/>
                  <a:gd name="connsiteX973" fmla="*/ 330831 w 5076588"/>
                  <a:gd name="connsiteY973" fmla="*/ 3051540 h 4289927"/>
                  <a:gd name="connsiteX974" fmla="*/ 316877 w 5076588"/>
                  <a:gd name="connsiteY974" fmla="*/ 3053054 h 4289927"/>
                  <a:gd name="connsiteX975" fmla="*/ 308656 w 5076588"/>
                  <a:gd name="connsiteY975" fmla="*/ 3056461 h 4289927"/>
                  <a:gd name="connsiteX976" fmla="*/ 311631 w 5076588"/>
                  <a:gd name="connsiteY976" fmla="*/ 3061221 h 4289927"/>
                  <a:gd name="connsiteX977" fmla="*/ 317742 w 5076588"/>
                  <a:gd name="connsiteY977" fmla="*/ 3070902 h 4289927"/>
                  <a:gd name="connsiteX978" fmla="*/ 319148 w 5076588"/>
                  <a:gd name="connsiteY978" fmla="*/ 3073282 h 4289927"/>
                  <a:gd name="connsiteX979" fmla="*/ 330344 w 5076588"/>
                  <a:gd name="connsiteY979" fmla="*/ 3109843 h 4289927"/>
                  <a:gd name="connsiteX980" fmla="*/ 328613 w 5076588"/>
                  <a:gd name="connsiteY980" fmla="*/ 3123852 h 4289927"/>
                  <a:gd name="connsiteX981" fmla="*/ 332778 w 5076588"/>
                  <a:gd name="connsiteY981" fmla="*/ 3143160 h 4289927"/>
                  <a:gd name="connsiteX982" fmla="*/ 348841 w 5076588"/>
                  <a:gd name="connsiteY982" fmla="*/ 3158141 h 4289927"/>
                  <a:gd name="connsiteX983" fmla="*/ 360578 w 5076588"/>
                  <a:gd name="connsiteY983" fmla="*/ 3162306 h 4289927"/>
                  <a:gd name="connsiteX984" fmla="*/ 362363 w 5076588"/>
                  <a:gd name="connsiteY984" fmla="*/ 3162198 h 4289927"/>
                  <a:gd name="connsiteX985" fmla="*/ 377993 w 5076588"/>
                  <a:gd name="connsiteY985" fmla="*/ 3150948 h 4289927"/>
                  <a:gd name="connsiteX986" fmla="*/ 393353 w 5076588"/>
                  <a:gd name="connsiteY986" fmla="*/ 3138563 h 4289927"/>
                  <a:gd name="connsiteX987" fmla="*/ 414663 w 5076588"/>
                  <a:gd name="connsiteY987" fmla="*/ 3134615 h 4289927"/>
                  <a:gd name="connsiteX988" fmla="*/ 424669 w 5076588"/>
                  <a:gd name="connsiteY988" fmla="*/ 3134831 h 4289927"/>
                  <a:gd name="connsiteX989" fmla="*/ 434026 w 5076588"/>
                  <a:gd name="connsiteY989" fmla="*/ 3135101 h 4289927"/>
                  <a:gd name="connsiteX990" fmla="*/ 435215 w 5076588"/>
                  <a:gd name="connsiteY990" fmla="*/ 3135101 h 4289927"/>
                  <a:gd name="connsiteX991" fmla="*/ 468532 w 5076588"/>
                  <a:gd name="connsiteY991" fmla="*/ 3128395 h 4289927"/>
                  <a:gd name="connsiteX992" fmla="*/ 468586 w 5076588"/>
                  <a:gd name="connsiteY992" fmla="*/ 3128395 h 4289927"/>
                  <a:gd name="connsiteX993" fmla="*/ 474102 w 5076588"/>
                  <a:gd name="connsiteY993" fmla="*/ 3126610 h 4289927"/>
                  <a:gd name="connsiteX994" fmla="*/ 482107 w 5076588"/>
                  <a:gd name="connsiteY994" fmla="*/ 3125204 h 4289927"/>
                  <a:gd name="connsiteX995" fmla="*/ 487516 w 5076588"/>
                  <a:gd name="connsiteY995" fmla="*/ 3125961 h 4289927"/>
                  <a:gd name="connsiteX996" fmla="*/ 505742 w 5076588"/>
                  <a:gd name="connsiteY996" fmla="*/ 3135155 h 4289927"/>
                  <a:gd name="connsiteX997" fmla="*/ 508609 w 5076588"/>
                  <a:gd name="connsiteY997" fmla="*/ 3136940 h 4289927"/>
                  <a:gd name="connsiteX998" fmla="*/ 521481 w 5076588"/>
                  <a:gd name="connsiteY998" fmla="*/ 3146405 h 4289927"/>
                  <a:gd name="connsiteX999" fmla="*/ 527917 w 5076588"/>
                  <a:gd name="connsiteY999" fmla="*/ 3161495 h 4289927"/>
                  <a:gd name="connsiteX1000" fmla="*/ 527917 w 5076588"/>
                  <a:gd name="connsiteY1000" fmla="*/ 3161549 h 4289927"/>
                  <a:gd name="connsiteX1001" fmla="*/ 527971 w 5076588"/>
                  <a:gd name="connsiteY1001" fmla="*/ 3161603 h 4289927"/>
                  <a:gd name="connsiteX1002" fmla="*/ 541763 w 5076588"/>
                  <a:gd name="connsiteY1002" fmla="*/ 3180803 h 4289927"/>
                  <a:gd name="connsiteX1003" fmla="*/ 546198 w 5076588"/>
                  <a:gd name="connsiteY1003" fmla="*/ 3184373 h 4289927"/>
                  <a:gd name="connsiteX1004" fmla="*/ 549443 w 5076588"/>
                  <a:gd name="connsiteY1004" fmla="*/ 3204330 h 4289927"/>
                  <a:gd name="connsiteX1005" fmla="*/ 544035 w 5076588"/>
                  <a:gd name="connsiteY1005" fmla="*/ 3210009 h 4289927"/>
                  <a:gd name="connsiteX1006" fmla="*/ 539600 w 5076588"/>
                  <a:gd name="connsiteY1006" fmla="*/ 3214552 h 4289927"/>
                  <a:gd name="connsiteX1007" fmla="*/ 541925 w 5076588"/>
                  <a:gd name="connsiteY1007" fmla="*/ 3227749 h 4289927"/>
                  <a:gd name="connsiteX1008" fmla="*/ 546036 w 5076588"/>
                  <a:gd name="connsiteY1008" fmla="*/ 3241757 h 4289927"/>
                  <a:gd name="connsiteX1009" fmla="*/ 546090 w 5076588"/>
                  <a:gd name="connsiteY1009" fmla="*/ 3242460 h 4289927"/>
                  <a:gd name="connsiteX1010" fmla="*/ 558854 w 5076588"/>
                  <a:gd name="connsiteY1010" fmla="*/ 3255495 h 4289927"/>
                  <a:gd name="connsiteX1011" fmla="*/ 562910 w 5076588"/>
                  <a:gd name="connsiteY1011" fmla="*/ 3255982 h 4289927"/>
                  <a:gd name="connsiteX1012" fmla="*/ 583733 w 5076588"/>
                  <a:gd name="connsiteY1012" fmla="*/ 3257604 h 4289927"/>
                  <a:gd name="connsiteX1013" fmla="*/ 591954 w 5076588"/>
                  <a:gd name="connsiteY1013" fmla="*/ 3257496 h 4289927"/>
                  <a:gd name="connsiteX1014" fmla="*/ 593847 w 5076588"/>
                  <a:gd name="connsiteY1014" fmla="*/ 3257496 h 4289927"/>
                  <a:gd name="connsiteX1015" fmla="*/ 615211 w 5076588"/>
                  <a:gd name="connsiteY1015" fmla="*/ 3261606 h 4289927"/>
                  <a:gd name="connsiteX1016" fmla="*/ 630355 w 5076588"/>
                  <a:gd name="connsiteY1016" fmla="*/ 3279887 h 4289927"/>
                  <a:gd name="connsiteX1017" fmla="*/ 633005 w 5076588"/>
                  <a:gd name="connsiteY1017" fmla="*/ 3298763 h 4289927"/>
                  <a:gd name="connsiteX1018" fmla="*/ 635871 w 5076588"/>
                  <a:gd name="connsiteY1018" fmla="*/ 3313907 h 4289927"/>
                  <a:gd name="connsiteX1019" fmla="*/ 639765 w 5076588"/>
                  <a:gd name="connsiteY1019" fmla="*/ 3330132 h 4289927"/>
                  <a:gd name="connsiteX1020" fmla="*/ 648365 w 5076588"/>
                  <a:gd name="connsiteY1020" fmla="*/ 3345871 h 4289927"/>
                  <a:gd name="connsiteX1021" fmla="*/ 656045 w 5076588"/>
                  <a:gd name="connsiteY1021" fmla="*/ 3346899 h 4289927"/>
                  <a:gd name="connsiteX1022" fmla="*/ 667890 w 5076588"/>
                  <a:gd name="connsiteY1022" fmla="*/ 3344952 h 4289927"/>
                  <a:gd name="connsiteX1023" fmla="*/ 680600 w 5076588"/>
                  <a:gd name="connsiteY1023" fmla="*/ 3342842 h 4289927"/>
                  <a:gd name="connsiteX1024" fmla="*/ 683899 w 5076588"/>
                  <a:gd name="connsiteY1024" fmla="*/ 3343005 h 4289927"/>
                  <a:gd name="connsiteX1025" fmla="*/ 698989 w 5076588"/>
                  <a:gd name="connsiteY1025" fmla="*/ 3348413 h 4289927"/>
                  <a:gd name="connsiteX1026" fmla="*/ 718459 w 5076588"/>
                  <a:gd name="connsiteY1026" fmla="*/ 3353984 h 4289927"/>
                  <a:gd name="connsiteX1027" fmla="*/ 749937 w 5076588"/>
                  <a:gd name="connsiteY1027" fmla="*/ 3346791 h 4289927"/>
                  <a:gd name="connsiteX1028" fmla="*/ 781523 w 5076588"/>
                  <a:gd name="connsiteY1028" fmla="*/ 3339651 h 4289927"/>
                  <a:gd name="connsiteX1029" fmla="*/ 808565 w 5076588"/>
                  <a:gd name="connsiteY1029" fmla="*/ 3355877 h 4289927"/>
                  <a:gd name="connsiteX1030" fmla="*/ 815813 w 5076588"/>
                  <a:gd name="connsiteY1030" fmla="*/ 3364368 h 4289927"/>
                  <a:gd name="connsiteX1031" fmla="*/ 825007 w 5076588"/>
                  <a:gd name="connsiteY1031" fmla="*/ 3376537 h 4289927"/>
                  <a:gd name="connsiteX1032" fmla="*/ 839069 w 5076588"/>
                  <a:gd name="connsiteY1032" fmla="*/ 3388436 h 4289927"/>
                  <a:gd name="connsiteX1033" fmla="*/ 847074 w 5076588"/>
                  <a:gd name="connsiteY1033" fmla="*/ 3389680 h 4289927"/>
                  <a:gd name="connsiteX1034" fmla="*/ 858323 w 5076588"/>
                  <a:gd name="connsiteY1034" fmla="*/ 3387841 h 4289927"/>
                  <a:gd name="connsiteX1035" fmla="*/ 873413 w 5076588"/>
                  <a:gd name="connsiteY1035" fmla="*/ 3385516 h 4289927"/>
                  <a:gd name="connsiteX1036" fmla="*/ 876280 w 5076588"/>
                  <a:gd name="connsiteY1036" fmla="*/ 3385624 h 4289927"/>
                  <a:gd name="connsiteX1037" fmla="*/ 897535 w 5076588"/>
                  <a:gd name="connsiteY1037" fmla="*/ 3393304 h 4289927"/>
                  <a:gd name="connsiteX1038" fmla="*/ 912138 w 5076588"/>
                  <a:gd name="connsiteY1038" fmla="*/ 3400173 h 4289927"/>
                  <a:gd name="connsiteX1039" fmla="*/ 925876 w 5076588"/>
                  <a:gd name="connsiteY1039" fmla="*/ 3402390 h 4289927"/>
                  <a:gd name="connsiteX1040" fmla="*/ 927499 w 5076588"/>
                  <a:gd name="connsiteY1040" fmla="*/ 3402390 h 4289927"/>
                  <a:gd name="connsiteX1041" fmla="*/ 929391 w 5076588"/>
                  <a:gd name="connsiteY1041" fmla="*/ 3402336 h 4289927"/>
                  <a:gd name="connsiteX1042" fmla="*/ 941723 w 5076588"/>
                  <a:gd name="connsiteY1042" fmla="*/ 3404229 h 4289927"/>
                  <a:gd name="connsiteX1043" fmla="*/ 959030 w 5076588"/>
                  <a:gd name="connsiteY1043" fmla="*/ 3419265 h 4289927"/>
                  <a:gd name="connsiteX1044" fmla="*/ 974931 w 5076588"/>
                  <a:gd name="connsiteY1044" fmla="*/ 3432408 h 4289927"/>
                  <a:gd name="connsiteX1045" fmla="*/ 976067 w 5076588"/>
                  <a:gd name="connsiteY1045" fmla="*/ 3432408 h 4289927"/>
                  <a:gd name="connsiteX1046" fmla="*/ 987209 w 5076588"/>
                  <a:gd name="connsiteY1046" fmla="*/ 3430406 h 4289927"/>
                  <a:gd name="connsiteX1047" fmla="*/ 996511 w 5076588"/>
                  <a:gd name="connsiteY1047" fmla="*/ 3428513 h 4289927"/>
                  <a:gd name="connsiteX1048" fmla="*/ 1008139 w 5076588"/>
                  <a:gd name="connsiteY1048" fmla="*/ 3435923 h 4289927"/>
                  <a:gd name="connsiteX1049" fmla="*/ 1014197 w 5076588"/>
                  <a:gd name="connsiteY1049" fmla="*/ 3455934 h 4289927"/>
                  <a:gd name="connsiteX1050" fmla="*/ 1011871 w 5076588"/>
                  <a:gd name="connsiteY1050" fmla="*/ 3473080 h 4289927"/>
                  <a:gd name="connsiteX1051" fmla="*/ 996673 w 5076588"/>
                  <a:gd name="connsiteY1051" fmla="*/ 3488602 h 4289927"/>
                  <a:gd name="connsiteX1052" fmla="*/ 987154 w 5076588"/>
                  <a:gd name="connsiteY1052" fmla="*/ 3496390 h 4289927"/>
                  <a:gd name="connsiteX1053" fmla="*/ 990021 w 5076588"/>
                  <a:gd name="connsiteY1053" fmla="*/ 3502285 h 4289927"/>
                  <a:gd name="connsiteX1054" fmla="*/ 997052 w 5076588"/>
                  <a:gd name="connsiteY1054" fmla="*/ 3512399 h 4289927"/>
                  <a:gd name="connsiteX1055" fmla="*/ 988074 w 5076588"/>
                  <a:gd name="connsiteY1055" fmla="*/ 3529598 h 4289927"/>
                  <a:gd name="connsiteX1056" fmla="*/ 988074 w 5076588"/>
                  <a:gd name="connsiteY1056" fmla="*/ 3529653 h 4289927"/>
                  <a:gd name="connsiteX1057" fmla="*/ 983747 w 5076588"/>
                  <a:gd name="connsiteY1057" fmla="*/ 3531708 h 4289927"/>
                  <a:gd name="connsiteX1058" fmla="*/ 975580 w 5076588"/>
                  <a:gd name="connsiteY1058" fmla="*/ 3536413 h 4289927"/>
                  <a:gd name="connsiteX1059" fmla="*/ 980069 w 5076588"/>
                  <a:gd name="connsiteY1059" fmla="*/ 3545770 h 4289927"/>
                  <a:gd name="connsiteX1060" fmla="*/ 983585 w 5076588"/>
                  <a:gd name="connsiteY1060" fmla="*/ 3549231 h 4289927"/>
                  <a:gd name="connsiteX1061" fmla="*/ 993158 w 5076588"/>
                  <a:gd name="connsiteY1061" fmla="*/ 3562320 h 4289927"/>
                  <a:gd name="connsiteX1062" fmla="*/ 993807 w 5076588"/>
                  <a:gd name="connsiteY1062" fmla="*/ 3577464 h 4289927"/>
                  <a:gd name="connsiteX1063" fmla="*/ 993753 w 5076588"/>
                  <a:gd name="connsiteY1063" fmla="*/ 3578059 h 4289927"/>
                  <a:gd name="connsiteX1064" fmla="*/ 984288 w 5076588"/>
                  <a:gd name="connsiteY1064" fmla="*/ 3609861 h 4289927"/>
                  <a:gd name="connsiteX1065" fmla="*/ 982882 w 5076588"/>
                  <a:gd name="connsiteY1065" fmla="*/ 3612024 h 4289927"/>
                  <a:gd name="connsiteX1066" fmla="*/ 960815 w 5076588"/>
                  <a:gd name="connsiteY1066" fmla="*/ 3627439 h 4289927"/>
                  <a:gd name="connsiteX1067" fmla="*/ 940695 w 5076588"/>
                  <a:gd name="connsiteY1067" fmla="*/ 3626195 h 4289927"/>
                  <a:gd name="connsiteX1068" fmla="*/ 919764 w 5076588"/>
                  <a:gd name="connsiteY1068" fmla="*/ 3624896 h 4289927"/>
                  <a:gd name="connsiteX1069" fmla="*/ 917276 w 5076588"/>
                  <a:gd name="connsiteY1069" fmla="*/ 3625005 h 4289927"/>
                  <a:gd name="connsiteX1070" fmla="*/ 886610 w 5076588"/>
                  <a:gd name="connsiteY1070" fmla="*/ 3635984 h 4289927"/>
                  <a:gd name="connsiteX1071" fmla="*/ 871791 w 5076588"/>
                  <a:gd name="connsiteY1071" fmla="*/ 3648424 h 4289927"/>
                  <a:gd name="connsiteX1072" fmla="*/ 854700 w 5076588"/>
                  <a:gd name="connsiteY1072" fmla="*/ 3693585 h 4289927"/>
                  <a:gd name="connsiteX1073" fmla="*/ 871304 w 5076588"/>
                  <a:gd name="connsiteY1073" fmla="*/ 3689528 h 4289927"/>
                  <a:gd name="connsiteX1074" fmla="*/ 881688 w 5076588"/>
                  <a:gd name="connsiteY1074" fmla="*/ 3687149 h 4289927"/>
                  <a:gd name="connsiteX1075" fmla="*/ 892181 w 5076588"/>
                  <a:gd name="connsiteY1075" fmla="*/ 3689204 h 4289927"/>
                  <a:gd name="connsiteX1076" fmla="*/ 901916 w 5076588"/>
                  <a:gd name="connsiteY1076" fmla="*/ 3691313 h 4289927"/>
                  <a:gd name="connsiteX1077" fmla="*/ 905702 w 5076588"/>
                  <a:gd name="connsiteY1077" fmla="*/ 3689204 h 4289927"/>
                  <a:gd name="connsiteX1078" fmla="*/ 918520 w 5076588"/>
                  <a:gd name="connsiteY1078" fmla="*/ 3686067 h 4289927"/>
                  <a:gd name="connsiteX1079" fmla="*/ 927931 w 5076588"/>
                  <a:gd name="connsiteY1079" fmla="*/ 3686175 h 4289927"/>
                  <a:gd name="connsiteX1080" fmla="*/ 941128 w 5076588"/>
                  <a:gd name="connsiteY1080" fmla="*/ 3696235 h 4289927"/>
                  <a:gd name="connsiteX1081" fmla="*/ 920035 w 5076588"/>
                  <a:gd name="connsiteY1081" fmla="*/ 3713759 h 4289927"/>
                  <a:gd name="connsiteX1082" fmla="*/ 888503 w 5076588"/>
                  <a:gd name="connsiteY1082" fmla="*/ 3726144 h 4289927"/>
                  <a:gd name="connsiteX1083" fmla="*/ 875631 w 5076588"/>
                  <a:gd name="connsiteY1083" fmla="*/ 3730471 h 4289927"/>
                  <a:gd name="connsiteX1084" fmla="*/ 875955 w 5076588"/>
                  <a:gd name="connsiteY1084" fmla="*/ 3744804 h 4289927"/>
                  <a:gd name="connsiteX1085" fmla="*/ 870601 w 5076588"/>
                  <a:gd name="connsiteY1085" fmla="*/ 3746210 h 4289927"/>
                  <a:gd name="connsiteX1086" fmla="*/ 863840 w 5076588"/>
                  <a:gd name="connsiteY1086" fmla="*/ 3745723 h 4289927"/>
                  <a:gd name="connsiteX1087" fmla="*/ 855836 w 5076588"/>
                  <a:gd name="connsiteY1087" fmla="*/ 3745236 h 4289927"/>
                  <a:gd name="connsiteX1088" fmla="*/ 851834 w 5076588"/>
                  <a:gd name="connsiteY1088" fmla="*/ 3745398 h 4289927"/>
                  <a:gd name="connsiteX1089" fmla="*/ 838474 w 5076588"/>
                  <a:gd name="connsiteY1089" fmla="*/ 3747237 h 4289927"/>
                  <a:gd name="connsiteX1090" fmla="*/ 835716 w 5076588"/>
                  <a:gd name="connsiteY1090" fmla="*/ 3747075 h 4289927"/>
                  <a:gd name="connsiteX1091" fmla="*/ 822465 w 5076588"/>
                  <a:gd name="connsiteY1091" fmla="*/ 3745453 h 4289927"/>
                  <a:gd name="connsiteX1092" fmla="*/ 818625 w 5076588"/>
                  <a:gd name="connsiteY1092" fmla="*/ 3745723 h 4289927"/>
                  <a:gd name="connsiteX1093" fmla="*/ 820897 w 5076588"/>
                  <a:gd name="connsiteY1093" fmla="*/ 3757730 h 4289927"/>
                  <a:gd name="connsiteX1094" fmla="*/ 842422 w 5076588"/>
                  <a:gd name="connsiteY1094" fmla="*/ 3776119 h 4289927"/>
                  <a:gd name="connsiteX1095" fmla="*/ 867518 w 5076588"/>
                  <a:gd name="connsiteY1095" fmla="*/ 3791804 h 4289927"/>
                  <a:gd name="connsiteX1096" fmla="*/ 882986 w 5076588"/>
                  <a:gd name="connsiteY1096" fmla="*/ 3806515 h 4289927"/>
                  <a:gd name="connsiteX1097" fmla="*/ 881364 w 5076588"/>
                  <a:gd name="connsiteY1097" fmla="*/ 3809922 h 4289927"/>
                  <a:gd name="connsiteX1098" fmla="*/ 872710 w 5076588"/>
                  <a:gd name="connsiteY1098" fmla="*/ 3807488 h 4289927"/>
                  <a:gd name="connsiteX1099" fmla="*/ 858648 w 5076588"/>
                  <a:gd name="connsiteY1099" fmla="*/ 3803810 h 4289927"/>
                  <a:gd name="connsiteX1100" fmla="*/ 857945 w 5076588"/>
                  <a:gd name="connsiteY1100" fmla="*/ 3803810 h 4289927"/>
                  <a:gd name="connsiteX1101" fmla="*/ 851834 w 5076588"/>
                  <a:gd name="connsiteY1101" fmla="*/ 3817224 h 4289927"/>
                  <a:gd name="connsiteX1102" fmla="*/ 843721 w 5076588"/>
                  <a:gd name="connsiteY1102" fmla="*/ 3827770 h 4289927"/>
                  <a:gd name="connsiteX1103" fmla="*/ 842206 w 5076588"/>
                  <a:gd name="connsiteY1103" fmla="*/ 3827554 h 4289927"/>
                  <a:gd name="connsiteX1104" fmla="*/ 834688 w 5076588"/>
                  <a:gd name="connsiteY1104" fmla="*/ 3821334 h 4289927"/>
                  <a:gd name="connsiteX1105" fmla="*/ 830956 w 5076588"/>
                  <a:gd name="connsiteY1105" fmla="*/ 3823876 h 4289927"/>
                  <a:gd name="connsiteX1106" fmla="*/ 819058 w 5076588"/>
                  <a:gd name="connsiteY1106" fmla="*/ 3839561 h 4289927"/>
                  <a:gd name="connsiteX1107" fmla="*/ 808133 w 5076588"/>
                  <a:gd name="connsiteY1107" fmla="*/ 3854272 h 4289927"/>
                  <a:gd name="connsiteX1108" fmla="*/ 818733 w 5076588"/>
                  <a:gd name="connsiteY1108" fmla="*/ 3872282 h 4289927"/>
                  <a:gd name="connsiteX1109" fmla="*/ 815488 w 5076588"/>
                  <a:gd name="connsiteY1109" fmla="*/ 3885317 h 4289927"/>
                  <a:gd name="connsiteX1110" fmla="*/ 811215 w 5076588"/>
                  <a:gd name="connsiteY1110" fmla="*/ 3888778 h 4289927"/>
                  <a:gd name="connsiteX1111" fmla="*/ 794287 w 5076588"/>
                  <a:gd name="connsiteY1111" fmla="*/ 3884938 h 4289927"/>
                  <a:gd name="connsiteX1112" fmla="*/ 777250 w 5076588"/>
                  <a:gd name="connsiteY1112" fmla="*/ 3881639 h 4289927"/>
                  <a:gd name="connsiteX1113" fmla="*/ 766379 w 5076588"/>
                  <a:gd name="connsiteY1113" fmla="*/ 3879422 h 4289927"/>
                  <a:gd name="connsiteX1114" fmla="*/ 756643 w 5076588"/>
                  <a:gd name="connsiteY1114" fmla="*/ 3880611 h 4289927"/>
                  <a:gd name="connsiteX1115" fmla="*/ 740202 w 5076588"/>
                  <a:gd name="connsiteY1115" fmla="*/ 3888616 h 4289927"/>
                  <a:gd name="connsiteX1116" fmla="*/ 730574 w 5076588"/>
                  <a:gd name="connsiteY1116" fmla="*/ 3898297 h 4289927"/>
                  <a:gd name="connsiteX1117" fmla="*/ 750207 w 5076588"/>
                  <a:gd name="connsiteY1117" fmla="*/ 3910629 h 4289927"/>
                  <a:gd name="connsiteX1118" fmla="*/ 766920 w 5076588"/>
                  <a:gd name="connsiteY1118" fmla="*/ 3918309 h 4289927"/>
                  <a:gd name="connsiteX1119" fmla="*/ 784281 w 5076588"/>
                  <a:gd name="connsiteY1119" fmla="*/ 3942052 h 4289927"/>
                  <a:gd name="connsiteX1120" fmla="*/ 795909 w 5076588"/>
                  <a:gd name="connsiteY1120" fmla="*/ 3947839 h 4289927"/>
                  <a:gd name="connsiteX1121" fmla="*/ 814515 w 5076588"/>
                  <a:gd name="connsiteY1121" fmla="*/ 3946379 h 4289927"/>
                  <a:gd name="connsiteX1122" fmla="*/ 831876 w 5076588"/>
                  <a:gd name="connsiteY1122" fmla="*/ 3956385 h 4289927"/>
                  <a:gd name="connsiteX1123" fmla="*/ 843558 w 5076588"/>
                  <a:gd name="connsiteY1123" fmla="*/ 3974341 h 4289927"/>
                  <a:gd name="connsiteX1124" fmla="*/ 874441 w 5076588"/>
                  <a:gd name="connsiteY1124" fmla="*/ 3982021 h 4289927"/>
                  <a:gd name="connsiteX1125" fmla="*/ 900510 w 5076588"/>
                  <a:gd name="connsiteY1125" fmla="*/ 3995705 h 4289927"/>
                  <a:gd name="connsiteX1126" fmla="*/ 926254 w 5076588"/>
                  <a:gd name="connsiteY1126" fmla="*/ 4017068 h 4289927"/>
                  <a:gd name="connsiteX1127" fmla="*/ 978393 w 5076588"/>
                  <a:gd name="connsiteY1127" fmla="*/ 4064176 h 4289927"/>
                  <a:gd name="connsiteX1128" fmla="*/ 990454 w 5076588"/>
                  <a:gd name="connsiteY1128" fmla="*/ 4074399 h 4289927"/>
                  <a:gd name="connsiteX1129" fmla="*/ 1004245 w 5076588"/>
                  <a:gd name="connsiteY1129" fmla="*/ 4058552 h 4289927"/>
                  <a:gd name="connsiteX1130" fmla="*/ 1017064 w 5076588"/>
                  <a:gd name="connsiteY1130" fmla="*/ 4055739 h 4289927"/>
                  <a:gd name="connsiteX1131" fmla="*/ 1033397 w 5076588"/>
                  <a:gd name="connsiteY1131" fmla="*/ 4057956 h 4289927"/>
                  <a:gd name="connsiteX1132" fmla="*/ 1040266 w 5076588"/>
                  <a:gd name="connsiteY1132" fmla="*/ 4059201 h 4289927"/>
                  <a:gd name="connsiteX1133" fmla="*/ 1045134 w 5076588"/>
                  <a:gd name="connsiteY1133" fmla="*/ 4059687 h 4289927"/>
                  <a:gd name="connsiteX1134" fmla="*/ 1050813 w 5076588"/>
                  <a:gd name="connsiteY1134" fmla="*/ 4058822 h 4289927"/>
                  <a:gd name="connsiteX1135" fmla="*/ 1056762 w 5076588"/>
                  <a:gd name="connsiteY1135" fmla="*/ 4057794 h 4289927"/>
                  <a:gd name="connsiteX1136" fmla="*/ 1074123 w 5076588"/>
                  <a:gd name="connsiteY1136" fmla="*/ 4064555 h 4289927"/>
                  <a:gd name="connsiteX1137" fmla="*/ 1084075 w 5076588"/>
                  <a:gd name="connsiteY1137" fmla="*/ 4070721 h 4289927"/>
                  <a:gd name="connsiteX1138" fmla="*/ 1133725 w 5076588"/>
                  <a:gd name="connsiteY1138" fmla="*/ 4091165 h 4289927"/>
                  <a:gd name="connsiteX1139" fmla="*/ 1151033 w 5076588"/>
                  <a:gd name="connsiteY1139" fmla="*/ 4091760 h 4289927"/>
                  <a:gd name="connsiteX1140" fmla="*/ 1187486 w 5076588"/>
                  <a:gd name="connsiteY1140" fmla="*/ 4090516 h 4289927"/>
                  <a:gd name="connsiteX1141" fmla="*/ 1204847 w 5076588"/>
                  <a:gd name="connsiteY1141" fmla="*/ 4089813 h 4289927"/>
                  <a:gd name="connsiteX1142" fmla="*/ 1206578 w 5076588"/>
                  <a:gd name="connsiteY1142" fmla="*/ 4089867 h 4289927"/>
                  <a:gd name="connsiteX1143" fmla="*/ 1227726 w 5076588"/>
                  <a:gd name="connsiteY1143" fmla="*/ 4100468 h 4289927"/>
                  <a:gd name="connsiteX1144" fmla="*/ 1243140 w 5076588"/>
                  <a:gd name="connsiteY1144" fmla="*/ 4111609 h 4289927"/>
                  <a:gd name="connsiteX1145" fmla="*/ 1262502 w 5076588"/>
                  <a:gd name="connsiteY1145" fmla="*/ 4119451 h 4289927"/>
                  <a:gd name="connsiteX1146" fmla="*/ 1280837 w 5076588"/>
                  <a:gd name="connsiteY1146" fmla="*/ 4125347 h 4289927"/>
                  <a:gd name="connsiteX1147" fmla="*/ 1298252 w 5076588"/>
                  <a:gd name="connsiteY1147" fmla="*/ 4142924 h 4289927"/>
                  <a:gd name="connsiteX1148" fmla="*/ 1302471 w 5076588"/>
                  <a:gd name="connsiteY1148" fmla="*/ 4149090 h 4289927"/>
                  <a:gd name="connsiteX1149" fmla="*/ 1317615 w 5076588"/>
                  <a:gd name="connsiteY1149" fmla="*/ 4154120 h 4289927"/>
                  <a:gd name="connsiteX1150" fmla="*/ 1318913 w 5076588"/>
                  <a:gd name="connsiteY1150" fmla="*/ 4154174 h 4289927"/>
                  <a:gd name="connsiteX1151" fmla="*/ 1332056 w 5076588"/>
                  <a:gd name="connsiteY1151" fmla="*/ 4150659 h 4289927"/>
                  <a:gd name="connsiteX1152" fmla="*/ 1339898 w 5076588"/>
                  <a:gd name="connsiteY1152" fmla="*/ 4145250 h 4289927"/>
                  <a:gd name="connsiteX1153" fmla="*/ 1353960 w 5076588"/>
                  <a:gd name="connsiteY1153" fmla="*/ 4138706 h 4289927"/>
                  <a:gd name="connsiteX1154" fmla="*/ 1363804 w 5076588"/>
                  <a:gd name="connsiteY1154" fmla="*/ 4141032 h 4289927"/>
                  <a:gd name="connsiteX1155" fmla="*/ 1381652 w 5076588"/>
                  <a:gd name="connsiteY1155" fmla="*/ 4145088 h 4289927"/>
                  <a:gd name="connsiteX1156" fmla="*/ 1389494 w 5076588"/>
                  <a:gd name="connsiteY1156" fmla="*/ 4144817 h 4289927"/>
                  <a:gd name="connsiteX1157" fmla="*/ 1392144 w 5076588"/>
                  <a:gd name="connsiteY1157" fmla="*/ 4144709 h 4289927"/>
                  <a:gd name="connsiteX1158" fmla="*/ 1394037 w 5076588"/>
                  <a:gd name="connsiteY1158" fmla="*/ 4144655 h 4289927"/>
                  <a:gd name="connsiteX1159" fmla="*/ 1421242 w 5076588"/>
                  <a:gd name="connsiteY1159" fmla="*/ 4150118 h 4289927"/>
                  <a:gd name="connsiteX1160" fmla="*/ 1445202 w 5076588"/>
                  <a:gd name="connsiteY1160" fmla="*/ 4163909 h 4289927"/>
                  <a:gd name="connsiteX1161" fmla="*/ 1449637 w 5076588"/>
                  <a:gd name="connsiteY1161" fmla="*/ 4186084 h 4289927"/>
                  <a:gd name="connsiteX1162" fmla="*/ 1449312 w 5076588"/>
                  <a:gd name="connsiteY1162" fmla="*/ 4194792 h 4289927"/>
                  <a:gd name="connsiteX1163" fmla="*/ 1468999 w 5076588"/>
                  <a:gd name="connsiteY1163" fmla="*/ 4206799 h 4289927"/>
                  <a:gd name="connsiteX1164" fmla="*/ 1507238 w 5076588"/>
                  <a:gd name="connsiteY1164" fmla="*/ 4219347 h 4289927"/>
                  <a:gd name="connsiteX1165" fmla="*/ 1528547 w 5076588"/>
                  <a:gd name="connsiteY1165" fmla="*/ 4224052 h 4289927"/>
                  <a:gd name="connsiteX1166" fmla="*/ 1545584 w 5076588"/>
                  <a:gd name="connsiteY1166" fmla="*/ 4235248 h 4289927"/>
                  <a:gd name="connsiteX1167" fmla="*/ 1576575 w 5076588"/>
                  <a:gd name="connsiteY1167" fmla="*/ 4268186 h 4289927"/>
                  <a:gd name="connsiteX1168" fmla="*/ 1596208 w 5076588"/>
                  <a:gd name="connsiteY1168" fmla="*/ 4284033 h 4289927"/>
                  <a:gd name="connsiteX1169" fmla="*/ 1601129 w 5076588"/>
                  <a:gd name="connsiteY1169" fmla="*/ 4286088 h 4289927"/>
                  <a:gd name="connsiteX1170" fmla="*/ 1613786 w 5076588"/>
                  <a:gd name="connsiteY1170" fmla="*/ 4289928 h 4289927"/>
                  <a:gd name="connsiteX1171" fmla="*/ 1618220 w 5076588"/>
                  <a:gd name="connsiteY1171" fmla="*/ 4288900 h 4289927"/>
                  <a:gd name="connsiteX1172" fmla="*/ 1643478 w 5076588"/>
                  <a:gd name="connsiteY1172" fmla="*/ 4263643 h 4289927"/>
                  <a:gd name="connsiteX1173" fmla="*/ 1671440 w 5076588"/>
                  <a:gd name="connsiteY1173" fmla="*/ 4235032 h 4289927"/>
                  <a:gd name="connsiteX1174" fmla="*/ 1666951 w 5076588"/>
                  <a:gd name="connsiteY1174" fmla="*/ 4229894 h 4289927"/>
                  <a:gd name="connsiteX1175" fmla="*/ 1645047 w 5076588"/>
                  <a:gd name="connsiteY1175" fmla="*/ 4195171 h 4289927"/>
                  <a:gd name="connsiteX1176" fmla="*/ 1627685 w 5076588"/>
                  <a:gd name="connsiteY1176" fmla="*/ 4164450 h 4289927"/>
                  <a:gd name="connsiteX1177" fmla="*/ 1613839 w 5076588"/>
                  <a:gd name="connsiteY1177" fmla="*/ 4146440 h 4289927"/>
                  <a:gd name="connsiteX1178" fmla="*/ 1598371 w 5076588"/>
                  <a:gd name="connsiteY1178" fmla="*/ 4127402 h 4289927"/>
                  <a:gd name="connsiteX1179" fmla="*/ 1600643 w 5076588"/>
                  <a:gd name="connsiteY1179" fmla="*/ 4106038 h 4289927"/>
                  <a:gd name="connsiteX1180" fmla="*/ 1609188 w 5076588"/>
                  <a:gd name="connsiteY1180" fmla="*/ 4060823 h 4289927"/>
                  <a:gd name="connsiteX1181" fmla="*/ 1610486 w 5076588"/>
                  <a:gd name="connsiteY1181" fmla="*/ 4037783 h 4289927"/>
                  <a:gd name="connsiteX1182" fmla="*/ 1607025 w 5076588"/>
                  <a:gd name="connsiteY1182" fmla="*/ 4034375 h 4289927"/>
                  <a:gd name="connsiteX1183" fmla="*/ 1596640 w 5076588"/>
                  <a:gd name="connsiteY1183" fmla="*/ 4047788 h 4289927"/>
                  <a:gd name="connsiteX1184" fmla="*/ 1587338 w 5076588"/>
                  <a:gd name="connsiteY1184" fmla="*/ 4066827 h 4289927"/>
                  <a:gd name="connsiteX1185" fmla="*/ 1585391 w 5076588"/>
                  <a:gd name="connsiteY1185" fmla="*/ 4067368 h 4289927"/>
                  <a:gd name="connsiteX1186" fmla="*/ 1580902 w 5076588"/>
                  <a:gd name="connsiteY1186" fmla="*/ 4057145 h 4289927"/>
                  <a:gd name="connsiteX1187" fmla="*/ 1588311 w 5076588"/>
                  <a:gd name="connsiteY1187" fmla="*/ 4030806 h 4289927"/>
                  <a:gd name="connsiteX1188" fmla="*/ 1578035 w 5076588"/>
                  <a:gd name="connsiteY1188" fmla="*/ 4007387 h 4289927"/>
                  <a:gd name="connsiteX1189" fmla="*/ 1562621 w 5076588"/>
                  <a:gd name="connsiteY1189" fmla="*/ 3987700 h 4289927"/>
                  <a:gd name="connsiteX1190" fmla="*/ 1537201 w 5076588"/>
                  <a:gd name="connsiteY1190" fmla="*/ 3979317 h 4289927"/>
                  <a:gd name="connsiteX1191" fmla="*/ 1525626 w 5076588"/>
                  <a:gd name="connsiteY1191" fmla="*/ 3965633 h 4289927"/>
                  <a:gd name="connsiteX1192" fmla="*/ 1552669 w 5076588"/>
                  <a:gd name="connsiteY1192" fmla="*/ 3936265 h 4289927"/>
                  <a:gd name="connsiteX1193" fmla="*/ 1572302 w 5076588"/>
                  <a:gd name="connsiteY1193" fmla="*/ 3910574 h 4289927"/>
                  <a:gd name="connsiteX1194" fmla="*/ 1582957 w 5076588"/>
                  <a:gd name="connsiteY1194" fmla="*/ 3886885 h 4289927"/>
                  <a:gd name="connsiteX1195" fmla="*/ 1585337 w 5076588"/>
                  <a:gd name="connsiteY1195" fmla="*/ 3855678 h 4289927"/>
                  <a:gd name="connsiteX1196" fmla="*/ 1588744 w 5076588"/>
                  <a:gd name="connsiteY1196" fmla="*/ 3853136 h 4289927"/>
                  <a:gd name="connsiteX1197" fmla="*/ 1592314 w 5076588"/>
                  <a:gd name="connsiteY1197" fmla="*/ 3854542 h 4289927"/>
                  <a:gd name="connsiteX1198" fmla="*/ 1595451 w 5076588"/>
                  <a:gd name="connsiteY1198" fmla="*/ 3855894 h 4289927"/>
                  <a:gd name="connsiteX1199" fmla="*/ 1596911 w 5076588"/>
                  <a:gd name="connsiteY1199" fmla="*/ 3855083 h 4289927"/>
                  <a:gd name="connsiteX1200" fmla="*/ 1600805 w 5076588"/>
                  <a:gd name="connsiteY1200" fmla="*/ 3836694 h 4289927"/>
                  <a:gd name="connsiteX1201" fmla="*/ 1604915 w 5076588"/>
                  <a:gd name="connsiteY1201" fmla="*/ 3835072 h 4289927"/>
                  <a:gd name="connsiteX1202" fmla="*/ 1625901 w 5076588"/>
                  <a:gd name="connsiteY1202" fmla="*/ 3843671 h 4289927"/>
                  <a:gd name="connsiteX1203" fmla="*/ 1633472 w 5076588"/>
                  <a:gd name="connsiteY1203" fmla="*/ 3843888 h 4289927"/>
                  <a:gd name="connsiteX1204" fmla="*/ 1656134 w 5076588"/>
                  <a:gd name="connsiteY1204" fmla="*/ 3840696 h 4289927"/>
                  <a:gd name="connsiteX1205" fmla="*/ 1674577 w 5076588"/>
                  <a:gd name="connsiteY1205" fmla="*/ 3821172 h 4289927"/>
                  <a:gd name="connsiteX1206" fmla="*/ 1676362 w 5076588"/>
                  <a:gd name="connsiteY1206" fmla="*/ 3821658 h 4289927"/>
                  <a:gd name="connsiteX1207" fmla="*/ 1689180 w 5076588"/>
                  <a:gd name="connsiteY1207" fmla="*/ 3826959 h 4289927"/>
                  <a:gd name="connsiteX1208" fmla="*/ 1691506 w 5076588"/>
                  <a:gd name="connsiteY1208" fmla="*/ 3825985 h 4289927"/>
                  <a:gd name="connsiteX1209" fmla="*/ 1691830 w 5076588"/>
                  <a:gd name="connsiteY1209" fmla="*/ 3805595 h 4289927"/>
                  <a:gd name="connsiteX1210" fmla="*/ 1697293 w 5076588"/>
                  <a:gd name="connsiteY1210" fmla="*/ 3801917 h 4289927"/>
                  <a:gd name="connsiteX1211" fmla="*/ 1705135 w 5076588"/>
                  <a:gd name="connsiteY1211" fmla="*/ 3803107 h 4289927"/>
                  <a:gd name="connsiteX1212" fmla="*/ 1714492 w 5076588"/>
                  <a:gd name="connsiteY1212" fmla="*/ 3804297 h 4289927"/>
                  <a:gd name="connsiteX1213" fmla="*/ 1715303 w 5076588"/>
                  <a:gd name="connsiteY1213" fmla="*/ 3804297 h 4289927"/>
                  <a:gd name="connsiteX1214" fmla="*/ 1729041 w 5076588"/>
                  <a:gd name="connsiteY1214" fmla="*/ 3789532 h 4289927"/>
                  <a:gd name="connsiteX1215" fmla="*/ 1702377 w 5076588"/>
                  <a:gd name="connsiteY1215" fmla="*/ 3774821 h 4289927"/>
                  <a:gd name="connsiteX1216" fmla="*/ 1688044 w 5076588"/>
                  <a:gd name="connsiteY1216" fmla="*/ 3763192 h 4289927"/>
                  <a:gd name="connsiteX1217" fmla="*/ 1681608 w 5076588"/>
                  <a:gd name="connsiteY1217" fmla="*/ 3746751 h 4289927"/>
                  <a:gd name="connsiteX1218" fmla="*/ 1694913 w 5076588"/>
                  <a:gd name="connsiteY1218" fmla="*/ 3732689 h 4289927"/>
                  <a:gd name="connsiteX1219" fmla="*/ 1701890 w 5076588"/>
                  <a:gd name="connsiteY1219" fmla="*/ 3728578 h 4289927"/>
                  <a:gd name="connsiteX1220" fmla="*/ 1692425 w 5076588"/>
                  <a:gd name="connsiteY1220" fmla="*/ 3712082 h 4289927"/>
                  <a:gd name="connsiteX1221" fmla="*/ 1680472 w 5076588"/>
                  <a:gd name="connsiteY1221" fmla="*/ 3697533 h 4289927"/>
                  <a:gd name="connsiteX1222" fmla="*/ 1664085 w 5076588"/>
                  <a:gd name="connsiteY1222" fmla="*/ 3672005 h 4289927"/>
                  <a:gd name="connsiteX1223" fmla="*/ 1639476 w 5076588"/>
                  <a:gd name="connsiteY1223" fmla="*/ 3640798 h 4289927"/>
                  <a:gd name="connsiteX1224" fmla="*/ 1630281 w 5076588"/>
                  <a:gd name="connsiteY1224" fmla="*/ 3639662 h 4289927"/>
                  <a:gd name="connsiteX1225" fmla="*/ 1612433 w 5076588"/>
                  <a:gd name="connsiteY1225" fmla="*/ 3641230 h 4289927"/>
                  <a:gd name="connsiteX1226" fmla="*/ 1592963 w 5076588"/>
                  <a:gd name="connsiteY1226" fmla="*/ 3642907 h 4289927"/>
                  <a:gd name="connsiteX1227" fmla="*/ 1581551 w 5076588"/>
                  <a:gd name="connsiteY1227" fmla="*/ 3641609 h 4289927"/>
                  <a:gd name="connsiteX1228" fmla="*/ 1560566 w 5076588"/>
                  <a:gd name="connsiteY1228" fmla="*/ 3607589 h 4289927"/>
                  <a:gd name="connsiteX1229" fmla="*/ 1559105 w 5076588"/>
                  <a:gd name="connsiteY1229" fmla="*/ 3600072 h 4289927"/>
                  <a:gd name="connsiteX1230" fmla="*/ 1554075 w 5076588"/>
                  <a:gd name="connsiteY1230" fmla="*/ 3589741 h 4289927"/>
                  <a:gd name="connsiteX1231" fmla="*/ 1542285 w 5076588"/>
                  <a:gd name="connsiteY1231" fmla="*/ 3581682 h 4289927"/>
                  <a:gd name="connsiteX1232" fmla="*/ 1524166 w 5076588"/>
                  <a:gd name="connsiteY1232" fmla="*/ 3570108 h 4289927"/>
                  <a:gd name="connsiteX1233" fmla="*/ 1513890 w 5076588"/>
                  <a:gd name="connsiteY1233" fmla="*/ 3550692 h 4289927"/>
                  <a:gd name="connsiteX1234" fmla="*/ 1530170 w 5076588"/>
                  <a:gd name="connsiteY1234" fmla="*/ 3514509 h 4289927"/>
                  <a:gd name="connsiteX1235" fmla="*/ 1534983 w 5076588"/>
                  <a:gd name="connsiteY1235" fmla="*/ 3508181 h 4289927"/>
                  <a:gd name="connsiteX1236" fmla="*/ 1534983 w 5076588"/>
                  <a:gd name="connsiteY1236" fmla="*/ 3508127 h 4289927"/>
                  <a:gd name="connsiteX1237" fmla="*/ 1536606 w 5076588"/>
                  <a:gd name="connsiteY1237" fmla="*/ 3505639 h 4289927"/>
                  <a:gd name="connsiteX1238" fmla="*/ 1545908 w 5076588"/>
                  <a:gd name="connsiteY1238" fmla="*/ 3482220 h 4289927"/>
                  <a:gd name="connsiteX1239" fmla="*/ 1540392 w 5076588"/>
                  <a:gd name="connsiteY1239" fmla="*/ 3461127 h 4289927"/>
                  <a:gd name="connsiteX1240" fmla="*/ 1543204 w 5076588"/>
                  <a:gd name="connsiteY1240" fmla="*/ 3426675 h 4289927"/>
                  <a:gd name="connsiteX1241" fmla="*/ 1543853 w 5076588"/>
                  <a:gd name="connsiteY1241" fmla="*/ 3422943 h 4289927"/>
                  <a:gd name="connsiteX1242" fmla="*/ 1548775 w 5076588"/>
                  <a:gd name="connsiteY1242" fmla="*/ 3403688 h 4289927"/>
                  <a:gd name="connsiteX1243" fmla="*/ 1556725 w 5076588"/>
                  <a:gd name="connsiteY1243" fmla="*/ 3398117 h 4289927"/>
                  <a:gd name="connsiteX1244" fmla="*/ 1564081 w 5076588"/>
                  <a:gd name="connsiteY1244" fmla="*/ 3394656 h 4289927"/>
                  <a:gd name="connsiteX1245" fmla="*/ 1574303 w 5076588"/>
                  <a:gd name="connsiteY1245" fmla="*/ 3374969 h 4289927"/>
                  <a:gd name="connsiteX1246" fmla="*/ 1574574 w 5076588"/>
                  <a:gd name="connsiteY1246" fmla="*/ 3367667 h 4289927"/>
                  <a:gd name="connsiteX1247" fmla="*/ 1585607 w 5076588"/>
                  <a:gd name="connsiteY1247" fmla="*/ 3350414 h 4289927"/>
                  <a:gd name="connsiteX1248" fmla="*/ 1606592 w 5076588"/>
                  <a:gd name="connsiteY1248" fmla="*/ 3345006 h 4289927"/>
                  <a:gd name="connsiteX1249" fmla="*/ 1608972 w 5076588"/>
                  <a:gd name="connsiteY1249" fmla="*/ 3345060 h 4289927"/>
                  <a:gd name="connsiteX1250" fmla="*/ 1655377 w 5076588"/>
                  <a:gd name="connsiteY1250" fmla="*/ 3386976 h 4289927"/>
                  <a:gd name="connsiteX1251" fmla="*/ 1672576 w 5076588"/>
                  <a:gd name="connsiteY1251" fmla="*/ 3405419 h 4289927"/>
                  <a:gd name="connsiteX1252" fmla="*/ 1672846 w 5076588"/>
                  <a:gd name="connsiteY1252" fmla="*/ 3405473 h 4289927"/>
                  <a:gd name="connsiteX1253" fmla="*/ 1682365 w 5076588"/>
                  <a:gd name="connsiteY1253" fmla="*/ 3400065 h 4289927"/>
                  <a:gd name="connsiteX1254" fmla="*/ 1696103 w 5076588"/>
                  <a:gd name="connsiteY1254" fmla="*/ 3386597 h 4289927"/>
                  <a:gd name="connsiteX1255" fmla="*/ 1691019 w 5076588"/>
                  <a:gd name="connsiteY1255" fmla="*/ 3362421 h 4289927"/>
                  <a:gd name="connsiteX1256" fmla="*/ 1687017 w 5076588"/>
                  <a:gd name="connsiteY1256" fmla="*/ 3353227 h 4289927"/>
                  <a:gd name="connsiteX1257" fmla="*/ 1681067 w 5076588"/>
                  <a:gd name="connsiteY1257" fmla="*/ 3333972 h 4289927"/>
                  <a:gd name="connsiteX1258" fmla="*/ 1684529 w 5076588"/>
                  <a:gd name="connsiteY1258" fmla="*/ 3318991 h 4289927"/>
                  <a:gd name="connsiteX1259" fmla="*/ 1714276 w 5076588"/>
                  <a:gd name="connsiteY1259" fmla="*/ 3305740 h 4289927"/>
                  <a:gd name="connsiteX1260" fmla="*/ 1730988 w 5076588"/>
                  <a:gd name="connsiteY1260" fmla="*/ 3301251 h 4289927"/>
                  <a:gd name="connsiteX1261" fmla="*/ 1738506 w 5076588"/>
                  <a:gd name="connsiteY1261" fmla="*/ 3291624 h 4289927"/>
                  <a:gd name="connsiteX1262" fmla="*/ 1740561 w 5076588"/>
                  <a:gd name="connsiteY1262" fmla="*/ 3284268 h 4289927"/>
                  <a:gd name="connsiteX1263" fmla="*/ 1763115 w 5076588"/>
                  <a:gd name="connsiteY1263" fmla="*/ 3270098 h 4289927"/>
                  <a:gd name="connsiteX1264" fmla="*/ 1785506 w 5076588"/>
                  <a:gd name="connsiteY1264" fmla="*/ 3262472 h 4289927"/>
                  <a:gd name="connsiteX1265" fmla="*/ 1812873 w 5076588"/>
                  <a:gd name="connsiteY1265" fmla="*/ 3240405 h 4289927"/>
                  <a:gd name="connsiteX1266" fmla="*/ 1836724 w 5076588"/>
                  <a:gd name="connsiteY1266" fmla="*/ 3221746 h 4289927"/>
                  <a:gd name="connsiteX1267" fmla="*/ 1845216 w 5076588"/>
                  <a:gd name="connsiteY1267" fmla="*/ 3211416 h 4289927"/>
                  <a:gd name="connsiteX1268" fmla="*/ 1850408 w 5076588"/>
                  <a:gd name="connsiteY1268" fmla="*/ 3200003 h 4289927"/>
                  <a:gd name="connsiteX1269" fmla="*/ 1861279 w 5076588"/>
                  <a:gd name="connsiteY1269" fmla="*/ 3195622 h 4289927"/>
                  <a:gd name="connsiteX1270" fmla="*/ 1886429 w 5076588"/>
                  <a:gd name="connsiteY1270" fmla="*/ 3204006 h 4289927"/>
                  <a:gd name="connsiteX1271" fmla="*/ 1887727 w 5076588"/>
                  <a:gd name="connsiteY1271" fmla="*/ 3204655 h 4289927"/>
                  <a:gd name="connsiteX1272" fmla="*/ 1887727 w 5076588"/>
                  <a:gd name="connsiteY1272" fmla="*/ 3204709 h 4289927"/>
                  <a:gd name="connsiteX1273" fmla="*/ 1898003 w 5076588"/>
                  <a:gd name="connsiteY1273" fmla="*/ 3209468 h 4289927"/>
                  <a:gd name="connsiteX1274" fmla="*/ 1906332 w 5076588"/>
                  <a:gd name="connsiteY1274" fmla="*/ 3213687 h 4289927"/>
                  <a:gd name="connsiteX1275" fmla="*/ 1910443 w 5076588"/>
                  <a:gd name="connsiteY1275" fmla="*/ 3217365 h 4289927"/>
                  <a:gd name="connsiteX1276" fmla="*/ 1923910 w 5076588"/>
                  <a:gd name="connsiteY1276" fmla="*/ 3225640 h 4289927"/>
                  <a:gd name="connsiteX1277" fmla="*/ 1924883 w 5076588"/>
                  <a:gd name="connsiteY1277" fmla="*/ 3225748 h 4289927"/>
                  <a:gd name="connsiteX1278" fmla="*/ 1936836 w 5076588"/>
                  <a:gd name="connsiteY1278" fmla="*/ 3215364 h 4289927"/>
                  <a:gd name="connsiteX1279" fmla="*/ 1942191 w 5076588"/>
                  <a:gd name="connsiteY1279" fmla="*/ 3208333 h 4289927"/>
                  <a:gd name="connsiteX1280" fmla="*/ 1958903 w 5076588"/>
                  <a:gd name="connsiteY1280" fmla="*/ 3197732 h 4289927"/>
                  <a:gd name="connsiteX1281" fmla="*/ 1970315 w 5076588"/>
                  <a:gd name="connsiteY1281" fmla="*/ 3196271 h 4289927"/>
                  <a:gd name="connsiteX1282" fmla="*/ 1980969 w 5076588"/>
                  <a:gd name="connsiteY1282" fmla="*/ 3197245 h 4289927"/>
                  <a:gd name="connsiteX1283" fmla="*/ 1999413 w 5076588"/>
                  <a:gd name="connsiteY1283" fmla="*/ 3214769 h 4289927"/>
                  <a:gd name="connsiteX1284" fmla="*/ 2007688 w 5076588"/>
                  <a:gd name="connsiteY1284" fmla="*/ 3225586 h 4289927"/>
                  <a:gd name="connsiteX1285" fmla="*/ 2015584 w 5076588"/>
                  <a:gd name="connsiteY1285" fmla="*/ 3226613 h 4289927"/>
                  <a:gd name="connsiteX1286" fmla="*/ 2036461 w 5076588"/>
                  <a:gd name="connsiteY1286" fmla="*/ 3224829 h 4289927"/>
                  <a:gd name="connsiteX1287" fmla="*/ 2058690 w 5076588"/>
                  <a:gd name="connsiteY1287" fmla="*/ 3223044 h 4289927"/>
                  <a:gd name="connsiteX1288" fmla="*/ 2070210 w 5076588"/>
                  <a:gd name="connsiteY1288" fmla="*/ 3224504 h 4289927"/>
                  <a:gd name="connsiteX1289" fmla="*/ 2103797 w 5076588"/>
                  <a:gd name="connsiteY1289" fmla="*/ 3252196 h 4289927"/>
                  <a:gd name="connsiteX1290" fmla="*/ 2145983 w 5076588"/>
                  <a:gd name="connsiteY1290" fmla="*/ 3300223 h 4289927"/>
                  <a:gd name="connsiteX1291" fmla="*/ 2154908 w 5076588"/>
                  <a:gd name="connsiteY1291" fmla="*/ 3311365 h 4289927"/>
                  <a:gd name="connsiteX1292" fmla="*/ 2157071 w 5076588"/>
                  <a:gd name="connsiteY1292" fmla="*/ 3312068 h 4289927"/>
                  <a:gd name="connsiteX1293" fmla="*/ 2158694 w 5076588"/>
                  <a:gd name="connsiteY1293" fmla="*/ 3311689 h 4289927"/>
                  <a:gd name="connsiteX1294" fmla="*/ 2159667 w 5076588"/>
                  <a:gd name="connsiteY1294" fmla="*/ 3297519 h 4289927"/>
                  <a:gd name="connsiteX1295" fmla="*/ 2161452 w 5076588"/>
                  <a:gd name="connsiteY1295" fmla="*/ 3283835 h 4289927"/>
                  <a:gd name="connsiteX1296" fmla="*/ 2170863 w 5076588"/>
                  <a:gd name="connsiteY1296" fmla="*/ 3279292 h 4289927"/>
                  <a:gd name="connsiteX1297" fmla="*/ 2176542 w 5076588"/>
                  <a:gd name="connsiteY1297" fmla="*/ 3279941 h 4289927"/>
                  <a:gd name="connsiteX1298" fmla="*/ 2196770 w 5076588"/>
                  <a:gd name="connsiteY1298" fmla="*/ 3287513 h 4289927"/>
                  <a:gd name="connsiteX1299" fmla="*/ 2217484 w 5076588"/>
                  <a:gd name="connsiteY1299" fmla="*/ 3303360 h 4289927"/>
                  <a:gd name="connsiteX1300" fmla="*/ 2247826 w 5076588"/>
                  <a:gd name="connsiteY1300" fmla="*/ 3325535 h 4289927"/>
                  <a:gd name="connsiteX1301" fmla="*/ 2248205 w 5076588"/>
                  <a:gd name="connsiteY1301" fmla="*/ 3325481 h 4289927"/>
                  <a:gd name="connsiteX1302" fmla="*/ 2270325 w 5076588"/>
                  <a:gd name="connsiteY1302" fmla="*/ 3309904 h 4289927"/>
                  <a:gd name="connsiteX1303" fmla="*/ 2286875 w 5076588"/>
                  <a:gd name="connsiteY1303" fmla="*/ 3297195 h 4289927"/>
                  <a:gd name="connsiteX1304" fmla="*/ 2295042 w 5076588"/>
                  <a:gd name="connsiteY1304" fmla="*/ 3288541 h 4289927"/>
                  <a:gd name="connsiteX1305" fmla="*/ 2317055 w 5076588"/>
                  <a:gd name="connsiteY1305" fmla="*/ 3275452 h 4289927"/>
                  <a:gd name="connsiteX1306" fmla="*/ 2334849 w 5076588"/>
                  <a:gd name="connsiteY1306" fmla="*/ 3272910 h 4289927"/>
                  <a:gd name="connsiteX1307" fmla="*/ 2356429 w 5076588"/>
                  <a:gd name="connsiteY1307" fmla="*/ 3270368 h 4289927"/>
                  <a:gd name="connsiteX1308" fmla="*/ 2367841 w 5076588"/>
                  <a:gd name="connsiteY1308" fmla="*/ 3271774 h 4289927"/>
                  <a:gd name="connsiteX1309" fmla="*/ 2385959 w 5076588"/>
                  <a:gd name="connsiteY1309" fmla="*/ 3285242 h 4289927"/>
                  <a:gd name="connsiteX1310" fmla="*/ 2394884 w 5076588"/>
                  <a:gd name="connsiteY1310" fmla="*/ 3292273 h 4289927"/>
                  <a:gd name="connsiteX1311" fmla="*/ 2394938 w 5076588"/>
                  <a:gd name="connsiteY1311" fmla="*/ 3292273 h 4289927"/>
                  <a:gd name="connsiteX1312" fmla="*/ 2400887 w 5076588"/>
                  <a:gd name="connsiteY1312" fmla="*/ 3290326 h 4289927"/>
                  <a:gd name="connsiteX1313" fmla="*/ 2401103 w 5076588"/>
                  <a:gd name="connsiteY1313" fmla="*/ 3289244 h 4289927"/>
                  <a:gd name="connsiteX1314" fmla="*/ 2401103 w 5076588"/>
                  <a:gd name="connsiteY1314" fmla="*/ 3289190 h 4289927"/>
                  <a:gd name="connsiteX1315" fmla="*/ 2405646 w 5076588"/>
                  <a:gd name="connsiteY1315" fmla="*/ 3279833 h 4289927"/>
                  <a:gd name="connsiteX1316" fmla="*/ 2414084 w 5076588"/>
                  <a:gd name="connsiteY1316" fmla="*/ 3271450 h 4289927"/>
                  <a:gd name="connsiteX1317" fmla="*/ 2431770 w 5076588"/>
                  <a:gd name="connsiteY1317" fmla="*/ 3268313 h 4289927"/>
                  <a:gd name="connsiteX1318" fmla="*/ 2434744 w 5076588"/>
                  <a:gd name="connsiteY1318" fmla="*/ 3268259 h 4289927"/>
                  <a:gd name="connsiteX1319" fmla="*/ 2449996 w 5076588"/>
                  <a:gd name="connsiteY1319" fmla="*/ 3269719 h 4289927"/>
                  <a:gd name="connsiteX1320" fmla="*/ 2471955 w 5076588"/>
                  <a:gd name="connsiteY1320" fmla="*/ 3278698 h 4289927"/>
                  <a:gd name="connsiteX1321" fmla="*/ 2484070 w 5076588"/>
                  <a:gd name="connsiteY1321" fmla="*/ 3295031 h 4289927"/>
                  <a:gd name="connsiteX1322" fmla="*/ 2490560 w 5076588"/>
                  <a:gd name="connsiteY1322" fmla="*/ 3304983 h 4289927"/>
                  <a:gd name="connsiteX1323" fmla="*/ 2504785 w 5076588"/>
                  <a:gd name="connsiteY1323" fmla="*/ 3313366 h 4289927"/>
                  <a:gd name="connsiteX1324" fmla="*/ 2520253 w 5076588"/>
                  <a:gd name="connsiteY1324" fmla="*/ 3317693 h 4289927"/>
                  <a:gd name="connsiteX1325" fmla="*/ 2545402 w 5076588"/>
                  <a:gd name="connsiteY1325" fmla="*/ 3325806 h 4289927"/>
                  <a:gd name="connsiteX1326" fmla="*/ 2556977 w 5076588"/>
                  <a:gd name="connsiteY1326" fmla="*/ 3328672 h 4289927"/>
                  <a:gd name="connsiteX1327" fmla="*/ 2559194 w 5076588"/>
                  <a:gd name="connsiteY1327" fmla="*/ 3328564 h 4289927"/>
                  <a:gd name="connsiteX1328" fmla="*/ 2568983 w 5076588"/>
                  <a:gd name="connsiteY1328" fmla="*/ 3324075 h 4289927"/>
                  <a:gd name="connsiteX1329" fmla="*/ 2573635 w 5076588"/>
                  <a:gd name="connsiteY1329" fmla="*/ 3317477 h 4289927"/>
                  <a:gd name="connsiteX1330" fmla="*/ 2593160 w 5076588"/>
                  <a:gd name="connsiteY1330" fmla="*/ 3301143 h 4289927"/>
                  <a:gd name="connsiteX1331" fmla="*/ 2593647 w 5076588"/>
                  <a:gd name="connsiteY1331" fmla="*/ 3301089 h 4289927"/>
                  <a:gd name="connsiteX1332" fmla="*/ 2623123 w 5076588"/>
                  <a:gd name="connsiteY1332" fmla="*/ 3308498 h 4289927"/>
                  <a:gd name="connsiteX1333" fmla="*/ 2645731 w 5076588"/>
                  <a:gd name="connsiteY1333" fmla="*/ 3314610 h 4289927"/>
                  <a:gd name="connsiteX1334" fmla="*/ 2646380 w 5076588"/>
                  <a:gd name="connsiteY1334" fmla="*/ 3314664 h 4289927"/>
                  <a:gd name="connsiteX1335" fmla="*/ 2664336 w 5076588"/>
                  <a:gd name="connsiteY1335" fmla="*/ 3311311 h 4289927"/>
                  <a:gd name="connsiteX1336" fmla="*/ 2688836 w 5076588"/>
                  <a:gd name="connsiteY1336" fmla="*/ 3302279 h 4289927"/>
                  <a:gd name="connsiteX1337" fmla="*/ 2700681 w 5076588"/>
                  <a:gd name="connsiteY1337" fmla="*/ 3291894 h 4289927"/>
                  <a:gd name="connsiteX1338" fmla="*/ 2704089 w 5076588"/>
                  <a:gd name="connsiteY1338" fmla="*/ 3283565 h 4289927"/>
                  <a:gd name="connsiteX1339" fmla="*/ 2712742 w 5076588"/>
                  <a:gd name="connsiteY1339" fmla="*/ 3262364 h 4289927"/>
                  <a:gd name="connsiteX1340" fmla="*/ 2713607 w 5076588"/>
                  <a:gd name="connsiteY1340" fmla="*/ 3255873 h 4289927"/>
                  <a:gd name="connsiteX1341" fmla="*/ 2695165 w 5076588"/>
                  <a:gd name="connsiteY1341" fmla="*/ 3246354 h 4289927"/>
                  <a:gd name="connsiteX1342" fmla="*/ 2679642 w 5076588"/>
                  <a:gd name="connsiteY1342" fmla="*/ 3238891 h 4289927"/>
                  <a:gd name="connsiteX1343" fmla="*/ 2663092 w 5076588"/>
                  <a:gd name="connsiteY1343" fmla="*/ 3230670 h 4289927"/>
                  <a:gd name="connsiteX1344" fmla="*/ 2621013 w 5076588"/>
                  <a:gd name="connsiteY1344" fmla="*/ 3207684 h 4289927"/>
                  <a:gd name="connsiteX1345" fmla="*/ 2609386 w 5076588"/>
                  <a:gd name="connsiteY1345" fmla="*/ 3200220 h 4289927"/>
                  <a:gd name="connsiteX1346" fmla="*/ 2589861 w 5076588"/>
                  <a:gd name="connsiteY1346" fmla="*/ 3180425 h 4289927"/>
                  <a:gd name="connsiteX1347" fmla="*/ 2614523 w 5076588"/>
                  <a:gd name="connsiteY1347" fmla="*/ 3160089 h 4289927"/>
                  <a:gd name="connsiteX1348" fmla="*/ 2618958 w 5076588"/>
                  <a:gd name="connsiteY1348" fmla="*/ 3158790 h 4289927"/>
                  <a:gd name="connsiteX1349" fmla="*/ 2645082 w 5076588"/>
                  <a:gd name="connsiteY1349" fmla="*/ 3148677 h 4289927"/>
                  <a:gd name="connsiteX1350" fmla="*/ 2650165 w 5076588"/>
                  <a:gd name="connsiteY1350" fmla="*/ 3145810 h 4289927"/>
                  <a:gd name="connsiteX1351" fmla="*/ 2651572 w 5076588"/>
                  <a:gd name="connsiteY1351" fmla="*/ 3144999 h 4289927"/>
                  <a:gd name="connsiteX1352" fmla="*/ 2657846 w 5076588"/>
                  <a:gd name="connsiteY1352" fmla="*/ 3136724 h 4289927"/>
                  <a:gd name="connsiteX1353" fmla="*/ 2655682 w 5076588"/>
                  <a:gd name="connsiteY1353" fmla="*/ 3125204 h 4289927"/>
                  <a:gd name="connsiteX1354" fmla="*/ 2654601 w 5076588"/>
                  <a:gd name="connsiteY1354" fmla="*/ 3123311 h 4289927"/>
                  <a:gd name="connsiteX1355" fmla="*/ 2646920 w 5076588"/>
                  <a:gd name="connsiteY1355" fmla="*/ 3107193 h 4289927"/>
                  <a:gd name="connsiteX1356" fmla="*/ 2648489 w 5076588"/>
                  <a:gd name="connsiteY1356" fmla="*/ 3091617 h 4289927"/>
                  <a:gd name="connsiteX1357" fmla="*/ 2662173 w 5076588"/>
                  <a:gd name="connsiteY1357" fmla="*/ 3073985 h 4289927"/>
                  <a:gd name="connsiteX1358" fmla="*/ 2679858 w 5076588"/>
                  <a:gd name="connsiteY1358" fmla="*/ 3062194 h 4289927"/>
                  <a:gd name="connsiteX1359" fmla="*/ 2688890 w 5076588"/>
                  <a:gd name="connsiteY1359" fmla="*/ 3061221 h 4289927"/>
                  <a:gd name="connsiteX1360" fmla="*/ 2705494 w 5076588"/>
                  <a:gd name="connsiteY1360" fmla="*/ 3062411 h 4289927"/>
                  <a:gd name="connsiteX1361" fmla="*/ 2722261 w 5076588"/>
                  <a:gd name="connsiteY1361" fmla="*/ 3063709 h 4289927"/>
                  <a:gd name="connsiteX1362" fmla="*/ 2723613 w 5076588"/>
                  <a:gd name="connsiteY1362" fmla="*/ 3063763 h 4289927"/>
                  <a:gd name="connsiteX1363" fmla="*/ 2738703 w 5076588"/>
                  <a:gd name="connsiteY1363" fmla="*/ 3064196 h 4289927"/>
                  <a:gd name="connsiteX1364" fmla="*/ 2747789 w 5076588"/>
                  <a:gd name="connsiteY1364" fmla="*/ 3062681 h 4289927"/>
                  <a:gd name="connsiteX1365" fmla="*/ 2736756 w 5076588"/>
                  <a:gd name="connsiteY1365" fmla="*/ 3055542 h 4289927"/>
                  <a:gd name="connsiteX1366" fmla="*/ 2733997 w 5076588"/>
                  <a:gd name="connsiteY1366" fmla="*/ 3054082 h 4289927"/>
                  <a:gd name="connsiteX1367" fmla="*/ 2707496 w 5076588"/>
                  <a:gd name="connsiteY1367" fmla="*/ 3043643 h 4289927"/>
                  <a:gd name="connsiteX1368" fmla="*/ 2686132 w 5076588"/>
                  <a:gd name="connsiteY1368" fmla="*/ 3034881 h 4289927"/>
                  <a:gd name="connsiteX1369" fmla="*/ 2683590 w 5076588"/>
                  <a:gd name="connsiteY1369" fmla="*/ 3032339 h 4289927"/>
                  <a:gd name="connsiteX1370" fmla="*/ 2682130 w 5076588"/>
                  <a:gd name="connsiteY1370" fmla="*/ 3024822 h 4289927"/>
                  <a:gd name="connsiteX1371" fmla="*/ 2684672 w 5076588"/>
                  <a:gd name="connsiteY1371" fmla="*/ 3019035 h 4289927"/>
                  <a:gd name="connsiteX1372" fmla="*/ 2696354 w 5076588"/>
                  <a:gd name="connsiteY1372" fmla="*/ 3007460 h 4289927"/>
                  <a:gd name="connsiteX1373" fmla="*/ 2697977 w 5076588"/>
                  <a:gd name="connsiteY1373" fmla="*/ 3005297 h 4289927"/>
                  <a:gd name="connsiteX1374" fmla="*/ 2698031 w 5076588"/>
                  <a:gd name="connsiteY1374" fmla="*/ 3005189 h 4289927"/>
                  <a:gd name="connsiteX1375" fmla="*/ 2695219 w 5076588"/>
                  <a:gd name="connsiteY1375" fmla="*/ 3004756 h 4289927"/>
                  <a:gd name="connsiteX1376" fmla="*/ 2694948 w 5076588"/>
                  <a:gd name="connsiteY1376" fmla="*/ 3004756 h 4289927"/>
                  <a:gd name="connsiteX1377" fmla="*/ 2694353 w 5076588"/>
                  <a:gd name="connsiteY1377" fmla="*/ 3004756 h 4289927"/>
                  <a:gd name="connsiteX1378" fmla="*/ 2689702 w 5076588"/>
                  <a:gd name="connsiteY1378" fmla="*/ 3004486 h 4289927"/>
                  <a:gd name="connsiteX1379" fmla="*/ 2674883 w 5076588"/>
                  <a:gd name="connsiteY1379" fmla="*/ 3000267 h 4289927"/>
                  <a:gd name="connsiteX1380" fmla="*/ 2666067 w 5076588"/>
                  <a:gd name="connsiteY1380" fmla="*/ 2988693 h 4289927"/>
                  <a:gd name="connsiteX1381" fmla="*/ 2666067 w 5076588"/>
                  <a:gd name="connsiteY1381" fmla="*/ 2988639 h 4289927"/>
                  <a:gd name="connsiteX1382" fmla="*/ 2666121 w 5076588"/>
                  <a:gd name="connsiteY1382" fmla="*/ 2987503 h 4289927"/>
                  <a:gd name="connsiteX1383" fmla="*/ 2672557 w 5076588"/>
                  <a:gd name="connsiteY1383" fmla="*/ 2976740 h 4289927"/>
                  <a:gd name="connsiteX1384" fmla="*/ 2675369 w 5076588"/>
                  <a:gd name="connsiteY1384" fmla="*/ 2975280 h 4289927"/>
                  <a:gd name="connsiteX1385" fmla="*/ 2674558 w 5076588"/>
                  <a:gd name="connsiteY1385" fmla="*/ 2974144 h 4289927"/>
                  <a:gd name="connsiteX1386" fmla="*/ 2671638 w 5076588"/>
                  <a:gd name="connsiteY1386" fmla="*/ 2952185 h 4289927"/>
                  <a:gd name="connsiteX1387" fmla="*/ 2691865 w 5076588"/>
                  <a:gd name="connsiteY1387" fmla="*/ 2940881 h 4289927"/>
                  <a:gd name="connsiteX1388" fmla="*/ 2706739 w 5076588"/>
                  <a:gd name="connsiteY1388" fmla="*/ 2937528 h 4289927"/>
                  <a:gd name="connsiteX1389" fmla="*/ 2710038 w 5076588"/>
                  <a:gd name="connsiteY1389" fmla="*/ 2937799 h 4289927"/>
                  <a:gd name="connsiteX1390" fmla="*/ 2720801 w 5076588"/>
                  <a:gd name="connsiteY1390" fmla="*/ 2942450 h 4289927"/>
                  <a:gd name="connsiteX1391" fmla="*/ 2726804 w 5076588"/>
                  <a:gd name="connsiteY1391" fmla="*/ 2944505 h 4289927"/>
                  <a:gd name="connsiteX1392" fmla="*/ 2742435 w 5076588"/>
                  <a:gd name="connsiteY1392" fmla="*/ 2944126 h 4289927"/>
                  <a:gd name="connsiteX1393" fmla="*/ 2757849 w 5076588"/>
                  <a:gd name="connsiteY1393" fmla="*/ 2943694 h 4289927"/>
                  <a:gd name="connsiteX1394" fmla="*/ 2762554 w 5076588"/>
                  <a:gd name="connsiteY1394" fmla="*/ 2943586 h 4289927"/>
                  <a:gd name="connsiteX1395" fmla="*/ 2768504 w 5076588"/>
                  <a:gd name="connsiteY1395" fmla="*/ 2943477 h 4289927"/>
                  <a:gd name="connsiteX1396" fmla="*/ 2787218 w 5076588"/>
                  <a:gd name="connsiteY1396" fmla="*/ 2949319 h 4289927"/>
                  <a:gd name="connsiteX1397" fmla="*/ 2791598 w 5076588"/>
                  <a:gd name="connsiteY1397" fmla="*/ 2956188 h 4289927"/>
                  <a:gd name="connsiteX1398" fmla="*/ 2796034 w 5076588"/>
                  <a:gd name="connsiteY1398" fmla="*/ 2948237 h 4289927"/>
                  <a:gd name="connsiteX1399" fmla="*/ 2796034 w 5076588"/>
                  <a:gd name="connsiteY1399" fmla="*/ 2948183 h 4289927"/>
                  <a:gd name="connsiteX1400" fmla="*/ 2805011 w 5076588"/>
                  <a:gd name="connsiteY1400" fmla="*/ 2936284 h 4289927"/>
                  <a:gd name="connsiteX1401" fmla="*/ 2845251 w 5076588"/>
                  <a:gd name="connsiteY1401" fmla="*/ 2927252 h 4289927"/>
                  <a:gd name="connsiteX1402" fmla="*/ 2877972 w 5076588"/>
                  <a:gd name="connsiteY1402" fmla="*/ 2920221 h 4289927"/>
                  <a:gd name="connsiteX1403" fmla="*/ 2883326 w 5076588"/>
                  <a:gd name="connsiteY1403" fmla="*/ 2918544 h 4289927"/>
                  <a:gd name="connsiteX1404" fmla="*/ 2929732 w 5076588"/>
                  <a:gd name="connsiteY1404" fmla="*/ 2906645 h 4289927"/>
                  <a:gd name="connsiteX1405" fmla="*/ 2937574 w 5076588"/>
                  <a:gd name="connsiteY1405" fmla="*/ 2906213 h 4289927"/>
                  <a:gd name="connsiteX1406" fmla="*/ 2956990 w 5076588"/>
                  <a:gd name="connsiteY1406" fmla="*/ 2907457 h 4289927"/>
                  <a:gd name="connsiteX1407" fmla="*/ 2981870 w 5076588"/>
                  <a:gd name="connsiteY1407" fmla="*/ 2908917 h 4289927"/>
                  <a:gd name="connsiteX1408" fmla="*/ 2990037 w 5076588"/>
                  <a:gd name="connsiteY1408" fmla="*/ 2908647 h 4289927"/>
                  <a:gd name="connsiteX1409" fmla="*/ 3000692 w 5076588"/>
                  <a:gd name="connsiteY1409" fmla="*/ 2897776 h 4289927"/>
                  <a:gd name="connsiteX1410" fmla="*/ 3001665 w 5076588"/>
                  <a:gd name="connsiteY1410" fmla="*/ 2888419 h 4289927"/>
                  <a:gd name="connsiteX1411" fmla="*/ 3012374 w 5076588"/>
                  <a:gd name="connsiteY1411" fmla="*/ 2879062 h 4289927"/>
                  <a:gd name="connsiteX1412" fmla="*/ 3028707 w 5076588"/>
                  <a:gd name="connsiteY1412" fmla="*/ 2873978 h 4289927"/>
                  <a:gd name="connsiteX1413" fmla="*/ 3069596 w 5076588"/>
                  <a:gd name="connsiteY1413" fmla="*/ 2871760 h 4289927"/>
                  <a:gd name="connsiteX1414" fmla="*/ 3084361 w 5076588"/>
                  <a:gd name="connsiteY1414" fmla="*/ 2871382 h 4289927"/>
                  <a:gd name="connsiteX1415" fmla="*/ 3105509 w 5076588"/>
                  <a:gd name="connsiteY1415" fmla="*/ 2866298 h 4289927"/>
                  <a:gd name="connsiteX1416" fmla="*/ 3136554 w 5076588"/>
                  <a:gd name="connsiteY1416" fmla="*/ 2856022 h 4289927"/>
                  <a:gd name="connsiteX1417" fmla="*/ 3170465 w 5076588"/>
                  <a:gd name="connsiteY1417" fmla="*/ 2846070 h 4289927"/>
                  <a:gd name="connsiteX1418" fmla="*/ 3202537 w 5076588"/>
                  <a:gd name="connsiteY1418" fmla="*/ 2839580 h 4289927"/>
                  <a:gd name="connsiteX1419" fmla="*/ 3229634 w 5076588"/>
                  <a:gd name="connsiteY1419" fmla="*/ 2834550 h 4289927"/>
                  <a:gd name="connsiteX1420" fmla="*/ 3246184 w 5076588"/>
                  <a:gd name="connsiteY1420" fmla="*/ 2828114 h 4289927"/>
                  <a:gd name="connsiteX1421" fmla="*/ 3249646 w 5076588"/>
                  <a:gd name="connsiteY1421" fmla="*/ 2825464 h 4289927"/>
                  <a:gd name="connsiteX1422" fmla="*/ 3273822 w 5076588"/>
                  <a:gd name="connsiteY1422" fmla="*/ 2804803 h 4289927"/>
                  <a:gd name="connsiteX1423" fmla="*/ 3283557 w 5076588"/>
                  <a:gd name="connsiteY1423" fmla="*/ 2794906 h 4289927"/>
                  <a:gd name="connsiteX1424" fmla="*/ 3283611 w 5076588"/>
                  <a:gd name="connsiteY1424" fmla="*/ 2794906 h 4289927"/>
                  <a:gd name="connsiteX1425" fmla="*/ 3298755 w 5076588"/>
                  <a:gd name="connsiteY1425" fmla="*/ 2790903 h 4289927"/>
                  <a:gd name="connsiteX1426" fmla="*/ 3301405 w 5076588"/>
                  <a:gd name="connsiteY1426" fmla="*/ 2791011 h 4289927"/>
                  <a:gd name="connsiteX1427" fmla="*/ 3305894 w 5076588"/>
                  <a:gd name="connsiteY1427" fmla="*/ 2791120 h 4289927"/>
                  <a:gd name="connsiteX1428" fmla="*/ 3316387 w 5076588"/>
                  <a:gd name="connsiteY1428" fmla="*/ 2790903 h 4289927"/>
                  <a:gd name="connsiteX1429" fmla="*/ 3332721 w 5076588"/>
                  <a:gd name="connsiteY1429" fmla="*/ 2790633 h 4289927"/>
                  <a:gd name="connsiteX1430" fmla="*/ 3373825 w 5076588"/>
                  <a:gd name="connsiteY1430" fmla="*/ 2797177 h 4289927"/>
                  <a:gd name="connsiteX1431" fmla="*/ 3387401 w 5076588"/>
                  <a:gd name="connsiteY1431" fmla="*/ 2807237 h 4289927"/>
                  <a:gd name="connsiteX1432" fmla="*/ 3399894 w 5076588"/>
                  <a:gd name="connsiteY1432" fmla="*/ 2815188 h 4289927"/>
                  <a:gd name="connsiteX1433" fmla="*/ 3400922 w 5076588"/>
                  <a:gd name="connsiteY1433" fmla="*/ 2814971 h 4289927"/>
                  <a:gd name="connsiteX1434" fmla="*/ 3407791 w 5076588"/>
                  <a:gd name="connsiteY1434" fmla="*/ 2807615 h 4289927"/>
                  <a:gd name="connsiteX1435" fmla="*/ 3407791 w 5076588"/>
                  <a:gd name="connsiteY1435" fmla="*/ 2807561 h 4289927"/>
                  <a:gd name="connsiteX1436" fmla="*/ 3421150 w 5076588"/>
                  <a:gd name="connsiteY1436" fmla="*/ 2797123 h 4289927"/>
                  <a:gd name="connsiteX1437" fmla="*/ 3424827 w 5076588"/>
                  <a:gd name="connsiteY1437" fmla="*/ 2796744 h 4289927"/>
                  <a:gd name="connsiteX1438" fmla="*/ 3436780 w 5076588"/>
                  <a:gd name="connsiteY1438" fmla="*/ 2795771 h 4289927"/>
                  <a:gd name="connsiteX1439" fmla="*/ 3455873 w 5076588"/>
                  <a:gd name="connsiteY1439" fmla="*/ 2801071 h 4289927"/>
                  <a:gd name="connsiteX1440" fmla="*/ 3468583 w 5076588"/>
                  <a:gd name="connsiteY1440" fmla="*/ 2821840 h 4289927"/>
                  <a:gd name="connsiteX1441" fmla="*/ 3472152 w 5076588"/>
                  <a:gd name="connsiteY1441" fmla="*/ 2831467 h 4289927"/>
                  <a:gd name="connsiteX1442" fmla="*/ 3477993 w 5076588"/>
                  <a:gd name="connsiteY1442" fmla="*/ 2842555 h 4289927"/>
                  <a:gd name="connsiteX1443" fmla="*/ 3486755 w 5076588"/>
                  <a:gd name="connsiteY1443" fmla="*/ 2862079 h 4289927"/>
                  <a:gd name="connsiteX1444" fmla="*/ 3485511 w 5076588"/>
                  <a:gd name="connsiteY1444" fmla="*/ 2876899 h 4289927"/>
                  <a:gd name="connsiteX1445" fmla="*/ 3484537 w 5076588"/>
                  <a:gd name="connsiteY1445" fmla="*/ 2879603 h 4289927"/>
                  <a:gd name="connsiteX1446" fmla="*/ 3484159 w 5076588"/>
                  <a:gd name="connsiteY1446" fmla="*/ 2891123 h 4289927"/>
                  <a:gd name="connsiteX1447" fmla="*/ 3484051 w 5076588"/>
                  <a:gd name="connsiteY1447" fmla="*/ 2902157 h 4289927"/>
                  <a:gd name="connsiteX1448" fmla="*/ 3478588 w 5076588"/>
                  <a:gd name="connsiteY1448" fmla="*/ 2914326 h 4289927"/>
                  <a:gd name="connsiteX1449" fmla="*/ 3478642 w 5076588"/>
                  <a:gd name="connsiteY1449" fmla="*/ 2914380 h 4289927"/>
                  <a:gd name="connsiteX1450" fmla="*/ 3477128 w 5076588"/>
                  <a:gd name="connsiteY1450" fmla="*/ 2916164 h 4289927"/>
                  <a:gd name="connsiteX1451" fmla="*/ 3479291 w 5076588"/>
                  <a:gd name="connsiteY1451" fmla="*/ 2920437 h 4289927"/>
                  <a:gd name="connsiteX1452" fmla="*/ 3487296 w 5076588"/>
                  <a:gd name="connsiteY1452" fmla="*/ 2929199 h 4289927"/>
                  <a:gd name="connsiteX1453" fmla="*/ 3490703 w 5076588"/>
                  <a:gd name="connsiteY1453" fmla="*/ 2930227 h 4289927"/>
                  <a:gd name="connsiteX1454" fmla="*/ 3497789 w 5076588"/>
                  <a:gd name="connsiteY1454" fmla="*/ 2929253 h 4289927"/>
                  <a:gd name="connsiteX1455" fmla="*/ 3514014 w 5076588"/>
                  <a:gd name="connsiteY1455" fmla="*/ 2927198 h 4289927"/>
                  <a:gd name="connsiteX1456" fmla="*/ 3538353 w 5076588"/>
                  <a:gd name="connsiteY1456" fmla="*/ 2924331 h 4289927"/>
                  <a:gd name="connsiteX1457" fmla="*/ 3558905 w 5076588"/>
                  <a:gd name="connsiteY1457" fmla="*/ 2921952 h 4289927"/>
                  <a:gd name="connsiteX1458" fmla="*/ 3563015 w 5076588"/>
                  <a:gd name="connsiteY1458" fmla="*/ 2922276 h 4289927"/>
                  <a:gd name="connsiteX1459" fmla="*/ 3577888 w 5076588"/>
                  <a:gd name="connsiteY1459" fmla="*/ 2936987 h 4289927"/>
                  <a:gd name="connsiteX1460" fmla="*/ 3581782 w 5076588"/>
                  <a:gd name="connsiteY1460" fmla="*/ 2944073 h 4289927"/>
                  <a:gd name="connsiteX1461" fmla="*/ 3586110 w 5076588"/>
                  <a:gd name="connsiteY1461" fmla="*/ 2941639 h 4289927"/>
                  <a:gd name="connsiteX1462" fmla="*/ 3604660 w 5076588"/>
                  <a:gd name="connsiteY1462" fmla="*/ 2934770 h 4289927"/>
                  <a:gd name="connsiteX1463" fmla="*/ 3610664 w 5076588"/>
                  <a:gd name="connsiteY1463" fmla="*/ 2935419 h 4289927"/>
                  <a:gd name="connsiteX1464" fmla="*/ 3624510 w 5076588"/>
                  <a:gd name="connsiteY1464" fmla="*/ 2939746 h 4289927"/>
                  <a:gd name="connsiteX1465" fmla="*/ 3638139 w 5076588"/>
                  <a:gd name="connsiteY1465" fmla="*/ 2942937 h 4289927"/>
                  <a:gd name="connsiteX1466" fmla="*/ 3640195 w 5076588"/>
                  <a:gd name="connsiteY1466" fmla="*/ 2942828 h 4289927"/>
                  <a:gd name="connsiteX1467" fmla="*/ 3662045 w 5076588"/>
                  <a:gd name="connsiteY1467" fmla="*/ 2940124 h 4289927"/>
                  <a:gd name="connsiteX1468" fmla="*/ 3678433 w 5076588"/>
                  <a:gd name="connsiteY1468" fmla="*/ 2938231 h 4289927"/>
                  <a:gd name="connsiteX1469" fmla="*/ 3680380 w 5076588"/>
                  <a:gd name="connsiteY1469" fmla="*/ 2938448 h 4289927"/>
                  <a:gd name="connsiteX1470" fmla="*/ 3686545 w 5076588"/>
                  <a:gd name="connsiteY1470" fmla="*/ 2943856 h 4289927"/>
                  <a:gd name="connsiteX1471" fmla="*/ 3686005 w 5076588"/>
                  <a:gd name="connsiteY1471" fmla="*/ 2953591 h 4289927"/>
                  <a:gd name="connsiteX1472" fmla="*/ 3686005 w 5076588"/>
                  <a:gd name="connsiteY1472" fmla="*/ 2953645 h 4289927"/>
                  <a:gd name="connsiteX1473" fmla="*/ 3672429 w 5076588"/>
                  <a:gd name="connsiteY1473" fmla="*/ 2969547 h 4289927"/>
                  <a:gd name="connsiteX1474" fmla="*/ 3653608 w 5076588"/>
                  <a:gd name="connsiteY1474" fmla="*/ 2991343 h 4289927"/>
                  <a:gd name="connsiteX1475" fmla="*/ 3657772 w 5076588"/>
                  <a:gd name="connsiteY1475" fmla="*/ 3004540 h 4289927"/>
                  <a:gd name="connsiteX1476" fmla="*/ 3666156 w 5076588"/>
                  <a:gd name="connsiteY1476" fmla="*/ 3010327 h 4289927"/>
                  <a:gd name="connsiteX1477" fmla="*/ 3667616 w 5076588"/>
                  <a:gd name="connsiteY1477" fmla="*/ 3010435 h 4289927"/>
                  <a:gd name="connsiteX1478" fmla="*/ 3675891 w 5076588"/>
                  <a:gd name="connsiteY1478" fmla="*/ 3005351 h 4289927"/>
                  <a:gd name="connsiteX1479" fmla="*/ 3687627 w 5076588"/>
                  <a:gd name="connsiteY1479" fmla="*/ 2997184 h 4289927"/>
                  <a:gd name="connsiteX1480" fmla="*/ 3696443 w 5076588"/>
                  <a:gd name="connsiteY1480" fmla="*/ 2995724 h 4289927"/>
                  <a:gd name="connsiteX1481" fmla="*/ 3701960 w 5076588"/>
                  <a:gd name="connsiteY1481" fmla="*/ 2996481 h 4289927"/>
                  <a:gd name="connsiteX1482" fmla="*/ 3714940 w 5076588"/>
                  <a:gd name="connsiteY1482" fmla="*/ 3003350 h 4289927"/>
                  <a:gd name="connsiteX1483" fmla="*/ 3719970 w 5076588"/>
                  <a:gd name="connsiteY1483" fmla="*/ 3006000 h 4289927"/>
                  <a:gd name="connsiteX1484" fmla="*/ 3723486 w 5076588"/>
                  <a:gd name="connsiteY1484" fmla="*/ 3006703 h 4289927"/>
                  <a:gd name="connsiteX1485" fmla="*/ 3724838 w 5076588"/>
                  <a:gd name="connsiteY1485" fmla="*/ 3006541 h 4289927"/>
                  <a:gd name="connsiteX1486" fmla="*/ 3727326 w 5076588"/>
                  <a:gd name="connsiteY1486" fmla="*/ 3004594 h 4289927"/>
                  <a:gd name="connsiteX1487" fmla="*/ 3728246 w 5076588"/>
                  <a:gd name="connsiteY1487" fmla="*/ 3002592 h 4289927"/>
                  <a:gd name="connsiteX1488" fmla="*/ 3729544 w 5076588"/>
                  <a:gd name="connsiteY1488" fmla="*/ 2996643 h 4289927"/>
                  <a:gd name="connsiteX1489" fmla="*/ 3744633 w 5076588"/>
                  <a:gd name="connsiteY1489" fmla="*/ 2975658 h 4289927"/>
                  <a:gd name="connsiteX1490" fmla="*/ 3811212 w 5076588"/>
                  <a:gd name="connsiteY1490" fmla="*/ 2945100 h 4289927"/>
                  <a:gd name="connsiteX1491" fmla="*/ 3825815 w 5076588"/>
                  <a:gd name="connsiteY1491" fmla="*/ 2938556 h 4289927"/>
                  <a:gd name="connsiteX1492" fmla="*/ 3850153 w 5076588"/>
                  <a:gd name="connsiteY1492" fmla="*/ 2925846 h 4289927"/>
                  <a:gd name="connsiteX1493" fmla="*/ 3917435 w 5076588"/>
                  <a:gd name="connsiteY1493" fmla="*/ 2891393 h 4289927"/>
                  <a:gd name="connsiteX1494" fmla="*/ 3917489 w 5076588"/>
                  <a:gd name="connsiteY1494" fmla="*/ 2891393 h 4289927"/>
                  <a:gd name="connsiteX1495" fmla="*/ 3922411 w 5076588"/>
                  <a:gd name="connsiteY1495" fmla="*/ 2889284 h 4289927"/>
                  <a:gd name="connsiteX1496" fmla="*/ 3933769 w 5076588"/>
                  <a:gd name="connsiteY1496" fmla="*/ 2885498 h 4289927"/>
                  <a:gd name="connsiteX1497" fmla="*/ 3941287 w 5076588"/>
                  <a:gd name="connsiteY1497" fmla="*/ 2890853 h 4289927"/>
                  <a:gd name="connsiteX1498" fmla="*/ 3931768 w 5076588"/>
                  <a:gd name="connsiteY1498" fmla="*/ 2915840 h 4289927"/>
                  <a:gd name="connsiteX1499" fmla="*/ 3930632 w 5076588"/>
                  <a:gd name="connsiteY1499" fmla="*/ 2917084 h 4289927"/>
                  <a:gd name="connsiteX1500" fmla="*/ 3923871 w 5076588"/>
                  <a:gd name="connsiteY1500" fmla="*/ 2926603 h 4289927"/>
                  <a:gd name="connsiteX1501" fmla="*/ 3918733 w 5076588"/>
                  <a:gd name="connsiteY1501" fmla="*/ 2933201 h 4289927"/>
                  <a:gd name="connsiteX1502" fmla="*/ 3917868 w 5076588"/>
                  <a:gd name="connsiteY1502" fmla="*/ 2938718 h 4289927"/>
                  <a:gd name="connsiteX1503" fmla="*/ 3919328 w 5076588"/>
                  <a:gd name="connsiteY1503" fmla="*/ 2946398 h 4289927"/>
                  <a:gd name="connsiteX1504" fmla="*/ 3919653 w 5076588"/>
                  <a:gd name="connsiteY1504" fmla="*/ 2946777 h 4289927"/>
                  <a:gd name="connsiteX1505" fmla="*/ 3930416 w 5076588"/>
                  <a:gd name="connsiteY1505" fmla="*/ 2955701 h 4289927"/>
                  <a:gd name="connsiteX1506" fmla="*/ 4021873 w 5076588"/>
                  <a:gd name="connsiteY1506" fmla="*/ 3036234 h 4289927"/>
                  <a:gd name="connsiteX1507" fmla="*/ 4065953 w 5076588"/>
                  <a:gd name="connsiteY1507" fmla="*/ 3097134 h 4289927"/>
                  <a:gd name="connsiteX1508" fmla="*/ 4096241 w 5076588"/>
                  <a:gd name="connsiteY1508" fmla="*/ 3142889 h 4289927"/>
                  <a:gd name="connsiteX1509" fmla="*/ 4097701 w 5076588"/>
                  <a:gd name="connsiteY1509" fmla="*/ 3145323 h 4289927"/>
                  <a:gd name="connsiteX1510" fmla="*/ 4174556 w 5076588"/>
                  <a:gd name="connsiteY1510" fmla="*/ 3275561 h 4289927"/>
                  <a:gd name="connsiteX1511" fmla="*/ 4178775 w 5076588"/>
                  <a:gd name="connsiteY1511" fmla="*/ 3284106 h 4289927"/>
                  <a:gd name="connsiteX1512" fmla="*/ 4191431 w 5076588"/>
                  <a:gd name="connsiteY1512" fmla="*/ 3300872 h 4289927"/>
                  <a:gd name="connsiteX1513" fmla="*/ 4191593 w 5076588"/>
                  <a:gd name="connsiteY1513" fmla="*/ 3300818 h 4289927"/>
                  <a:gd name="connsiteX1514" fmla="*/ 4201653 w 5076588"/>
                  <a:gd name="connsiteY1514" fmla="*/ 3295410 h 4289927"/>
                  <a:gd name="connsiteX1515" fmla="*/ 4201599 w 5076588"/>
                  <a:gd name="connsiteY1515" fmla="*/ 3295410 h 4289927"/>
                  <a:gd name="connsiteX1516" fmla="*/ 4212091 w 5076588"/>
                  <a:gd name="connsiteY1516" fmla="*/ 3283457 h 4289927"/>
                  <a:gd name="connsiteX1517" fmla="*/ 4212632 w 5076588"/>
                  <a:gd name="connsiteY1517" fmla="*/ 3278860 h 4289927"/>
                  <a:gd name="connsiteX1518" fmla="*/ 4217392 w 5076588"/>
                  <a:gd name="connsiteY1518" fmla="*/ 3262093 h 4289927"/>
                  <a:gd name="connsiteX1519" fmla="*/ 4229723 w 5076588"/>
                  <a:gd name="connsiteY1519" fmla="*/ 3251547 h 4289927"/>
                  <a:gd name="connsiteX1520" fmla="*/ 4243407 w 5076588"/>
                  <a:gd name="connsiteY1520" fmla="*/ 3248572 h 4289927"/>
                  <a:gd name="connsiteX1521" fmla="*/ 4245462 w 5076588"/>
                  <a:gd name="connsiteY1521" fmla="*/ 3248626 h 4289927"/>
                  <a:gd name="connsiteX1522" fmla="*/ 4260985 w 5076588"/>
                  <a:gd name="connsiteY1522" fmla="*/ 3252034 h 4289927"/>
                  <a:gd name="connsiteX1523" fmla="*/ 4270828 w 5076588"/>
                  <a:gd name="connsiteY1523" fmla="*/ 3262580 h 4289927"/>
                  <a:gd name="connsiteX1524" fmla="*/ 4274722 w 5076588"/>
                  <a:gd name="connsiteY1524" fmla="*/ 3281131 h 4289927"/>
                  <a:gd name="connsiteX1525" fmla="*/ 4276507 w 5076588"/>
                  <a:gd name="connsiteY1525" fmla="*/ 3292435 h 4289927"/>
                  <a:gd name="connsiteX1526" fmla="*/ 4285052 w 5076588"/>
                  <a:gd name="connsiteY1526" fmla="*/ 3300872 h 4289927"/>
                  <a:gd name="connsiteX1527" fmla="*/ 4300034 w 5076588"/>
                  <a:gd name="connsiteY1527" fmla="*/ 3308877 h 4289927"/>
                  <a:gd name="connsiteX1528" fmla="*/ 4301440 w 5076588"/>
                  <a:gd name="connsiteY1528" fmla="*/ 3309039 h 4289927"/>
                  <a:gd name="connsiteX1529" fmla="*/ 4312149 w 5076588"/>
                  <a:gd name="connsiteY1529" fmla="*/ 3306335 h 4289927"/>
                  <a:gd name="connsiteX1530" fmla="*/ 4328591 w 5076588"/>
                  <a:gd name="connsiteY1530" fmla="*/ 3302387 h 4289927"/>
                  <a:gd name="connsiteX1531" fmla="*/ 4332214 w 5076588"/>
                  <a:gd name="connsiteY1531" fmla="*/ 3302279 h 4289927"/>
                  <a:gd name="connsiteX1532" fmla="*/ 4352605 w 5076588"/>
                  <a:gd name="connsiteY1532" fmla="*/ 3303577 h 4289927"/>
                  <a:gd name="connsiteX1533" fmla="*/ 4375321 w 5076588"/>
                  <a:gd name="connsiteY1533" fmla="*/ 3305037 h 4289927"/>
                  <a:gd name="connsiteX1534" fmla="*/ 4380350 w 5076588"/>
                  <a:gd name="connsiteY1534" fmla="*/ 3304820 h 4289927"/>
                  <a:gd name="connsiteX1535" fmla="*/ 4394954 w 5076588"/>
                  <a:gd name="connsiteY1535" fmla="*/ 3295734 h 4289927"/>
                  <a:gd name="connsiteX1536" fmla="*/ 4406960 w 5076588"/>
                  <a:gd name="connsiteY1536" fmla="*/ 3286918 h 4289927"/>
                  <a:gd name="connsiteX1537" fmla="*/ 4411449 w 5076588"/>
                  <a:gd name="connsiteY1537" fmla="*/ 3284971 h 4289927"/>
                  <a:gd name="connsiteX1538" fmla="*/ 4430271 w 5076588"/>
                  <a:gd name="connsiteY1538" fmla="*/ 3280645 h 4289927"/>
                  <a:gd name="connsiteX1539" fmla="*/ 4443360 w 5076588"/>
                  <a:gd name="connsiteY1539" fmla="*/ 3281618 h 4289927"/>
                  <a:gd name="connsiteX1540" fmla="*/ 4471214 w 5076588"/>
                  <a:gd name="connsiteY1540" fmla="*/ 3287243 h 4289927"/>
                  <a:gd name="connsiteX1541" fmla="*/ 4490413 w 5076588"/>
                  <a:gd name="connsiteY1541" fmla="*/ 3295572 h 4289927"/>
                  <a:gd name="connsiteX1542" fmla="*/ 4490413 w 5076588"/>
                  <a:gd name="connsiteY1542" fmla="*/ 3295626 h 4289927"/>
                  <a:gd name="connsiteX1543" fmla="*/ 4508316 w 5076588"/>
                  <a:gd name="connsiteY1543" fmla="*/ 3316719 h 4289927"/>
                  <a:gd name="connsiteX1544" fmla="*/ 4519457 w 5076588"/>
                  <a:gd name="connsiteY1544" fmla="*/ 3339273 h 4289927"/>
                  <a:gd name="connsiteX1545" fmla="*/ 4519457 w 5076588"/>
                  <a:gd name="connsiteY1545" fmla="*/ 3339327 h 4289927"/>
                  <a:gd name="connsiteX1546" fmla="*/ 4522107 w 5076588"/>
                  <a:gd name="connsiteY1546" fmla="*/ 3346520 h 4289927"/>
                  <a:gd name="connsiteX1547" fmla="*/ 4534006 w 5076588"/>
                  <a:gd name="connsiteY1547" fmla="*/ 3361015 h 4289927"/>
                  <a:gd name="connsiteX1548" fmla="*/ 4553694 w 5076588"/>
                  <a:gd name="connsiteY1548" fmla="*/ 3369074 h 4289927"/>
                  <a:gd name="connsiteX1549" fmla="*/ 4564402 w 5076588"/>
                  <a:gd name="connsiteY1549" fmla="*/ 3374320 h 4289927"/>
                  <a:gd name="connsiteX1550" fmla="*/ 4580520 w 5076588"/>
                  <a:gd name="connsiteY1550" fmla="*/ 3387300 h 4289927"/>
                  <a:gd name="connsiteX1551" fmla="*/ 4587226 w 5076588"/>
                  <a:gd name="connsiteY1551" fmla="*/ 3406230 h 4289927"/>
                  <a:gd name="connsiteX1552" fmla="*/ 4594636 w 5076588"/>
                  <a:gd name="connsiteY1552" fmla="*/ 3420292 h 4289927"/>
                  <a:gd name="connsiteX1553" fmla="*/ 4598422 w 5076588"/>
                  <a:gd name="connsiteY1553" fmla="*/ 3424890 h 4289927"/>
                  <a:gd name="connsiteX1554" fmla="*/ 4617244 w 5076588"/>
                  <a:gd name="connsiteY1554" fmla="*/ 3433165 h 4289927"/>
                  <a:gd name="connsiteX1555" fmla="*/ 4625951 w 5076588"/>
                  <a:gd name="connsiteY1555" fmla="*/ 3434355 h 4289927"/>
                  <a:gd name="connsiteX1556" fmla="*/ 4643799 w 5076588"/>
                  <a:gd name="connsiteY1556" fmla="*/ 3437654 h 4289927"/>
                  <a:gd name="connsiteX1557" fmla="*/ 4663757 w 5076588"/>
                  <a:gd name="connsiteY1557" fmla="*/ 3440466 h 4289927"/>
                  <a:gd name="connsiteX1558" fmla="*/ 4665109 w 5076588"/>
                  <a:gd name="connsiteY1558" fmla="*/ 3440466 h 4289927"/>
                  <a:gd name="connsiteX1559" fmla="*/ 4678576 w 5076588"/>
                  <a:gd name="connsiteY1559" fmla="*/ 3433760 h 4289927"/>
                  <a:gd name="connsiteX1560" fmla="*/ 4685661 w 5076588"/>
                  <a:gd name="connsiteY1560" fmla="*/ 3427053 h 4289927"/>
                  <a:gd name="connsiteX1561" fmla="*/ 4694964 w 5076588"/>
                  <a:gd name="connsiteY1561" fmla="*/ 3416885 h 4289927"/>
                  <a:gd name="connsiteX1562" fmla="*/ 4700210 w 5076588"/>
                  <a:gd name="connsiteY1562" fmla="*/ 3410936 h 4289927"/>
                  <a:gd name="connsiteX1563" fmla="*/ 4707349 w 5076588"/>
                  <a:gd name="connsiteY1563" fmla="*/ 3407258 h 4289927"/>
                  <a:gd name="connsiteX1564" fmla="*/ 4714056 w 5076588"/>
                  <a:gd name="connsiteY1564" fmla="*/ 3411152 h 4289927"/>
                  <a:gd name="connsiteX1565" fmla="*/ 4719140 w 5076588"/>
                  <a:gd name="connsiteY1565" fmla="*/ 3430785 h 4289927"/>
                  <a:gd name="connsiteX1566" fmla="*/ 4720600 w 5076588"/>
                  <a:gd name="connsiteY1566" fmla="*/ 3443008 h 4289927"/>
                  <a:gd name="connsiteX1567" fmla="*/ 4730714 w 5076588"/>
                  <a:gd name="connsiteY1567" fmla="*/ 3453284 h 4289927"/>
                  <a:gd name="connsiteX1568" fmla="*/ 4745533 w 5076588"/>
                  <a:gd name="connsiteY1568" fmla="*/ 3464588 h 4289927"/>
                  <a:gd name="connsiteX1569" fmla="*/ 4763057 w 5076588"/>
                  <a:gd name="connsiteY1569" fmla="*/ 3483085 h 4289927"/>
                  <a:gd name="connsiteX1570" fmla="*/ 4763544 w 5076588"/>
                  <a:gd name="connsiteY1570" fmla="*/ 3483680 h 4289927"/>
                  <a:gd name="connsiteX1571" fmla="*/ 4769223 w 5076588"/>
                  <a:gd name="connsiteY1571" fmla="*/ 3483626 h 4289927"/>
                  <a:gd name="connsiteX1572" fmla="*/ 4800863 w 5076588"/>
                  <a:gd name="connsiteY1572" fmla="*/ 3481300 h 4289927"/>
                  <a:gd name="connsiteX1573" fmla="*/ 4807028 w 5076588"/>
                  <a:gd name="connsiteY1573" fmla="*/ 3480002 h 4289927"/>
                  <a:gd name="connsiteX1574" fmla="*/ 4818927 w 5076588"/>
                  <a:gd name="connsiteY1574" fmla="*/ 3470970 h 4289927"/>
                  <a:gd name="connsiteX1575" fmla="*/ 4826012 w 5076588"/>
                  <a:gd name="connsiteY1575" fmla="*/ 3456800 h 4289927"/>
                  <a:gd name="connsiteX1576" fmla="*/ 4829311 w 5076588"/>
                  <a:gd name="connsiteY1576" fmla="*/ 3449823 h 4289927"/>
                  <a:gd name="connsiteX1577" fmla="*/ 4869280 w 5076588"/>
                  <a:gd name="connsiteY1577" fmla="*/ 3442954 h 4289927"/>
                  <a:gd name="connsiteX1578" fmla="*/ 4893456 w 5076588"/>
                  <a:gd name="connsiteY1578" fmla="*/ 3441007 h 4289927"/>
                  <a:gd name="connsiteX1579" fmla="*/ 4928071 w 5076588"/>
                  <a:gd name="connsiteY1579" fmla="*/ 3426620 h 4289927"/>
                  <a:gd name="connsiteX1580" fmla="*/ 4929747 w 5076588"/>
                  <a:gd name="connsiteY1580" fmla="*/ 3425701 h 4289927"/>
                  <a:gd name="connsiteX1581" fmla="*/ 4937319 w 5076588"/>
                  <a:gd name="connsiteY1581" fmla="*/ 3421807 h 4289927"/>
                  <a:gd name="connsiteX1582" fmla="*/ 4945000 w 5076588"/>
                  <a:gd name="connsiteY1582" fmla="*/ 3412937 h 4289927"/>
                  <a:gd name="connsiteX1583" fmla="*/ 4965444 w 5076588"/>
                  <a:gd name="connsiteY1583" fmla="*/ 3390816 h 4289927"/>
                  <a:gd name="connsiteX1584" fmla="*/ 4971177 w 5076588"/>
                  <a:gd name="connsiteY1584" fmla="*/ 3387733 h 4289927"/>
                  <a:gd name="connsiteX1585" fmla="*/ 5008766 w 5076588"/>
                  <a:gd name="connsiteY1585" fmla="*/ 3368857 h 4289927"/>
                  <a:gd name="connsiteX1586" fmla="*/ 5056469 w 5076588"/>
                  <a:gd name="connsiteY1586" fmla="*/ 3344952 h 4289927"/>
                  <a:gd name="connsiteX1587" fmla="*/ 5068098 w 5076588"/>
                  <a:gd name="connsiteY1587" fmla="*/ 3338624 h 4289927"/>
                  <a:gd name="connsiteX1588" fmla="*/ 5076589 w 5076588"/>
                  <a:gd name="connsiteY1588" fmla="*/ 0 h 4289927"/>
                  <a:gd name="connsiteX1589" fmla="*/ 601527 w 5076588"/>
                  <a:gd name="connsiteY1589" fmla="*/ 1932950 h 4289927"/>
                  <a:gd name="connsiteX1590" fmla="*/ 595632 w 5076588"/>
                  <a:gd name="connsiteY1590" fmla="*/ 1930138 h 4289927"/>
                  <a:gd name="connsiteX1591" fmla="*/ 584977 w 5076588"/>
                  <a:gd name="connsiteY1591" fmla="*/ 1912452 h 4289927"/>
                  <a:gd name="connsiteX1592" fmla="*/ 561504 w 5076588"/>
                  <a:gd name="connsiteY1592" fmla="*/ 1888762 h 4289927"/>
                  <a:gd name="connsiteX1593" fmla="*/ 559882 w 5076588"/>
                  <a:gd name="connsiteY1593" fmla="*/ 1871726 h 4289927"/>
                  <a:gd name="connsiteX1594" fmla="*/ 560855 w 5076588"/>
                  <a:gd name="connsiteY1594" fmla="*/ 1870157 h 4289927"/>
                  <a:gd name="connsiteX1595" fmla="*/ 576973 w 5076588"/>
                  <a:gd name="connsiteY1595" fmla="*/ 1884057 h 4289927"/>
                  <a:gd name="connsiteX1596" fmla="*/ 607855 w 5076588"/>
                  <a:gd name="connsiteY1596" fmla="*/ 1901743 h 4289927"/>
                  <a:gd name="connsiteX1597" fmla="*/ 649988 w 5076588"/>
                  <a:gd name="connsiteY1597" fmla="*/ 1915751 h 4289927"/>
                  <a:gd name="connsiteX1598" fmla="*/ 661886 w 5076588"/>
                  <a:gd name="connsiteY1598" fmla="*/ 1936790 h 4289927"/>
                  <a:gd name="connsiteX1599" fmla="*/ 655126 w 5076588"/>
                  <a:gd name="connsiteY1599" fmla="*/ 1969836 h 4289927"/>
                  <a:gd name="connsiteX1600" fmla="*/ 651231 w 5076588"/>
                  <a:gd name="connsiteY1600" fmla="*/ 1984223 h 4289927"/>
                  <a:gd name="connsiteX1601" fmla="*/ 672000 w 5076588"/>
                  <a:gd name="connsiteY1601" fmla="*/ 2011049 h 4289927"/>
                  <a:gd name="connsiteX1602" fmla="*/ 687414 w 5076588"/>
                  <a:gd name="connsiteY1602" fmla="*/ 2037118 h 4289927"/>
                  <a:gd name="connsiteX1603" fmla="*/ 712510 w 5076588"/>
                  <a:gd name="connsiteY1603" fmla="*/ 2059834 h 4289927"/>
                  <a:gd name="connsiteX1604" fmla="*/ 708021 w 5076588"/>
                  <a:gd name="connsiteY1604" fmla="*/ 2085200 h 4289927"/>
                  <a:gd name="connsiteX1605" fmla="*/ 698989 w 5076588"/>
                  <a:gd name="connsiteY1605" fmla="*/ 2111215 h 4289927"/>
                  <a:gd name="connsiteX1606" fmla="*/ 672649 w 5076588"/>
                  <a:gd name="connsiteY1606" fmla="*/ 2122573 h 4289927"/>
                  <a:gd name="connsiteX1607" fmla="*/ 647121 w 5076588"/>
                  <a:gd name="connsiteY1607" fmla="*/ 2123763 h 4289927"/>
                  <a:gd name="connsiteX1608" fmla="*/ 635979 w 5076588"/>
                  <a:gd name="connsiteY1608" fmla="*/ 2117921 h 4289927"/>
                  <a:gd name="connsiteX1609" fmla="*/ 646256 w 5076588"/>
                  <a:gd name="connsiteY1609" fmla="*/ 2100560 h 4289927"/>
                  <a:gd name="connsiteX1610" fmla="*/ 628245 w 5076588"/>
                  <a:gd name="connsiteY1610" fmla="*/ 2075897 h 4289927"/>
                  <a:gd name="connsiteX1611" fmla="*/ 594767 w 5076588"/>
                  <a:gd name="connsiteY1611" fmla="*/ 2054534 h 4289927"/>
                  <a:gd name="connsiteX1612" fmla="*/ 551012 w 5076588"/>
                  <a:gd name="connsiteY1612" fmla="*/ 2018513 h 4289927"/>
                  <a:gd name="connsiteX1613" fmla="*/ 558259 w 5076588"/>
                  <a:gd name="connsiteY1613" fmla="*/ 2001314 h 4289927"/>
                  <a:gd name="connsiteX1614" fmla="*/ 545711 w 5076588"/>
                  <a:gd name="connsiteY1614" fmla="*/ 1979950 h 4289927"/>
                  <a:gd name="connsiteX1615" fmla="*/ 535435 w 5076588"/>
                  <a:gd name="connsiteY1615" fmla="*/ 1958208 h 4289927"/>
                  <a:gd name="connsiteX1616" fmla="*/ 524834 w 5076588"/>
                  <a:gd name="connsiteY1616" fmla="*/ 1940198 h 4289927"/>
                  <a:gd name="connsiteX1617" fmla="*/ 527376 w 5076588"/>
                  <a:gd name="connsiteY1617" fmla="*/ 1936357 h 4289927"/>
                  <a:gd name="connsiteX1618" fmla="*/ 537328 w 5076588"/>
                  <a:gd name="connsiteY1618" fmla="*/ 1943551 h 4289927"/>
                  <a:gd name="connsiteX1619" fmla="*/ 549876 w 5076588"/>
                  <a:gd name="connsiteY1619" fmla="*/ 1961237 h 4289927"/>
                  <a:gd name="connsiteX1620" fmla="*/ 564371 w 5076588"/>
                  <a:gd name="connsiteY1620" fmla="*/ 1977246 h 4289927"/>
                  <a:gd name="connsiteX1621" fmla="*/ 565831 w 5076588"/>
                  <a:gd name="connsiteY1621" fmla="*/ 1977300 h 4289927"/>
                  <a:gd name="connsiteX1622" fmla="*/ 570807 w 5076588"/>
                  <a:gd name="connsiteY1622" fmla="*/ 1961561 h 4289927"/>
                  <a:gd name="connsiteX1623" fmla="*/ 562424 w 5076588"/>
                  <a:gd name="connsiteY1623" fmla="*/ 1942523 h 4289927"/>
                  <a:gd name="connsiteX1624" fmla="*/ 562424 w 5076588"/>
                  <a:gd name="connsiteY1624" fmla="*/ 1926514 h 4289927"/>
                  <a:gd name="connsiteX1625" fmla="*/ 565182 w 5076588"/>
                  <a:gd name="connsiteY1625" fmla="*/ 1922295 h 4289927"/>
                  <a:gd name="connsiteX1626" fmla="*/ 572429 w 5076588"/>
                  <a:gd name="connsiteY1626" fmla="*/ 1930192 h 4289927"/>
                  <a:gd name="connsiteX1627" fmla="*/ 586600 w 5076588"/>
                  <a:gd name="connsiteY1627" fmla="*/ 1954260 h 4289927"/>
                  <a:gd name="connsiteX1628" fmla="*/ 600608 w 5076588"/>
                  <a:gd name="connsiteY1628" fmla="*/ 1976975 h 4289927"/>
                  <a:gd name="connsiteX1629" fmla="*/ 602068 w 5076588"/>
                  <a:gd name="connsiteY1629" fmla="*/ 1976597 h 4289927"/>
                  <a:gd name="connsiteX1630" fmla="*/ 607585 w 5076588"/>
                  <a:gd name="connsiteY1630" fmla="*/ 1965239 h 4289927"/>
                  <a:gd name="connsiteX1631" fmla="*/ 608612 w 5076588"/>
                  <a:gd name="connsiteY1631" fmla="*/ 1965131 h 4289927"/>
                  <a:gd name="connsiteX1632" fmla="*/ 612669 w 5076588"/>
                  <a:gd name="connsiteY1632" fmla="*/ 1966050 h 4289927"/>
                  <a:gd name="connsiteX1633" fmla="*/ 617158 w 5076588"/>
                  <a:gd name="connsiteY1633" fmla="*/ 1967024 h 4289927"/>
                  <a:gd name="connsiteX1634" fmla="*/ 622350 w 5076588"/>
                  <a:gd name="connsiteY1634" fmla="*/ 1964914 h 4289927"/>
                  <a:gd name="connsiteX1635" fmla="*/ 630733 w 5076588"/>
                  <a:gd name="connsiteY1635" fmla="*/ 1947878 h 4289927"/>
                  <a:gd name="connsiteX1636" fmla="*/ 620781 w 5076588"/>
                  <a:gd name="connsiteY1636" fmla="*/ 1923972 h 4289927"/>
                  <a:gd name="connsiteX1637" fmla="*/ 617212 w 5076588"/>
                  <a:gd name="connsiteY1637" fmla="*/ 1925216 h 4289927"/>
                  <a:gd name="connsiteX1638" fmla="*/ 601527 w 5076588"/>
                  <a:gd name="connsiteY1638" fmla="*/ 1932950 h 4289927"/>
                  <a:gd name="connsiteX1639" fmla="*/ 234776 w 5076588"/>
                  <a:gd name="connsiteY1639" fmla="*/ 2051505 h 4289927"/>
                  <a:gd name="connsiteX1640" fmla="*/ 255382 w 5076588"/>
                  <a:gd name="connsiteY1640" fmla="*/ 2036145 h 4289927"/>
                  <a:gd name="connsiteX1641" fmla="*/ 275123 w 5076588"/>
                  <a:gd name="connsiteY1641" fmla="*/ 2025868 h 4289927"/>
                  <a:gd name="connsiteX1642" fmla="*/ 290754 w 5076588"/>
                  <a:gd name="connsiteY1642" fmla="*/ 2032845 h 4289927"/>
                  <a:gd name="connsiteX1643" fmla="*/ 331318 w 5076588"/>
                  <a:gd name="connsiteY1643" fmla="*/ 2057508 h 4289927"/>
                  <a:gd name="connsiteX1644" fmla="*/ 368691 w 5076588"/>
                  <a:gd name="connsiteY1644" fmla="*/ 2083577 h 4289927"/>
                  <a:gd name="connsiteX1645" fmla="*/ 405360 w 5076588"/>
                  <a:gd name="connsiteY1645" fmla="*/ 2111594 h 4289927"/>
                  <a:gd name="connsiteX1646" fmla="*/ 423371 w 5076588"/>
                  <a:gd name="connsiteY1646" fmla="*/ 2144315 h 4289927"/>
                  <a:gd name="connsiteX1647" fmla="*/ 425264 w 5076588"/>
                  <a:gd name="connsiteY1647" fmla="*/ 2174386 h 4289927"/>
                  <a:gd name="connsiteX1648" fmla="*/ 417908 w 5076588"/>
                  <a:gd name="connsiteY1648" fmla="*/ 2180985 h 4289927"/>
                  <a:gd name="connsiteX1649" fmla="*/ 414771 w 5076588"/>
                  <a:gd name="connsiteY1649" fmla="*/ 2180444 h 4289927"/>
                  <a:gd name="connsiteX1650" fmla="*/ 411850 w 5076588"/>
                  <a:gd name="connsiteY1650" fmla="*/ 2179903 h 4289927"/>
                  <a:gd name="connsiteX1651" fmla="*/ 408551 w 5076588"/>
                  <a:gd name="connsiteY1651" fmla="*/ 2181688 h 4289927"/>
                  <a:gd name="connsiteX1652" fmla="*/ 409200 w 5076588"/>
                  <a:gd name="connsiteY1652" fmla="*/ 2211759 h 4289927"/>
                  <a:gd name="connsiteX1653" fmla="*/ 395787 w 5076588"/>
                  <a:gd name="connsiteY1653" fmla="*/ 2220196 h 4289927"/>
                  <a:gd name="connsiteX1654" fmla="*/ 375722 w 5076588"/>
                  <a:gd name="connsiteY1654" fmla="*/ 2213111 h 4289927"/>
                  <a:gd name="connsiteX1655" fmla="*/ 346245 w 5076588"/>
                  <a:gd name="connsiteY1655" fmla="*/ 2203484 h 4289927"/>
                  <a:gd name="connsiteX1656" fmla="*/ 335807 w 5076588"/>
                  <a:gd name="connsiteY1656" fmla="*/ 2205756 h 4289927"/>
                  <a:gd name="connsiteX1657" fmla="*/ 324882 w 5076588"/>
                  <a:gd name="connsiteY1657" fmla="*/ 2239180 h 4289927"/>
                  <a:gd name="connsiteX1658" fmla="*/ 308061 w 5076588"/>
                  <a:gd name="connsiteY1658" fmla="*/ 2252918 h 4289927"/>
                  <a:gd name="connsiteX1659" fmla="*/ 301030 w 5076588"/>
                  <a:gd name="connsiteY1659" fmla="*/ 2252485 h 4289927"/>
                  <a:gd name="connsiteX1660" fmla="*/ 287563 w 5076588"/>
                  <a:gd name="connsiteY1660" fmla="*/ 2229121 h 4289927"/>
                  <a:gd name="connsiteX1661" fmla="*/ 272095 w 5076588"/>
                  <a:gd name="connsiteY1661" fmla="*/ 2192397 h 4289927"/>
                  <a:gd name="connsiteX1662" fmla="*/ 248297 w 5076588"/>
                  <a:gd name="connsiteY1662" fmla="*/ 2151022 h 4289927"/>
                  <a:gd name="connsiteX1663" fmla="*/ 222552 w 5076588"/>
                  <a:gd name="connsiteY1663" fmla="*/ 2117651 h 4289927"/>
                  <a:gd name="connsiteX1664" fmla="*/ 194915 w 5076588"/>
                  <a:gd name="connsiteY1664" fmla="*/ 2101642 h 4289927"/>
                  <a:gd name="connsiteX1665" fmla="*/ 200702 w 5076588"/>
                  <a:gd name="connsiteY1665" fmla="*/ 2088283 h 4289927"/>
                  <a:gd name="connsiteX1666" fmla="*/ 215467 w 5076588"/>
                  <a:gd name="connsiteY1666" fmla="*/ 2061565 h 4289927"/>
                  <a:gd name="connsiteX1667" fmla="*/ 225094 w 5076588"/>
                  <a:gd name="connsiteY1667" fmla="*/ 2051180 h 4289927"/>
                  <a:gd name="connsiteX1668" fmla="*/ 234776 w 5076588"/>
                  <a:gd name="connsiteY1668" fmla="*/ 2051505 h 4289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</a:cxnLst>
                <a:rect l="l" t="t" r="r" b="b"/>
                <a:pathLst>
                  <a:path w="5076588" h="4289927">
                    <a:moveTo>
                      <a:pt x="5076589" y="0"/>
                    </a:moveTo>
                    <a:cubicBezTo>
                      <a:pt x="5050520" y="2001"/>
                      <a:pt x="5002438" y="16009"/>
                      <a:pt x="4976369" y="19200"/>
                    </a:cubicBezTo>
                    <a:cubicBezTo>
                      <a:pt x="4950300" y="22391"/>
                      <a:pt x="4940186" y="25041"/>
                      <a:pt x="4926178" y="28881"/>
                    </a:cubicBezTo>
                    <a:cubicBezTo>
                      <a:pt x="4912170" y="32722"/>
                      <a:pt x="4882748" y="50407"/>
                      <a:pt x="4865711" y="60954"/>
                    </a:cubicBezTo>
                    <a:cubicBezTo>
                      <a:pt x="4848674" y="71447"/>
                      <a:pt x="4827689" y="86212"/>
                      <a:pt x="4819630" y="91566"/>
                    </a:cubicBezTo>
                    <a:cubicBezTo>
                      <a:pt x="4811571" y="96921"/>
                      <a:pt x="4806920" y="96380"/>
                      <a:pt x="4798861" y="96542"/>
                    </a:cubicBezTo>
                    <a:cubicBezTo>
                      <a:pt x="4797618" y="96596"/>
                      <a:pt x="4796482" y="96596"/>
                      <a:pt x="4795508" y="96596"/>
                    </a:cubicBezTo>
                    <a:cubicBezTo>
                      <a:pt x="4789937" y="96596"/>
                      <a:pt x="4787341" y="96163"/>
                      <a:pt x="4781338" y="95028"/>
                    </a:cubicBezTo>
                    <a:cubicBezTo>
                      <a:pt x="4774252" y="93676"/>
                      <a:pt x="4760731" y="91350"/>
                      <a:pt x="4753051" y="91188"/>
                    </a:cubicBezTo>
                    <a:cubicBezTo>
                      <a:pt x="4752078" y="91188"/>
                      <a:pt x="4751159" y="91134"/>
                      <a:pt x="4750239" y="91134"/>
                    </a:cubicBezTo>
                    <a:cubicBezTo>
                      <a:pt x="4743641" y="91134"/>
                      <a:pt x="4738448" y="91945"/>
                      <a:pt x="4741801" y="97191"/>
                    </a:cubicBezTo>
                    <a:cubicBezTo>
                      <a:pt x="4745696" y="103195"/>
                      <a:pt x="4750022" y="99030"/>
                      <a:pt x="4757270" y="102545"/>
                    </a:cubicBezTo>
                    <a:cubicBezTo>
                      <a:pt x="4764517" y="106061"/>
                      <a:pt x="4766897" y="105412"/>
                      <a:pt x="4769494" y="108224"/>
                    </a:cubicBezTo>
                    <a:cubicBezTo>
                      <a:pt x="4772089" y="111037"/>
                      <a:pt x="4769655" y="113200"/>
                      <a:pt x="4765978" y="115742"/>
                    </a:cubicBezTo>
                    <a:cubicBezTo>
                      <a:pt x="4762246" y="118230"/>
                      <a:pt x="4763868" y="121097"/>
                      <a:pt x="4763057" y="127262"/>
                    </a:cubicBezTo>
                    <a:cubicBezTo>
                      <a:pt x="4762246" y="133428"/>
                      <a:pt x="4755161" y="136944"/>
                      <a:pt x="4745209" y="143758"/>
                    </a:cubicBezTo>
                    <a:cubicBezTo>
                      <a:pt x="4735257" y="150627"/>
                      <a:pt x="4731309" y="154197"/>
                      <a:pt x="4729470" y="156523"/>
                    </a:cubicBezTo>
                    <a:cubicBezTo>
                      <a:pt x="4727631" y="158902"/>
                      <a:pt x="4727090" y="162850"/>
                      <a:pt x="4727685" y="167502"/>
                    </a:cubicBezTo>
                    <a:cubicBezTo>
                      <a:pt x="4728334" y="172099"/>
                      <a:pt x="4733039" y="172694"/>
                      <a:pt x="4733148" y="176426"/>
                    </a:cubicBezTo>
                    <a:cubicBezTo>
                      <a:pt x="4733310" y="180158"/>
                      <a:pt x="4729146" y="179184"/>
                      <a:pt x="4723413" y="179779"/>
                    </a:cubicBezTo>
                    <a:cubicBezTo>
                      <a:pt x="4717679" y="180320"/>
                      <a:pt x="4719626" y="180807"/>
                      <a:pt x="4715516" y="184106"/>
                    </a:cubicBezTo>
                    <a:cubicBezTo>
                      <a:pt x="4711405" y="187351"/>
                      <a:pt x="4711081" y="187459"/>
                      <a:pt x="4710270" y="190812"/>
                    </a:cubicBezTo>
                    <a:cubicBezTo>
                      <a:pt x="4709458" y="194166"/>
                      <a:pt x="4711676" y="199358"/>
                      <a:pt x="4714110" y="202441"/>
                    </a:cubicBezTo>
                    <a:cubicBezTo>
                      <a:pt x="4716544" y="205524"/>
                      <a:pt x="4719302" y="205415"/>
                      <a:pt x="4723791" y="207200"/>
                    </a:cubicBezTo>
                    <a:cubicBezTo>
                      <a:pt x="4725468" y="207849"/>
                      <a:pt x="4727036" y="208066"/>
                      <a:pt x="4728551" y="208066"/>
                    </a:cubicBezTo>
                    <a:cubicBezTo>
                      <a:pt x="4731038" y="208066"/>
                      <a:pt x="4733310" y="207363"/>
                      <a:pt x="4735311" y="206768"/>
                    </a:cubicBezTo>
                    <a:cubicBezTo>
                      <a:pt x="4735906" y="206551"/>
                      <a:pt x="4736555" y="206497"/>
                      <a:pt x="4737204" y="206497"/>
                    </a:cubicBezTo>
                    <a:cubicBezTo>
                      <a:pt x="4740125" y="206497"/>
                      <a:pt x="4743316" y="208066"/>
                      <a:pt x="4744127" y="209093"/>
                    </a:cubicBezTo>
                    <a:cubicBezTo>
                      <a:pt x="4745101" y="210337"/>
                      <a:pt x="4743424" y="216016"/>
                      <a:pt x="4742504" y="221641"/>
                    </a:cubicBezTo>
                    <a:cubicBezTo>
                      <a:pt x="4741640" y="227212"/>
                      <a:pt x="4735257" y="233053"/>
                      <a:pt x="4731687" y="233864"/>
                    </a:cubicBezTo>
                    <a:cubicBezTo>
                      <a:pt x="4731471" y="233918"/>
                      <a:pt x="4731201" y="233972"/>
                      <a:pt x="4730984" y="233972"/>
                    </a:cubicBezTo>
                    <a:cubicBezTo>
                      <a:pt x="4727036" y="233972"/>
                      <a:pt x="4719086" y="228564"/>
                      <a:pt x="4719086" y="226184"/>
                    </a:cubicBezTo>
                    <a:cubicBezTo>
                      <a:pt x="4719086" y="223696"/>
                      <a:pt x="4718383" y="219478"/>
                      <a:pt x="4715084" y="216719"/>
                    </a:cubicBezTo>
                    <a:cubicBezTo>
                      <a:pt x="4711784" y="213961"/>
                      <a:pt x="4707836" y="214826"/>
                      <a:pt x="4702536" y="213961"/>
                    </a:cubicBezTo>
                    <a:cubicBezTo>
                      <a:pt x="4697235" y="213096"/>
                      <a:pt x="4688203" y="211852"/>
                      <a:pt x="4679712" y="211527"/>
                    </a:cubicBezTo>
                    <a:cubicBezTo>
                      <a:pt x="4677981" y="211473"/>
                      <a:pt x="4676521" y="211419"/>
                      <a:pt x="4675223" y="211419"/>
                    </a:cubicBezTo>
                    <a:cubicBezTo>
                      <a:pt x="4669814" y="211419"/>
                      <a:pt x="4667002" y="211906"/>
                      <a:pt x="4663811" y="212555"/>
                    </a:cubicBezTo>
                    <a:cubicBezTo>
                      <a:pt x="4659754" y="213258"/>
                      <a:pt x="4656564" y="217476"/>
                      <a:pt x="4655103" y="221587"/>
                    </a:cubicBezTo>
                    <a:cubicBezTo>
                      <a:pt x="4653643" y="225643"/>
                      <a:pt x="4655644" y="226563"/>
                      <a:pt x="4661052" y="232025"/>
                    </a:cubicBezTo>
                    <a:cubicBezTo>
                      <a:pt x="4664514" y="235487"/>
                      <a:pt x="4667434" y="235757"/>
                      <a:pt x="4671112" y="235757"/>
                    </a:cubicBezTo>
                    <a:cubicBezTo>
                      <a:pt x="4671437" y="235757"/>
                      <a:pt x="4671761" y="235757"/>
                      <a:pt x="4672140" y="235757"/>
                    </a:cubicBezTo>
                    <a:cubicBezTo>
                      <a:pt x="4672519" y="235757"/>
                      <a:pt x="4672843" y="235757"/>
                      <a:pt x="4673222" y="235757"/>
                    </a:cubicBezTo>
                    <a:cubicBezTo>
                      <a:pt x="4674736" y="235757"/>
                      <a:pt x="4676412" y="235811"/>
                      <a:pt x="4678305" y="236028"/>
                    </a:cubicBezTo>
                    <a:cubicBezTo>
                      <a:pt x="4685932" y="237055"/>
                      <a:pt x="4700481" y="238678"/>
                      <a:pt x="4710702" y="239111"/>
                    </a:cubicBezTo>
                    <a:cubicBezTo>
                      <a:pt x="4720924" y="239543"/>
                      <a:pt x="4719681" y="241328"/>
                      <a:pt x="4723196" y="245493"/>
                    </a:cubicBezTo>
                    <a:cubicBezTo>
                      <a:pt x="4726712" y="249657"/>
                      <a:pt x="4723683" y="252686"/>
                      <a:pt x="4724494" y="257878"/>
                    </a:cubicBezTo>
                    <a:cubicBezTo>
                      <a:pt x="4725306" y="263070"/>
                      <a:pt x="4728334" y="263557"/>
                      <a:pt x="4741206" y="265396"/>
                    </a:cubicBezTo>
                    <a:cubicBezTo>
                      <a:pt x="4754079" y="267235"/>
                      <a:pt x="4750888" y="268857"/>
                      <a:pt x="4751862" y="272427"/>
                    </a:cubicBezTo>
                    <a:cubicBezTo>
                      <a:pt x="4752835" y="275943"/>
                      <a:pt x="4750564" y="274104"/>
                      <a:pt x="4744939" y="277403"/>
                    </a:cubicBezTo>
                    <a:cubicBezTo>
                      <a:pt x="4739314" y="280702"/>
                      <a:pt x="4744776" y="282216"/>
                      <a:pt x="4749914" y="290437"/>
                    </a:cubicBezTo>
                    <a:cubicBezTo>
                      <a:pt x="4755107" y="298604"/>
                      <a:pt x="4749914" y="295413"/>
                      <a:pt x="4743965" y="299632"/>
                    </a:cubicBezTo>
                    <a:cubicBezTo>
                      <a:pt x="4738016" y="303796"/>
                      <a:pt x="4709026" y="302607"/>
                      <a:pt x="4683930" y="304824"/>
                    </a:cubicBezTo>
                    <a:cubicBezTo>
                      <a:pt x="4658835" y="307042"/>
                      <a:pt x="4645476" y="308340"/>
                      <a:pt x="4620867" y="310016"/>
                    </a:cubicBezTo>
                    <a:cubicBezTo>
                      <a:pt x="4596259" y="311639"/>
                      <a:pt x="4561915" y="315587"/>
                      <a:pt x="4537143" y="316074"/>
                    </a:cubicBezTo>
                    <a:cubicBezTo>
                      <a:pt x="4512372" y="316615"/>
                      <a:pt x="4449471" y="325593"/>
                      <a:pt x="4436923" y="327432"/>
                    </a:cubicBezTo>
                    <a:cubicBezTo>
                      <a:pt x="4424376" y="329271"/>
                      <a:pt x="4363638" y="331867"/>
                      <a:pt x="4355634" y="332353"/>
                    </a:cubicBezTo>
                    <a:cubicBezTo>
                      <a:pt x="4347575" y="332840"/>
                      <a:pt x="4332160" y="334841"/>
                      <a:pt x="4320208" y="336193"/>
                    </a:cubicBezTo>
                    <a:cubicBezTo>
                      <a:pt x="4309066" y="337437"/>
                      <a:pt x="4292192" y="340574"/>
                      <a:pt x="4277426" y="340574"/>
                    </a:cubicBezTo>
                    <a:cubicBezTo>
                      <a:pt x="4276399" y="340574"/>
                      <a:pt x="4275371" y="340574"/>
                      <a:pt x="4274343" y="340520"/>
                    </a:cubicBezTo>
                    <a:cubicBezTo>
                      <a:pt x="4272883" y="340466"/>
                      <a:pt x="4271369" y="340412"/>
                      <a:pt x="4269801" y="340412"/>
                    </a:cubicBezTo>
                    <a:cubicBezTo>
                      <a:pt x="4255143" y="340412"/>
                      <a:pt x="4238053" y="342413"/>
                      <a:pt x="4232698" y="343333"/>
                    </a:cubicBezTo>
                    <a:cubicBezTo>
                      <a:pt x="4226694" y="344306"/>
                      <a:pt x="4221231" y="347173"/>
                      <a:pt x="4221231" y="352689"/>
                    </a:cubicBezTo>
                    <a:cubicBezTo>
                      <a:pt x="4221231" y="358206"/>
                      <a:pt x="4224801" y="360694"/>
                      <a:pt x="4223017" y="366048"/>
                    </a:cubicBezTo>
                    <a:cubicBezTo>
                      <a:pt x="4221231" y="371403"/>
                      <a:pt x="4216256" y="372917"/>
                      <a:pt x="4211442" y="377569"/>
                    </a:cubicBezTo>
                    <a:cubicBezTo>
                      <a:pt x="4206629" y="382220"/>
                      <a:pt x="4204033" y="381571"/>
                      <a:pt x="4207278" y="387899"/>
                    </a:cubicBezTo>
                    <a:cubicBezTo>
                      <a:pt x="4210523" y="394227"/>
                      <a:pt x="4217013" y="393848"/>
                      <a:pt x="4215228" y="396661"/>
                    </a:cubicBezTo>
                    <a:cubicBezTo>
                      <a:pt x="4213444" y="399473"/>
                      <a:pt x="4206683" y="401637"/>
                      <a:pt x="4207981" y="409803"/>
                    </a:cubicBezTo>
                    <a:cubicBezTo>
                      <a:pt x="4208576" y="413643"/>
                      <a:pt x="4210307" y="414292"/>
                      <a:pt x="4212308" y="414292"/>
                    </a:cubicBezTo>
                    <a:cubicBezTo>
                      <a:pt x="4212849" y="414292"/>
                      <a:pt x="4213389" y="414238"/>
                      <a:pt x="4213876" y="414238"/>
                    </a:cubicBezTo>
                    <a:cubicBezTo>
                      <a:pt x="4214417" y="414184"/>
                      <a:pt x="4214958" y="414130"/>
                      <a:pt x="4215499" y="414130"/>
                    </a:cubicBezTo>
                    <a:cubicBezTo>
                      <a:pt x="4216797" y="414130"/>
                      <a:pt x="4217986" y="414401"/>
                      <a:pt x="4218906" y="415536"/>
                    </a:cubicBezTo>
                    <a:cubicBezTo>
                      <a:pt x="4222151" y="419376"/>
                      <a:pt x="4223720" y="423216"/>
                      <a:pt x="4229723" y="425867"/>
                    </a:cubicBezTo>
                    <a:cubicBezTo>
                      <a:pt x="4235672" y="428517"/>
                      <a:pt x="4242109" y="434737"/>
                      <a:pt x="4245300" y="447230"/>
                    </a:cubicBezTo>
                    <a:cubicBezTo>
                      <a:pt x="4248545" y="459724"/>
                      <a:pt x="4244326" y="459075"/>
                      <a:pt x="4241892" y="467404"/>
                    </a:cubicBezTo>
                    <a:cubicBezTo>
                      <a:pt x="4239512" y="475787"/>
                      <a:pt x="4235402" y="478870"/>
                      <a:pt x="4235402" y="482872"/>
                    </a:cubicBezTo>
                    <a:cubicBezTo>
                      <a:pt x="4235402" y="486875"/>
                      <a:pt x="4241189" y="488551"/>
                      <a:pt x="4242974" y="496394"/>
                    </a:cubicBezTo>
                    <a:cubicBezTo>
                      <a:pt x="4244759" y="504236"/>
                      <a:pt x="4239783" y="506886"/>
                      <a:pt x="4242812" y="514945"/>
                    </a:cubicBezTo>
                    <a:cubicBezTo>
                      <a:pt x="4245895" y="522950"/>
                      <a:pt x="4256982" y="524626"/>
                      <a:pt x="4270990" y="530305"/>
                    </a:cubicBezTo>
                    <a:cubicBezTo>
                      <a:pt x="4278671" y="533442"/>
                      <a:pt x="4282889" y="533983"/>
                      <a:pt x="4287432" y="533983"/>
                    </a:cubicBezTo>
                    <a:cubicBezTo>
                      <a:pt x="4288676" y="533983"/>
                      <a:pt x="4289920" y="533929"/>
                      <a:pt x="4291326" y="533875"/>
                    </a:cubicBezTo>
                    <a:cubicBezTo>
                      <a:pt x="4292733" y="533821"/>
                      <a:pt x="4294193" y="533821"/>
                      <a:pt x="4295869" y="533821"/>
                    </a:cubicBezTo>
                    <a:cubicBezTo>
                      <a:pt x="4297546" y="533821"/>
                      <a:pt x="4299439" y="533875"/>
                      <a:pt x="4301548" y="533983"/>
                    </a:cubicBezTo>
                    <a:cubicBezTo>
                      <a:pt x="4315719" y="534794"/>
                      <a:pt x="4318098" y="540149"/>
                      <a:pt x="4326806" y="541176"/>
                    </a:cubicBezTo>
                    <a:cubicBezTo>
                      <a:pt x="4335513" y="542150"/>
                      <a:pt x="4347683" y="542528"/>
                      <a:pt x="4356066" y="551561"/>
                    </a:cubicBezTo>
                    <a:cubicBezTo>
                      <a:pt x="4364450" y="560593"/>
                      <a:pt x="4357635" y="575196"/>
                      <a:pt x="4360177" y="580496"/>
                    </a:cubicBezTo>
                    <a:cubicBezTo>
                      <a:pt x="4362718" y="585851"/>
                      <a:pt x="4381919" y="601698"/>
                      <a:pt x="4391546" y="610189"/>
                    </a:cubicBezTo>
                    <a:cubicBezTo>
                      <a:pt x="4401227" y="618680"/>
                      <a:pt x="4395873" y="621547"/>
                      <a:pt x="4393817" y="627713"/>
                    </a:cubicBezTo>
                    <a:cubicBezTo>
                      <a:pt x="4392844" y="630525"/>
                      <a:pt x="4389329" y="631282"/>
                      <a:pt x="4384623" y="631282"/>
                    </a:cubicBezTo>
                    <a:cubicBezTo>
                      <a:pt x="4382027" y="631282"/>
                      <a:pt x="4379052" y="631066"/>
                      <a:pt x="4375970" y="630849"/>
                    </a:cubicBezTo>
                    <a:cubicBezTo>
                      <a:pt x="4372887" y="630633"/>
                      <a:pt x="4369696" y="630363"/>
                      <a:pt x="4366612" y="630363"/>
                    </a:cubicBezTo>
                    <a:cubicBezTo>
                      <a:pt x="4366072" y="630363"/>
                      <a:pt x="4365531" y="630363"/>
                      <a:pt x="4364990" y="630417"/>
                    </a:cubicBezTo>
                    <a:cubicBezTo>
                      <a:pt x="4352929" y="630741"/>
                      <a:pt x="4352767" y="631877"/>
                      <a:pt x="4338488" y="636420"/>
                    </a:cubicBezTo>
                    <a:cubicBezTo>
                      <a:pt x="4335189" y="637448"/>
                      <a:pt x="4332106" y="637881"/>
                      <a:pt x="4329294" y="637881"/>
                    </a:cubicBezTo>
                    <a:cubicBezTo>
                      <a:pt x="4319991" y="637881"/>
                      <a:pt x="4313393" y="633175"/>
                      <a:pt x="4307714" y="630255"/>
                    </a:cubicBezTo>
                    <a:cubicBezTo>
                      <a:pt x="4300412" y="626415"/>
                      <a:pt x="4289379" y="616192"/>
                      <a:pt x="4276723" y="606511"/>
                    </a:cubicBezTo>
                    <a:cubicBezTo>
                      <a:pt x="4264067" y="596830"/>
                      <a:pt x="4256820" y="589528"/>
                      <a:pt x="4248274" y="583200"/>
                    </a:cubicBezTo>
                    <a:cubicBezTo>
                      <a:pt x="4239729" y="576873"/>
                      <a:pt x="4219933" y="571518"/>
                      <a:pt x="4209009" y="566326"/>
                    </a:cubicBezTo>
                    <a:cubicBezTo>
                      <a:pt x="4198029" y="561134"/>
                      <a:pt x="4187104" y="560160"/>
                      <a:pt x="4164442" y="556969"/>
                    </a:cubicBezTo>
                    <a:cubicBezTo>
                      <a:pt x="4141726" y="553778"/>
                      <a:pt x="4138102" y="551020"/>
                      <a:pt x="4129125" y="549343"/>
                    </a:cubicBezTo>
                    <a:cubicBezTo>
                      <a:pt x="4120092" y="547667"/>
                      <a:pt x="4104624" y="543015"/>
                      <a:pt x="4091319" y="540311"/>
                    </a:cubicBezTo>
                    <a:cubicBezTo>
                      <a:pt x="4081367" y="538310"/>
                      <a:pt x="4072551" y="535497"/>
                      <a:pt x="4062276" y="535497"/>
                    </a:cubicBezTo>
                    <a:cubicBezTo>
                      <a:pt x="4058760" y="535497"/>
                      <a:pt x="4055082" y="535822"/>
                      <a:pt x="4051080" y="536633"/>
                    </a:cubicBezTo>
                    <a:cubicBezTo>
                      <a:pt x="4035503" y="539824"/>
                      <a:pt x="4031284" y="543502"/>
                      <a:pt x="4023713" y="543989"/>
                    </a:cubicBezTo>
                    <a:cubicBezTo>
                      <a:pt x="4016195" y="544475"/>
                      <a:pt x="4004242" y="547126"/>
                      <a:pt x="3989801" y="555509"/>
                    </a:cubicBezTo>
                    <a:cubicBezTo>
                      <a:pt x="3975306" y="563838"/>
                      <a:pt x="3976821" y="566596"/>
                      <a:pt x="3975901" y="569084"/>
                    </a:cubicBezTo>
                    <a:cubicBezTo>
                      <a:pt x="3975036" y="571410"/>
                      <a:pt x="3978659" y="578928"/>
                      <a:pt x="3992072" y="578928"/>
                    </a:cubicBezTo>
                    <a:cubicBezTo>
                      <a:pt x="3993100" y="578928"/>
                      <a:pt x="3994236" y="578874"/>
                      <a:pt x="3995372" y="578765"/>
                    </a:cubicBezTo>
                    <a:cubicBezTo>
                      <a:pt x="4006351" y="577900"/>
                      <a:pt x="4011705" y="576656"/>
                      <a:pt x="4016411" y="576656"/>
                    </a:cubicBezTo>
                    <a:cubicBezTo>
                      <a:pt x="4018628" y="576656"/>
                      <a:pt x="4020738" y="576927"/>
                      <a:pt x="4023171" y="577630"/>
                    </a:cubicBezTo>
                    <a:cubicBezTo>
                      <a:pt x="4030906" y="579793"/>
                      <a:pt x="4030095" y="596019"/>
                      <a:pt x="4028688" y="605808"/>
                    </a:cubicBezTo>
                    <a:cubicBezTo>
                      <a:pt x="4027228" y="615652"/>
                      <a:pt x="4021116" y="612677"/>
                      <a:pt x="4008082" y="614353"/>
                    </a:cubicBezTo>
                    <a:cubicBezTo>
                      <a:pt x="4003647" y="614894"/>
                      <a:pt x="3999753" y="615273"/>
                      <a:pt x="3996075" y="615273"/>
                    </a:cubicBezTo>
                    <a:cubicBezTo>
                      <a:pt x="3988882" y="615273"/>
                      <a:pt x="3982554" y="613921"/>
                      <a:pt x="3974765" y="610189"/>
                    </a:cubicBezTo>
                    <a:cubicBezTo>
                      <a:pt x="3963029" y="604510"/>
                      <a:pt x="3962867" y="600670"/>
                      <a:pt x="3953023" y="596181"/>
                    </a:cubicBezTo>
                    <a:cubicBezTo>
                      <a:pt x="3947452" y="593639"/>
                      <a:pt x="3943829" y="592882"/>
                      <a:pt x="3939502" y="592882"/>
                    </a:cubicBezTo>
                    <a:cubicBezTo>
                      <a:pt x="3936257" y="592882"/>
                      <a:pt x="3932579" y="593314"/>
                      <a:pt x="3927441" y="593693"/>
                    </a:cubicBezTo>
                    <a:cubicBezTo>
                      <a:pt x="3915542" y="594504"/>
                      <a:pt x="3911702" y="596505"/>
                      <a:pt x="3901859" y="600724"/>
                    </a:cubicBezTo>
                    <a:cubicBezTo>
                      <a:pt x="3897911" y="602401"/>
                      <a:pt x="3894124" y="602887"/>
                      <a:pt x="3890393" y="602887"/>
                    </a:cubicBezTo>
                    <a:cubicBezTo>
                      <a:pt x="3888013" y="602887"/>
                      <a:pt x="3885742" y="602671"/>
                      <a:pt x="3883361" y="602509"/>
                    </a:cubicBezTo>
                    <a:cubicBezTo>
                      <a:pt x="3881036" y="602293"/>
                      <a:pt x="3878710" y="602130"/>
                      <a:pt x="3876385" y="602130"/>
                    </a:cubicBezTo>
                    <a:cubicBezTo>
                      <a:pt x="3875519" y="602130"/>
                      <a:pt x="3874600" y="602184"/>
                      <a:pt x="3873681" y="602238"/>
                    </a:cubicBezTo>
                    <a:cubicBezTo>
                      <a:pt x="3864377" y="602887"/>
                      <a:pt x="3862106" y="606241"/>
                      <a:pt x="3861944" y="611920"/>
                    </a:cubicBezTo>
                    <a:cubicBezTo>
                      <a:pt x="3861836" y="617599"/>
                      <a:pt x="3869191" y="625441"/>
                      <a:pt x="3873572" y="636258"/>
                    </a:cubicBezTo>
                    <a:cubicBezTo>
                      <a:pt x="3877899" y="647129"/>
                      <a:pt x="3883632" y="653673"/>
                      <a:pt x="3889257" y="660921"/>
                    </a:cubicBezTo>
                    <a:cubicBezTo>
                      <a:pt x="3894882" y="668114"/>
                      <a:pt x="3905374" y="668114"/>
                      <a:pt x="3919977" y="672116"/>
                    </a:cubicBezTo>
                    <a:cubicBezTo>
                      <a:pt x="3934634" y="676119"/>
                      <a:pt x="3935391" y="675957"/>
                      <a:pt x="3941882" y="678769"/>
                    </a:cubicBezTo>
                    <a:cubicBezTo>
                      <a:pt x="3948318" y="681635"/>
                      <a:pt x="3958918" y="691317"/>
                      <a:pt x="3966815" y="695481"/>
                    </a:cubicBezTo>
                    <a:cubicBezTo>
                      <a:pt x="3974657" y="699646"/>
                      <a:pt x="3987367" y="700998"/>
                      <a:pt x="3999969" y="701647"/>
                    </a:cubicBezTo>
                    <a:cubicBezTo>
                      <a:pt x="4000618" y="701701"/>
                      <a:pt x="4001213" y="701701"/>
                      <a:pt x="4001754" y="701701"/>
                    </a:cubicBezTo>
                    <a:cubicBezTo>
                      <a:pt x="4012409" y="701701"/>
                      <a:pt x="4011111" y="695968"/>
                      <a:pt x="4014789" y="695644"/>
                    </a:cubicBezTo>
                    <a:cubicBezTo>
                      <a:pt x="4014897" y="695589"/>
                      <a:pt x="4014951" y="695589"/>
                      <a:pt x="4015059" y="695589"/>
                    </a:cubicBezTo>
                    <a:cubicBezTo>
                      <a:pt x="4018737" y="695589"/>
                      <a:pt x="4020575" y="701755"/>
                      <a:pt x="4021712" y="705974"/>
                    </a:cubicBezTo>
                    <a:cubicBezTo>
                      <a:pt x="4022847" y="710301"/>
                      <a:pt x="4025065" y="708462"/>
                      <a:pt x="4032799" y="709814"/>
                    </a:cubicBezTo>
                    <a:cubicBezTo>
                      <a:pt x="4040533" y="711112"/>
                      <a:pt x="4041831" y="714141"/>
                      <a:pt x="4044049" y="718846"/>
                    </a:cubicBezTo>
                    <a:cubicBezTo>
                      <a:pt x="4046320" y="723497"/>
                      <a:pt x="4044373" y="728527"/>
                      <a:pt x="4044536" y="732367"/>
                    </a:cubicBezTo>
                    <a:cubicBezTo>
                      <a:pt x="4044698" y="736207"/>
                      <a:pt x="4051459" y="736370"/>
                      <a:pt x="4058381" y="737884"/>
                    </a:cubicBezTo>
                    <a:cubicBezTo>
                      <a:pt x="4065304" y="739398"/>
                      <a:pt x="4059679" y="741562"/>
                      <a:pt x="4060166" y="747241"/>
                    </a:cubicBezTo>
                    <a:cubicBezTo>
                      <a:pt x="4060382" y="749999"/>
                      <a:pt x="4063735" y="750810"/>
                      <a:pt x="4067522" y="750810"/>
                    </a:cubicBezTo>
                    <a:cubicBezTo>
                      <a:pt x="4071632" y="750810"/>
                      <a:pt x="4076338" y="749837"/>
                      <a:pt x="4078339" y="749404"/>
                    </a:cubicBezTo>
                    <a:cubicBezTo>
                      <a:pt x="4081097" y="748809"/>
                      <a:pt x="4086289" y="747403"/>
                      <a:pt x="4089805" y="747403"/>
                    </a:cubicBezTo>
                    <a:cubicBezTo>
                      <a:pt x="4091265" y="747403"/>
                      <a:pt x="4092455" y="747619"/>
                      <a:pt x="4093104" y="748268"/>
                    </a:cubicBezTo>
                    <a:cubicBezTo>
                      <a:pt x="4095376" y="750432"/>
                      <a:pt x="4091643" y="752108"/>
                      <a:pt x="4086343" y="755462"/>
                    </a:cubicBezTo>
                    <a:cubicBezTo>
                      <a:pt x="4081043" y="758761"/>
                      <a:pt x="4075418" y="757787"/>
                      <a:pt x="4067359" y="760654"/>
                    </a:cubicBezTo>
                    <a:cubicBezTo>
                      <a:pt x="4063844" y="761898"/>
                      <a:pt x="4060978" y="762222"/>
                      <a:pt x="4058327" y="762222"/>
                    </a:cubicBezTo>
                    <a:cubicBezTo>
                      <a:pt x="4054919" y="762222"/>
                      <a:pt x="4051999" y="761682"/>
                      <a:pt x="4048700" y="761682"/>
                    </a:cubicBezTo>
                    <a:cubicBezTo>
                      <a:pt x="4042913" y="761682"/>
                      <a:pt x="4035828" y="756489"/>
                      <a:pt x="4029067" y="752974"/>
                    </a:cubicBezTo>
                    <a:cubicBezTo>
                      <a:pt x="4022307" y="749458"/>
                      <a:pt x="4019223" y="748322"/>
                      <a:pt x="4014897" y="744969"/>
                    </a:cubicBezTo>
                    <a:cubicBezTo>
                      <a:pt x="4010570" y="741670"/>
                      <a:pt x="4010407" y="732151"/>
                      <a:pt x="4007541" y="728311"/>
                    </a:cubicBezTo>
                    <a:cubicBezTo>
                      <a:pt x="4004621" y="724471"/>
                      <a:pt x="3998509" y="720306"/>
                      <a:pt x="3990342" y="719928"/>
                    </a:cubicBezTo>
                    <a:cubicBezTo>
                      <a:pt x="3982121" y="719603"/>
                      <a:pt x="3979363" y="719603"/>
                      <a:pt x="3973684" y="718684"/>
                    </a:cubicBezTo>
                    <a:cubicBezTo>
                      <a:pt x="3971791" y="718413"/>
                      <a:pt x="3969195" y="718197"/>
                      <a:pt x="3966274" y="718197"/>
                    </a:cubicBezTo>
                    <a:cubicBezTo>
                      <a:pt x="3960163" y="718197"/>
                      <a:pt x="3952591" y="719117"/>
                      <a:pt x="3947615" y="722037"/>
                    </a:cubicBezTo>
                    <a:cubicBezTo>
                      <a:pt x="3940259" y="726364"/>
                      <a:pt x="3940854" y="733395"/>
                      <a:pt x="3933769" y="733395"/>
                    </a:cubicBezTo>
                    <a:cubicBezTo>
                      <a:pt x="3926684" y="733395"/>
                      <a:pt x="3932795" y="720360"/>
                      <a:pt x="3926684" y="717710"/>
                    </a:cubicBezTo>
                    <a:cubicBezTo>
                      <a:pt x="3923168" y="716142"/>
                      <a:pt x="3918571" y="715980"/>
                      <a:pt x="3913217" y="715980"/>
                    </a:cubicBezTo>
                    <a:cubicBezTo>
                      <a:pt x="3912135" y="715980"/>
                      <a:pt x="3911053" y="715980"/>
                      <a:pt x="3909917" y="715980"/>
                    </a:cubicBezTo>
                    <a:cubicBezTo>
                      <a:pt x="3908782" y="716034"/>
                      <a:pt x="3907591" y="716034"/>
                      <a:pt x="3906402" y="716034"/>
                    </a:cubicBezTo>
                    <a:cubicBezTo>
                      <a:pt x="3904401" y="716034"/>
                      <a:pt x="3902291" y="715980"/>
                      <a:pt x="3900128" y="715925"/>
                    </a:cubicBezTo>
                    <a:cubicBezTo>
                      <a:pt x="3889365" y="715439"/>
                      <a:pt x="3874708" y="713924"/>
                      <a:pt x="3864432" y="713275"/>
                    </a:cubicBezTo>
                    <a:cubicBezTo>
                      <a:pt x="3854155" y="712626"/>
                      <a:pt x="3849288" y="704892"/>
                      <a:pt x="3840581" y="703594"/>
                    </a:cubicBezTo>
                    <a:cubicBezTo>
                      <a:pt x="3831872" y="702242"/>
                      <a:pt x="3810671" y="697591"/>
                      <a:pt x="3808075" y="693534"/>
                    </a:cubicBezTo>
                    <a:cubicBezTo>
                      <a:pt x="3805533" y="689532"/>
                      <a:pt x="3809048" y="681852"/>
                      <a:pt x="3812564" y="680229"/>
                    </a:cubicBezTo>
                    <a:cubicBezTo>
                      <a:pt x="3816080" y="678553"/>
                      <a:pt x="3820569" y="675199"/>
                      <a:pt x="3821272" y="670548"/>
                    </a:cubicBezTo>
                    <a:cubicBezTo>
                      <a:pt x="3821921" y="665897"/>
                      <a:pt x="3818730" y="660218"/>
                      <a:pt x="3817107" y="653511"/>
                    </a:cubicBezTo>
                    <a:cubicBezTo>
                      <a:pt x="3815485" y="646805"/>
                      <a:pt x="3818730" y="647183"/>
                      <a:pt x="3816783" y="641829"/>
                    </a:cubicBezTo>
                    <a:cubicBezTo>
                      <a:pt x="3814836" y="636474"/>
                      <a:pt x="3805803" y="630795"/>
                      <a:pt x="3803262" y="626469"/>
                    </a:cubicBezTo>
                    <a:cubicBezTo>
                      <a:pt x="3800719" y="622142"/>
                      <a:pt x="3801639" y="611108"/>
                      <a:pt x="3806182" y="605105"/>
                    </a:cubicBezTo>
                    <a:cubicBezTo>
                      <a:pt x="3810671" y="599101"/>
                      <a:pt x="3820677" y="594721"/>
                      <a:pt x="3820677" y="590772"/>
                    </a:cubicBezTo>
                    <a:cubicBezTo>
                      <a:pt x="3820677" y="586770"/>
                      <a:pt x="3821326" y="574709"/>
                      <a:pt x="3826140" y="567678"/>
                    </a:cubicBezTo>
                    <a:cubicBezTo>
                      <a:pt x="3830953" y="560647"/>
                      <a:pt x="3840634" y="553670"/>
                      <a:pt x="3840959" y="545990"/>
                    </a:cubicBezTo>
                    <a:cubicBezTo>
                      <a:pt x="3841283" y="538310"/>
                      <a:pt x="3832954" y="534632"/>
                      <a:pt x="3831332" y="524626"/>
                    </a:cubicBezTo>
                    <a:cubicBezTo>
                      <a:pt x="3829709" y="514566"/>
                      <a:pt x="3824896" y="509915"/>
                      <a:pt x="3819433" y="502235"/>
                    </a:cubicBezTo>
                    <a:cubicBezTo>
                      <a:pt x="3813970" y="494555"/>
                      <a:pt x="3809482" y="494230"/>
                      <a:pt x="3801747" y="483900"/>
                    </a:cubicBezTo>
                    <a:cubicBezTo>
                      <a:pt x="3794067" y="473516"/>
                      <a:pt x="3789524" y="465511"/>
                      <a:pt x="3783088" y="458859"/>
                    </a:cubicBezTo>
                    <a:cubicBezTo>
                      <a:pt x="3781033" y="456749"/>
                      <a:pt x="3778707" y="455938"/>
                      <a:pt x="3776273" y="455938"/>
                    </a:cubicBezTo>
                    <a:cubicBezTo>
                      <a:pt x="3771081" y="455938"/>
                      <a:pt x="3765564" y="459562"/>
                      <a:pt x="3762481" y="461184"/>
                    </a:cubicBezTo>
                    <a:cubicBezTo>
                      <a:pt x="3757992" y="463510"/>
                      <a:pt x="3764104" y="473516"/>
                      <a:pt x="3768918" y="482223"/>
                    </a:cubicBezTo>
                    <a:cubicBezTo>
                      <a:pt x="3773731" y="490931"/>
                      <a:pt x="3780491" y="492932"/>
                      <a:pt x="3783412" y="495582"/>
                    </a:cubicBezTo>
                    <a:cubicBezTo>
                      <a:pt x="3786333" y="498233"/>
                      <a:pt x="3789200" y="504290"/>
                      <a:pt x="3787901" y="517974"/>
                    </a:cubicBezTo>
                    <a:cubicBezTo>
                      <a:pt x="3786603" y="531657"/>
                      <a:pt x="3789849" y="533334"/>
                      <a:pt x="3790119" y="542312"/>
                    </a:cubicBezTo>
                    <a:cubicBezTo>
                      <a:pt x="3790443" y="551344"/>
                      <a:pt x="3787901" y="557672"/>
                      <a:pt x="3781898" y="567191"/>
                    </a:cubicBezTo>
                    <a:cubicBezTo>
                      <a:pt x="3775948" y="576710"/>
                      <a:pt x="3763563" y="578225"/>
                      <a:pt x="3749392" y="586878"/>
                    </a:cubicBezTo>
                    <a:cubicBezTo>
                      <a:pt x="3735222" y="595532"/>
                      <a:pt x="3714345" y="601535"/>
                      <a:pt x="3704340" y="604240"/>
                    </a:cubicBezTo>
                    <a:cubicBezTo>
                      <a:pt x="3694388" y="606944"/>
                      <a:pt x="3676053" y="609594"/>
                      <a:pt x="3669942" y="620249"/>
                    </a:cubicBezTo>
                    <a:cubicBezTo>
                      <a:pt x="3663830" y="630958"/>
                      <a:pt x="3669671" y="630958"/>
                      <a:pt x="3662856" y="645615"/>
                    </a:cubicBezTo>
                    <a:cubicBezTo>
                      <a:pt x="3656095" y="660326"/>
                      <a:pt x="3652256" y="655296"/>
                      <a:pt x="3641655" y="666654"/>
                    </a:cubicBezTo>
                    <a:cubicBezTo>
                      <a:pt x="3631000" y="678012"/>
                      <a:pt x="3629432" y="676011"/>
                      <a:pt x="3629432" y="683853"/>
                    </a:cubicBezTo>
                    <a:cubicBezTo>
                      <a:pt x="3629432" y="691695"/>
                      <a:pt x="3636355" y="687531"/>
                      <a:pt x="3650200" y="696563"/>
                    </a:cubicBezTo>
                    <a:cubicBezTo>
                      <a:pt x="3664046" y="705595"/>
                      <a:pt x="3670482" y="714087"/>
                      <a:pt x="3677405" y="721388"/>
                    </a:cubicBezTo>
                    <a:cubicBezTo>
                      <a:pt x="3684328" y="728690"/>
                      <a:pt x="3689142" y="736424"/>
                      <a:pt x="3693144" y="746592"/>
                    </a:cubicBezTo>
                    <a:cubicBezTo>
                      <a:pt x="3697147" y="756814"/>
                      <a:pt x="3694766" y="764278"/>
                      <a:pt x="3699743" y="771795"/>
                    </a:cubicBezTo>
                    <a:cubicBezTo>
                      <a:pt x="3704718" y="779313"/>
                      <a:pt x="3721539" y="788237"/>
                      <a:pt x="3724081" y="791591"/>
                    </a:cubicBezTo>
                    <a:cubicBezTo>
                      <a:pt x="3726677" y="794944"/>
                      <a:pt x="3728732" y="805274"/>
                      <a:pt x="3726028" y="814306"/>
                    </a:cubicBezTo>
                    <a:cubicBezTo>
                      <a:pt x="3723269" y="823339"/>
                      <a:pt x="3707855" y="830856"/>
                      <a:pt x="3701744" y="840375"/>
                    </a:cubicBezTo>
                    <a:cubicBezTo>
                      <a:pt x="3695632" y="849894"/>
                      <a:pt x="3689953" y="859413"/>
                      <a:pt x="3688168" y="860820"/>
                    </a:cubicBezTo>
                    <a:cubicBezTo>
                      <a:pt x="3686384" y="862226"/>
                      <a:pt x="3679947" y="869257"/>
                      <a:pt x="3679569" y="873854"/>
                    </a:cubicBezTo>
                    <a:cubicBezTo>
                      <a:pt x="3679190" y="878451"/>
                      <a:pt x="3680380" y="882454"/>
                      <a:pt x="3680110" y="890621"/>
                    </a:cubicBezTo>
                    <a:cubicBezTo>
                      <a:pt x="3679893" y="898787"/>
                      <a:pt x="3672862" y="909604"/>
                      <a:pt x="3669779" y="915283"/>
                    </a:cubicBezTo>
                    <a:cubicBezTo>
                      <a:pt x="3666697" y="920962"/>
                      <a:pt x="3664316" y="930481"/>
                      <a:pt x="3665453" y="936647"/>
                    </a:cubicBezTo>
                    <a:cubicBezTo>
                      <a:pt x="3666588" y="942813"/>
                      <a:pt x="3672213" y="950980"/>
                      <a:pt x="3683138" y="957686"/>
                    </a:cubicBezTo>
                    <a:cubicBezTo>
                      <a:pt x="3694063" y="964393"/>
                      <a:pt x="3692170" y="975480"/>
                      <a:pt x="3692008" y="979050"/>
                    </a:cubicBezTo>
                    <a:cubicBezTo>
                      <a:pt x="3691846" y="982619"/>
                      <a:pt x="3688276" y="986243"/>
                      <a:pt x="3686113" y="993545"/>
                    </a:cubicBezTo>
                    <a:cubicBezTo>
                      <a:pt x="3683949" y="1000900"/>
                      <a:pt x="3682219" y="1007823"/>
                      <a:pt x="3682381" y="1013069"/>
                    </a:cubicBezTo>
                    <a:cubicBezTo>
                      <a:pt x="3682489" y="1018316"/>
                      <a:pt x="3686708" y="1022372"/>
                      <a:pt x="3691684" y="1025942"/>
                    </a:cubicBezTo>
                    <a:cubicBezTo>
                      <a:pt x="3694388" y="1027835"/>
                      <a:pt x="3696335" y="1028916"/>
                      <a:pt x="3699797" y="1028916"/>
                    </a:cubicBezTo>
                    <a:cubicBezTo>
                      <a:pt x="3702717" y="1028916"/>
                      <a:pt x="3706720" y="1028105"/>
                      <a:pt x="3713047" y="1026428"/>
                    </a:cubicBezTo>
                    <a:cubicBezTo>
                      <a:pt x="3724892" y="1023183"/>
                      <a:pt x="3727975" y="1020479"/>
                      <a:pt x="3734627" y="1020479"/>
                    </a:cubicBezTo>
                    <a:cubicBezTo>
                      <a:pt x="3735763" y="1020479"/>
                      <a:pt x="3737007" y="1020533"/>
                      <a:pt x="3738359" y="1020695"/>
                    </a:cubicBezTo>
                    <a:cubicBezTo>
                      <a:pt x="3747933" y="1021885"/>
                      <a:pt x="3751718" y="1028970"/>
                      <a:pt x="3760480" y="1029457"/>
                    </a:cubicBezTo>
                    <a:cubicBezTo>
                      <a:pt x="3762265" y="1029565"/>
                      <a:pt x="3763671" y="1029619"/>
                      <a:pt x="3764969" y="1029619"/>
                    </a:cubicBezTo>
                    <a:cubicBezTo>
                      <a:pt x="3769891" y="1029619"/>
                      <a:pt x="3772217" y="1028916"/>
                      <a:pt x="3783737" y="1028484"/>
                    </a:cubicBezTo>
                    <a:cubicBezTo>
                      <a:pt x="3798231" y="1027889"/>
                      <a:pt x="3804397" y="1017504"/>
                      <a:pt x="3805479" y="1015233"/>
                    </a:cubicBezTo>
                    <a:cubicBezTo>
                      <a:pt x="3806615" y="1012961"/>
                      <a:pt x="3813321" y="1007553"/>
                      <a:pt x="3823327" y="1004524"/>
                    </a:cubicBezTo>
                    <a:cubicBezTo>
                      <a:pt x="3826464" y="1003550"/>
                      <a:pt x="3829763" y="1003226"/>
                      <a:pt x="3833117" y="1003226"/>
                    </a:cubicBezTo>
                    <a:cubicBezTo>
                      <a:pt x="3840256" y="1003226"/>
                      <a:pt x="3847882" y="1004740"/>
                      <a:pt x="3856373" y="1004848"/>
                    </a:cubicBezTo>
                    <a:cubicBezTo>
                      <a:pt x="3868867" y="1005011"/>
                      <a:pt x="3866758" y="1008040"/>
                      <a:pt x="3880982" y="1012042"/>
                    </a:cubicBezTo>
                    <a:cubicBezTo>
                      <a:pt x="3895206" y="1016044"/>
                      <a:pt x="3895422" y="1016477"/>
                      <a:pt x="3902021" y="1018748"/>
                    </a:cubicBezTo>
                    <a:cubicBezTo>
                      <a:pt x="3908619" y="1020966"/>
                      <a:pt x="3914839" y="1021723"/>
                      <a:pt x="3920031" y="1024752"/>
                    </a:cubicBezTo>
                    <a:cubicBezTo>
                      <a:pt x="3925223" y="1027781"/>
                      <a:pt x="3934742" y="1037894"/>
                      <a:pt x="3939556" y="1041302"/>
                    </a:cubicBezTo>
                    <a:cubicBezTo>
                      <a:pt x="3944370" y="1044709"/>
                      <a:pt x="3952969" y="1045304"/>
                      <a:pt x="3965950" y="1047197"/>
                    </a:cubicBezTo>
                    <a:cubicBezTo>
                      <a:pt x="3978876" y="1049144"/>
                      <a:pt x="3976658" y="1048603"/>
                      <a:pt x="3983149" y="1052930"/>
                    </a:cubicBezTo>
                    <a:cubicBezTo>
                      <a:pt x="3989585" y="1057257"/>
                      <a:pt x="3988936" y="1059799"/>
                      <a:pt x="3988936" y="1066127"/>
                    </a:cubicBezTo>
                    <a:cubicBezTo>
                      <a:pt x="3988936" y="1072455"/>
                      <a:pt x="3994236" y="1075808"/>
                      <a:pt x="3995534" y="1085489"/>
                    </a:cubicBezTo>
                    <a:cubicBezTo>
                      <a:pt x="3996832" y="1095171"/>
                      <a:pt x="3996832" y="1098794"/>
                      <a:pt x="4001322" y="1108151"/>
                    </a:cubicBezTo>
                    <a:cubicBezTo>
                      <a:pt x="4005810" y="1117508"/>
                      <a:pt x="4007974" y="1121294"/>
                      <a:pt x="4012354" y="1125026"/>
                    </a:cubicBezTo>
                    <a:cubicBezTo>
                      <a:pt x="4016682" y="1128758"/>
                      <a:pt x="4024416" y="1134869"/>
                      <a:pt x="4027390" y="1142063"/>
                    </a:cubicBezTo>
                    <a:cubicBezTo>
                      <a:pt x="4030365" y="1149256"/>
                      <a:pt x="4027336" y="1146660"/>
                      <a:pt x="4023280" y="1150446"/>
                    </a:cubicBezTo>
                    <a:cubicBezTo>
                      <a:pt x="4019277" y="1154178"/>
                      <a:pt x="4010570" y="1154340"/>
                      <a:pt x="4004188" y="1155800"/>
                    </a:cubicBezTo>
                    <a:cubicBezTo>
                      <a:pt x="3997752" y="1157206"/>
                      <a:pt x="3993209" y="1158613"/>
                      <a:pt x="3988233" y="1162453"/>
                    </a:cubicBezTo>
                    <a:cubicBezTo>
                      <a:pt x="3983257" y="1166293"/>
                      <a:pt x="3985474" y="1168618"/>
                      <a:pt x="3984339" y="1176623"/>
                    </a:cubicBezTo>
                    <a:cubicBezTo>
                      <a:pt x="3983203" y="1184628"/>
                      <a:pt x="3979038" y="1197338"/>
                      <a:pt x="3981418" y="1206640"/>
                    </a:cubicBezTo>
                    <a:cubicBezTo>
                      <a:pt x="3983852" y="1215997"/>
                      <a:pt x="3982878" y="1217349"/>
                      <a:pt x="3991532" y="1219837"/>
                    </a:cubicBezTo>
                    <a:cubicBezTo>
                      <a:pt x="3992938" y="1220216"/>
                      <a:pt x="3994074" y="1220432"/>
                      <a:pt x="3995102" y="1220432"/>
                    </a:cubicBezTo>
                    <a:cubicBezTo>
                      <a:pt x="4000024" y="1220432"/>
                      <a:pt x="4000024" y="1215943"/>
                      <a:pt x="4004729" y="1215510"/>
                    </a:cubicBezTo>
                    <a:cubicBezTo>
                      <a:pt x="4004999" y="1215456"/>
                      <a:pt x="4005270" y="1215456"/>
                      <a:pt x="4005486" y="1215456"/>
                    </a:cubicBezTo>
                    <a:cubicBezTo>
                      <a:pt x="4010246" y="1215456"/>
                      <a:pt x="4009380" y="1220053"/>
                      <a:pt x="4012950" y="1223623"/>
                    </a:cubicBezTo>
                    <a:cubicBezTo>
                      <a:pt x="4015870" y="1226652"/>
                      <a:pt x="4020035" y="1226760"/>
                      <a:pt x="4023767" y="1226760"/>
                    </a:cubicBezTo>
                    <a:cubicBezTo>
                      <a:pt x="4023983" y="1226760"/>
                      <a:pt x="4024145" y="1226760"/>
                      <a:pt x="4024362" y="1226760"/>
                    </a:cubicBezTo>
                    <a:lnTo>
                      <a:pt x="4024740" y="1226760"/>
                    </a:lnTo>
                    <a:cubicBezTo>
                      <a:pt x="4025443" y="1226760"/>
                      <a:pt x="4026146" y="1226760"/>
                      <a:pt x="4026795" y="1226814"/>
                    </a:cubicBezTo>
                    <a:cubicBezTo>
                      <a:pt x="4030960" y="1226976"/>
                      <a:pt x="4039344" y="1230330"/>
                      <a:pt x="4044157" y="1230330"/>
                    </a:cubicBezTo>
                    <a:cubicBezTo>
                      <a:pt x="4044373" y="1230330"/>
                      <a:pt x="4044590" y="1230330"/>
                      <a:pt x="4044806" y="1230276"/>
                    </a:cubicBezTo>
                    <a:cubicBezTo>
                      <a:pt x="4049457" y="1229951"/>
                      <a:pt x="4052865" y="1226598"/>
                      <a:pt x="4057029" y="1225462"/>
                    </a:cubicBezTo>
                    <a:cubicBezTo>
                      <a:pt x="4057570" y="1225354"/>
                      <a:pt x="4058057" y="1225246"/>
                      <a:pt x="4058489" y="1225246"/>
                    </a:cubicBezTo>
                    <a:cubicBezTo>
                      <a:pt x="4061572" y="1225246"/>
                      <a:pt x="4062979" y="1228545"/>
                      <a:pt x="4066332" y="1232439"/>
                    </a:cubicBezTo>
                    <a:cubicBezTo>
                      <a:pt x="4067738" y="1234061"/>
                      <a:pt x="4068766" y="1234548"/>
                      <a:pt x="4069901" y="1234548"/>
                    </a:cubicBezTo>
                    <a:cubicBezTo>
                      <a:pt x="4070604" y="1234548"/>
                      <a:pt x="4071307" y="1234386"/>
                      <a:pt x="4072227" y="1234224"/>
                    </a:cubicBezTo>
                    <a:cubicBezTo>
                      <a:pt x="4073093" y="1234061"/>
                      <a:pt x="4074120" y="1233953"/>
                      <a:pt x="4075472" y="1233953"/>
                    </a:cubicBezTo>
                    <a:cubicBezTo>
                      <a:pt x="4076662" y="1233953"/>
                      <a:pt x="4078122" y="1234061"/>
                      <a:pt x="4079907" y="1234494"/>
                    </a:cubicBezTo>
                    <a:cubicBezTo>
                      <a:pt x="4088615" y="1236495"/>
                      <a:pt x="4097269" y="1240984"/>
                      <a:pt x="4097106" y="1245041"/>
                    </a:cubicBezTo>
                    <a:cubicBezTo>
                      <a:pt x="4097052" y="1246880"/>
                      <a:pt x="4095483" y="1247366"/>
                      <a:pt x="4092779" y="1247366"/>
                    </a:cubicBezTo>
                    <a:cubicBezTo>
                      <a:pt x="4089642" y="1247366"/>
                      <a:pt x="4085045" y="1246717"/>
                      <a:pt x="4079583" y="1246717"/>
                    </a:cubicBezTo>
                    <a:cubicBezTo>
                      <a:pt x="4069469" y="1246717"/>
                      <a:pt x="4063195" y="1247204"/>
                      <a:pt x="4042264" y="1248015"/>
                    </a:cubicBezTo>
                    <a:cubicBezTo>
                      <a:pt x="4028039" y="1248556"/>
                      <a:pt x="4020143" y="1248935"/>
                      <a:pt x="4013653" y="1248935"/>
                    </a:cubicBezTo>
                    <a:cubicBezTo>
                      <a:pt x="4010570" y="1248935"/>
                      <a:pt x="4007811" y="1248827"/>
                      <a:pt x="4004783" y="1248664"/>
                    </a:cubicBezTo>
                    <a:cubicBezTo>
                      <a:pt x="3995426" y="1248178"/>
                      <a:pt x="3991586" y="1245527"/>
                      <a:pt x="3984014" y="1238983"/>
                    </a:cubicBezTo>
                    <a:cubicBezTo>
                      <a:pt x="3976496" y="1232493"/>
                      <a:pt x="3973900" y="1228815"/>
                      <a:pt x="3968113" y="1225462"/>
                    </a:cubicBezTo>
                    <a:cubicBezTo>
                      <a:pt x="3962326" y="1222163"/>
                      <a:pt x="3952104" y="1216213"/>
                      <a:pt x="3952428" y="1210210"/>
                    </a:cubicBezTo>
                    <a:cubicBezTo>
                      <a:pt x="3952699" y="1204206"/>
                      <a:pt x="3959514" y="1205559"/>
                      <a:pt x="3961731" y="1200853"/>
                    </a:cubicBezTo>
                    <a:cubicBezTo>
                      <a:pt x="3964003" y="1196202"/>
                      <a:pt x="3963029" y="1193173"/>
                      <a:pt x="3962056" y="1186196"/>
                    </a:cubicBezTo>
                    <a:cubicBezTo>
                      <a:pt x="3961082" y="1179165"/>
                      <a:pt x="3960109" y="1172188"/>
                      <a:pt x="3959838" y="1168186"/>
                    </a:cubicBezTo>
                    <a:cubicBezTo>
                      <a:pt x="3959514" y="1164183"/>
                      <a:pt x="3966274" y="1156503"/>
                      <a:pt x="3965625" y="1150175"/>
                    </a:cubicBezTo>
                    <a:cubicBezTo>
                      <a:pt x="3964976" y="1143847"/>
                      <a:pt x="3958865" y="1140819"/>
                      <a:pt x="3956917" y="1136816"/>
                    </a:cubicBezTo>
                    <a:cubicBezTo>
                      <a:pt x="3954970" y="1132814"/>
                      <a:pt x="3958486" y="1130110"/>
                      <a:pt x="3962380" y="1123836"/>
                    </a:cubicBezTo>
                    <a:cubicBezTo>
                      <a:pt x="3966220" y="1117508"/>
                      <a:pt x="3967193" y="1112478"/>
                      <a:pt x="3962380" y="1105447"/>
                    </a:cubicBezTo>
                    <a:cubicBezTo>
                      <a:pt x="3957566" y="1098416"/>
                      <a:pt x="3951401" y="1098091"/>
                      <a:pt x="3940476" y="1090411"/>
                    </a:cubicBezTo>
                    <a:cubicBezTo>
                      <a:pt x="3929496" y="1082731"/>
                      <a:pt x="3924737" y="1071049"/>
                      <a:pt x="3920843" y="1062395"/>
                    </a:cubicBezTo>
                    <a:cubicBezTo>
                      <a:pt x="3917002" y="1053687"/>
                      <a:pt x="3907970" y="1045683"/>
                      <a:pt x="3901210" y="1045683"/>
                    </a:cubicBezTo>
                    <a:cubicBezTo>
                      <a:pt x="3894449" y="1045683"/>
                      <a:pt x="3884498" y="1045845"/>
                      <a:pt x="3873085" y="1047846"/>
                    </a:cubicBezTo>
                    <a:cubicBezTo>
                      <a:pt x="3861619" y="1049847"/>
                      <a:pt x="3849234" y="1050172"/>
                      <a:pt x="3828681" y="1057527"/>
                    </a:cubicBezTo>
                    <a:cubicBezTo>
                      <a:pt x="3808075" y="1064883"/>
                      <a:pt x="3773677" y="1072185"/>
                      <a:pt x="3763671" y="1075051"/>
                    </a:cubicBezTo>
                    <a:cubicBezTo>
                      <a:pt x="3753719" y="1077918"/>
                      <a:pt x="3744687" y="1084246"/>
                      <a:pt x="3741929" y="1092575"/>
                    </a:cubicBezTo>
                    <a:cubicBezTo>
                      <a:pt x="3739171" y="1100904"/>
                      <a:pt x="3739873" y="1110423"/>
                      <a:pt x="3734681" y="1117616"/>
                    </a:cubicBezTo>
                    <a:cubicBezTo>
                      <a:pt x="3729544" y="1124809"/>
                      <a:pt x="3732194" y="1136221"/>
                      <a:pt x="3733654" y="1139250"/>
                    </a:cubicBezTo>
                    <a:cubicBezTo>
                      <a:pt x="3735114" y="1142225"/>
                      <a:pt x="3753125" y="1154773"/>
                      <a:pt x="3759885" y="1164941"/>
                    </a:cubicBezTo>
                    <a:cubicBezTo>
                      <a:pt x="3766646" y="1175109"/>
                      <a:pt x="3765834" y="1182464"/>
                      <a:pt x="3765240" y="1197500"/>
                    </a:cubicBezTo>
                    <a:cubicBezTo>
                      <a:pt x="3764591" y="1212536"/>
                      <a:pt x="3755180" y="1230979"/>
                      <a:pt x="3747608" y="1238659"/>
                    </a:cubicBezTo>
                    <a:cubicBezTo>
                      <a:pt x="3740036" y="1246339"/>
                      <a:pt x="3729759" y="1256669"/>
                      <a:pt x="3720403" y="1262348"/>
                    </a:cubicBezTo>
                    <a:cubicBezTo>
                      <a:pt x="3711046" y="1268027"/>
                      <a:pt x="3699634" y="1275707"/>
                      <a:pt x="3696552" y="1284415"/>
                    </a:cubicBezTo>
                    <a:cubicBezTo>
                      <a:pt x="3693468" y="1293068"/>
                      <a:pt x="3692495" y="1305021"/>
                      <a:pt x="3689845" y="1317353"/>
                    </a:cubicBezTo>
                    <a:cubicBezTo>
                      <a:pt x="3687303" y="1329738"/>
                      <a:pt x="3680218" y="1334714"/>
                      <a:pt x="3677297" y="1338716"/>
                    </a:cubicBezTo>
                    <a:cubicBezTo>
                      <a:pt x="3674376" y="1342719"/>
                      <a:pt x="3649011" y="1352724"/>
                      <a:pt x="3641601" y="1356078"/>
                    </a:cubicBezTo>
                    <a:cubicBezTo>
                      <a:pt x="3634191" y="1359431"/>
                      <a:pt x="3620075" y="1369112"/>
                      <a:pt x="3608771" y="1375116"/>
                    </a:cubicBezTo>
                    <a:cubicBezTo>
                      <a:pt x="3597467" y="1381119"/>
                      <a:pt x="3588165" y="1382796"/>
                      <a:pt x="3580430" y="1384797"/>
                    </a:cubicBezTo>
                    <a:cubicBezTo>
                      <a:pt x="3572696" y="1386798"/>
                      <a:pt x="3569505" y="1393505"/>
                      <a:pt x="3569181" y="1402158"/>
                    </a:cubicBezTo>
                    <a:cubicBezTo>
                      <a:pt x="3568856" y="1410866"/>
                      <a:pt x="3563069" y="1419844"/>
                      <a:pt x="3554686" y="1424225"/>
                    </a:cubicBezTo>
                    <a:cubicBezTo>
                      <a:pt x="3550846" y="1426226"/>
                      <a:pt x="3548087" y="1427146"/>
                      <a:pt x="3544788" y="1427146"/>
                    </a:cubicBezTo>
                    <a:cubicBezTo>
                      <a:pt x="3540840" y="1427146"/>
                      <a:pt x="3536189" y="1425793"/>
                      <a:pt x="3528292" y="1423251"/>
                    </a:cubicBezTo>
                    <a:cubicBezTo>
                      <a:pt x="3513798" y="1418546"/>
                      <a:pt x="3508335" y="1414219"/>
                      <a:pt x="3502223" y="1411569"/>
                    </a:cubicBezTo>
                    <a:cubicBezTo>
                      <a:pt x="3499248" y="1410271"/>
                      <a:pt x="3490974" y="1409406"/>
                      <a:pt x="3481238" y="1409406"/>
                    </a:cubicBezTo>
                    <a:cubicBezTo>
                      <a:pt x="3471016" y="1409406"/>
                      <a:pt x="3459280" y="1410271"/>
                      <a:pt x="3450410" y="1412543"/>
                    </a:cubicBezTo>
                    <a:cubicBezTo>
                      <a:pt x="3443108" y="1414327"/>
                      <a:pt x="3437159" y="1414868"/>
                      <a:pt x="3431967" y="1414868"/>
                    </a:cubicBezTo>
                    <a:cubicBezTo>
                      <a:pt x="3424774" y="1414868"/>
                      <a:pt x="3418878" y="1413841"/>
                      <a:pt x="3412766" y="1413841"/>
                    </a:cubicBezTo>
                    <a:cubicBezTo>
                      <a:pt x="3402112" y="1413841"/>
                      <a:pt x="3398272" y="1410163"/>
                      <a:pt x="3389618" y="1403186"/>
                    </a:cubicBezTo>
                    <a:cubicBezTo>
                      <a:pt x="3380910" y="1396155"/>
                      <a:pt x="3363874" y="1394803"/>
                      <a:pt x="3349379" y="1390151"/>
                    </a:cubicBezTo>
                    <a:cubicBezTo>
                      <a:pt x="3334938" y="1385500"/>
                      <a:pt x="3319145" y="1377441"/>
                      <a:pt x="3314007" y="1370789"/>
                    </a:cubicBezTo>
                    <a:cubicBezTo>
                      <a:pt x="3308815" y="1364082"/>
                      <a:pt x="3302757" y="1354780"/>
                      <a:pt x="3311465" y="1351426"/>
                    </a:cubicBezTo>
                    <a:cubicBezTo>
                      <a:pt x="3313520" y="1350615"/>
                      <a:pt x="3315521" y="1350399"/>
                      <a:pt x="3317739" y="1350399"/>
                    </a:cubicBezTo>
                    <a:cubicBezTo>
                      <a:pt x="3319523" y="1350399"/>
                      <a:pt x="3321416" y="1350561"/>
                      <a:pt x="3323472" y="1350723"/>
                    </a:cubicBezTo>
                    <a:cubicBezTo>
                      <a:pt x="3325527" y="1350885"/>
                      <a:pt x="3327799" y="1351048"/>
                      <a:pt x="3330341" y="1351048"/>
                    </a:cubicBezTo>
                    <a:cubicBezTo>
                      <a:pt x="3335208" y="1351048"/>
                      <a:pt x="3341158" y="1350399"/>
                      <a:pt x="3348784" y="1348073"/>
                    </a:cubicBezTo>
                    <a:cubicBezTo>
                      <a:pt x="3357437" y="1345423"/>
                      <a:pt x="3363008" y="1344558"/>
                      <a:pt x="3367119" y="1344558"/>
                    </a:cubicBezTo>
                    <a:cubicBezTo>
                      <a:pt x="3372797" y="1344558"/>
                      <a:pt x="3375664" y="1346180"/>
                      <a:pt x="3379937" y="1346721"/>
                    </a:cubicBezTo>
                    <a:cubicBezTo>
                      <a:pt x="3387346" y="1347749"/>
                      <a:pt x="3394270" y="1354076"/>
                      <a:pt x="3398758" y="1357430"/>
                    </a:cubicBezTo>
                    <a:cubicBezTo>
                      <a:pt x="3403247" y="1360729"/>
                      <a:pt x="3412117" y="1367111"/>
                      <a:pt x="3422069" y="1369761"/>
                    </a:cubicBezTo>
                    <a:cubicBezTo>
                      <a:pt x="3423205" y="1370032"/>
                      <a:pt x="3424286" y="1370194"/>
                      <a:pt x="3425314" y="1370194"/>
                    </a:cubicBezTo>
                    <a:cubicBezTo>
                      <a:pt x="3433751" y="1370194"/>
                      <a:pt x="3441053" y="1361486"/>
                      <a:pt x="3453763" y="1356781"/>
                    </a:cubicBezTo>
                    <a:cubicBezTo>
                      <a:pt x="3467934" y="1351480"/>
                      <a:pt x="3488107" y="1342556"/>
                      <a:pt x="3505414" y="1342556"/>
                    </a:cubicBezTo>
                    <a:cubicBezTo>
                      <a:pt x="3505577" y="1342556"/>
                      <a:pt x="3505739" y="1342556"/>
                      <a:pt x="3505901" y="1342556"/>
                    </a:cubicBezTo>
                    <a:cubicBezTo>
                      <a:pt x="3506009" y="1342556"/>
                      <a:pt x="3506117" y="1342556"/>
                      <a:pt x="3506280" y="1342556"/>
                    </a:cubicBezTo>
                    <a:cubicBezTo>
                      <a:pt x="3523371" y="1342556"/>
                      <a:pt x="3528185" y="1329305"/>
                      <a:pt x="3540191" y="1319192"/>
                    </a:cubicBezTo>
                    <a:cubicBezTo>
                      <a:pt x="3552252" y="1309024"/>
                      <a:pt x="3561663" y="1303615"/>
                      <a:pt x="3567450" y="1294421"/>
                    </a:cubicBezTo>
                    <a:cubicBezTo>
                      <a:pt x="3573291" y="1285226"/>
                      <a:pt x="3569559" y="1282576"/>
                      <a:pt x="3578105" y="1271218"/>
                    </a:cubicBezTo>
                    <a:cubicBezTo>
                      <a:pt x="3586650" y="1259860"/>
                      <a:pt x="3607040" y="1248178"/>
                      <a:pt x="3620075" y="1237469"/>
                    </a:cubicBezTo>
                    <a:cubicBezTo>
                      <a:pt x="3633109" y="1226760"/>
                      <a:pt x="3632406" y="1229843"/>
                      <a:pt x="3632731" y="1225895"/>
                    </a:cubicBezTo>
                    <a:cubicBezTo>
                      <a:pt x="3633055" y="1221892"/>
                      <a:pt x="3631757" y="1217511"/>
                      <a:pt x="3631108" y="1212536"/>
                    </a:cubicBezTo>
                    <a:cubicBezTo>
                      <a:pt x="3630459" y="1207560"/>
                      <a:pt x="3637220" y="1203503"/>
                      <a:pt x="3639492" y="1193498"/>
                    </a:cubicBezTo>
                    <a:cubicBezTo>
                      <a:pt x="3641763" y="1183492"/>
                      <a:pt x="3631108" y="1174135"/>
                      <a:pt x="3630784" y="1166130"/>
                    </a:cubicBezTo>
                    <a:cubicBezTo>
                      <a:pt x="3630513" y="1158126"/>
                      <a:pt x="3648145" y="1148445"/>
                      <a:pt x="3656529" y="1140440"/>
                    </a:cubicBezTo>
                    <a:cubicBezTo>
                      <a:pt x="3664911" y="1132435"/>
                      <a:pt x="3672970" y="1120753"/>
                      <a:pt x="3672321" y="1113722"/>
                    </a:cubicBezTo>
                    <a:cubicBezTo>
                      <a:pt x="3671672" y="1106745"/>
                      <a:pt x="3671997" y="1102040"/>
                      <a:pt x="3649768" y="1091060"/>
                    </a:cubicBezTo>
                    <a:cubicBezTo>
                      <a:pt x="3627593" y="1080027"/>
                      <a:pt x="3633055" y="1078999"/>
                      <a:pt x="3613747" y="1070021"/>
                    </a:cubicBezTo>
                    <a:cubicBezTo>
                      <a:pt x="3594439" y="1060989"/>
                      <a:pt x="3596386" y="1054985"/>
                      <a:pt x="3591518" y="1047630"/>
                    </a:cubicBezTo>
                    <a:cubicBezTo>
                      <a:pt x="3586704" y="1040274"/>
                      <a:pt x="3588165" y="1035407"/>
                      <a:pt x="3590382" y="1026050"/>
                    </a:cubicBezTo>
                    <a:cubicBezTo>
                      <a:pt x="3592654" y="1016693"/>
                      <a:pt x="3595034" y="1013881"/>
                      <a:pt x="3595195" y="1006525"/>
                    </a:cubicBezTo>
                    <a:cubicBezTo>
                      <a:pt x="3595358" y="999170"/>
                      <a:pt x="3595358" y="994140"/>
                      <a:pt x="3593573" y="983647"/>
                    </a:cubicBezTo>
                    <a:cubicBezTo>
                      <a:pt x="3591789" y="973100"/>
                      <a:pt x="3590923" y="969044"/>
                      <a:pt x="3589625" y="964014"/>
                    </a:cubicBezTo>
                    <a:cubicBezTo>
                      <a:pt x="3588327" y="959038"/>
                      <a:pt x="3589625" y="948492"/>
                      <a:pt x="3591735" y="941136"/>
                    </a:cubicBezTo>
                    <a:cubicBezTo>
                      <a:pt x="3593790" y="933781"/>
                      <a:pt x="3598333" y="927128"/>
                      <a:pt x="3598495" y="923288"/>
                    </a:cubicBezTo>
                    <a:cubicBezTo>
                      <a:pt x="3598657" y="919448"/>
                      <a:pt x="3598008" y="914256"/>
                      <a:pt x="3594493" y="909442"/>
                    </a:cubicBezTo>
                    <a:cubicBezTo>
                      <a:pt x="3590923" y="904629"/>
                      <a:pt x="3587570" y="900410"/>
                      <a:pt x="3587732" y="893433"/>
                    </a:cubicBezTo>
                    <a:cubicBezTo>
                      <a:pt x="3587840" y="886402"/>
                      <a:pt x="3591031" y="887484"/>
                      <a:pt x="3591301" y="883481"/>
                    </a:cubicBezTo>
                    <a:cubicBezTo>
                      <a:pt x="3591626" y="879479"/>
                      <a:pt x="3591789" y="869311"/>
                      <a:pt x="3590490" y="865633"/>
                    </a:cubicBezTo>
                    <a:cubicBezTo>
                      <a:pt x="3589192" y="861955"/>
                      <a:pt x="3586813" y="856817"/>
                      <a:pt x="3586813" y="851463"/>
                    </a:cubicBezTo>
                    <a:cubicBezTo>
                      <a:pt x="3586813" y="846108"/>
                      <a:pt x="3590815" y="845135"/>
                      <a:pt x="3594655" y="840646"/>
                    </a:cubicBezTo>
                    <a:cubicBezTo>
                      <a:pt x="3598549" y="836157"/>
                      <a:pt x="3603201" y="834967"/>
                      <a:pt x="3604011" y="830099"/>
                    </a:cubicBezTo>
                    <a:cubicBezTo>
                      <a:pt x="3604823" y="825286"/>
                      <a:pt x="3601470" y="815442"/>
                      <a:pt x="3603201" y="799541"/>
                    </a:cubicBezTo>
                    <a:cubicBezTo>
                      <a:pt x="3604985" y="783694"/>
                      <a:pt x="3606770" y="783045"/>
                      <a:pt x="3608555" y="779043"/>
                    </a:cubicBezTo>
                    <a:cubicBezTo>
                      <a:pt x="3610340" y="775041"/>
                      <a:pt x="3610448" y="766766"/>
                      <a:pt x="3608987" y="763466"/>
                    </a:cubicBezTo>
                    <a:cubicBezTo>
                      <a:pt x="3607527" y="760113"/>
                      <a:pt x="3605418" y="757733"/>
                      <a:pt x="3601307" y="749242"/>
                    </a:cubicBezTo>
                    <a:cubicBezTo>
                      <a:pt x="3597197" y="740805"/>
                      <a:pt x="3598765" y="742319"/>
                      <a:pt x="3597630" y="738425"/>
                    </a:cubicBezTo>
                    <a:cubicBezTo>
                      <a:pt x="3596494" y="734585"/>
                      <a:pt x="3595088" y="727229"/>
                      <a:pt x="3590382" y="722902"/>
                    </a:cubicBezTo>
                    <a:cubicBezTo>
                      <a:pt x="3585731" y="718576"/>
                      <a:pt x="3577997" y="717061"/>
                      <a:pt x="3569343" y="712410"/>
                    </a:cubicBezTo>
                    <a:cubicBezTo>
                      <a:pt x="3560636" y="707705"/>
                      <a:pt x="3558093" y="706406"/>
                      <a:pt x="3550683" y="698023"/>
                    </a:cubicBezTo>
                    <a:cubicBezTo>
                      <a:pt x="3543274" y="689694"/>
                      <a:pt x="3539596" y="686179"/>
                      <a:pt x="3535269" y="679310"/>
                    </a:cubicBezTo>
                    <a:cubicBezTo>
                      <a:pt x="3530889" y="672441"/>
                      <a:pt x="3531538" y="671143"/>
                      <a:pt x="3536405" y="664490"/>
                    </a:cubicBezTo>
                    <a:cubicBezTo>
                      <a:pt x="3541219" y="657784"/>
                      <a:pt x="3552415" y="657243"/>
                      <a:pt x="3555768" y="653024"/>
                    </a:cubicBezTo>
                    <a:cubicBezTo>
                      <a:pt x="3559175" y="648860"/>
                      <a:pt x="3563340" y="643181"/>
                      <a:pt x="3564313" y="630146"/>
                    </a:cubicBezTo>
                    <a:cubicBezTo>
                      <a:pt x="3565287" y="617166"/>
                      <a:pt x="3571074" y="612785"/>
                      <a:pt x="3581512" y="595099"/>
                    </a:cubicBezTo>
                    <a:cubicBezTo>
                      <a:pt x="3591950" y="577413"/>
                      <a:pt x="3598333" y="570328"/>
                      <a:pt x="3601145" y="566326"/>
                    </a:cubicBezTo>
                    <a:cubicBezTo>
                      <a:pt x="3603958" y="562324"/>
                      <a:pt x="3613476" y="550046"/>
                      <a:pt x="3613747" y="544962"/>
                    </a:cubicBezTo>
                    <a:cubicBezTo>
                      <a:pt x="3614072" y="539878"/>
                      <a:pt x="3614234" y="536417"/>
                      <a:pt x="3611421" y="528953"/>
                    </a:cubicBezTo>
                    <a:cubicBezTo>
                      <a:pt x="3608609" y="521435"/>
                      <a:pt x="3610394" y="514729"/>
                      <a:pt x="3610448" y="510780"/>
                    </a:cubicBezTo>
                    <a:cubicBezTo>
                      <a:pt x="3610556" y="506778"/>
                      <a:pt x="3610934" y="497584"/>
                      <a:pt x="3607527" y="489904"/>
                    </a:cubicBezTo>
                    <a:cubicBezTo>
                      <a:pt x="3604174" y="482223"/>
                      <a:pt x="3600117" y="482061"/>
                      <a:pt x="3591626" y="477194"/>
                    </a:cubicBezTo>
                    <a:cubicBezTo>
                      <a:pt x="3583080" y="472380"/>
                      <a:pt x="3582919" y="474706"/>
                      <a:pt x="3572480" y="469189"/>
                    </a:cubicBezTo>
                    <a:cubicBezTo>
                      <a:pt x="3561988" y="463672"/>
                      <a:pt x="3561988" y="463997"/>
                      <a:pt x="3552847" y="463348"/>
                    </a:cubicBezTo>
                    <a:cubicBezTo>
                      <a:pt x="3543707" y="462699"/>
                      <a:pt x="3537108" y="462536"/>
                      <a:pt x="3528400" y="457020"/>
                    </a:cubicBezTo>
                    <a:cubicBezTo>
                      <a:pt x="3519693" y="451503"/>
                      <a:pt x="3519693" y="453558"/>
                      <a:pt x="3513744" y="452044"/>
                    </a:cubicBezTo>
                    <a:cubicBezTo>
                      <a:pt x="3510174" y="451179"/>
                      <a:pt x="3503900" y="450584"/>
                      <a:pt x="3497464" y="450584"/>
                    </a:cubicBezTo>
                    <a:cubicBezTo>
                      <a:pt x="3493137" y="450584"/>
                      <a:pt x="3488702" y="450854"/>
                      <a:pt x="3484971" y="451395"/>
                    </a:cubicBezTo>
                    <a:cubicBezTo>
                      <a:pt x="3476804" y="452585"/>
                      <a:pt x="3473180" y="453126"/>
                      <a:pt x="3467555" y="453126"/>
                    </a:cubicBezTo>
                    <a:cubicBezTo>
                      <a:pt x="3466743" y="453126"/>
                      <a:pt x="3465932" y="453071"/>
                      <a:pt x="3465013" y="453071"/>
                    </a:cubicBezTo>
                    <a:cubicBezTo>
                      <a:pt x="3464364" y="453017"/>
                      <a:pt x="3463552" y="453017"/>
                      <a:pt x="3462579" y="453017"/>
                    </a:cubicBezTo>
                    <a:cubicBezTo>
                      <a:pt x="3453330" y="453017"/>
                      <a:pt x="3432075" y="453721"/>
                      <a:pt x="3422123" y="454640"/>
                    </a:cubicBezTo>
                    <a:cubicBezTo>
                      <a:pt x="3412658" y="455505"/>
                      <a:pt x="3398488" y="456371"/>
                      <a:pt x="3388050" y="456371"/>
                    </a:cubicBezTo>
                    <a:cubicBezTo>
                      <a:pt x="3386427" y="456371"/>
                      <a:pt x="3384913" y="456371"/>
                      <a:pt x="3383561" y="456317"/>
                    </a:cubicBezTo>
                    <a:cubicBezTo>
                      <a:pt x="3373068" y="455992"/>
                      <a:pt x="3366470" y="455668"/>
                      <a:pt x="3360682" y="453504"/>
                    </a:cubicBezTo>
                    <a:cubicBezTo>
                      <a:pt x="3354895" y="451341"/>
                      <a:pt x="3356356" y="447176"/>
                      <a:pt x="3354409" y="445337"/>
                    </a:cubicBezTo>
                    <a:cubicBezTo>
                      <a:pt x="3353003" y="443985"/>
                      <a:pt x="3348189" y="441497"/>
                      <a:pt x="3342943" y="441497"/>
                    </a:cubicBezTo>
                    <a:cubicBezTo>
                      <a:pt x="3341049" y="441497"/>
                      <a:pt x="3339048" y="441822"/>
                      <a:pt x="3337155" y="442687"/>
                    </a:cubicBezTo>
                    <a:cubicBezTo>
                      <a:pt x="3330070" y="445824"/>
                      <a:pt x="3328610" y="451882"/>
                      <a:pt x="3323147" y="458047"/>
                    </a:cubicBezTo>
                    <a:cubicBezTo>
                      <a:pt x="3317685" y="464213"/>
                      <a:pt x="3308436" y="487362"/>
                      <a:pt x="3301189" y="495366"/>
                    </a:cubicBezTo>
                    <a:cubicBezTo>
                      <a:pt x="3293941" y="503371"/>
                      <a:pt x="3291994" y="526249"/>
                      <a:pt x="3287181" y="540960"/>
                    </a:cubicBezTo>
                    <a:cubicBezTo>
                      <a:pt x="3282367" y="555617"/>
                      <a:pt x="3274200" y="594775"/>
                      <a:pt x="3271983" y="600291"/>
                    </a:cubicBezTo>
                    <a:cubicBezTo>
                      <a:pt x="3269711" y="605808"/>
                      <a:pt x="3259057" y="631823"/>
                      <a:pt x="3252837" y="641180"/>
                    </a:cubicBezTo>
                    <a:cubicBezTo>
                      <a:pt x="3246563" y="650536"/>
                      <a:pt x="3206324" y="671738"/>
                      <a:pt x="3196371" y="677579"/>
                    </a:cubicBezTo>
                    <a:cubicBezTo>
                      <a:pt x="3186420" y="683420"/>
                      <a:pt x="3160080" y="691858"/>
                      <a:pt x="3152996" y="694183"/>
                    </a:cubicBezTo>
                    <a:cubicBezTo>
                      <a:pt x="3145910" y="696509"/>
                      <a:pt x="3139150" y="702999"/>
                      <a:pt x="3131956" y="710517"/>
                    </a:cubicBezTo>
                    <a:cubicBezTo>
                      <a:pt x="3124709" y="718035"/>
                      <a:pt x="3119571" y="728203"/>
                      <a:pt x="3118759" y="731718"/>
                    </a:cubicBezTo>
                    <a:cubicBezTo>
                      <a:pt x="3117948" y="735180"/>
                      <a:pt x="3120436" y="739561"/>
                      <a:pt x="3124493" y="739561"/>
                    </a:cubicBezTo>
                    <a:cubicBezTo>
                      <a:pt x="3124547" y="739561"/>
                      <a:pt x="3124601" y="739507"/>
                      <a:pt x="3124709" y="739507"/>
                    </a:cubicBezTo>
                    <a:cubicBezTo>
                      <a:pt x="3124763" y="739507"/>
                      <a:pt x="3124871" y="739507"/>
                      <a:pt x="3124979" y="739507"/>
                    </a:cubicBezTo>
                    <a:cubicBezTo>
                      <a:pt x="3128873" y="739507"/>
                      <a:pt x="3128819" y="742914"/>
                      <a:pt x="3126602" y="746213"/>
                    </a:cubicBezTo>
                    <a:cubicBezTo>
                      <a:pt x="3124384" y="749566"/>
                      <a:pt x="3120166" y="754921"/>
                      <a:pt x="3117461" y="758761"/>
                    </a:cubicBezTo>
                    <a:cubicBezTo>
                      <a:pt x="3114703" y="762601"/>
                      <a:pt x="3116650" y="767955"/>
                      <a:pt x="3118922" y="772931"/>
                    </a:cubicBezTo>
                    <a:cubicBezTo>
                      <a:pt x="3120652" y="776771"/>
                      <a:pt x="3123627" y="779692"/>
                      <a:pt x="3128062" y="779692"/>
                    </a:cubicBezTo>
                    <a:cubicBezTo>
                      <a:pt x="3129414" y="779692"/>
                      <a:pt x="3130929" y="779421"/>
                      <a:pt x="3132551" y="778827"/>
                    </a:cubicBezTo>
                    <a:cubicBezTo>
                      <a:pt x="3139582" y="776230"/>
                      <a:pt x="3145748" y="773094"/>
                      <a:pt x="3148560" y="772120"/>
                    </a:cubicBezTo>
                    <a:cubicBezTo>
                      <a:pt x="3149588" y="771741"/>
                      <a:pt x="3151210" y="771471"/>
                      <a:pt x="3152996" y="771471"/>
                    </a:cubicBezTo>
                    <a:cubicBezTo>
                      <a:pt x="3155808" y="771471"/>
                      <a:pt x="3159107" y="772228"/>
                      <a:pt x="3161433" y="774716"/>
                    </a:cubicBezTo>
                    <a:cubicBezTo>
                      <a:pt x="3165218" y="778718"/>
                      <a:pt x="3169383" y="781477"/>
                      <a:pt x="3170194" y="788832"/>
                    </a:cubicBezTo>
                    <a:cubicBezTo>
                      <a:pt x="3171006" y="796188"/>
                      <a:pt x="3167544" y="808141"/>
                      <a:pt x="3166841" y="813387"/>
                    </a:cubicBezTo>
                    <a:cubicBezTo>
                      <a:pt x="3166138" y="818633"/>
                      <a:pt x="3166625" y="831776"/>
                      <a:pt x="3164029" y="837022"/>
                    </a:cubicBezTo>
                    <a:cubicBezTo>
                      <a:pt x="3161487" y="842268"/>
                      <a:pt x="3157917" y="849083"/>
                      <a:pt x="3156403" y="852707"/>
                    </a:cubicBezTo>
                    <a:cubicBezTo>
                      <a:pt x="3154889" y="856277"/>
                      <a:pt x="3152996" y="863957"/>
                      <a:pt x="3158728" y="867526"/>
                    </a:cubicBezTo>
                    <a:cubicBezTo>
                      <a:pt x="3164462" y="871096"/>
                      <a:pt x="3169113" y="880182"/>
                      <a:pt x="3168518" y="883535"/>
                    </a:cubicBezTo>
                    <a:cubicBezTo>
                      <a:pt x="3167869" y="886781"/>
                      <a:pt x="3161595" y="893758"/>
                      <a:pt x="3157539" y="893758"/>
                    </a:cubicBezTo>
                    <a:cubicBezTo>
                      <a:pt x="3157430" y="893758"/>
                      <a:pt x="3157322" y="893758"/>
                      <a:pt x="3157268" y="893703"/>
                    </a:cubicBezTo>
                    <a:cubicBezTo>
                      <a:pt x="3153266" y="893379"/>
                      <a:pt x="3148669" y="886023"/>
                      <a:pt x="3144829" y="886023"/>
                    </a:cubicBezTo>
                    <a:cubicBezTo>
                      <a:pt x="3144775" y="886023"/>
                      <a:pt x="3144775" y="886023"/>
                      <a:pt x="3144720" y="886023"/>
                    </a:cubicBezTo>
                    <a:cubicBezTo>
                      <a:pt x="3140880" y="886186"/>
                      <a:pt x="3135418" y="892027"/>
                      <a:pt x="3135580" y="898679"/>
                    </a:cubicBezTo>
                    <a:cubicBezTo>
                      <a:pt x="3135742" y="905386"/>
                      <a:pt x="3133958" y="913877"/>
                      <a:pt x="3132821" y="923558"/>
                    </a:cubicBezTo>
                    <a:cubicBezTo>
                      <a:pt x="3131686" y="933240"/>
                      <a:pt x="3130713" y="937242"/>
                      <a:pt x="3130874" y="943624"/>
                    </a:cubicBezTo>
                    <a:cubicBezTo>
                      <a:pt x="3130983" y="947735"/>
                      <a:pt x="3132335" y="950439"/>
                      <a:pt x="3134715" y="950439"/>
                    </a:cubicBezTo>
                    <a:cubicBezTo>
                      <a:pt x="3136013" y="950439"/>
                      <a:pt x="3137581" y="949628"/>
                      <a:pt x="3139366" y="947789"/>
                    </a:cubicBezTo>
                    <a:cubicBezTo>
                      <a:pt x="3144234" y="942867"/>
                      <a:pt x="3146992" y="941461"/>
                      <a:pt x="3153806" y="941461"/>
                    </a:cubicBezTo>
                    <a:cubicBezTo>
                      <a:pt x="3154185" y="941461"/>
                      <a:pt x="3154618" y="941461"/>
                      <a:pt x="3154997" y="941461"/>
                    </a:cubicBezTo>
                    <a:cubicBezTo>
                      <a:pt x="3162731" y="941623"/>
                      <a:pt x="3180579" y="951683"/>
                      <a:pt x="3190747" y="956821"/>
                    </a:cubicBezTo>
                    <a:cubicBezTo>
                      <a:pt x="3200861" y="962013"/>
                      <a:pt x="3212597" y="964988"/>
                      <a:pt x="3219682" y="966664"/>
                    </a:cubicBezTo>
                    <a:cubicBezTo>
                      <a:pt x="3221089" y="966989"/>
                      <a:pt x="3222224" y="967151"/>
                      <a:pt x="3223306" y="967151"/>
                    </a:cubicBezTo>
                    <a:cubicBezTo>
                      <a:pt x="3225091" y="967151"/>
                      <a:pt x="3226389" y="966773"/>
                      <a:pt x="3227470" y="966340"/>
                    </a:cubicBezTo>
                    <a:cubicBezTo>
                      <a:pt x="3228498" y="965961"/>
                      <a:pt x="3229256" y="965529"/>
                      <a:pt x="3229959" y="965529"/>
                    </a:cubicBezTo>
                    <a:cubicBezTo>
                      <a:pt x="3230175" y="965529"/>
                      <a:pt x="3230391" y="965583"/>
                      <a:pt x="3230608" y="965637"/>
                    </a:cubicBezTo>
                    <a:cubicBezTo>
                      <a:pt x="3232609" y="966448"/>
                      <a:pt x="3232284" y="974453"/>
                      <a:pt x="3231419" y="981808"/>
                    </a:cubicBezTo>
                    <a:cubicBezTo>
                      <a:pt x="3230554" y="989164"/>
                      <a:pt x="3231906" y="1000035"/>
                      <a:pt x="3234934" y="1006038"/>
                    </a:cubicBezTo>
                    <a:cubicBezTo>
                      <a:pt x="3238017" y="1012042"/>
                      <a:pt x="3241857" y="1015233"/>
                      <a:pt x="3254405" y="1031458"/>
                    </a:cubicBezTo>
                    <a:cubicBezTo>
                      <a:pt x="3266736" y="1047359"/>
                      <a:pt x="3269441" y="1052011"/>
                      <a:pt x="3281286" y="1052011"/>
                    </a:cubicBezTo>
                    <a:cubicBezTo>
                      <a:pt x="3281501" y="1052011"/>
                      <a:pt x="3281718" y="1052011"/>
                      <a:pt x="3281935" y="1052011"/>
                    </a:cubicBezTo>
                    <a:cubicBezTo>
                      <a:pt x="3291075" y="1051903"/>
                      <a:pt x="3301892" y="1049956"/>
                      <a:pt x="3308112" y="1049956"/>
                    </a:cubicBezTo>
                    <a:cubicBezTo>
                      <a:pt x="3310329" y="1049956"/>
                      <a:pt x="3311951" y="1050172"/>
                      <a:pt x="3312709" y="1050821"/>
                    </a:cubicBezTo>
                    <a:cubicBezTo>
                      <a:pt x="3315630" y="1053309"/>
                      <a:pt x="3312060" y="1061205"/>
                      <a:pt x="3308706" y="1069372"/>
                    </a:cubicBezTo>
                    <a:cubicBezTo>
                      <a:pt x="3305299" y="1077593"/>
                      <a:pt x="3301459" y="1086571"/>
                      <a:pt x="3296159" y="1095225"/>
                    </a:cubicBezTo>
                    <a:cubicBezTo>
                      <a:pt x="3290805" y="1103933"/>
                      <a:pt x="3283449" y="1111775"/>
                      <a:pt x="3277986" y="1119942"/>
                    </a:cubicBezTo>
                    <a:cubicBezTo>
                      <a:pt x="3272524" y="1128109"/>
                      <a:pt x="3275931" y="1131949"/>
                      <a:pt x="3271875" y="1137628"/>
                    </a:cubicBezTo>
                    <a:cubicBezTo>
                      <a:pt x="3268359" y="1142603"/>
                      <a:pt x="3259381" y="1149905"/>
                      <a:pt x="3252512" y="1149905"/>
                    </a:cubicBezTo>
                    <a:cubicBezTo>
                      <a:pt x="3251593" y="1149905"/>
                      <a:pt x="3250673" y="1149797"/>
                      <a:pt x="3249862" y="1149472"/>
                    </a:cubicBezTo>
                    <a:cubicBezTo>
                      <a:pt x="3242939" y="1146984"/>
                      <a:pt x="3238558" y="1136438"/>
                      <a:pt x="3228444" y="1127568"/>
                    </a:cubicBezTo>
                    <a:cubicBezTo>
                      <a:pt x="3218330" y="1118752"/>
                      <a:pt x="3191288" y="1091872"/>
                      <a:pt x="3175711" y="1078999"/>
                    </a:cubicBezTo>
                    <a:cubicBezTo>
                      <a:pt x="3160135" y="1066181"/>
                      <a:pt x="3159053" y="1062720"/>
                      <a:pt x="3142989" y="1058393"/>
                    </a:cubicBezTo>
                    <a:cubicBezTo>
                      <a:pt x="3126926" y="1054066"/>
                      <a:pt x="3106969" y="1048874"/>
                      <a:pt x="3093448" y="1044223"/>
                    </a:cubicBezTo>
                    <a:cubicBezTo>
                      <a:pt x="3079927" y="1039571"/>
                      <a:pt x="3065756" y="1034703"/>
                      <a:pt x="3051802" y="1022480"/>
                    </a:cubicBezTo>
                    <a:cubicBezTo>
                      <a:pt x="3037794" y="1010311"/>
                      <a:pt x="3040985" y="1018478"/>
                      <a:pt x="3026057" y="1010960"/>
                    </a:cubicBezTo>
                    <a:cubicBezTo>
                      <a:pt x="3011076" y="1003442"/>
                      <a:pt x="2993660" y="1004199"/>
                      <a:pt x="2977868" y="993545"/>
                    </a:cubicBezTo>
                    <a:cubicBezTo>
                      <a:pt x="2962075" y="982836"/>
                      <a:pt x="2958559" y="981213"/>
                      <a:pt x="2947580" y="973479"/>
                    </a:cubicBezTo>
                    <a:cubicBezTo>
                      <a:pt x="2936655" y="965799"/>
                      <a:pt x="2901229" y="953089"/>
                      <a:pt x="2882245" y="947464"/>
                    </a:cubicBezTo>
                    <a:cubicBezTo>
                      <a:pt x="2863261" y="941785"/>
                      <a:pt x="2851363" y="941136"/>
                      <a:pt x="2832703" y="937080"/>
                    </a:cubicBezTo>
                    <a:cubicBezTo>
                      <a:pt x="2813990" y="933077"/>
                      <a:pt x="2791166" y="930049"/>
                      <a:pt x="2775427" y="928751"/>
                    </a:cubicBezTo>
                    <a:cubicBezTo>
                      <a:pt x="2759688" y="927399"/>
                      <a:pt x="2734539" y="925073"/>
                      <a:pt x="2708199" y="920746"/>
                    </a:cubicBezTo>
                    <a:cubicBezTo>
                      <a:pt x="2695219" y="918637"/>
                      <a:pt x="2689756" y="917988"/>
                      <a:pt x="2686240" y="917988"/>
                    </a:cubicBezTo>
                    <a:cubicBezTo>
                      <a:pt x="2682562" y="917988"/>
                      <a:pt x="2680940" y="918637"/>
                      <a:pt x="2675207" y="918907"/>
                    </a:cubicBezTo>
                    <a:cubicBezTo>
                      <a:pt x="2663957" y="919394"/>
                      <a:pt x="2659955" y="926263"/>
                      <a:pt x="2650760" y="930049"/>
                    </a:cubicBezTo>
                    <a:cubicBezTo>
                      <a:pt x="2641620" y="933889"/>
                      <a:pt x="2633886" y="941407"/>
                      <a:pt x="2626152" y="941407"/>
                    </a:cubicBezTo>
                    <a:cubicBezTo>
                      <a:pt x="2618471" y="941407"/>
                      <a:pt x="2607817" y="943895"/>
                      <a:pt x="2605707" y="949952"/>
                    </a:cubicBezTo>
                    <a:cubicBezTo>
                      <a:pt x="2603652" y="955955"/>
                      <a:pt x="2607276" y="958876"/>
                      <a:pt x="2614307" y="969909"/>
                    </a:cubicBezTo>
                    <a:cubicBezTo>
                      <a:pt x="2621392" y="980943"/>
                      <a:pt x="2629126" y="987595"/>
                      <a:pt x="2633616" y="1000305"/>
                    </a:cubicBezTo>
                    <a:cubicBezTo>
                      <a:pt x="2638104" y="1013015"/>
                      <a:pt x="2634265" y="1017018"/>
                      <a:pt x="2633886" y="1022048"/>
                    </a:cubicBezTo>
                    <a:cubicBezTo>
                      <a:pt x="2633670" y="1025130"/>
                      <a:pt x="2636861" y="1027077"/>
                      <a:pt x="2640809" y="1027077"/>
                    </a:cubicBezTo>
                    <a:cubicBezTo>
                      <a:pt x="2643189" y="1027077"/>
                      <a:pt x="2645947" y="1026374"/>
                      <a:pt x="2648381" y="1024698"/>
                    </a:cubicBezTo>
                    <a:cubicBezTo>
                      <a:pt x="2653140" y="1021453"/>
                      <a:pt x="2653681" y="1018424"/>
                      <a:pt x="2655250" y="1018424"/>
                    </a:cubicBezTo>
                    <a:cubicBezTo>
                      <a:pt x="2655790" y="1018424"/>
                      <a:pt x="2656439" y="1018802"/>
                      <a:pt x="2657413" y="1019668"/>
                    </a:cubicBezTo>
                    <a:cubicBezTo>
                      <a:pt x="2661253" y="1022967"/>
                      <a:pt x="2665472" y="1040707"/>
                      <a:pt x="2659360" y="1052389"/>
                    </a:cubicBezTo>
                    <a:cubicBezTo>
                      <a:pt x="2653249" y="1064072"/>
                      <a:pt x="2646488" y="1058393"/>
                      <a:pt x="2631669" y="1064775"/>
                    </a:cubicBezTo>
                    <a:cubicBezTo>
                      <a:pt x="2616849" y="1071103"/>
                      <a:pt x="2617173" y="1074456"/>
                      <a:pt x="2605275" y="1076782"/>
                    </a:cubicBezTo>
                    <a:cubicBezTo>
                      <a:pt x="2593376" y="1079107"/>
                      <a:pt x="2587264" y="1082785"/>
                      <a:pt x="2581153" y="1096469"/>
                    </a:cubicBezTo>
                    <a:cubicBezTo>
                      <a:pt x="2575041" y="1110152"/>
                      <a:pt x="2583046" y="1103824"/>
                      <a:pt x="2585317" y="1113830"/>
                    </a:cubicBezTo>
                    <a:cubicBezTo>
                      <a:pt x="2587535" y="1123836"/>
                      <a:pt x="2583370" y="1127189"/>
                      <a:pt x="2569579" y="1133517"/>
                    </a:cubicBezTo>
                    <a:cubicBezTo>
                      <a:pt x="2565576" y="1135356"/>
                      <a:pt x="2562710" y="1136059"/>
                      <a:pt x="2560276" y="1136059"/>
                    </a:cubicBezTo>
                    <a:cubicBezTo>
                      <a:pt x="2554327" y="1136059"/>
                      <a:pt x="2550919" y="1131786"/>
                      <a:pt x="2539021" y="1129190"/>
                    </a:cubicBezTo>
                    <a:cubicBezTo>
                      <a:pt x="2522254" y="1125513"/>
                      <a:pt x="2516467" y="1125999"/>
                      <a:pt x="2512789" y="1122321"/>
                    </a:cubicBezTo>
                    <a:cubicBezTo>
                      <a:pt x="2509111" y="1118644"/>
                      <a:pt x="2512789" y="1106799"/>
                      <a:pt x="2513438" y="1099119"/>
                    </a:cubicBezTo>
                    <a:cubicBezTo>
                      <a:pt x="2514087" y="1091439"/>
                      <a:pt x="2524039" y="1090249"/>
                      <a:pt x="2531286" y="1087761"/>
                    </a:cubicBezTo>
                    <a:cubicBezTo>
                      <a:pt x="2538533" y="1085273"/>
                      <a:pt x="2539670" y="1076565"/>
                      <a:pt x="2537560" y="1072725"/>
                    </a:cubicBezTo>
                    <a:cubicBezTo>
                      <a:pt x="2535451" y="1068885"/>
                      <a:pt x="2529826" y="1067046"/>
                      <a:pt x="2522146" y="1063855"/>
                    </a:cubicBezTo>
                    <a:cubicBezTo>
                      <a:pt x="2514412" y="1060718"/>
                      <a:pt x="2512302" y="1056175"/>
                      <a:pt x="2512032" y="1052335"/>
                    </a:cubicBezTo>
                    <a:cubicBezTo>
                      <a:pt x="2511707" y="1048495"/>
                      <a:pt x="2517657" y="1043141"/>
                      <a:pt x="2513168" y="1042005"/>
                    </a:cubicBezTo>
                    <a:cubicBezTo>
                      <a:pt x="2512194" y="1041735"/>
                      <a:pt x="2511167" y="1041626"/>
                      <a:pt x="2510031" y="1041626"/>
                    </a:cubicBezTo>
                    <a:cubicBezTo>
                      <a:pt x="2505704" y="1041626"/>
                      <a:pt x="2500079" y="1043195"/>
                      <a:pt x="2493372" y="1045304"/>
                    </a:cubicBezTo>
                    <a:cubicBezTo>
                      <a:pt x="2484827" y="1047954"/>
                      <a:pt x="2478229" y="1052984"/>
                      <a:pt x="2473145" y="1059907"/>
                    </a:cubicBezTo>
                    <a:cubicBezTo>
                      <a:pt x="2468061" y="1066830"/>
                      <a:pt x="2469900" y="1070616"/>
                      <a:pt x="2464762" y="1076079"/>
                    </a:cubicBezTo>
                    <a:cubicBezTo>
                      <a:pt x="2463572" y="1077323"/>
                      <a:pt x="2462273" y="1077863"/>
                      <a:pt x="2460975" y="1077863"/>
                    </a:cubicBezTo>
                    <a:cubicBezTo>
                      <a:pt x="2456540" y="1077863"/>
                      <a:pt x="2451727" y="1072022"/>
                      <a:pt x="2449023" y="1068939"/>
                    </a:cubicBezTo>
                    <a:cubicBezTo>
                      <a:pt x="2445453" y="1064937"/>
                      <a:pt x="2446264" y="1061422"/>
                      <a:pt x="2439179" y="1058771"/>
                    </a:cubicBezTo>
                    <a:cubicBezTo>
                      <a:pt x="2437881" y="1058285"/>
                      <a:pt x="2436908" y="1058068"/>
                      <a:pt x="2436151" y="1058068"/>
                    </a:cubicBezTo>
                    <a:cubicBezTo>
                      <a:pt x="2432743" y="1058068"/>
                      <a:pt x="2433176" y="1062233"/>
                      <a:pt x="2425874" y="1064937"/>
                    </a:cubicBezTo>
                    <a:cubicBezTo>
                      <a:pt x="2416842" y="1068290"/>
                      <a:pt x="2408946" y="1072617"/>
                      <a:pt x="2398345" y="1082785"/>
                    </a:cubicBezTo>
                    <a:cubicBezTo>
                      <a:pt x="2387690" y="1092953"/>
                      <a:pt x="2387204" y="1097442"/>
                      <a:pt x="2372438" y="1101336"/>
                    </a:cubicBezTo>
                    <a:cubicBezTo>
                      <a:pt x="2369031" y="1102202"/>
                      <a:pt x="2365732" y="1102580"/>
                      <a:pt x="2362649" y="1102580"/>
                    </a:cubicBezTo>
                    <a:cubicBezTo>
                      <a:pt x="2352319" y="1102580"/>
                      <a:pt x="2343016" y="1098578"/>
                      <a:pt x="2330792" y="1096144"/>
                    </a:cubicBezTo>
                    <a:cubicBezTo>
                      <a:pt x="2314891" y="1092953"/>
                      <a:pt x="2294177" y="1091872"/>
                      <a:pt x="2280331" y="1091060"/>
                    </a:cubicBezTo>
                    <a:cubicBezTo>
                      <a:pt x="2277951" y="1090952"/>
                      <a:pt x="2275680" y="1090844"/>
                      <a:pt x="2273571" y="1090844"/>
                    </a:cubicBezTo>
                    <a:cubicBezTo>
                      <a:pt x="2263457" y="1090844"/>
                      <a:pt x="2256155" y="1092737"/>
                      <a:pt x="2248205" y="1099119"/>
                    </a:cubicBezTo>
                    <a:cubicBezTo>
                      <a:pt x="2238523" y="1106799"/>
                      <a:pt x="2228085" y="1114479"/>
                      <a:pt x="2215861" y="1121618"/>
                    </a:cubicBezTo>
                    <a:cubicBezTo>
                      <a:pt x="2203638" y="1128812"/>
                      <a:pt x="2198500" y="1130651"/>
                      <a:pt x="2190604" y="1141143"/>
                    </a:cubicBezTo>
                    <a:cubicBezTo>
                      <a:pt x="2182761" y="1151690"/>
                      <a:pt x="2186115" y="1152339"/>
                      <a:pt x="2176596" y="1155476"/>
                    </a:cubicBezTo>
                    <a:cubicBezTo>
                      <a:pt x="2174486" y="1156179"/>
                      <a:pt x="2172864" y="1156503"/>
                      <a:pt x="2171512" y="1156503"/>
                    </a:cubicBezTo>
                    <a:cubicBezTo>
                      <a:pt x="2166860" y="1156503"/>
                      <a:pt x="2166103" y="1152717"/>
                      <a:pt x="2162588" y="1148823"/>
                    </a:cubicBezTo>
                    <a:cubicBezTo>
                      <a:pt x="2159451" y="1145308"/>
                      <a:pt x="2157233" y="1144118"/>
                      <a:pt x="2153556" y="1144118"/>
                    </a:cubicBezTo>
                    <a:cubicBezTo>
                      <a:pt x="2151933" y="1144118"/>
                      <a:pt x="2150040" y="1144334"/>
                      <a:pt x="2147714" y="1144767"/>
                    </a:cubicBezTo>
                    <a:cubicBezTo>
                      <a:pt x="2140413" y="1145957"/>
                      <a:pt x="2134247" y="1151203"/>
                      <a:pt x="2128622" y="1151203"/>
                    </a:cubicBezTo>
                    <a:cubicBezTo>
                      <a:pt x="2128190" y="1151203"/>
                      <a:pt x="2127811" y="1151149"/>
                      <a:pt x="2127432" y="1151149"/>
                    </a:cubicBezTo>
                    <a:cubicBezTo>
                      <a:pt x="2122673" y="1150500"/>
                      <a:pt x="2120834" y="1146768"/>
                      <a:pt x="2117913" y="1146768"/>
                    </a:cubicBezTo>
                    <a:cubicBezTo>
                      <a:pt x="2117156" y="1146768"/>
                      <a:pt x="2116345" y="1146984"/>
                      <a:pt x="2115371" y="1147633"/>
                    </a:cubicBezTo>
                    <a:cubicBezTo>
                      <a:pt x="2112180" y="1149689"/>
                      <a:pt x="2107908" y="1151149"/>
                      <a:pt x="2102229" y="1151149"/>
                    </a:cubicBezTo>
                    <a:cubicBezTo>
                      <a:pt x="2099578" y="1151149"/>
                      <a:pt x="2096658" y="1150878"/>
                      <a:pt x="2093359" y="1150175"/>
                    </a:cubicBezTo>
                    <a:cubicBezTo>
                      <a:pt x="2082866" y="1148012"/>
                      <a:pt x="2074699" y="1141846"/>
                      <a:pt x="2074212" y="1136167"/>
                    </a:cubicBezTo>
                    <a:cubicBezTo>
                      <a:pt x="2073726" y="1130488"/>
                      <a:pt x="2086274" y="1131191"/>
                      <a:pt x="2091574" y="1130326"/>
                    </a:cubicBezTo>
                    <a:cubicBezTo>
                      <a:pt x="2096928" y="1129461"/>
                      <a:pt x="2102878" y="1123998"/>
                      <a:pt x="2102553" y="1118265"/>
                    </a:cubicBezTo>
                    <a:cubicBezTo>
                      <a:pt x="2102229" y="1112586"/>
                      <a:pt x="2095144" y="1103284"/>
                      <a:pt x="2093034" y="1097550"/>
                    </a:cubicBezTo>
                    <a:cubicBezTo>
                      <a:pt x="2090979" y="1091872"/>
                      <a:pt x="2094170" y="1085868"/>
                      <a:pt x="2098010" y="1080676"/>
                    </a:cubicBezTo>
                    <a:cubicBezTo>
                      <a:pt x="2101850" y="1075484"/>
                      <a:pt x="2107799" y="1072130"/>
                      <a:pt x="2108665" y="1068507"/>
                    </a:cubicBezTo>
                    <a:cubicBezTo>
                      <a:pt x="2109476" y="1064829"/>
                      <a:pt x="2107691" y="1062828"/>
                      <a:pt x="2108016" y="1058826"/>
                    </a:cubicBezTo>
                    <a:cubicBezTo>
                      <a:pt x="2108340" y="1054823"/>
                      <a:pt x="2118130" y="1051957"/>
                      <a:pt x="2123917" y="1050659"/>
                    </a:cubicBezTo>
                    <a:cubicBezTo>
                      <a:pt x="2129704" y="1049306"/>
                      <a:pt x="2130028" y="1045304"/>
                      <a:pt x="2127757" y="1045142"/>
                    </a:cubicBezTo>
                    <a:cubicBezTo>
                      <a:pt x="2127703" y="1045088"/>
                      <a:pt x="2127703" y="1045088"/>
                      <a:pt x="2127649" y="1045088"/>
                    </a:cubicBezTo>
                    <a:cubicBezTo>
                      <a:pt x="2124890" y="1045088"/>
                      <a:pt x="2105907" y="1049847"/>
                      <a:pt x="2088383" y="1051794"/>
                    </a:cubicBezTo>
                    <a:cubicBezTo>
                      <a:pt x="2070535" y="1053796"/>
                      <a:pt x="2065072" y="1055797"/>
                      <a:pt x="2052632" y="1059475"/>
                    </a:cubicBezTo>
                    <a:cubicBezTo>
                      <a:pt x="2040247" y="1063152"/>
                      <a:pt x="2037056" y="1066830"/>
                      <a:pt x="2024833" y="1073483"/>
                    </a:cubicBezTo>
                    <a:cubicBezTo>
                      <a:pt x="2012610" y="1080189"/>
                      <a:pt x="2005524" y="1084678"/>
                      <a:pt x="1995356" y="1086139"/>
                    </a:cubicBezTo>
                    <a:cubicBezTo>
                      <a:pt x="1985242" y="1087653"/>
                      <a:pt x="1982160" y="1091168"/>
                      <a:pt x="1981024" y="1093819"/>
                    </a:cubicBezTo>
                    <a:cubicBezTo>
                      <a:pt x="1979888" y="1096469"/>
                      <a:pt x="1982160" y="1099660"/>
                      <a:pt x="1991949" y="1105176"/>
                    </a:cubicBezTo>
                    <a:cubicBezTo>
                      <a:pt x="2001738" y="1110693"/>
                      <a:pt x="2001900" y="1109017"/>
                      <a:pt x="2004497" y="1113506"/>
                    </a:cubicBezTo>
                    <a:cubicBezTo>
                      <a:pt x="2007039" y="1117995"/>
                      <a:pt x="2006552" y="1118157"/>
                      <a:pt x="2001251" y="1122051"/>
                    </a:cubicBezTo>
                    <a:cubicBezTo>
                      <a:pt x="1996005" y="1125891"/>
                      <a:pt x="1981781" y="1135681"/>
                      <a:pt x="1979023" y="1135681"/>
                    </a:cubicBezTo>
                    <a:cubicBezTo>
                      <a:pt x="1978968" y="1135681"/>
                      <a:pt x="1978968" y="1135681"/>
                      <a:pt x="1978968" y="1135681"/>
                    </a:cubicBezTo>
                    <a:cubicBezTo>
                      <a:pt x="1976372" y="1135518"/>
                      <a:pt x="1977021" y="1129353"/>
                      <a:pt x="1977184" y="1126648"/>
                    </a:cubicBezTo>
                    <a:cubicBezTo>
                      <a:pt x="1977346" y="1123944"/>
                      <a:pt x="1977670" y="1117778"/>
                      <a:pt x="1976048" y="1115777"/>
                    </a:cubicBezTo>
                    <a:cubicBezTo>
                      <a:pt x="1974425" y="1113776"/>
                      <a:pt x="1966853" y="1115290"/>
                      <a:pt x="1962364" y="1113776"/>
                    </a:cubicBezTo>
                    <a:cubicBezTo>
                      <a:pt x="1957875" y="1112262"/>
                      <a:pt x="1957064" y="1107610"/>
                      <a:pt x="1952899" y="1105934"/>
                    </a:cubicBezTo>
                    <a:cubicBezTo>
                      <a:pt x="1951655" y="1105447"/>
                      <a:pt x="1949979" y="1105231"/>
                      <a:pt x="1947924" y="1105231"/>
                    </a:cubicBezTo>
                    <a:cubicBezTo>
                      <a:pt x="1943056" y="1105231"/>
                      <a:pt x="1936025" y="1106691"/>
                      <a:pt x="1927317" y="1109990"/>
                    </a:cubicBezTo>
                    <a:cubicBezTo>
                      <a:pt x="1914932" y="1114641"/>
                      <a:pt x="1917203" y="1117183"/>
                      <a:pt x="1911416" y="1122051"/>
                    </a:cubicBezTo>
                    <a:cubicBezTo>
                      <a:pt x="1905629" y="1126865"/>
                      <a:pt x="1900978" y="1126702"/>
                      <a:pt x="1893568" y="1128217"/>
                    </a:cubicBezTo>
                    <a:cubicBezTo>
                      <a:pt x="1886158" y="1129731"/>
                      <a:pt x="1874909" y="1131246"/>
                      <a:pt x="1859927" y="1134220"/>
                    </a:cubicBezTo>
                    <a:cubicBezTo>
                      <a:pt x="1844945" y="1137195"/>
                      <a:pt x="1844513" y="1138872"/>
                      <a:pt x="1833533" y="1146227"/>
                    </a:cubicBezTo>
                    <a:cubicBezTo>
                      <a:pt x="1822608" y="1153583"/>
                      <a:pt x="1801623" y="1167050"/>
                      <a:pt x="1787453" y="1175866"/>
                    </a:cubicBezTo>
                    <a:cubicBezTo>
                      <a:pt x="1773283" y="1184682"/>
                      <a:pt x="1755164" y="1190685"/>
                      <a:pt x="1739209" y="1196743"/>
                    </a:cubicBezTo>
                    <a:cubicBezTo>
                      <a:pt x="1723308" y="1202746"/>
                      <a:pt x="1715033" y="1202584"/>
                      <a:pt x="1706379" y="1205234"/>
                    </a:cubicBezTo>
                    <a:cubicBezTo>
                      <a:pt x="1697671" y="1207938"/>
                      <a:pt x="1696427" y="1213942"/>
                      <a:pt x="1696590" y="1219296"/>
                    </a:cubicBezTo>
                    <a:cubicBezTo>
                      <a:pt x="1696752" y="1224651"/>
                      <a:pt x="1710111" y="1228328"/>
                      <a:pt x="1712707" y="1231303"/>
                    </a:cubicBezTo>
                    <a:cubicBezTo>
                      <a:pt x="1715195" y="1234224"/>
                      <a:pt x="1714979" y="1236820"/>
                      <a:pt x="1705027" y="1236820"/>
                    </a:cubicBezTo>
                    <a:cubicBezTo>
                      <a:pt x="1704703" y="1236820"/>
                      <a:pt x="1704378" y="1236820"/>
                      <a:pt x="1704054" y="1236820"/>
                    </a:cubicBezTo>
                    <a:cubicBezTo>
                      <a:pt x="1693128" y="1236658"/>
                      <a:pt x="1682149" y="1232331"/>
                      <a:pt x="1669818" y="1231303"/>
                    </a:cubicBezTo>
                    <a:cubicBezTo>
                      <a:pt x="1668411" y="1231195"/>
                      <a:pt x="1666897" y="1231141"/>
                      <a:pt x="1665383" y="1231141"/>
                    </a:cubicBezTo>
                    <a:cubicBezTo>
                      <a:pt x="1652997" y="1231141"/>
                      <a:pt x="1636393" y="1234278"/>
                      <a:pt x="1633689" y="1234873"/>
                    </a:cubicBezTo>
                    <a:cubicBezTo>
                      <a:pt x="1630606" y="1235522"/>
                      <a:pt x="1621466" y="1242715"/>
                      <a:pt x="1624656" y="1249692"/>
                    </a:cubicBezTo>
                    <a:cubicBezTo>
                      <a:pt x="1627902" y="1256723"/>
                      <a:pt x="1628659" y="1261374"/>
                      <a:pt x="1624981" y="1265539"/>
                    </a:cubicBezTo>
                    <a:cubicBezTo>
                      <a:pt x="1621303" y="1269704"/>
                      <a:pt x="1618220" y="1273922"/>
                      <a:pt x="1612271" y="1285388"/>
                    </a:cubicBezTo>
                    <a:cubicBezTo>
                      <a:pt x="1606322" y="1296908"/>
                      <a:pt x="1608864" y="1297233"/>
                      <a:pt x="1610486" y="1308591"/>
                    </a:cubicBezTo>
                    <a:cubicBezTo>
                      <a:pt x="1612109" y="1319949"/>
                      <a:pt x="1611946" y="1316758"/>
                      <a:pt x="1610486" y="1324762"/>
                    </a:cubicBezTo>
                    <a:cubicBezTo>
                      <a:pt x="1609026" y="1332767"/>
                      <a:pt x="1606700" y="1335201"/>
                      <a:pt x="1598155" y="1340339"/>
                    </a:cubicBezTo>
                    <a:cubicBezTo>
                      <a:pt x="1595342" y="1342070"/>
                      <a:pt x="1592584" y="1342664"/>
                      <a:pt x="1589880" y="1342664"/>
                    </a:cubicBezTo>
                    <a:cubicBezTo>
                      <a:pt x="1584363" y="1342664"/>
                      <a:pt x="1578900" y="1340285"/>
                      <a:pt x="1573059" y="1340014"/>
                    </a:cubicBezTo>
                    <a:cubicBezTo>
                      <a:pt x="1571869" y="1339960"/>
                      <a:pt x="1570571" y="1339960"/>
                      <a:pt x="1569219" y="1339960"/>
                    </a:cubicBezTo>
                    <a:cubicBezTo>
                      <a:pt x="1560890" y="1339960"/>
                      <a:pt x="1550614" y="1340934"/>
                      <a:pt x="1545043" y="1343205"/>
                    </a:cubicBezTo>
                    <a:cubicBezTo>
                      <a:pt x="1538607" y="1345856"/>
                      <a:pt x="1529737" y="1351048"/>
                      <a:pt x="1525248" y="1354888"/>
                    </a:cubicBezTo>
                    <a:cubicBezTo>
                      <a:pt x="1522111" y="1357538"/>
                      <a:pt x="1517676" y="1359269"/>
                      <a:pt x="1514485" y="1359269"/>
                    </a:cubicBezTo>
                    <a:cubicBezTo>
                      <a:pt x="1513079" y="1359269"/>
                      <a:pt x="1511943" y="1358944"/>
                      <a:pt x="1511240" y="1358241"/>
                    </a:cubicBezTo>
                    <a:cubicBezTo>
                      <a:pt x="1508968" y="1355915"/>
                      <a:pt x="1514485" y="1349371"/>
                      <a:pt x="1508319" y="1348235"/>
                    </a:cubicBezTo>
                    <a:cubicBezTo>
                      <a:pt x="1506102" y="1347803"/>
                      <a:pt x="1503452" y="1347694"/>
                      <a:pt x="1500423" y="1347694"/>
                    </a:cubicBezTo>
                    <a:cubicBezTo>
                      <a:pt x="1495231" y="1347694"/>
                      <a:pt x="1488849" y="1348073"/>
                      <a:pt x="1481114" y="1348073"/>
                    </a:cubicBezTo>
                    <a:cubicBezTo>
                      <a:pt x="1468891" y="1348073"/>
                      <a:pt x="1471433" y="1347586"/>
                      <a:pt x="1465213" y="1342719"/>
                    </a:cubicBezTo>
                    <a:cubicBezTo>
                      <a:pt x="1458940" y="1337905"/>
                      <a:pt x="1455857" y="1329251"/>
                      <a:pt x="1450394" y="1320219"/>
                    </a:cubicBezTo>
                    <a:cubicBezTo>
                      <a:pt x="1444931" y="1311187"/>
                      <a:pt x="1433736" y="1302425"/>
                      <a:pt x="1423622" y="1294583"/>
                    </a:cubicBezTo>
                    <a:cubicBezTo>
                      <a:pt x="1413508" y="1286740"/>
                      <a:pt x="1404962" y="1282251"/>
                      <a:pt x="1399770" y="1278898"/>
                    </a:cubicBezTo>
                    <a:cubicBezTo>
                      <a:pt x="1394632" y="1275599"/>
                      <a:pt x="1392361" y="1269704"/>
                      <a:pt x="1392523" y="1264565"/>
                    </a:cubicBezTo>
                    <a:cubicBezTo>
                      <a:pt x="1392685" y="1259373"/>
                      <a:pt x="1393172" y="1255209"/>
                      <a:pt x="1398472" y="1250720"/>
                    </a:cubicBezTo>
                    <a:cubicBezTo>
                      <a:pt x="1403827" y="1246231"/>
                      <a:pt x="1407180" y="1248069"/>
                      <a:pt x="1413129" y="1245203"/>
                    </a:cubicBezTo>
                    <a:cubicBezTo>
                      <a:pt x="1419079" y="1242391"/>
                      <a:pt x="1420539" y="1240714"/>
                      <a:pt x="1422919" y="1233358"/>
                    </a:cubicBezTo>
                    <a:cubicBezTo>
                      <a:pt x="1425353" y="1226003"/>
                      <a:pt x="1426489" y="1224002"/>
                      <a:pt x="1435142" y="1220053"/>
                    </a:cubicBezTo>
                    <a:cubicBezTo>
                      <a:pt x="1440064" y="1217782"/>
                      <a:pt x="1446284" y="1217403"/>
                      <a:pt x="1451800" y="1217403"/>
                    </a:cubicBezTo>
                    <a:cubicBezTo>
                      <a:pt x="1453152" y="1217403"/>
                      <a:pt x="1454450" y="1217457"/>
                      <a:pt x="1455640" y="1217457"/>
                    </a:cubicBezTo>
                    <a:cubicBezTo>
                      <a:pt x="1456884" y="1217457"/>
                      <a:pt x="1457966" y="1217511"/>
                      <a:pt x="1458993" y="1217511"/>
                    </a:cubicBezTo>
                    <a:cubicBezTo>
                      <a:pt x="1460238" y="1217511"/>
                      <a:pt x="1461319" y="1217457"/>
                      <a:pt x="1462130" y="1217403"/>
                    </a:cubicBezTo>
                    <a:cubicBezTo>
                      <a:pt x="1467647" y="1216862"/>
                      <a:pt x="1476139" y="1214915"/>
                      <a:pt x="1485117" y="1213563"/>
                    </a:cubicBezTo>
                    <a:cubicBezTo>
                      <a:pt x="1488686" y="1213022"/>
                      <a:pt x="1492310" y="1212860"/>
                      <a:pt x="1495880" y="1212860"/>
                    </a:cubicBezTo>
                    <a:cubicBezTo>
                      <a:pt x="1501450" y="1212860"/>
                      <a:pt x="1506913" y="1213293"/>
                      <a:pt x="1511997" y="1213509"/>
                    </a:cubicBezTo>
                    <a:cubicBezTo>
                      <a:pt x="1512808" y="1213563"/>
                      <a:pt x="1513566" y="1213563"/>
                      <a:pt x="1514323" y="1213563"/>
                    </a:cubicBezTo>
                    <a:cubicBezTo>
                      <a:pt x="1521354" y="1213563"/>
                      <a:pt x="1526005" y="1212211"/>
                      <a:pt x="1527736" y="1210102"/>
                    </a:cubicBezTo>
                    <a:cubicBezTo>
                      <a:pt x="1529683" y="1207776"/>
                      <a:pt x="1527790" y="1194796"/>
                      <a:pt x="1524383" y="1185114"/>
                    </a:cubicBezTo>
                    <a:cubicBezTo>
                      <a:pt x="1521029" y="1175433"/>
                      <a:pt x="1518920" y="1170620"/>
                      <a:pt x="1512971" y="1163102"/>
                    </a:cubicBezTo>
                    <a:cubicBezTo>
                      <a:pt x="1507021" y="1155584"/>
                      <a:pt x="1503181" y="1155097"/>
                      <a:pt x="1490309" y="1147092"/>
                    </a:cubicBezTo>
                    <a:cubicBezTo>
                      <a:pt x="1477437" y="1139088"/>
                      <a:pt x="1476139" y="1137033"/>
                      <a:pt x="1473705" y="1130434"/>
                    </a:cubicBezTo>
                    <a:cubicBezTo>
                      <a:pt x="1471325" y="1123728"/>
                      <a:pt x="1475490" y="1120915"/>
                      <a:pt x="1473434" y="1118049"/>
                    </a:cubicBezTo>
                    <a:cubicBezTo>
                      <a:pt x="1471325" y="1115236"/>
                      <a:pt x="1459967" y="1115615"/>
                      <a:pt x="1446338" y="1114155"/>
                    </a:cubicBezTo>
                    <a:cubicBezTo>
                      <a:pt x="1432654" y="1112640"/>
                      <a:pt x="1424758" y="1110152"/>
                      <a:pt x="1416699" y="1109990"/>
                    </a:cubicBezTo>
                    <a:cubicBezTo>
                      <a:pt x="1408694" y="1109828"/>
                      <a:pt x="1380678" y="1105988"/>
                      <a:pt x="1366670" y="1103987"/>
                    </a:cubicBezTo>
                    <a:cubicBezTo>
                      <a:pt x="1352662" y="1101985"/>
                      <a:pt x="1339303" y="1100471"/>
                      <a:pt x="1328702" y="1098470"/>
                    </a:cubicBezTo>
                    <a:cubicBezTo>
                      <a:pt x="1318047" y="1096469"/>
                      <a:pt x="1294304" y="1092142"/>
                      <a:pt x="1288679" y="1091817"/>
                    </a:cubicBezTo>
                    <a:cubicBezTo>
                      <a:pt x="1286895" y="1091709"/>
                      <a:pt x="1284244" y="1091601"/>
                      <a:pt x="1281378" y="1091601"/>
                    </a:cubicBezTo>
                    <a:cubicBezTo>
                      <a:pt x="1275104" y="1091601"/>
                      <a:pt x="1267965" y="1092250"/>
                      <a:pt x="1267424" y="1095333"/>
                    </a:cubicBezTo>
                    <a:cubicBezTo>
                      <a:pt x="1266613" y="1099822"/>
                      <a:pt x="1277700" y="1105826"/>
                      <a:pt x="1282406" y="1110855"/>
                    </a:cubicBezTo>
                    <a:cubicBezTo>
                      <a:pt x="1287057" y="1115831"/>
                      <a:pt x="1311341" y="1128541"/>
                      <a:pt x="1321185" y="1134923"/>
                    </a:cubicBezTo>
                    <a:cubicBezTo>
                      <a:pt x="1331028" y="1141251"/>
                      <a:pt x="1333408" y="1146606"/>
                      <a:pt x="1336166" y="1151798"/>
                    </a:cubicBezTo>
                    <a:cubicBezTo>
                      <a:pt x="1338925" y="1156990"/>
                      <a:pt x="1342332" y="1170890"/>
                      <a:pt x="1340926" y="1174460"/>
                    </a:cubicBezTo>
                    <a:cubicBezTo>
                      <a:pt x="1339465" y="1177975"/>
                      <a:pt x="1335625" y="1180301"/>
                      <a:pt x="1331298" y="1184141"/>
                    </a:cubicBezTo>
                    <a:cubicBezTo>
                      <a:pt x="1326972" y="1187981"/>
                      <a:pt x="1325836" y="1195336"/>
                      <a:pt x="1323889" y="1201178"/>
                    </a:cubicBezTo>
                    <a:cubicBezTo>
                      <a:pt x="1321942" y="1207019"/>
                      <a:pt x="1321130" y="1213563"/>
                      <a:pt x="1318426" y="1225029"/>
                    </a:cubicBezTo>
                    <a:cubicBezTo>
                      <a:pt x="1315668" y="1236603"/>
                      <a:pt x="1308150" y="1248773"/>
                      <a:pt x="1304094" y="1257264"/>
                    </a:cubicBezTo>
                    <a:cubicBezTo>
                      <a:pt x="1300037" y="1265755"/>
                      <a:pt x="1297225" y="1275220"/>
                      <a:pt x="1298361" y="1281548"/>
                    </a:cubicBezTo>
                    <a:cubicBezTo>
                      <a:pt x="1299496" y="1287876"/>
                      <a:pt x="1308475" y="1293880"/>
                      <a:pt x="1315289" y="1298206"/>
                    </a:cubicBezTo>
                    <a:cubicBezTo>
                      <a:pt x="1322050" y="1302533"/>
                      <a:pt x="1333300" y="1304372"/>
                      <a:pt x="1341196" y="1310592"/>
                    </a:cubicBezTo>
                    <a:cubicBezTo>
                      <a:pt x="1349039" y="1316758"/>
                      <a:pt x="1354826" y="1330441"/>
                      <a:pt x="1355961" y="1339960"/>
                    </a:cubicBezTo>
                    <a:cubicBezTo>
                      <a:pt x="1357097" y="1349479"/>
                      <a:pt x="1358287" y="1366570"/>
                      <a:pt x="1353960" y="1374953"/>
                    </a:cubicBezTo>
                    <a:cubicBezTo>
                      <a:pt x="1349633" y="1383337"/>
                      <a:pt x="1342386" y="1391125"/>
                      <a:pt x="1337248" y="1397020"/>
                    </a:cubicBezTo>
                    <a:cubicBezTo>
                      <a:pt x="1332056" y="1402861"/>
                      <a:pt x="1324700" y="1414057"/>
                      <a:pt x="1322915" y="1417572"/>
                    </a:cubicBezTo>
                    <a:cubicBezTo>
                      <a:pt x="1321130" y="1421034"/>
                      <a:pt x="1320319" y="1430877"/>
                      <a:pt x="1320806" y="1437422"/>
                    </a:cubicBezTo>
                    <a:cubicBezTo>
                      <a:pt x="1321293" y="1443966"/>
                      <a:pt x="1323348" y="1448293"/>
                      <a:pt x="1325295" y="1455108"/>
                    </a:cubicBezTo>
                    <a:cubicBezTo>
                      <a:pt x="1327242" y="1461976"/>
                      <a:pt x="1329297" y="1466790"/>
                      <a:pt x="1329460" y="1471441"/>
                    </a:cubicBezTo>
                    <a:cubicBezTo>
                      <a:pt x="1329568" y="1473929"/>
                      <a:pt x="1328973" y="1475498"/>
                      <a:pt x="1327837" y="1475498"/>
                    </a:cubicBezTo>
                    <a:cubicBezTo>
                      <a:pt x="1326755" y="1475498"/>
                      <a:pt x="1325079" y="1474200"/>
                      <a:pt x="1322915" y="1471117"/>
                    </a:cubicBezTo>
                    <a:cubicBezTo>
                      <a:pt x="1318264" y="1464626"/>
                      <a:pt x="1318751" y="1459597"/>
                      <a:pt x="1315668" y="1453269"/>
                    </a:cubicBezTo>
                    <a:cubicBezTo>
                      <a:pt x="1312585" y="1446941"/>
                      <a:pt x="1307609" y="1442776"/>
                      <a:pt x="1304851" y="1440288"/>
                    </a:cubicBezTo>
                    <a:cubicBezTo>
                      <a:pt x="1303931" y="1439423"/>
                      <a:pt x="1302633" y="1439044"/>
                      <a:pt x="1301119" y="1439044"/>
                    </a:cubicBezTo>
                    <a:cubicBezTo>
                      <a:pt x="1298252" y="1439044"/>
                      <a:pt x="1294629" y="1440450"/>
                      <a:pt x="1291005" y="1442614"/>
                    </a:cubicBezTo>
                    <a:cubicBezTo>
                      <a:pt x="1285488" y="1445913"/>
                      <a:pt x="1281486" y="1449807"/>
                      <a:pt x="1278782" y="1453593"/>
                    </a:cubicBezTo>
                    <a:cubicBezTo>
                      <a:pt x="1276131" y="1457325"/>
                      <a:pt x="1275266" y="1465654"/>
                      <a:pt x="1271643" y="1465654"/>
                    </a:cubicBezTo>
                    <a:cubicBezTo>
                      <a:pt x="1271534" y="1465654"/>
                      <a:pt x="1271372" y="1465600"/>
                      <a:pt x="1271210" y="1465600"/>
                    </a:cubicBezTo>
                    <a:cubicBezTo>
                      <a:pt x="1267208" y="1464897"/>
                      <a:pt x="1262069" y="1455216"/>
                      <a:pt x="1262340" y="1450727"/>
                    </a:cubicBezTo>
                    <a:cubicBezTo>
                      <a:pt x="1262664" y="1446238"/>
                      <a:pt x="1267694" y="1445048"/>
                      <a:pt x="1273157" y="1441857"/>
                    </a:cubicBezTo>
                    <a:cubicBezTo>
                      <a:pt x="1278620" y="1438720"/>
                      <a:pt x="1284731" y="1434826"/>
                      <a:pt x="1285867" y="1430823"/>
                    </a:cubicBezTo>
                    <a:cubicBezTo>
                      <a:pt x="1287003" y="1426821"/>
                      <a:pt x="1285705" y="1426497"/>
                      <a:pt x="1281215" y="1421845"/>
                    </a:cubicBezTo>
                    <a:cubicBezTo>
                      <a:pt x="1276727" y="1417140"/>
                      <a:pt x="1271589" y="1415301"/>
                      <a:pt x="1268506" y="1411136"/>
                    </a:cubicBezTo>
                    <a:cubicBezTo>
                      <a:pt x="1265423" y="1406972"/>
                      <a:pt x="1255038" y="1402591"/>
                      <a:pt x="1248386" y="1402266"/>
                    </a:cubicBezTo>
                    <a:cubicBezTo>
                      <a:pt x="1246331" y="1402158"/>
                      <a:pt x="1244276" y="1402158"/>
                      <a:pt x="1242058" y="1402158"/>
                    </a:cubicBezTo>
                    <a:cubicBezTo>
                      <a:pt x="1237082" y="1402158"/>
                      <a:pt x="1231403" y="1402320"/>
                      <a:pt x="1223939" y="1402429"/>
                    </a:cubicBezTo>
                    <a:cubicBezTo>
                      <a:pt x="1223128" y="1402429"/>
                      <a:pt x="1222263" y="1402483"/>
                      <a:pt x="1221397" y="1402483"/>
                    </a:cubicBezTo>
                    <a:cubicBezTo>
                      <a:pt x="1211175" y="1402483"/>
                      <a:pt x="1199655" y="1401455"/>
                      <a:pt x="1193868" y="1397777"/>
                    </a:cubicBezTo>
                    <a:cubicBezTo>
                      <a:pt x="1189217" y="1394803"/>
                      <a:pt x="1181699" y="1392801"/>
                      <a:pt x="1176777" y="1392801"/>
                    </a:cubicBezTo>
                    <a:cubicBezTo>
                      <a:pt x="1175100" y="1392801"/>
                      <a:pt x="1173694" y="1393018"/>
                      <a:pt x="1172883" y="1393559"/>
                    </a:cubicBezTo>
                    <a:cubicBezTo>
                      <a:pt x="1169476" y="1395560"/>
                      <a:pt x="1151303" y="1413408"/>
                      <a:pt x="1146003" y="1418276"/>
                    </a:cubicBezTo>
                    <a:cubicBezTo>
                      <a:pt x="1140702" y="1423089"/>
                      <a:pt x="1131237" y="1436827"/>
                      <a:pt x="1124964" y="1439315"/>
                    </a:cubicBezTo>
                    <a:cubicBezTo>
                      <a:pt x="1118690" y="1441803"/>
                      <a:pt x="1108359" y="1446508"/>
                      <a:pt x="1097110" y="1449807"/>
                    </a:cubicBezTo>
                    <a:cubicBezTo>
                      <a:pt x="1085860" y="1453160"/>
                      <a:pt x="1074448" y="1458840"/>
                      <a:pt x="1062549" y="1464681"/>
                    </a:cubicBezTo>
                    <a:cubicBezTo>
                      <a:pt x="1050650" y="1470522"/>
                      <a:pt x="1028205" y="1486152"/>
                      <a:pt x="1021607" y="1489452"/>
                    </a:cubicBezTo>
                    <a:cubicBezTo>
                      <a:pt x="1015008" y="1492805"/>
                      <a:pt x="1000514" y="1505948"/>
                      <a:pt x="990562" y="1512005"/>
                    </a:cubicBezTo>
                    <a:cubicBezTo>
                      <a:pt x="980610" y="1518009"/>
                      <a:pt x="976716" y="1527365"/>
                      <a:pt x="974445" y="1532720"/>
                    </a:cubicBezTo>
                    <a:cubicBezTo>
                      <a:pt x="972227" y="1538074"/>
                      <a:pt x="976067" y="1545917"/>
                      <a:pt x="985262" y="1555760"/>
                    </a:cubicBezTo>
                    <a:cubicBezTo>
                      <a:pt x="994402" y="1565604"/>
                      <a:pt x="1012845" y="1590591"/>
                      <a:pt x="1019605" y="1599569"/>
                    </a:cubicBezTo>
                    <a:cubicBezTo>
                      <a:pt x="1026366" y="1608601"/>
                      <a:pt x="1031018" y="1625584"/>
                      <a:pt x="1033776" y="1631642"/>
                    </a:cubicBezTo>
                    <a:cubicBezTo>
                      <a:pt x="1036534" y="1637645"/>
                      <a:pt x="1039076" y="1656304"/>
                      <a:pt x="1036156" y="1657494"/>
                    </a:cubicBezTo>
                    <a:cubicBezTo>
                      <a:pt x="1035452" y="1657765"/>
                      <a:pt x="1033397" y="1657873"/>
                      <a:pt x="1030639" y="1657873"/>
                    </a:cubicBezTo>
                    <a:cubicBezTo>
                      <a:pt x="1022202" y="1657873"/>
                      <a:pt x="1006463" y="1656845"/>
                      <a:pt x="995862" y="1656088"/>
                    </a:cubicBezTo>
                    <a:cubicBezTo>
                      <a:pt x="981692" y="1655061"/>
                      <a:pt x="973525" y="1653925"/>
                      <a:pt x="961788" y="1651274"/>
                    </a:cubicBezTo>
                    <a:cubicBezTo>
                      <a:pt x="950052" y="1648570"/>
                      <a:pt x="930744" y="1647759"/>
                      <a:pt x="914031" y="1643432"/>
                    </a:cubicBezTo>
                    <a:cubicBezTo>
                      <a:pt x="897319" y="1639105"/>
                      <a:pt x="881039" y="1636563"/>
                      <a:pt x="874928" y="1636077"/>
                    </a:cubicBezTo>
                    <a:cubicBezTo>
                      <a:pt x="873468" y="1635968"/>
                      <a:pt x="871953" y="1635860"/>
                      <a:pt x="870385" y="1635860"/>
                    </a:cubicBezTo>
                    <a:cubicBezTo>
                      <a:pt x="865355" y="1635860"/>
                      <a:pt x="859946" y="1636617"/>
                      <a:pt x="855782" y="1638889"/>
                    </a:cubicBezTo>
                    <a:cubicBezTo>
                      <a:pt x="850535" y="1641810"/>
                      <a:pt x="848696" y="1650301"/>
                      <a:pt x="844478" y="1650301"/>
                    </a:cubicBezTo>
                    <a:cubicBezTo>
                      <a:pt x="844316" y="1650301"/>
                      <a:pt x="844099" y="1650247"/>
                      <a:pt x="843883" y="1650247"/>
                    </a:cubicBezTo>
                    <a:cubicBezTo>
                      <a:pt x="839232" y="1649436"/>
                      <a:pt x="841665" y="1645271"/>
                      <a:pt x="841341" y="1639430"/>
                    </a:cubicBezTo>
                    <a:cubicBezTo>
                      <a:pt x="841016" y="1633589"/>
                      <a:pt x="842314" y="1630398"/>
                      <a:pt x="846371" y="1628072"/>
                    </a:cubicBezTo>
                    <a:cubicBezTo>
                      <a:pt x="850373" y="1625746"/>
                      <a:pt x="856647" y="1625746"/>
                      <a:pt x="860703" y="1624070"/>
                    </a:cubicBezTo>
                    <a:cubicBezTo>
                      <a:pt x="864706" y="1622393"/>
                      <a:pt x="866545" y="1618661"/>
                      <a:pt x="860163" y="1614118"/>
                    </a:cubicBezTo>
                    <a:cubicBezTo>
                      <a:pt x="853726" y="1609629"/>
                      <a:pt x="843883" y="1607790"/>
                      <a:pt x="833444" y="1603085"/>
                    </a:cubicBezTo>
                    <a:cubicBezTo>
                      <a:pt x="822952" y="1598433"/>
                      <a:pt x="818355" y="1596757"/>
                      <a:pt x="807862" y="1591078"/>
                    </a:cubicBezTo>
                    <a:cubicBezTo>
                      <a:pt x="797424" y="1585399"/>
                      <a:pt x="788716" y="1582208"/>
                      <a:pt x="778764" y="1576745"/>
                    </a:cubicBezTo>
                    <a:cubicBezTo>
                      <a:pt x="770489" y="1572148"/>
                      <a:pt x="763945" y="1570147"/>
                      <a:pt x="758158" y="1570147"/>
                    </a:cubicBezTo>
                    <a:cubicBezTo>
                      <a:pt x="756968" y="1570147"/>
                      <a:pt x="755778" y="1570255"/>
                      <a:pt x="754642" y="1570417"/>
                    </a:cubicBezTo>
                    <a:cubicBezTo>
                      <a:pt x="748044" y="1571445"/>
                      <a:pt x="746746" y="1573716"/>
                      <a:pt x="745935" y="1579774"/>
                    </a:cubicBezTo>
                    <a:cubicBezTo>
                      <a:pt x="745123" y="1585777"/>
                      <a:pt x="743988" y="1594431"/>
                      <a:pt x="741770" y="1599136"/>
                    </a:cubicBezTo>
                    <a:cubicBezTo>
                      <a:pt x="739715" y="1603463"/>
                      <a:pt x="735875" y="1605897"/>
                      <a:pt x="730574" y="1605897"/>
                    </a:cubicBezTo>
                    <a:cubicBezTo>
                      <a:pt x="730088" y="1605897"/>
                      <a:pt x="729601" y="1605897"/>
                      <a:pt x="729060" y="1605843"/>
                    </a:cubicBezTo>
                    <a:cubicBezTo>
                      <a:pt x="727167" y="1605735"/>
                      <a:pt x="725436" y="1605572"/>
                      <a:pt x="723868" y="1605572"/>
                    </a:cubicBezTo>
                    <a:cubicBezTo>
                      <a:pt x="720352" y="1605572"/>
                      <a:pt x="717756" y="1606113"/>
                      <a:pt x="716350" y="1607844"/>
                    </a:cubicBezTo>
                    <a:cubicBezTo>
                      <a:pt x="714295" y="1610332"/>
                      <a:pt x="718135" y="1613685"/>
                      <a:pt x="721813" y="1621041"/>
                    </a:cubicBezTo>
                    <a:cubicBezTo>
                      <a:pt x="725544" y="1628396"/>
                      <a:pt x="728898" y="1631047"/>
                      <a:pt x="736470" y="1637050"/>
                    </a:cubicBezTo>
                    <a:cubicBezTo>
                      <a:pt x="744042" y="1643054"/>
                      <a:pt x="751505" y="1652789"/>
                      <a:pt x="760538" y="1659658"/>
                    </a:cubicBezTo>
                    <a:cubicBezTo>
                      <a:pt x="769570" y="1666527"/>
                      <a:pt x="776817" y="1680535"/>
                      <a:pt x="783361" y="1684537"/>
                    </a:cubicBezTo>
                    <a:cubicBezTo>
                      <a:pt x="785958" y="1686105"/>
                      <a:pt x="790014" y="1686754"/>
                      <a:pt x="794124" y="1686754"/>
                    </a:cubicBezTo>
                    <a:cubicBezTo>
                      <a:pt x="800398" y="1686754"/>
                      <a:pt x="806835" y="1685186"/>
                      <a:pt x="808295" y="1682860"/>
                    </a:cubicBezTo>
                    <a:cubicBezTo>
                      <a:pt x="810674" y="1679020"/>
                      <a:pt x="814082" y="1674531"/>
                      <a:pt x="819869" y="1674207"/>
                    </a:cubicBezTo>
                    <a:cubicBezTo>
                      <a:pt x="820086" y="1674153"/>
                      <a:pt x="820248" y="1674153"/>
                      <a:pt x="820410" y="1674153"/>
                    </a:cubicBezTo>
                    <a:cubicBezTo>
                      <a:pt x="825764" y="1674153"/>
                      <a:pt x="826846" y="1679182"/>
                      <a:pt x="832579" y="1685186"/>
                    </a:cubicBezTo>
                    <a:cubicBezTo>
                      <a:pt x="838528" y="1691352"/>
                      <a:pt x="840475" y="1696922"/>
                      <a:pt x="842422" y="1705576"/>
                    </a:cubicBezTo>
                    <a:cubicBezTo>
                      <a:pt x="844316" y="1714284"/>
                      <a:pt x="843234" y="1716934"/>
                      <a:pt x="839015" y="1725642"/>
                    </a:cubicBezTo>
                    <a:cubicBezTo>
                      <a:pt x="834851" y="1734349"/>
                      <a:pt x="824520" y="1734025"/>
                      <a:pt x="818247" y="1738189"/>
                    </a:cubicBezTo>
                    <a:cubicBezTo>
                      <a:pt x="811973" y="1742354"/>
                      <a:pt x="807970" y="1747168"/>
                      <a:pt x="801210" y="1751008"/>
                    </a:cubicBezTo>
                    <a:cubicBezTo>
                      <a:pt x="796721" y="1753550"/>
                      <a:pt x="793638" y="1755605"/>
                      <a:pt x="789744" y="1755605"/>
                    </a:cubicBezTo>
                    <a:cubicBezTo>
                      <a:pt x="787742" y="1755605"/>
                      <a:pt x="785579" y="1755064"/>
                      <a:pt x="782875" y="1753874"/>
                    </a:cubicBezTo>
                    <a:cubicBezTo>
                      <a:pt x="774816" y="1750196"/>
                      <a:pt x="769191" y="1749493"/>
                      <a:pt x="751668" y="1745004"/>
                    </a:cubicBezTo>
                    <a:cubicBezTo>
                      <a:pt x="734144" y="1740515"/>
                      <a:pt x="734144" y="1743219"/>
                      <a:pt x="721109" y="1734512"/>
                    </a:cubicBezTo>
                    <a:cubicBezTo>
                      <a:pt x="708075" y="1725804"/>
                      <a:pt x="702883" y="1722721"/>
                      <a:pt x="695473" y="1714879"/>
                    </a:cubicBezTo>
                    <a:cubicBezTo>
                      <a:pt x="688063" y="1707036"/>
                      <a:pt x="673893" y="1692487"/>
                      <a:pt x="663455" y="1687512"/>
                    </a:cubicBezTo>
                    <a:cubicBezTo>
                      <a:pt x="653016" y="1682536"/>
                      <a:pt x="654260" y="1685186"/>
                      <a:pt x="638035" y="1682698"/>
                    </a:cubicBezTo>
                    <a:cubicBezTo>
                      <a:pt x="621809" y="1680210"/>
                      <a:pt x="617266" y="1679182"/>
                      <a:pt x="605367" y="1674856"/>
                    </a:cubicBezTo>
                    <a:cubicBezTo>
                      <a:pt x="593469" y="1670529"/>
                      <a:pt x="586762" y="1665283"/>
                      <a:pt x="584382" y="1661605"/>
                    </a:cubicBezTo>
                    <a:cubicBezTo>
                      <a:pt x="582003" y="1657927"/>
                      <a:pt x="581137" y="1652897"/>
                      <a:pt x="582273" y="1646407"/>
                    </a:cubicBezTo>
                    <a:cubicBezTo>
                      <a:pt x="583409" y="1639917"/>
                      <a:pt x="582760" y="1637753"/>
                      <a:pt x="586438" y="1629911"/>
                    </a:cubicBezTo>
                    <a:cubicBezTo>
                      <a:pt x="590169" y="1622069"/>
                      <a:pt x="595957" y="1622069"/>
                      <a:pt x="589520" y="1613036"/>
                    </a:cubicBezTo>
                    <a:cubicBezTo>
                      <a:pt x="583084" y="1604004"/>
                      <a:pt x="583246" y="1606546"/>
                      <a:pt x="574106" y="1595026"/>
                    </a:cubicBezTo>
                    <a:cubicBezTo>
                      <a:pt x="564911" y="1583506"/>
                      <a:pt x="571023" y="1581991"/>
                      <a:pt x="568319" y="1573824"/>
                    </a:cubicBezTo>
                    <a:cubicBezTo>
                      <a:pt x="565561" y="1565604"/>
                      <a:pt x="563397" y="1566902"/>
                      <a:pt x="558908" y="1560574"/>
                    </a:cubicBezTo>
                    <a:cubicBezTo>
                      <a:pt x="554419" y="1554246"/>
                      <a:pt x="550525" y="1551866"/>
                      <a:pt x="552472" y="1546890"/>
                    </a:cubicBezTo>
                    <a:cubicBezTo>
                      <a:pt x="554419" y="1541860"/>
                      <a:pt x="559882" y="1542725"/>
                      <a:pt x="564046" y="1537696"/>
                    </a:cubicBezTo>
                    <a:cubicBezTo>
                      <a:pt x="568265" y="1532666"/>
                      <a:pt x="569238" y="1531205"/>
                      <a:pt x="569671" y="1523147"/>
                    </a:cubicBezTo>
                    <a:cubicBezTo>
                      <a:pt x="570158" y="1515142"/>
                      <a:pt x="570320" y="1501783"/>
                      <a:pt x="572105" y="1497132"/>
                    </a:cubicBezTo>
                    <a:cubicBezTo>
                      <a:pt x="572808" y="1495239"/>
                      <a:pt x="574322" y="1494806"/>
                      <a:pt x="576269" y="1494806"/>
                    </a:cubicBezTo>
                    <a:cubicBezTo>
                      <a:pt x="577081" y="1494806"/>
                      <a:pt x="577892" y="1494860"/>
                      <a:pt x="578757" y="1494914"/>
                    </a:cubicBezTo>
                    <a:cubicBezTo>
                      <a:pt x="579677" y="1494968"/>
                      <a:pt x="580650" y="1495023"/>
                      <a:pt x="581624" y="1495023"/>
                    </a:cubicBezTo>
                    <a:cubicBezTo>
                      <a:pt x="583409" y="1495023"/>
                      <a:pt x="585302" y="1494806"/>
                      <a:pt x="587195" y="1494103"/>
                    </a:cubicBezTo>
                    <a:cubicBezTo>
                      <a:pt x="594118" y="1491399"/>
                      <a:pt x="591089" y="1488749"/>
                      <a:pt x="588979" y="1480744"/>
                    </a:cubicBezTo>
                    <a:cubicBezTo>
                      <a:pt x="586924" y="1472739"/>
                      <a:pt x="565723" y="1453593"/>
                      <a:pt x="558692" y="1447752"/>
                    </a:cubicBezTo>
                    <a:cubicBezTo>
                      <a:pt x="551607" y="1441911"/>
                      <a:pt x="534353" y="1439747"/>
                      <a:pt x="526187" y="1436556"/>
                    </a:cubicBezTo>
                    <a:cubicBezTo>
                      <a:pt x="517965" y="1433419"/>
                      <a:pt x="503849" y="1429525"/>
                      <a:pt x="493844" y="1428552"/>
                    </a:cubicBezTo>
                    <a:cubicBezTo>
                      <a:pt x="483892" y="1427524"/>
                      <a:pt x="474373" y="1424063"/>
                      <a:pt x="473724" y="1418654"/>
                    </a:cubicBezTo>
                    <a:cubicBezTo>
                      <a:pt x="473075" y="1413300"/>
                      <a:pt x="482918" y="1414976"/>
                      <a:pt x="487894" y="1410325"/>
                    </a:cubicBezTo>
                    <a:cubicBezTo>
                      <a:pt x="492870" y="1405620"/>
                      <a:pt x="494493" y="1402483"/>
                      <a:pt x="485623" y="1397128"/>
                    </a:cubicBezTo>
                    <a:cubicBezTo>
                      <a:pt x="476753" y="1391774"/>
                      <a:pt x="454794" y="1393072"/>
                      <a:pt x="449656" y="1391558"/>
                    </a:cubicBezTo>
                    <a:cubicBezTo>
                      <a:pt x="444518" y="1390043"/>
                      <a:pt x="443382" y="1385878"/>
                      <a:pt x="444031" y="1380524"/>
                    </a:cubicBezTo>
                    <a:cubicBezTo>
                      <a:pt x="444680" y="1375170"/>
                      <a:pt x="456254" y="1374196"/>
                      <a:pt x="450792" y="1369166"/>
                    </a:cubicBezTo>
                    <a:cubicBezTo>
                      <a:pt x="445275" y="1364190"/>
                      <a:pt x="437108" y="1368193"/>
                      <a:pt x="431321" y="1363163"/>
                    </a:cubicBezTo>
                    <a:cubicBezTo>
                      <a:pt x="425534" y="1358187"/>
                      <a:pt x="429374" y="1356997"/>
                      <a:pt x="417638" y="1352021"/>
                    </a:cubicBezTo>
                    <a:cubicBezTo>
                      <a:pt x="405901" y="1346991"/>
                      <a:pt x="398978" y="1345315"/>
                      <a:pt x="395625" y="1339473"/>
                    </a:cubicBezTo>
                    <a:cubicBezTo>
                      <a:pt x="392217" y="1333632"/>
                      <a:pt x="396923" y="1328602"/>
                      <a:pt x="395625" y="1323789"/>
                    </a:cubicBezTo>
                    <a:cubicBezTo>
                      <a:pt x="394327" y="1318975"/>
                      <a:pt x="390433" y="1318813"/>
                      <a:pt x="383888" y="1316920"/>
                    </a:cubicBezTo>
                    <a:cubicBezTo>
                      <a:pt x="377290" y="1315081"/>
                      <a:pt x="369880" y="1314757"/>
                      <a:pt x="361173" y="1312755"/>
                    </a:cubicBezTo>
                    <a:cubicBezTo>
                      <a:pt x="352465" y="1310754"/>
                      <a:pt x="353168" y="1306049"/>
                      <a:pt x="354087" y="1303074"/>
                    </a:cubicBezTo>
                    <a:cubicBezTo>
                      <a:pt x="354466" y="1301992"/>
                      <a:pt x="355548" y="1301560"/>
                      <a:pt x="357225" y="1301560"/>
                    </a:cubicBezTo>
                    <a:cubicBezTo>
                      <a:pt x="360145" y="1301560"/>
                      <a:pt x="364742" y="1302858"/>
                      <a:pt x="370043" y="1304264"/>
                    </a:cubicBezTo>
                    <a:cubicBezTo>
                      <a:pt x="378426" y="1306427"/>
                      <a:pt x="386809" y="1306914"/>
                      <a:pt x="400601" y="1307239"/>
                    </a:cubicBezTo>
                    <a:cubicBezTo>
                      <a:pt x="414447" y="1307563"/>
                      <a:pt x="424344" y="1309997"/>
                      <a:pt x="426291" y="1313350"/>
                    </a:cubicBezTo>
                    <a:cubicBezTo>
                      <a:pt x="428238" y="1316704"/>
                      <a:pt x="424669" y="1318867"/>
                      <a:pt x="424669" y="1322545"/>
                    </a:cubicBezTo>
                    <a:cubicBezTo>
                      <a:pt x="424669" y="1326223"/>
                      <a:pt x="430131" y="1328548"/>
                      <a:pt x="439488" y="1336715"/>
                    </a:cubicBezTo>
                    <a:cubicBezTo>
                      <a:pt x="448845" y="1344882"/>
                      <a:pt x="457174" y="1350399"/>
                      <a:pt x="464583" y="1356240"/>
                    </a:cubicBezTo>
                    <a:cubicBezTo>
                      <a:pt x="471993" y="1362081"/>
                      <a:pt x="476807" y="1362568"/>
                      <a:pt x="487083" y="1363433"/>
                    </a:cubicBezTo>
                    <a:cubicBezTo>
                      <a:pt x="497359" y="1364245"/>
                      <a:pt x="498333" y="1368409"/>
                      <a:pt x="516722" y="1368950"/>
                    </a:cubicBezTo>
                    <a:cubicBezTo>
                      <a:pt x="517154" y="1369004"/>
                      <a:pt x="517587" y="1369004"/>
                      <a:pt x="518020" y="1369004"/>
                    </a:cubicBezTo>
                    <a:cubicBezTo>
                      <a:pt x="534732" y="1369004"/>
                      <a:pt x="528891" y="1359593"/>
                      <a:pt x="535381" y="1358457"/>
                    </a:cubicBezTo>
                    <a:cubicBezTo>
                      <a:pt x="535868" y="1358349"/>
                      <a:pt x="536355" y="1358349"/>
                      <a:pt x="536841" y="1358349"/>
                    </a:cubicBezTo>
                    <a:cubicBezTo>
                      <a:pt x="543007" y="1358349"/>
                      <a:pt x="549768" y="1364785"/>
                      <a:pt x="555122" y="1371005"/>
                    </a:cubicBezTo>
                    <a:cubicBezTo>
                      <a:pt x="560909" y="1377658"/>
                      <a:pt x="553175" y="1383553"/>
                      <a:pt x="561558" y="1388204"/>
                    </a:cubicBezTo>
                    <a:cubicBezTo>
                      <a:pt x="564695" y="1389935"/>
                      <a:pt x="566750" y="1390476"/>
                      <a:pt x="569887" y="1390476"/>
                    </a:cubicBezTo>
                    <a:cubicBezTo>
                      <a:pt x="572213" y="1390476"/>
                      <a:pt x="575079" y="1390205"/>
                      <a:pt x="579407" y="1389935"/>
                    </a:cubicBezTo>
                    <a:cubicBezTo>
                      <a:pt x="583733" y="1389665"/>
                      <a:pt x="589520" y="1389394"/>
                      <a:pt x="597579" y="1389394"/>
                    </a:cubicBezTo>
                    <a:cubicBezTo>
                      <a:pt x="599959" y="1389394"/>
                      <a:pt x="602447" y="1389448"/>
                      <a:pt x="605205" y="1389502"/>
                    </a:cubicBezTo>
                    <a:cubicBezTo>
                      <a:pt x="639928" y="1390151"/>
                      <a:pt x="666321" y="1398859"/>
                      <a:pt x="701098" y="1410217"/>
                    </a:cubicBezTo>
                    <a:cubicBezTo>
                      <a:pt x="735821" y="1421575"/>
                      <a:pt x="746151" y="1425577"/>
                      <a:pt x="783470" y="1430932"/>
                    </a:cubicBezTo>
                    <a:cubicBezTo>
                      <a:pt x="820788" y="1436286"/>
                      <a:pt x="840097" y="1450294"/>
                      <a:pt x="870980" y="1453647"/>
                    </a:cubicBezTo>
                    <a:cubicBezTo>
                      <a:pt x="876334" y="1454188"/>
                      <a:pt x="881202" y="1454459"/>
                      <a:pt x="885745" y="1454459"/>
                    </a:cubicBezTo>
                    <a:cubicBezTo>
                      <a:pt x="907271" y="1454459"/>
                      <a:pt x="920576" y="1448563"/>
                      <a:pt x="939235" y="1443587"/>
                    </a:cubicBezTo>
                    <a:cubicBezTo>
                      <a:pt x="961788" y="1437584"/>
                      <a:pt x="962384" y="1436881"/>
                      <a:pt x="988777" y="1424225"/>
                    </a:cubicBezTo>
                    <a:cubicBezTo>
                      <a:pt x="1015170" y="1411569"/>
                      <a:pt x="1014521" y="1416220"/>
                      <a:pt x="1035777" y="1398859"/>
                    </a:cubicBezTo>
                    <a:cubicBezTo>
                      <a:pt x="1056979" y="1381498"/>
                      <a:pt x="1066660" y="1358782"/>
                      <a:pt x="1074989" y="1352129"/>
                    </a:cubicBezTo>
                    <a:cubicBezTo>
                      <a:pt x="1083372" y="1345423"/>
                      <a:pt x="1104628" y="1330766"/>
                      <a:pt x="1106575" y="1318705"/>
                    </a:cubicBezTo>
                    <a:cubicBezTo>
                      <a:pt x="1108467" y="1306698"/>
                      <a:pt x="1102085" y="1299991"/>
                      <a:pt x="1095000" y="1295989"/>
                    </a:cubicBezTo>
                    <a:cubicBezTo>
                      <a:pt x="1087915" y="1291987"/>
                      <a:pt x="1089213" y="1283982"/>
                      <a:pt x="1088564" y="1275274"/>
                    </a:cubicBezTo>
                    <a:cubicBezTo>
                      <a:pt x="1087915" y="1266567"/>
                      <a:pt x="1078288" y="1268622"/>
                      <a:pt x="1075043" y="1260617"/>
                    </a:cubicBezTo>
                    <a:cubicBezTo>
                      <a:pt x="1071852" y="1252613"/>
                      <a:pt x="1077639" y="1231898"/>
                      <a:pt x="1072501" y="1223190"/>
                    </a:cubicBezTo>
                    <a:cubicBezTo>
                      <a:pt x="1069959" y="1218864"/>
                      <a:pt x="1065416" y="1218701"/>
                      <a:pt x="1059034" y="1218701"/>
                    </a:cubicBezTo>
                    <a:lnTo>
                      <a:pt x="1058222" y="1218701"/>
                    </a:lnTo>
                    <a:lnTo>
                      <a:pt x="1057465" y="1218701"/>
                    </a:lnTo>
                    <a:cubicBezTo>
                      <a:pt x="1051300" y="1218701"/>
                      <a:pt x="1043403" y="1218593"/>
                      <a:pt x="1033938" y="1215240"/>
                    </a:cubicBezTo>
                    <a:cubicBezTo>
                      <a:pt x="1013332" y="1207884"/>
                      <a:pt x="1011439" y="1198582"/>
                      <a:pt x="1001108" y="1183167"/>
                    </a:cubicBezTo>
                    <a:cubicBezTo>
                      <a:pt x="990832" y="1167807"/>
                      <a:pt x="981800" y="1169808"/>
                      <a:pt x="972768" y="1169159"/>
                    </a:cubicBezTo>
                    <a:cubicBezTo>
                      <a:pt x="963736" y="1168456"/>
                      <a:pt x="956704" y="1160452"/>
                      <a:pt x="929013" y="1157152"/>
                    </a:cubicBezTo>
                    <a:cubicBezTo>
                      <a:pt x="901321" y="1153799"/>
                      <a:pt x="880120" y="1139791"/>
                      <a:pt x="861461" y="1130434"/>
                    </a:cubicBezTo>
                    <a:cubicBezTo>
                      <a:pt x="842801" y="1121078"/>
                      <a:pt x="839556" y="1103067"/>
                      <a:pt x="826035" y="1092358"/>
                    </a:cubicBezTo>
                    <a:cubicBezTo>
                      <a:pt x="812568" y="1081704"/>
                      <a:pt x="795152" y="1084354"/>
                      <a:pt x="764270" y="1067695"/>
                    </a:cubicBezTo>
                    <a:cubicBezTo>
                      <a:pt x="733387" y="1050983"/>
                      <a:pt x="694121" y="1037624"/>
                      <a:pt x="672866" y="1023616"/>
                    </a:cubicBezTo>
                    <a:cubicBezTo>
                      <a:pt x="651664" y="1009608"/>
                      <a:pt x="629111" y="1001603"/>
                      <a:pt x="614345" y="1000900"/>
                    </a:cubicBezTo>
                    <a:cubicBezTo>
                      <a:pt x="599526" y="1000251"/>
                      <a:pt x="578325" y="1000900"/>
                      <a:pt x="556420" y="999602"/>
                    </a:cubicBezTo>
                    <a:cubicBezTo>
                      <a:pt x="536895" y="998412"/>
                      <a:pt x="522509" y="996141"/>
                      <a:pt x="507311" y="996141"/>
                    </a:cubicBezTo>
                    <a:cubicBezTo>
                      <a:pt x="505472" y="996141"/>
                      <a:pt x="503633" y="996195"/>
                      <a:pt x="501740" y="996249"/>
                    </a:cubicBezTo>
                    <a:lnTo>
                      <a:pt x="501632" y="997060"/>
                    </a:lnTo>
                    <a:cubicBezTo>
                      <a:pt x="499036" y="995438"/>
                      <a:pt x="497738" y="992842"/>
                      <a:pt x="494763" y="992842"/>
                    </a:cubicBezTo>
                    <a:cubicBezTo>
                      <a:pt x="490923" y="992842"/>
                      <a:pt x="490598" y="992842"/>
                      <a:pt x="486380" y="1002523"/>
                    </a:cubicBezTo>
                    <a:cubicBezTo>
                      <a:pt x="482215" y="1012204"/>
                      <a:pt x="481242" y="1017558"/>
                      <a:pt x="478375" y="1023562"/>
                    </a:cubicBezTo>
                    <a:cubicBezTo>
                      <a:pt x="475455" y="1029565"/>
                      <a:pt x="471939" y="1030214"/>
                      <a:pt x="462907" y="1032216"/>
                    </a:cubicBezTo>
                    <a:cubicBezTo>
                      <a:pt x="453875" y="1034217"/>
                      <a:pt x="451008" y="1033892"/>
                      <a:pt x="446790" y="1040923"/>
                    </a:cubicBezTo>
                    <a:cubicBezTo>
                      <a:pt x="444788" y="1044331"/>
                      <a:pt x="441976" y="1045899"/>
                      <a:pt x="439650" y="1045899"/>
                    </a:cubicBezTo>
                    <a:cubicBezTo>
                      <a:pt x="437162" y="1045899"/>
                      <a:pt x="435378" y="1044060"/>
                      <a:pt x="435864" y="1040599"/>
                    </a:cubicBezTo>
                    <a:cubicBezTo>
                      <a:pt x="436838" y="1033892"/>
                      <a:pt x="435864" y="1028592"/>
                      <a:pt x="443544" y="1025563"/>
                    </a:cubicBezTo>
                    <a:cubicBezTo>
                      <a:pt x="451279" y="1022588"/>
                      <a:pt x="458039" y="1020912"/>
                      <a:pt x="464476" y="1016585"/>
                    </a:cubicBezTo>
                    <a:cubicBezTo>
                      <a:pt x="470912" y="1012258"/>
                      <a:pt x="470587" y="1010257"/>
                      <a:pt x="465773" y="1006904"/>
                    </a:cubicBezTo>
                    <a:cubicBezTo>
                      <a:pt x="460960" y="1003604"/>
                      <a:pt x="458688" y="1000576"/>
                      <a:pt x="463231" y="997871"/>
                    </a:cubicBezTo>
                    <a:cubicBezTo>
                      <a:pt x="467720" y="995221"/>
                      <a:pt x="470316" y="995870"/>
                      <a:pt x="470316" y="989542"/>
                    </a:cubicBezTo>
                    <a:cubicBezTo>
                      <a:pt x="470316" y="983214"/>
                      <a:pt x="475130" y="977860"/>
                      <a:pt x="468694" y="977481"/>
                    </a:cubicBezTo>
                    <a:cubicBezTo>
                      <a:pt x="468207" y="977481"/>
                      <a:pt x="467829" y="977427"/>
                      <a:pt x="467396" y="977427"/>
                    </a:cubicBezTo>
                    <a:cubicBezTo>
                      <a:pt x="462042" y="977427"/>
                      <a:pt x="460635" y="979537"/>
                      <a:pt x="452306" y="984512"/>
                    </a:cubicBezTo>
                    <a:cubicBezTo>
                      <a:pt x="444518" y="989110"/>
                      <a:pt x="442246" y="994951"/>
                      <a:pt x="434133" y="994951"/>
                    </a:cubicBezTo>
                    <a:cubicBezTo>
                      <a:pt x="432835" y="994951"/>
                      <a:pt x="431375" y="994843"/>
                      <a:pt x="429807" y="994464"/>
                    </a:cubicBezTo>
                    <a:cubicBezTo>
                      <a:pt x="417908" y="992138"/>
                      <a:pt x="423695" y="986081"/>
                      <a:pt x="409849" y="985432"/>
                    </a:cubicBezTo>
                    <a:cubicBezTo>
                      <a:pt x="409200" y="985378"/>
                      <a:pt x="408551" y="985378"/>
                      <a:pt x="407956" y="985378"/>
                    </a:cubicBezTo>
                    <a:cubicBezTo>
                      <a:pt x="404495" y="985378"/>
                      <a:pt x="401899" y="985865"/>
                      <a:pt x="399681" y="986351"/>
                    </a:cubicBezTo>
                    <a:cubicBezTo>
                      <a:pt x="397518" y="986838"/>
                      <a:pt x="395733" y="987325"/>
                      <a:pt x="393948" y="987325"/>
                    </a:cubicBezTo>
                    <a:cubicBezTo>
                      <a:pt x="391298" y="987325"/>
                      <a:pt x="388594" y="986243"/>
                      <a:pt x="384375" y="982403"/>
                    </a:cubicBezTo>
                    <a:cubicBezTo>
                      <a:pt x="374099" y="973046"/>
                      <a:pt x="367014" y="977049"/>
                      <a:pt x="363174" y="966718"/>
                    </a:cubicBezTo>
                    <a:cubicBezTo>
                      <a:pt x="359334" y="956334"/>
                      <a:pt x="356413" y="953684"/>
                      <a:pt x="361551" y="948005"/>
                    </a:cubicBezTo>
                    <a:cubicBezTo>
                      <a:pt x="366744" y="942326"/>
                      <a:pt x="369934" y="937296"/>
                      <a:pt x="363823" y="932320"/>
                    </a:cubicBezTo>
                    <a:cubicBezTo>
                      <a:pt x="358306" y="927831"/>
                      <a:pt x="352086" y="920692"/>
                      <a:pt x="346894" y="920692"/>
                    </a:cubicBezTo>
                    <a:cubicBezTo>
                      <a:pt x="346299" y="920692"/>
                      <a:pt x="345704" y="920800"/>
                      <a:pt x="345164" y="920962"/>
                    </a:cubicBezTo>
                    <a:cubicBezTo>
                      <a:pt x="339647" y="922963"/>
                      <a:pt x="342892" y="929292"/>
                      <a:pt x="331967" y="931996"/>
                    </a:cubicBezTo>
                    <a:cubicBezTo>
                      <a:pt x="324773" y="933726"/>
                      <a:pt x="322015" y="937242"/>
                      <a:pt x="317039" y="937242"/>
                    </a:cubicBezTo>
                    <a:cubicBezTo>
                      <a:pt x="314443" y="937242"/>
                      <a:pt x="311252" y="936268"/>
                      <a:pt x="306493" y="933672"/>
                    </a:cubicBezTo>
                    <a:cubicBezTo>
                      <a:pt x="292647" y="925992"/>
                      <a:pt x="295567" y="923018"/>
                      <a:pt x="279126" y="923018"/>
                    </a:cubicBezTo>
                    <a:lnTo>
                      <a:pt x="276800" y="923018"/>
                    </a:lnTo>
                    <a:cubicBezTo>
                      <a:pt x="277773" y="931130"/>
                      <a:pt x="277557" y="938865"/>
                      <a:pt x="277341" y="945355"/>
                    </a:cubicBezTo>
                    <a:cubicBezTo>
                      <a:pt x="277232" y="948924"/>
                      <a:pt x="277124" y="952115"/>
                      <a:pt x="277286" y="954657"/>
                    </a:cubicBezTo>
                    <a:lnTo>
                      <a:pt x="277286" y="956983"/>
                    </a:lnTo>
                    <a:cubicBezTo>
                      <a:pt x="276746" y="962824"/>
                      <a:pt x="273122" y="966610"/>
                      <a:pt x="268849" y="968936"/>
                    </a:cubicBezTo>
                    <a:cubicBezTo>
                      <a:pt x="265171" y="970937"/>
                      <a:pt x="261007" y="971802"/>
                      <a:pt x="258140" y="972019"/>
                    </a:cubicBezTo>
                    <a:lnTo>
                      <a:pt x="255652" y="971965"/>
                    </a:lnTo>
                    <a:cubicBezTo>
                      <a:pt x="253165" y="971748"/>
                      <a:pt x="249865" y="970072"/>
                      <a:pt x="245593" y="967962"/>
                    </a:cubicBezTo>
                    <a:cubicBezTo>
                      <a:pt x="240509" y="965474"/>
                      <a:pt x="234018" y="962229"/>
                      <a:pt x="228231" y="960823"/>
                    </a:cubicBezTo>
                    <a:cubicBezTo>
                      <a:pt x="227258" y="960607"/>
                      <a:pt x="226338" y="960499"/>
                      <a:pt x="225419" y="960499"/>
                    </a:cubicBezTo>
                    <a:cubicBezTo>
                      <a:pt x="223147" y="960499"/>
                      <a:pt x="221200" y="961202"/>
                      <a:pt x="219524" y="962500"/>
                    </a:cubicBezTo>
                    <a:cubicBezTo>
                      <a:pt x="216441" y="964825"/>
                      <a:pt x="214115" y="968774"/>
                      <a:pt x="212709" y="973317"/>
                    </a:cubicBezTo>
                    <a:cubicBezTo>
                      <a:pt x="210816" y="979374"/>
                      <a:pt x="208599" y="984134"/>
                      <a:pt x="204109" y="988082"/>
                    </a:cubicBezTo>
                    <a:cubicBezTo>
                      <a:pt x="199891" y="991922"/>
                      <a:pt x="193887" y="994680"/>
                      <a:pt x="184476" y="996898"/>
                    </a:cubicBezTo>
                    <a:cubicBezTo>
                      <a:pt x="179230" y="998142"/>
                      <a:pt x="174579" y="998791"/>
                      <a:pt x="170360" y="999386"/>
                    </a:cubicBezTo>
                    <a:cubicBezTo>
                      <a:pt x="161599" y="1000684"/>
                      <a:pt x="155000" y="1001603"/>
                      <a:pt x="151052" y="1006958"/>
                    </a:cubicBezTo>
                    <a:cubicBezTo>
                      <a:pt x="147536" y="1011663"/>
                      <a:pt x="143372" y="1018262"/>
                      <a:pt x="139586" y="1024319"/>
                    </a:cubicBezTo>
                    <a:cubicBezTo>
                      <a:pt x="135529" y="1030755"/>
                      <a:pt x="131852" y="1036542"/>
                      <a:pt x="129310" y="1039571"/>
                    </a:cubicBezTo>
                    <a:cubicBezTo>
                      <a:pt x="125307" y="1044331"/>
                      <a:pt x="119250" y="1046007"/>
                      <a:pt x="111191" y="1048225"/>
                    </a:cubicBezTo>
                    <a:cubicBezTo>
                      <a:pt x="107675" y="1049198"/>
                      <a:pt x="103727" y="1050280"/>
                      <a:pt x="99401" y="1051794"/>
                    </a:cubicBezTo>
                    <a:cubicBezTo>
                      <a:pt x="93235" y="1053958"/>
                      <a:pt x="88205" y="1055851"/>
                      <a:pt x="85555" y="1057798"/>
                    </a:cubicBezTo>
                    <a:cubicBezTo>
                      <a:pt x="84635" y="1058555"/>
                      <a:pt x="84311" y="1059366"/>
                      <a:pt x="84905" y="1060610"/>
                    </a:cubicBezTo>
                    <a:lnTo>
                      <a:pt x="85717" y="1062233"/>
                    </a:lnTo>
                    <a:cubicBezTo>
                      <a:pt x="89773" y="1070346"/>
                      <a:pt x="92261" y="1075267"/>
                      <a:pt x="92261" y="1082461"/>
                    </a:cubicBezTo>
                    <a:cubicBezTo>
                      <a:pt x="92261" y="1085598"/>
                      <a:pt x="90638" y="1091547"/>
                      <a:pt x="88746" y="1098254"/>
                    </a:cubicBezTo>
                    <a:cubicBezTo>
                      <a:pt x="86204" y="1107394"/>
                      <a:pt x="83229" y="1118103"/>
                      <a:pt x="84094" y="1121078"/>
                    </a:cubicBezTo>
                    <a:cubicBezTo>
                      <a:pt x="84743" y="1123133"/>
                      <a:pt x="85068" y="1125404"/>
                      <a:pt x="85501" y="1127946"/>
                    </a:cubicBezTo>
                    <a:cubicBezTo>
                      <a:pt x="86636" y="1135302"/>
                      <a:pt x="88259" y="1145740"/>
                      <a:pt x="98048" y="1151041"/>
                    </a:cubicBezTo>
                    <a:cubicBezTo>
                      <a:pt x="106053" y="1155368"/>
                      <a:pt x="111678" y="1156395"/>
                      <a:pt x="118114" y="1157585"/>
                    </a:cubicBezTo>
                    <a:cubicBezTo>
                      <a:pt x="123631" y="1158559"/>
                      <a:pt x="129688" y="1159694"/>
                      <a:pt x="138180" y="1162723"/>
                    </a:cubicBezTo>
                    <a:cubicBezTo>
                      <a:pt x="151971" y="1167645"/>
                      <a:pt x="156136" y="1174351"/>
                      <a:pt x="161436" y="1183113"/>
                    </a:cubicBezTo>
                    <a:cubicBezTo>
                      <a:pt x="163924" y="1187116"/>
                      <a:pt x="166683" y="1191605"/>
                      <a:pt x="171171" y="1196580"/>
                    </a:cubicBezTo>
                    <a:cubicBezTo>
                      <a:pt x="174795" y="1200583"/>
                      <a:pt x="177932" y="1203828"/>
                      <a:pt x="180690" y="1206640"/>
                    </a:cubicBezTo>
                    <a:cubicBezTo>
                      <a:pt x="188857" y="1215023"/>
                      <a:pt x="193725" y="1219945"/>
                      <a:pt x="195942" y="1229735"/>
                    </a:cubicBezTo>
                    <a:cubicBezTo>
                      <a:pt x="198106" y="1239362"/>
                      <a:pt x="183449" y="1256939"/>
                      <a:pt x="169441" y="1273652"/>
                    </a:cubicBezTo>
                    <a:cubicBezTo>
                      <a:pt x="161544" y="1283117"/>
                      <a:pt x="153864" y="1292257"/>
                      <a:pt x="150132" y="1298639"/>
                    </a:cubicBezTo>
                    <a:cubicBezTo>
                      <a:pt x="147158" y="1303723"/>
                      <a:pt x="144291" y="1307834"/>
                      <a:pt x="141749" y="1311566"/>
                    </a:cubicBezTo>
                    <a:cubicBezTo>
                      <a:pt x="135962" y="1320003"/>
                      <a:pt x="131960" y="1325790"/>
                      <a:pt x="133420" y="1334714"/>
                    </a:cubicBezTo>
                    <a:cubicBezTo>
                      <a:pt x="134610" y="1341745"/>
                      <a:pt x="136449" y="1347100"/>
                      <a:pt x="139856" y="1353427"/>
                    </a:cubicBezTo>
                    <a:cubicBezTo>
                      <a:pt x="143534" y="1360134"/>
                      <a:pt x="148888" y="1367922"/>
                      <a:pt x="156947" y="1379605"/>
                    </a:cubicBezTo>
                    <a:cubicBezTo>
                      <a:pt x="168413" y="1396155"/>
                      <a:pt x="180150" y="1423197"/>
                      <a:pt x="189615" y="1444885"/>
                    </a:cubicBezTo>
                    <a:cubicBezTo>
                      <a:pt x="194050" y="1454999"/>
                      <a:pt x="197944" y="1463977"/>
                      <a:pt x="200918" y="1469873"/>
                    </a:cubicBezTo>
                    <a:cubicBezTo>
                      <a:pt x="205894" y="1479662"/>
                      <a:pt x="209464" y="1487505"/>
                      <a:pt x="211357" y="1493670"/>
                    </a:cubicBezTo>
                    <a:cubicBezTo>
                      <a:pt x="213736" y="1501134"/>
                      <a:pt x="213791" y="1506705"/>
                      <a:pt x="211249" y="1510707"/>
                    </a:cubicBezTo>
                    <a:lnTo>
                      <a:pt x="211249" y="1510761"/>
                    </a:lnTo>
                    <a:cubicBezTo>
                      <a:pt x="208166" y="1515521"/>
                      <a:pt x="202811" y="1515737"/>
                      <a:pt x="197024" y="1516007"/>
                    </a:cubicBezTo>
                    <a:cubicBezTo>
                      <a:pt x="193238" y="1516170"/>
                      <a:pt x="189182" y="1516386"/>
                      <a:pt x="187451" y="1517900"/>
                    </a:cubicBezTo>
                    <a:cubicBezTo>
                      <a:pt x="185396" y="1519685"/>
                      <a:pt x="183935" y="1524174"/>
                      <a:pt x="182908" y="1529042"/>
                    </a:cubicBezTo>
                    <a:cubicBezTo>
                      <a:pt x="181772" y="1534450"/>
                      <a:pt x="181231" y="1540454"/>
                      <a:pt x="180907" y="1544348"/>
                    </a:cubicBezTo>
                    <a:cubicBezTo>
                      <a:pt x="180474" y="1549703"/>
                      <a:pt x="177878" y="1552623"/>
                      <a:pt x="175228" y="1555490"/>
                    </a:cubicBezTo>
                    <a:cubicBezTo>
                      <a:pt x="173551" y="1557383"/>
                      <a:pt x="171875" y="1559222"/>
                      <a:pt x="172416" y="1562250"/>
                    </a:cubicBezTo>
                    <a:cubicBezTo>
                      <a:pt x="173173" y="1566144"/>
                      <a:pt x="177013" y="1569444"/>
                      <a:pt x="180420" y="1572472"/>
                    </a:cubicBezTo>
                    <a:cubicBezTo>
                      <a:pt x="184098" y="1575663"/>
                      <a:pt x="187397" y="1578530"/>
                      <a:pt x="188695" y="1582749"/>
                    </a:cubicBezTo>
                    <a:cubicBezTo>
                      <a:pt x="190534" y="1588806"/>
                      <a:pt x="186369" y="1592971"/>
                      <a:pt x="181772" y="1597676"/>
                    </a:cubicBezTo>
                    <a:cubicBezTo>
                      <a:pt x="178689" y="1600759"/>
                      <a:pt x="175336" y="1604166"/>
                      <a:pt x="175661" y="1606708"/>
                    </a:cubicBezTo>
                    <a:cubicBezTo>
                      <a:pt x="176147" y="1610224"/>
                      <a:pt x="177500" y="1612712"/>
                      <a:pt x="179392" y="1614605"/>
                    </a:cubicBezTo>
                    <a:cubicBezTo>
                      <a:pt x="181556" y="1616822"/>
                      <a:pt x="184422" y="1618499"/>
                      <a:pt x="187343" y="1620121"/>
                    </a:cubicBezTo>
                    <a:cubicBezTo>
                      <a:pt x="190209" y="1621690"/>
                      <a:pt x="193779" y="1622609"/>
                      <a:pt x="197240" y="1623529"/>
                    </a:cubicBezTo>
                    <a:cubicBezTo>
                      <a:pt x="201189" y="1624556"/>
                      <a:pt x="205029" y="1625584"/>
                      <a:pt x="208490" y="1627531"/>
                    </a:cubicBezTo>
                    <a:cubicBezTo>
                      <a:pt x="212763" y="1629911"/>
                      <a:pt x="214926" y="1634130"/>
                      <a:pt x="215575" y="1638943"/>
                    </a:cubicBezTo>
                    <a:cubicBezTo>
                      <a:pt x="216279" y="1643865"/>
                      <a:pt x="215305" y="1649490"/>
                      <a:pt x="213574" y="1654033"/>
                    </a:cubicBezTo>
                    <a:cubicBezTo>
                      <a:pt x="212493" y="1656953"/>
                      <a:pt x="212276" y="1662470"/>
                      <a:pt x="213412" y="1668257"/>
                    </a:cubicBezTo>
                    <a:cubicBezTo>
                      <a:pt x="214332" y="1672909"/>
                      <a:pt x="216116" y="1677614"/>
                      <a:pt x="218929" y="1680913"/>
                    </a:cubicBezTo>
                    <a:cubicBezTo>
                      <a:pt x="221471" y="1683888"/>
                      <a:pt x="225906" y="1687241"/>
                      <a:pt x="230449" y="1690703"/>
                    </a:cubicBezTo>
                    <a:cubicBezTo>
                      <a:pt x="239319" y="1697463"/>
                      <a:pt x="248567" y="1704548"/>
                      <a:pt x="250082" y="1713040"/>
                    </a:cubicBezTo>
                    <a:cubicBezTo>
                      <a:pt x="251704" y="1722451"/>
                      <a:pt x="238616" y="1736675"/>
                      <a:pt x="228502" y="1747600"/>
                    </a:cubicBezTo>
                    <a:cubicBezTo>
                      <a:pt x="224013" y="1752522"/>
                      <a:pt x="220227" y="1756632"/>
                      <a:pt x="219416" y="1758255"/>
                    </a:cubicBezTo>
                    <a:cubicBezTo>
                      <a:pt x="218496" y="1760040"/>
                      <a:pt x="217414" y="1761662"/>
                      <a:pt x="216279" y="1763177"/>
                    </a:cubicBezTo>
                    <a:cubicBezTo>
                      <a:pt x="213791" y="1766638"/>
                      <a:pt x="211140" y="1770370"/>
                      <a:pt x="218496" y="1776319"/>
                    </a:cubicBezTo>
                    <a:cubicBezTo>
                      <a:pt x="230935" y="1786433"/>
                      <a:pt x="257600" y="1803741"/>
                      <a:pt x="277286" y="1816613"/>
                    </a:cubicBezTo>
                    <a:lnTo>
                      <a:pt x="283885" y="1820940"/>
                    </a:lnTo>
                    <a:cubicBezTo>
                      <a:pt x="293566" y="1827214"/>
                      <a:pt x="301354" y="1834028"/>
                      <a:pt x="307520" y="1840789"/>
                    </a:cubicBezTo>
                    <a:cubicBezTo>
                      <a:pt x="314714" y="1848685"/>
                      <a:pt x="319689" y="1856690"/>
                      <a:pt x="322880" y="1863992"/>
                    </a:cubicBezTo>
                    <a:cubicBezTo>
                      <a:pt x="326342" y="1871996"/>
                      <a:pt x="323475" y="1883462"/>
                      <a:pt x="318932" y="1894117"/>
                    </a:cubicBezTo>
                    <a:cubicBezTo>
                      <a:pt x="314714" y="1904015"/>
                      <a:pt x="309089" y="1913317"/>
                      <a:pt x="306114" y="1918131"/>
                    </a:cubicBezTo>
                    <a:cubicBezTo>
                      <a:pt x="301030" y="1926298"/>
                      <a:pt x="257329" y="1971513"/>
                      <a:pt x="224716" y="2005154"/>
                    </a:cubicBezTo>
                    <a:cubicBezTo>
                      <a:pt x="220118" y="2009913"/>
                      <a:pt x="216008" y="2014186"/>
                      <a:pt x="206327" y="2024192"/>
                    </a:cubicBezTo>
                    <a:cubicBezTo>
                      <a:pt x="196429" y="2034468"/>
                      <a:pt x="185342" y="2045826"/>
                      <a:pt x="176039" y="2055453"/>
                    </a:cubicBezTo>
                    <a:cubicBezTo>
                      <a:pt x="162572" y="2069299"/>
                      <a:pt x="153053" y="2079034"/>
                      <a:pt x="145914" y="2086877"/>
                    </a:cubicBezTo>
                    <a:cubicBezTo>
                      <a:pt x="139532" y="2093854"/>
                      <a:pt x="118655" y="2107375"/>
                      <a:pt x="97562" y="2121004"/>
                    </a:cubicBezTo>
                    <a:cubicBezTo>
                      <a:pt x="77929" y="2133660"/>
                      <a:pt x="58242" y="2146424"/>
                      <a:pt x="51048" y="2153239"/>
                    </a:cubicBezTo>
                    <a:cubicBezTo>
                      <a:pt x="47749" y="2156376"/>
                      <a:pt x="46559" y="2157512"/>
                      <a:pt x="45369" y="2158593"/>
                    </a:cubicBezTo>
                    <a:cubicBezTo>
                      <a:pt x="38879" y="2164705"/>
                      <a:pt x="32713" y="2170384"/>
                      <a:pt x="28170" y="2176009"/>
                    </a:cubicBezTo>
                    <a:cubicBezTo>
                      <a:pt x="29414" y="2175793"/>
                      <a:pt x="30604" y="2175468"/>
                      <a:pt x="31848" y="2175144"/>
                    </a:cubicBezTo>
                    <a:cubicBezTo>
                      <a:pt x="47911" y="2170817"/>
                      <a:pt x="64840" y="2167626"/>
                      <a:pt x="70952" y="2162325"/>
                    </a:cubicBezTo>
                    <a:cubicBezTo>
                      <a:pt x="77063" y="2156971"/>
                      <a:pt x="83824" y="2150264"/>
                      <a:pt x="90909" y="2149615"/>
                    </a:cubicBezTo>
                    <a:cubicBezTo>
                      <a:pt x="91234" y="2149561"/>
                      <a:pt x="91558" y="2149561"/>
                      <a:pt x="91829" y="2149561"/>
                    </a:cubicBezTo>
                    <a:cubicBezTo>
                      <a:pt x="98048" y="2149561"/>
                      <a:pt x="98481" y="2156268"/>
                      <a:pt x="95398" y="2162650"/>
                    </a:cubicBezTo>
                    <a:cubicBezTo>
                      <a:pt x="92153" y="2169356"/>
                      <a:pt x="93776" y="2172656"/>
                      <a:pt x="94749" y="2178335"/>
                    </a:cubicBezTo>
                    <a:cubicBezTo>
                      <a:pt x="95722" y="2184014"/>
                      <a:pt x="87988" y="2188665"/>
                      <a:pt x="96047" y="2192667"/>
                    </a:cubicBezTo>
                    <a:cubicBezTo>
                      <a:pt x="104106" y="2196669"/>
                      <a:pt x="102483" y="2200023"/>
                      <a:pt x="117303" y="2202997"/>
                    </a:cubicBezTo>
                    <a:cubicBezTo>
                      <a:pt x="132122" y="2206026"/>
                      <a:pt x="137909" y="2208676"/>
                      <a:pt x="147861" y="2215058"/>
                    </a:cubicBezTo>
                    <a:cubicBezTo>
                      <a:pt x="157812" y="2221386"/>
                      <a:pt x="162355" y="2219710"/>
                      <a:pt x="173281" y="2224415"/>
                    </a:cubicBezTo>
                    <a:cubicBezTo>
                      <a:pt x="184260" y="2229067"/>
                      <a:pt x="192914" y="2228417"/>
                      <a:pt x="199350" y="2233772"/>
                    </a:cubicBezTo>
                    <a:cubicBezTo>
                      <a:pt x="205786" y="2239126"/>
                      <a:pt x="210924" y="2243129"/>
                      <a:pt x="208382" y="2247131"/>
                    </a:cubicBezTo>
                    <a:cubicBezTo>
                      <a:pt x="206165" y="2250592"/>
                      <a:pt x="200486" y="2255082"/>
                      <a:pt x="195023" y="2255082"/>
                    </a:cubicBezTo>
                    <a:cubicBezTo>
                      <a:pt x="194212" y="2255082"/>
                      <a:pt x="193400" y="2254973"/>
                      <a:pt x="192643" y="2254811"/>
                    </a:cubicBezTo>
                    <a:cubicBezTo>
                      <a:pt x="186532" y="2253134"/>
                      <a:pt x="181394" y="2243129"/>
                      <a:pt x="172686" y="2242101"/>
                    </a:cubicBezTo>
                    <a:cubicBezTo>
                      <a:pt x="167710" y="2241560"/>
                      <a:pt x="160463" y="2240316"/>
                      <a:pt x="153918" y="2240316"/>
                    </a:cubicBezTo>
                    <a:cubicBezTo>
                      <a:pt x="148997" y="2240316"/>
                      <a:pt x="144507" y="2241019"/>
                      <a:pt x="141479" y="2243129"/>
                    </a:cubicBezTo>
                    <a:cubicBezTo>
                      <a:pt x="134394" y="2248104"/>
                      <a:pt x="125361" y="2249457"/>
                      <a:pt x="122819" y="2253837"/>
                    </a:cubicBezTo>
                    <a:cubicBezTo>
                      <a:pt x="120277" y="2258164"/>
                      <a:pt x="118655" y="2262491"/>
                      <a:pt x="113787" y="2264817"/>
                    </a:cubicBezTo>
                    <a:cubicBezTo>
                      <a:pt x="112489" y="2265466"/>
                      <a:pt x="110650" y="2265682"/>
                      <a:pt x="108595" y="2265682"/>
                    </a:cubicBezTo>
                    <a:cubicBezTo>
                      <a:pt x="102808" y="2265682"/>
                      <a:pt x="95290" y="2263789"/>
                      <a:pt x="93181" y="2262762"/>
                    </a:cubicBezTo>
                    <a:cubicBezTo>
                      <a:pt x="91288" y="2261896"/>
                      <a:pt x="89449" y="2258922"/>
                      <a:pt x="86096" y="2258922"/>
                    </a:cubicBezTo>
                    <a:cubicBezTo>
                      <a:pt x="84419" y="2258922"/>
                      <a:pt x="82364" y="2259679"/>
                      <a:pt x="79659" y="2261788"/>
                    </a:cubicBezTo>
                    <a:cubicBezTo>
                      <a:pt x="71601" y="2268116"/>
                      <a:pt x="64516" y="2271469"/>
                      <a:pt x="61000" y="2272172"/>
                    </a:cubicBezTo>
                    <a:cubicBezTo>
                      <a:pt x="60730" y="2272226"/>
                      <a:pt x="60459" y="2272226"/>
                      <a:pt x="60189" y="2272226"/>
                    </a:cubicBezTo>
                    <a:cubicBezTo>
                      <a:pt x="59215" y="2272226"/>
                      <a:pt x="58079" y="2271956"/>
                      <a:pt x="56889" y="2271686"/>
                    </a:cubicBezTo>
                    <a:cubicBezTo>
                      <a:pt x="55700" y="2271415"/>
                      <a:pt x="54456" y="2271145"/>
                      <a:pt x="53266" y="2271145"/>
                    </a:cubicBezTo>
                    <a:cubicBezTo>
                      <a:pt x="51156" y="2271145"/>
                      <a:pt x="49209" y="2271902"/>
                      <a:pt x="47803" y="2274823"/>
                    </a:cubicBezTo>
                    <a:cubicBezTo>
                      <a:pt x="44558" y="2281529"/>
                      <a:pt x="42611" y="2283152"/>
                      <a:pt x="42611" y="2291156"/>
                    </a:cubicBezTo>
                    <a:cubicBezTo>
                      <a:pt x="42611" y="2292508"/>
                      <a:pt x="42611" y="2293644"/>
                      <a:pt x="42611" y="2294618"/>
                    </a:cubicBezTo>
                    <a:cubicBezTo>
                      <a:pt x="44450" y="2297592"/>
                      <a:pt x="45856" y="2300242"/>
                      <a:pt x="46938" y="2303217"/>
                    </a:cubicBezTo>
                    <a:cubicBezTo>
                      <a:pt x="48939" y="2308788"/>
                      <a:pt x="49534" y="2314846"/>
                      <a:pt x="49155" y="2324581"/>
                    </a:cubicBezTo>
                    <a:cubicBezTo>
                      <a:pt x="48777" y="2335885"/>
                      <a:pt x="37040" y="2348162"/>
                      <a:pt x="25250" y="2360493"/>
                    </a:cubicBezTo>
                    <a:cubicBezTo>
                      <a:pt x="15298" y="2370932"/>
                      <a:pt x="5292" y="2381424"/>
                      <a:pt x="4048" y="2389050"/>
                    </a:cubicBezTo>
                    <a:lnTo>
                      <a:pt x="3778" y="2390727"/>
                    </a:lnTo>
                    <a:cubicBezTo>
                      <a:pt x="749" y="2408521"/>
                      <a:pt x="-1793" y="2423449"/>
                      <a:pt x="2047" y="2443136"/>
                    </a:cubicBezTo>
                    <a:cubicBezTo>
                      <a:pt x="4265" y="2454602"/>
                      <a:pt x="12918" y="2466771"/>
                      <a:pt x="19679" y="2476398"/>
                    </a:cubicBezTo>
                    <a:cubicBezTo>
                      <a:pt x="25087" y="2484078"/>
                      <a:pt x="29468" y="2490244"/>
                      <a:pt x="29793" y="2495165"/>
                    </a:cubicBezTo>
                    <a:cubicBezTo>
                      <a:pt x="30442" y="2503711"/>
                      <a:pt x="22275" y="2507389"/>
                      <a:pt x="14108" y="2511012"/>
                    </a:cubicBezTo>
                    <a:lnTo>
                      <a:pt x="14108" y="2511067"/>
                    </a:lnTo>
                    <a:cubicBezTo>
                      <a:pt x="9889" y="2512960"/>
                      <a:pt x="5617" y="2514907"/>
                      <a:pt x="4535" y="2516583"/>
                    </a:cubicBezTo>
                    <a:cubicBezTo>
                      <a:pt x="2372" y="2519882"/>
                      <a:pt x="533" y="2524047"/>
                      <a:pt x="100" y="2528374"/>
                    </a:cubicBezTo>
                    <a:cubicBezTo>
                      <a:pt x="-225" y="2531619"/>
                      <a:pt x="208" y="2534972"/>
                      <a:pt x="1885" y="2538163"/>
                    </a:cubicBezTo>
                    <a:cubicBezTo>
                      <a:pt x="5454" y="2544870"/>
                      <a:pt x="12918" y="2549467"/>
                      <a:pt x="18868" y="2553145"/>
                    </a:cubicBezTo>
                    <a:lnTo>
                      <a:pt x="18868" y="2553091"/>
                    </a:lnTo>
                    <a:cubicBezTo>
                      <a:pt x="20112" y="2553848"/>
                      <a:pt x="21247" y="2554605"/>
                      <a:pt x="22600" y="2555470"/>
                    </a:cubicBezTo>
                    <a:cubicBezTo>
                      <a:pt x="26386" y="2557958"/>
                      <a:pt x="28657" y="2561474"/>
                      <a:pt x="29847" y="2564989"/>
                    </a:cubicBezTo>
                    <a:cubicBezTo>
                      <a:pt x="31686" y="2570290"/>
                      <a:pt x="31145" y="2576131"/>
                      <a:pt x="30117" y="2578294"/>
                    </a:cubicBezTo>
                    <a:cubicBezTo>
                      <a:pt x="29685" y="2579214"/>
                      <a:pt x="29198" y="2579971"/>
                      <a:pt x="28603" y="2580945"/>
                    </a:cubicBezTo>
                    <a:cubicBezTo>
                      <a:pt x="26926" y="2583487"/>
                      <a:pt x="24006" y="2587976"/>
                      <a:pt x="23898" y="2595115"/>
                    </a:cubicBezTo>
                    <a:cubicBezTo>
                      <a:pt x="23843" y="2599550"/>
                      <a:pt x="23140" y="2602903"/>
                      <a:pt x="22491" y="2605824"/>
                    </a:cubicBezTo>
                    <a:cubicBezTo>
                      <a:pt x="21842" y="2608961"/>
                      <a:pt x="21355" y="2611178"/>
                      <a:pt x="23140" y="2612639"/>
                    </a:cubicBezTo>
                    <a:cubicBezTo>
                      <a:pt x="24925" y="2614207"/>
                      <a:pt x="26764" y="2615451"/>
                      <a:pt x="28603" y="2616749"/>
                    </a:cubicBezTo>
                    <a:cubicBezTo>
                      <a:pt x="33308" y="2620048"/>
                      <a:pt x="37960" y="2623239"/>
                      <a:pt x="43044" y="2630757"/>
                    </a:cubicBezTo>
                    <a:cubicBezTo>
                      <a:pt x="48128" y="2638221"/>
                      <a:pt x="48993" y="2641953"/>
                      <a:pt x="50291" y="2647902"/>
                    </a:cubicBezTo>
                    <a:cubicBezTo>
                      <a:pt x="50778" y="2650228"/>
                      <a:pt x="51373" y="2652878"/>
                      <a:pt x="52454" y="2656448"/>
                    </a:cubicBezTo>
                    <a:cubicBezTo>
                      <a:pt x="54185" y="2662072"/>
                      <a:pt x="55051" y="2668022"/>
                      <a:pt x="55970" y="2673809"/>
                    </a:cubicBezTo>
                    <a:cubicBezTo>
                      <a:pt x="56998" y="2680461"/>
                      <a:pt x="57971" y="2686898"/>
                      <a:pt x="60026" y="2691819"/>
                    </a:cubicBezTo>
                    <a:cubicBezTo>
                      <a:pt x="60567" y="2693063"/>
                      <a:pt x="60892" y="2693874"/>
                      <a:pt x="61216" y="2694686"/>
                    </a:cubicBezTo>
                    <a:cubicBezTo>
                      <a:pt x="64353" y="2702636"/>
                      <a:pt x="67490" y="2710479"/>
                      <a:pt x="84094" y="2715508"/>
                    </a:cubicBezTo>
                    <a:cubicBezTo>
                      <a:pt x="95290" y="2718916"/>
                      <a:pt x="102591" y="2719781"/>
                      <a:pt x="108703" y="2719781"/>
                    </a:cubicBezTo>
                    <a:cubicBezTo>
                      <a:pt x="111840" y="2719781"/>
                      <a:pt x="114706" y="2719565"/>
                      <a:pt x="117573" y="2719294"/>
                    </a:cubicBezTo>
                    <a:cubicBezTo>
                      <a:pt x="118871" y="2719186"/>
                      <a:pt x="120223" y="2719078"/>
                      <a:pt x="122224" y="2718916"/>
                    </a:cubicBezTo>
                    <a:cubicBezTo>
                      <a:pt x="123144" y="2718862"/>
                      <a:pt x="124009" y="2718862"/>
                      <a:pt x="124820" y="2718862"/>
                    </a:cubicBezTo>
                    <a:cubicBezTo>
                      <a:pt x="130067" y="2718862"/>
                      <a:pt x="134285" y="2719998"/>
                      <a:pt x="138829" y="2722540"/>
                    </a:cubicBezTo>
                    <a:cubicBezTo>
                      <a:pt x="143588" y="2725298"/>
                      <a:pt x="148402" y="2729571"/>
                      <a:pt x="155270" y="2736007"/>
                    </a:cubicBezTo>
                    <a:cubicBezTo>
                      <a:pt x="159868" y="2740334"/>
                      <a:pt x="165925" y="2742227"/>
                      <a:pt x="172145" y="2742713"/>
                    </a:cubicBezTo>
                    <a:cubicBezTo>
                      <a:pt x="173281" y="2742767"/>
                      <a:pt x="174470" y="2742822"/>
                      <a:pt x="175606" y="2742822"/>
                    </a:cubicBezTo>
                    <a:cubicBezTo>
                      <a:pt x="183503" y="2742822"/>
                      <a:pt x="191291" y="2740820"/>
                      <a:pt x="196646" y="2738657"/>
                    </a:cubicBezTo>
                    <a:cubicBezTo>
                      <a:pt x="202216" y="2736385"/>
                      <a:pt x="208652" y="2734925"/>
                      <a:pt x="215521" y="2734925"/>
                    </a:cubicBezTo>
                    <a:cubicBezTo>
                      <a:pt x="217252" y="2734925"/>
                      <a:pt x="218983" y="2735033"/>
                      <a:pt x="220768" y="2735196"/>
                    </a:cubicBezTo>
                    <a:cubicBezTo>
                      <a:pt x="228123" y="2736007"/>
                      <a:pt x="235857" y="2738603"/>
                      <a:pt x="243483" y="2743795"/>
                    </a:cubicBezTo>
                    <a:cubicBezTo>
                      <a:pt x="244295" y="2744390"/>
                      <a:pt x="246620" y="2745958"/>
                      <a:pt x="248838" y="2747419"/>
                    </a:cubicBezTo>
                    <a:cubicBezTo>
                      <a:pt x="263657" y="2757424"/>
                      <a:pt x="278639" y="2767484"/>
                      <a:pt x="278639" y="2778626"/>
                    </a:cubicBezTo>
                    <a:cubicBezTo>
                      <a:pt x="278639" y="2783980"/>
                      <a:pt x="275880" y="2788091"/>
                      <a:pt x="273068" y="2792363"/>
                    </a:cubicBezTo>
                    <a:cubicBezTo>
                      <a:pt x="270310" y="2796528"/>
                      <a:pt x="267389" y="2800963"/>
                      <a:pt x="269661" y="2805614"/>
                    </a:cubicBezTo>
                    <a:cubicBezTo>
                      <a:pt x="271229" y="2808751"/>
                      <a:pt x="273068" y="2812213"/>
                      <a:pt x="274799" y="2815350"/>
                    </a:cubicBezTo>
                    <a:cubicBezTo>
                      <a:pt x="279126" y="2823354"/>
                      <a:pt x="282479" y="2829466"/>
                      <a:pt x="282154" y="2835037"/>
                    </a:cubicBezTo>
                    <a:cubicBezTo>
                      <a:pt x="281884" y="2839418"/>
                      <a:pt x="278693" y="2841797"/>
                      <a:pt x="275069" y="2844502"/>
                    </a:cubicBezTo>
                    <a:cubicBezTo>
                      <a:pt x="273663" y="2845529"/>
                      <a:pt x="272202" y="2846611"/>
                      <a:pt x="271175" y="2847639"/>
                    </a:cubicBezTo>
                    <a:cubicBezTo>
                      <a:pt x="269661" y="2849153"/>
                      <a:pt x="269012" y="2851262"/>
                      <a:pt x="272473" y="2854940"/>
                    </a:cubicBezTo>
                    <a:cubicBezTo>
                      <a:pt x="277990" y="2860890"/>
                      <a:pt x="282587" y="2862674"/>
                      <a:pt x="286373" y="2864135"/>
                    </a:cubicBezTo>
                    <a:cubicBezTo>
                      <a:pt x="292106" y="2866352"/>
                      <a:pt x="296433" y="2868029"/>
                      <a:pt x="299462" y="2876412"/>
                    </a:cubicBezTo>
                    <a:cubicBezTo>
                      <a:pt x="302003" y="2883389"/>
                      <a:pt x="300705" y="2888852"/>
                      <a:pt x="299516" y="2893827"/>
                    </a:cubicBezTo>
                    <a:cubicBezTo>
                      <a:pt x="298704" y="2897126"/>
                      <a:pt x="297947" y="2900101"/>
                      <a:pt x="300273" y="2902265"/>
                    </a:cubicBezTo>
                    <a:cubicBezTo>
                      <a:pt x="308385" y="2909999"/>
                      <a:pt x="315363" y="2914866"/>
                      <a:pt x="321474" y="2919139"/>
                    </a:cubicBezTo>
                    <a:lnTo>
                      <a:pt x="321474" y="2919085"/>
                    </a:lnTo>
                    <a:lnTo>
                      <a:pt x="321528" y="2919139"/>
                    </a:lnTo>
                    <a:lnTo>
                      <a:pt x="321474" y="2919139"/>
                    </a:lnTo>
                    <a:cubicBezTo>
                      <a:pt x="322502" y="2919842"/>
                      <a:pt x="323746" y="2920599"/>
                      <a:pt x="325206" y="2921465"/>
                    </a:cubicBezTo>
                    <a:cubicBezTo>
                      <a:pt x="334184" y="2926982"/>
                      <a:pt x="349545" y="2936284"/>
                      <a:pt x="351059" y="2951320"/>
                    </a:cubicBezTo>
                    <a:cubicBezTo>
                      <a:pt x="351870" y="2959324"/>
                      <a:pt x="349490" y="2963543"/>
                      <a:pt x="347814" y="2966518"/>
                    </a:cubicBezTo>
                    <a:cubicBezTo>
                      <a:pt x="347705" y="2966788"/>
                      <a:pt x="348030" y="2966139"/>
                      <a:pt x="350734" y="2967654"/>
                    </a:cubicBezTo>
                    <a:cubicBezTo>
                      <a:pt x="357441" y="2971331"/>
                      <a:pt x="365229" y="2972251"/>
                      <a:pt x="372260" y="2973062"/>
                    </a:cubicBezTo>
                    <a:cubicBezTo>
                      <a:pt x="378210" y="2973765"/>
                      <a:pt x="383672" y="2974360"/>
                      <a:pt x="388432" y="2976470"/>
                    </a:cubicBezTo>
                    <a:cubicBezTo>
                      <a:pt x="396598" y="2979985"/>
                      <a:pt x="396382" y="2983987"/>
                      <a:pt x="396058" y="2989179"/>
                    </a:cubicBezTo>
                    <a:cubicBezTo>
                      <a:pt x="395949" y="2991235"/>
                      <a:pt x="395787" y="2993777"/>
                      <a:pt x="399086" y="2997130"/>
                    </a:cubicBezTo>
                    <a:cubicBezTo>
                      <a:pt x="402386" y="3000538"/>
                      <a:pt x="405577" y="3001727"/>
                      <a:pt x="408119" y="3002701"/>
                    </a:cubicBezTo>
                    <a:cubicBezTo>
                      <a:pt x="414284" y="3005026"/>
                      <a:pt x="418179" y="3006541"/>
                      <a:pt x="418179" y="3017088"/>
                    </a:cubicBezTo>
                    <a:cubicBezTo>
                      <a:pt x="418179" y="3024227"/>
                      <a:pt x="413689" y="3031150"/>
                      <a:pt x="407037" y="3037045"/>
                    </a:cubicBezTo>
                    <a:cubicBezTo>
                      <a:pt x="399952" y="3043373"/>
                      <a:pt x="390270" y="3048727"/>
                      <a:pt x="381455" y="3051702"/>
                    </a:cubicBezTo>
                    <a:cubicBezTo>
                      <a:pt x="375722" y="3053703"/>
                      <a:pt x="369826" y="3054352"/>
                      <a:pt x="364039" y="3054352"/>
                    </a:cubicBezTo>
                    <a:cubicBezTo>
                      <a:pt x="357765" y="3054352"/>
                      <a:pt x="351546" y="3053541"/>
                      <a:pt x="345596" y="3052784"/>
                    </a:cubicBezTo>
                    <a:cubicBezTo>
                      <a:pt x="341540" y="3052297"/>
                      <a:pt x="337592" y="3051756"/>
                      <a:pt x="334238" y="3051594"/>
                    </a:cubicBezTo>
                    <a:cubicBezTo>
                      <a:pt x="333102" y="3051540"/>
                      <a:pt x="331967" y="3051540"/>
                      <a:pt x="330831" y="3051540"/>
                    </a:cubicBezTo>
                    <a:cubicBezTo>
                      <a:pt x="325801" y="3051540"/>
                      <a:pt x="320933" y="3052081"/>
                      <a:pt x="316877" y="3053054"/>
                    </a:cubicBezTo>
                    <a:cubicBezTo>
                      <a:pt x="312604" y="3054028"/>
                      <a:pt x="309521" y="3055272"/>
                      <a:pt x="308656" y="3056461"/>
                    </a:cubicBezTo>
                    <a:cubicBezTo>
                      <a:pt x="308602" y="3056570"/>
                      <a:pt x="309359" y="3057814"/>
                      <a:pt x="311631" y="3061221"/>
                    </a:cubicBezTo>
                    <a:cubicBezTo>
                      <a:pt x="313253" y="3063709"/>
                      <a:pt x="315363" y="3066792"/>
                      <a:pt x="317742" y="3070902"/>
                    </a:cubicBezTo>
                    <a:lnTo>
                      <a:pt x="319148" y="3073282"/>
                    </a:lnTo>
                    <a:cubicBezTo>
                      <a:pt x="326775" y="3086208"/>
                      <a:pt x="330723" y="3092915"/>
                      <a:pt x="330344" y="3109843"/>
                    </a:cubicBezTo>
                    <a:cubicBezTo>
                      <a:pt x="330236" y="3115360"/>
                      <a:pt x="329371" y="3119795"/>
                      <a:pt x="328613" y="3123852"/>
                    </a:cubicBezTo>
                    <a:cubicBezTo>
                      <a:pt x="327207" y="3130829"/>
                      <a:pt x="326234" y="3136075"/>
                      <a:pt x="332778" y="3143160"/>
                    </a:cubicBezTo>
                    <a:cubicBezTo>
                      <a:pt x="338673" y="3149434"/>
                      <a:pt x="343811" y="3154734"/>
                      <a:pt x="348841" y="3158141"/>
                    </a:cubicBezTo>
                    <a:cubicBezTo>
                      <a:pt x="352681" y="3160792"/>
                      <a:pt x="356467" y="3162306"/>
                      <a:pt x="360578" y="3162306"/>
                    </a:cubicBezTo>
                    <a:cubicBezTo>
                      <a:pt x="361173" y="3162306"/>
                      <a:pt x="361767" y="3162252"/>
                      <a:pt x="362363" y="3162198"/>
                    </a:cubicBezTo>
                    <a:cubicBezTo>
                      <a:pt x="367501" y="3161657"/>
                      <a:pt x="372747" y="3156249"/>
                      <a:pt x="377993" y="3150948"/>
                    </a:cubicBezTo>
                    <a:cubicBezTo>
                      <a:pt x="382807" y="3146026"/>
                      <a:pt x="387620" y="3141159"/>
                      <a:pt x="393353" y="3138563"/>
                    </a:cubicBezTo>
                    <a:cubicBezTo>
                      <a:pt x="400601" y="3135372"/>
                      <a:pt x="406983" y="3134615"/>
                      <a:pt x="414663" y="3134615"/>
                    </a:cubicBezTo>
                    <a:cubicBezTo>
                      <a:pt x="417746" y="3134615"/>
                      <a:pt x="420991" y="3134723"/>
                      <a:pt x="424669" y="3134831"/>
                    </a:cubicBezTo>
                    <a:cubicBezTo>
                      <a:pt x="427589" y="3134939"/>
                      <a:pt x="430834" y="3135047"/>
                      <a:pt x="434026" y="3135101"/>
                    </a:cubicBezTo>
                    <a:cubicBezTo>
                      <a:pt x="434404" y="3135101"/>
                      <a:pt x="434837" y="3135101"/>
                      <a:pt x="435215" y="3135101"/>
                    </a:cubicBezTo>
                    <a:cubicBezTo>
                      <a:pt x="448304" y="3135101"/>
                      <a:pt x="460419" y="3131099"/>
                      <a:pt x="468532" y="3128395"/>
                    </a:cubicBezTo>
                    <a:lnTo>
                      <a:pt x="468586" y="3128395"/>
                    </a:lnTo>
                    <a:cubicBezTo>
                      <a:pt x="470803" y="3127638"/>
                      <a:pt x="472750" y="3126988"/>
                      <a:pt x="474102" y="3126610"/>
                    </a:cubicBezTo>
                    <a:cubicBezTo>
                      <a:pt x="477023" y="3125745"/>
                      <a:pt x="479511" y="3125204"/>
                      <a:pt x="482107" y="3125204"/>
                    </a:cubicBezTo>
                    <a:cubicBezTo>
                      <a:pt x="483784" y="3125204"/>
                      <a:pt x="485569" y="3125420"/>
                      <a:pt x="487516" y="3125961"/>
                    </a:cubicBezTo>
                    <a:cubicBezTo>
                      <a:pt x="492005" y="3127205"/>
                      <a:pt x="497251" y="3129909"/>
                      <a:pt x="505742" y="3135155"/>
                    </a:cubicBezTo>
                    <a:lnTo>
                      <a:pt x="508609" y="3136940"/>
                    </a:lnTo>
                    <a:cubicBezTo>
                      <a:pt x="515315" y="3141105"/>
                      <a:pt x="518831" y="3143268"/>
                      <a:pt x="521481" y="3146405"/>
                    </a:cubicBezTo>
                    <a:cubicBezTo>
                      <a:pt x="524618" y="3150083"/>
                      <a:pt x="525700" y="3153761"/>
                      <a:pt x="527917" y="3161495"/>
                    </a:cubicBezTo>
                    <a:lnTo>
                      <a:pt x="527917" y="3161549"/>
                    </a:lnTo>
                    <a:lnTo>
                      <a:pt x="527971" y="3161603"/>
                    </a:lnTo>
                    <a:cubicBezTo>
                      <a:pt x="531054" y="3172258"/>
                      <a:pt x="534678" y="3175124"/>
                      <a:pt x="541763" y="3180803"/>
                    </a:cubicBezTo>
                    <a:cubicBezTo>
                      <a:pt x="543169" y="3181885"/>
                      <a:pt x="544629" y="3183075"/>
                      <a:pt x="546198" y="3184373"/>
                    </a:cubicBezTo>
                    <a:cubicBezTo>
                      <a:pt x="555393" y="3191891"/>
                      <a:pt x="554203" y="3198111"/>
                      <a:pt x="549443" y="3204330"/>
                    </a:cubicBezTo>
                    <a:cubicBezTo>
                      <a:pt x="547983" y="3206277"/>
                      <a:pt x="546036" y="3208116"/>
                      <a:pt x="544035" y="3210009"/>
                    </a:cubicBezTo>
                    <a:cubicBezTo>
                      <a:pt x="542520" y="3211470"/>
                      <a:pt x="540952" y="3212984"/>
                      <a:pt x="539600" y="3214552"/>
                    </a:cubicBezTo>
                    <a:cubicBezTo>
                      <a:pt x="537491" y="3217040"/>
                      <a:pt x="539654" y="3222341"/>
                      <a:pt x="541925" y="3227749"/>
                    </a:cubicBezTo>
                    <a:cubicBezTo>
                      <a:pt x="543818" y="3232347"/>
                      <a:pt x="545765" y="3236944"/>
                      <a:pt x="546036" y="3241757"/>
                    </a:cubicBezTo>
                    <a:lnTo>
                      <a:pt x="546090" y="3242460"/>
                    </a:lnTo>
                    <a:cubicBezTo>
                      <a:pt x="546523" y="3249654"/>
                      <a:pt x="546793" y="3254035"/>
                      <a:pt x="558854" y="3255495"/>
                    </a:cubicBezTo>
                    <a:lnTo>
                      <a:pt x="562910" y="3255982"/>
                    </a:lnTo>
                    <a:cubicBezTo>
                      <a:pt x="572700" y="3257171"/>
                      <a:pt x="576215" y="3257604"/>
                      <a:pt x="583733" y="3257604"/>
                    </a:cubicBezTo>
                    <a:cubicBezTo>
                      <a:pt x="586005" y="3257604"/>
                      <a:pt x="588655" y="3257550"/>
                      <a:pt x="591954" y="3257496"/>
                    </a:cubicBezTo>
                    <a:cubicBezTo>
                      <a:pt x="592603" y="3257496"/>
                      <a:pt x="593252" y="3257496"/>
                      <a:pt x="593847" y="3257496"/>
                    </a:cubicBezTo>
                    <a:cubicBezTo>
                      <a:pt x="601852" y="3257496"/>
                      <a:pt x="609099" y="3258632"/>
                      <a:pt x="615211" y="3261606"/>
                    </a:cubicBezTo>
                    <a:cubicBezTo>
                      <a:pt x="622242" y="3265068"/>
                      <a:pt x="627488" y="3270801"/>
                      <a:pt x="630355" y="3279887"/>
                    </a:cubicBezTo>
                    <a:cubicBezTo>
                      <a:pt x="632897" y="3287676"/>
                      <a:pt x="632951" y="3293409"/>
                      <a:pt x="633005" y="3298763"/>
                    </a:cubicBezTo>
                    <a:cubicBezTo>
                      <a:pt x="633059" y="3303685"/>
                      <a:pt x="633113" y="3308228"/>
                      <a:pt x="635871" y="3313907"/>
                    </a:cubicBezTo>
                    <a:cubicBezTo>
                      <a:pt x="638413" y="3319207"/>
                      <a:pt x="639116" y="3324778"/>
                      <a:pt x="639765" y="3330132"/>
                    </a:cubicBezTo>
                    <a:cubicBezTo>
                      <a:pt x="640631" y="3337326"/>
                      <a:pt x="641496" y="3343978"/>
                      <a:pt x="648365" y="3345871"/>
                    </a:cubicBezTo>
                    <a:cubicBezTo>
                      <a:pt x="651123" y="3346629"/>
                      <a:pt x="653719" y="3346899"/>
                      <a:pt x="656045" y="3346899"/>
                    </a:cubicBezTo>
                    <a:cubicBezTo>
                      <a:pt x="660372" y="3346899"/>
                      <a:pt x="664158" y="3345925"/>
                      <a:pt x="667890" y="3344952"/>
                    </a:cubicBezTo>
                    <a:cubicBezTo>
                      <a:pt x="672000" y="3343924"/>
                      <a:pt x="676003" y="3342842"/>
                      <a:pt x="680600" y="3342842"/>
                    </a:cubicBezTo>
                    <a:cubicBezTo>
                      <a:pt x="681627" y="3342842"/>
                      <a:pt x="682763" y="3342897"/>
                      <a:pt x="683899" y="3343005"/>
                    </a:cubicBezTo>
                    <a:cubicBezTo>
                      <a:pt x="690065" y="3343708"/>
                      <a:pt x="694391" y="3345980"/>
                      <a:pt x="698989" y="3348413"/>
                    </a:cubicBezTo>
                    <a:cubicBezTo>
                      <a:pt x="704019" y="3351064"/>
                      <a:pt x="709427" y="3353984"/>
                      <a:pt x="718459" y="3353984"/>
                    </a:cubicBezTo>
                    <a:cubicBezTo>
                      <a:pt x="726789" y="3353984"/>
                      <a:pt x="738525" y="3350306"/>
                      <a:pt x="749937" y="3346791"/>
                    </a:cubicBezTo>
                    <a:cubicBezTo>
                      <a:pt x="761565" y="3343167"/>
                      <a:pt x="772923" y="3339651"/>
                      <a:pt x="781523" y="3339651"/>
                    </a:cubicBezTo>
                    <a:cubicBezTo>
                      <a:pt x="795693" y="3339651"/>
                      <a:pt x="801480" y="3347007"/>
                      <a:pt x="808565" y="3355877"/>
                    </a:cubicBezTo>
                    <a:cubicBezTo>
                      <a:pt x="810729" y="3358635"/>
                      <a:pt x="813054" y="3361556"/>
                      <a:pt x="815813" y="3364368"/>
                    </a:cubicBezTo>
                    <a:cubicBezTo>
                      <a:pt x="820193" y="3368803"/>
                      <a:pt x="822736" y="3372860"/>
                      <a:pt x="825007" y="3376537"/>
                    </a:cubicBezTo>
                    <a:cubicBezTo>
                      <a:pt x="828252" y="3381730"/>
                      <a:pt x="830848" y="3386002"/>
                      <a:pt x="839069" y="3388436"/>
                    </a:cubicBezTo>
                    <a:cubicBezTo>
                      <a:pt x="841990" y="3389301"/>
                      <a:pt x="844640" y="3389680"/>
                      <a:pt x="847074" y="3389680"/>
                    </a:cubicBezTo>
                    <a:cubicBezTo>
                      <a:pt x="851130" y="3389680"/>
                      <a:pt x="854700" y="3388761"/>
                      <a:pt x="858323" y="3387841"/>
                    </a:cubicBezTo>
                    <a:cubicBezTo>
                      <a:pt x="862867" y="3386705"/>
                      <a:pt x="867518" y="3385516"/>
                      <a:pt x="873413" y="3385516"/>
                    </a:cubicBezTo>
                    <a:cubicBezTo>
                      <a:pt x="874333" y="3385516"/>
                      <a:pt x="875306" y="3385570"/>
                      <a:pt x="876280" y="3385624"/>
                    </a:cubicBezTo>
                    <a:cubicBezTo>
                      <a:pt x="886015" y="3386273"/>
                      <a:pt x="891424" y="3389626"/>
                      <a:pt x="897535" y="3393304"/>
                    </a:cubicBezTo>
                    <a:cubicBezTo>
                      <a:pt x="901538" y="3395684"/>
                      <a:pt x="905810" y="3398280"/>
                      <a:pt x="912138" y="3400173"/>
                    </a:cubicBezTo>
                    <a:cubicBezTo>
                      <a:pt x="918737" y="3402120"/>
                      <a:pt x="922577" y="3402390"/>
                      <a:pt x="925876" y="3402390"/>
                    </a:cubicBezTo>
                    <a:cubicBezTo>
                      <a:pt x="926417" y="3402390"/>
                      <a:pt x="926958" y="3402390"/>
                      <a:pt x="927499" y="3402390"/>
                    </a:cubicBezTo>
                    <a:cubicBezTo>
                      <a:pt x="928148" y="3402336"/>
                      <a:pt x="928742" y="3402336"/>
                      <a:pt x="929391" y="3402336"/>
                    </a:cubicBezTo>
                    <a:cubicBezTo>
                      <a:pt x="932745" y="3402336"/>
                      <a:pt x="936315" y="3402552"/>
                      <a:pt x="941723" y="3404229"/>
                    </a:cubicBezTo>
                    <a:cubicBezTo>
                      <a:pt x="948754" y="3406338"/>
                      <a:pt x="953838" y="3412720"/>
                      <a:pt x="959030" y="3419265"/>
                    </a:cubicBezTo>
                    <a:cubicBezTo>
                      <a:pt x="964114" y="3425593"/>
                      <a:pt x="969252" y="3432137"/>
                      <a:pt x="974931" y="3432408"/>
                    </a:cubicBezTo>
                    <a:cubicBezTo>
                      <a:pt x="975310" y="3432408"/>
                      <a:pt x="975688" y="3432408"/>
                      <a:pt x="976067" y="3432408"/>
                    </a:cubicBezTo>
                    <a:cubicBezTo>
                      <a:pt x="980286" y="3432408"/>
                      <a:pt x="983964" y="3431380"/>
                      <a:pt x="987209" y="3430406"/>
                    </a:cubicBezTo>
                    <a:cubicBezTo>
                      <a:pt x="990616" y="3429433"/>
                      <a:pt x="993645" y="3428513"/>
                      <a:pt x="996511" y="3428513"/>
                    </a:cubicBezTo>
                    <a:cubicBezTo>
                      <a:pt x="1000568" y="3428513"/>
                      <a:pt x="1004245" y="3430244"/>
                      <a:pt x="1008139" y="3435923"/>
                    </a:cubicBezTo>
                    <a:cubicBezTo>
                      <a:pt x="1012574" y="3442251"/>
                      <a:pt x="1014089" y="3449228"/>
                      <a:pt x="1014197" y="3455934"/>
                    </a:cubicBezTo>
                    <a:cubicBezTo>
                      <a:pt x="1014305" y="3462263"/>
                      <a:pt x="1013061" y="3468266"/>
                      <a:pt x="1011871" y="3473080"/>
                    </a:cubicBezTo>
                    <a:cubicBezTo>
                      <a:pt x="1010195" y="3479786"/>
                      <a:pt x="1003326" y="3484275"/>
                      <a:pt x="996673" y="3488602"/>
                    </a:cubicBezTo>
                    <a:cubicBezTo>
                      <a:pt x="992022" y="3491631"/>
                      <a:pt x="987533" y="3494551"/>
                      <a:pt x="987154" y="3496390"/>
                    </a:cubicBezTo>
                    <a:cubicBezTo>
                      <a:pt x="986668" y="3498446"/>
                      <a:pt x="988074" y="3500068"/>
                      <a:pt x="990021" y="3502285"/>
                    </a:cubicBezTo>
                    <a:cubicBezTo>
                      <a:pt x="992184" y="3504774"/>
                      <a:pt x="994781" y="3507694"/>
                      <a:pt x="997052" y="3512399"/>
                    </a:cubicBezTo>
                    <a:cubicBezTo>
                      <a:pt x="1001217" y="3520945"/>
                      <a:pt x="995592" y="3525704"/>
                      <a:pt x="988074" y="3529598"/>
                    </a:cubicBezTo>
                    <a:lnTo>
                      <a:pt x="988074" y="3529653"/>
                    </a:lnTo>
                    <a:cubicBezTo>
                      <a:pt x="986776" y="3530302"/>
                      <a:pt x="985262" y="3531005"/>
                      <a:pt x="983747" y="3531708"/>
                    </a:cubicBezTo>
                    <a:cubicBezTo>
                      <a:pt x="979745" y="3533601"/>
                      <a:pt x="975797" y="3535440"/>
                      <a:pt x="975580" y="3536413"/>
                    </a:cubicBezTo>
                    <a:cubicBezTo>
                      <a:pt x="974607" y="3540362"/>
                      <a:pt x="975526" y="3541227"/>
                      <a:pt x="980069" y="3545770"/>
                    </a:cubicBezTo>
                    <a:cubicBezTo>
                      <a:pt x="981421" y="3547068"/>
                      <a:pt x="982936" y="3548582"/>
                      <a:pt x="983585" y="3549231"/>
                    </a:cubicBezTo>
                    <a:cubicBezTo>
                      <a:pt x="988831" y="3554586"/>
                      <a:pt x="991644" y="3558101"/>
                      <a:pt x="993158" y="3562320"/>
                    </a:cubicBezTo>
                    <a:cubicBezTo>
                      <a:pt x="994672" y="3566647"/>
                      <a:pt x="994510" y="3570865"/>
                      <a:pt x="993807" y="3577464"/>
                    </a:cubicBezTo>
                    <a:lnTo>
                      <a:pt x="993753" y="3578059"/>
                    </a:lnTo>
                    <a:cubicBezTo>
                      <a:pt x="992455" y="3590174"/>
                      <a:pt x="991481" y="3598774"/>
                      <a:pt x="984288" y="3609861"/>
                    </a:cubicBezTo>
                    <a:lnTo>
                      <a:pt x="982882" y="3612024"/>
                    </a:lnTo>
                    <a:cubicBezTo>
                      <a:pt x="976229" y="3622355"/>
                      <a:pt x="972984" y="3627439"/>
                      <a:pt x="960815" y="3627439"/>
                    </a:cubicBezTo>
                    <a:cubicBezTo>
                      <a:pt x="956380" y="3627439"/>
                      <a:pt x="948592" y="3626790"/>
                      <a:pt x="940695" y="3626195"/>
                    </a:cubicBezTo>
                    <a:cubicBezTo>
                      <a:pt x="932529" y="3625546"/>
                      <a:pt x="924145" y="3624896"/>
                      <a:pt x="919764" y="3624896"/>
                    </a:cubicBezTo>
                    <a:cubicBezTo>
                      <a:pt x="918683" y="3624896"/>
                      <a:pt x="917817" y="3624951"/>
                      <a:pt x="917276" y="3625005"/>
                    </a:cubicBezTo>
                    <a:cubicBezTo>
                      <a:pt x="913761" y="3625654"/>
                      <a:pt x="898996" y="3629440"/>
                      <a:pt x="886610" y="3635984"/>
                    </a:cubicBezTo>
                    <a:cubicBezTo>
                      <a:pt x="880012" y="3639500"/>
                      <a:pt x="874225" y="3643718"/>
                      <a:pt x="871791" y="3648424"/>
                    </a:cubicBezTo>
                    <a:cubicBezTo>
                      <a:pt x="866545" y="3658538"/>
                      <a:pt x="859189" y="3679955"/>
                      <a:pt x="854700" y="3693585"/>
                    </a:cubicBezTo>
                    <a:cubicBezTo>
                      <a:pt x="858865" y="3693152"/>
                      <a:pt x="864814" y="3692125"/>
                      <a:pt x="871304" y="3689528"/>
                    </a:cubicBezTo>
                    <a:cubicBezTo>
                      <a:pt x="875793" y="3687744"/>
                      <a:pt x="878984" y="3687149"/>
                      <a:pt x="881688" y="3687149"/>
                    </a:cubicBezTo>
                    <a:cubicBezTo>
                      <a:pt x="885583" y="3687149"/>
                      <a:pt x="888395" y="3688393"/>
                      <a:pt x="892181" y="3689204"/>
                    </a:cubicBezTo>
                    <a:cubicBezTo>
                      <a:pt x="896075" y="3690015"/>
                      <a:pt x="899428" y="3691313"/>
                      <a:pt x="901916" y="3691313"/>
                    </a:cubicBezTo>
                    <a:cubicBezTo>
                      <a:pt x="903539" y="3691313"/>
                      <a:pt x="904837" y="3690772"/>
                      <a:pt x="905702" y="3689204"/>
                    </a:cubicBezTo>
                    <a:cubicBezTo>
                      <a:pt x="907217" y="3686554"/>
                      <a:pt x="912409" y="3686067"/>
                      <a:pt x="918520" y="3686067"/>
                    </a:cubicBezTo>
                    <a:cubicBezTo>
                      <a:pt x="921549" y="3686067"/>
                      <a:pt x="924794" y="3686175"/>
                      <a:pt x="927931" y="3686175"/>
                    </a:cubicBezTo>
                    <a:cubicBezTo>
                      <a:pt x="937234" y="3686175"/>
                      <a:pt x="939181" y="3688176"/>
                      <a:pt x="941128" y="3696235"/>
                    </a:cubicBezTo>
                    <a:cubicBezTo>
                      <a:pt x="943021" y="3704240"/>
                      <a:pt x="936801" y="3706403"/>
                      <a:pt x="920035" y="3713759"/>
                    </a:cubicBezTo>
                    <a:cubicBezTo>
                      <a:pt x="903322" y="3721114"/>
                      <a:pt x="897535" y="3723115"/>
                      <a:pt x="888503" y="3726144"/>
                    </a:cubicBezTo>
                    <a:cubicBezTo>
                      <a:pt x="879471" y="3729119"/>
                      <a:pt x="880120" y="3727442"/>
                      <a:pt x="875631" y="3730471"/>
                    </a:cubicBezTo>
                    <a:cubicBezTo>
                      <a:pt x="871142" y="3733445"/>
                      <a:pt x="879471" y="3741450"/>
                      <a:pt x="875955" y="3744804"/>
                    </a:cubicBezTo>
                    <a:cubicBezTo>
                      <a:pt x="874766" y="3745885"/>
                      <a:pt x="872927" y="3746210"/>
                      <a:pt x="870601" y="3746210"/>
                    </a:cubicBezTo>
                    <a:cubicBezTo>
                      <a:pt x="868654" y="3746210"/>
                      <a:pt x="866382" y="3745993"/>
                      <a:pt x="863840" y="3745723"/>
                    </a:cubicBezTo>
                    <a:cubicBezTo>
                      <a:pt x="861352" y="3745507"/>
                      <a:pt x="858648" y="3745236"/>
                      <a:pt x="855836" y="3745236"/>
                    </a:cubicBezTo>
                    <a:cubicBezTo>
                      <a:pt x="854538" y="3745236"/>
                      <a:pt x="853186" y="3745290"/>
                      <a:pt x="851834" y="3745398"/>
                    </a:cubicBezTo>
                    <a:cubicBezTo>
                      <a:pt x="843234" y="3746210"/>
                      <a:pt x="841773" y="3747237"/>
                      <a:pt x="838474" y="3747237"/>
                    </a:cubicBezTo>
                    <a:cubicBezTo>
                      <a:pt x="837717" y="3747237"/>
                      <a:pt x="836852" y="3747183"/>
                      <a:pt x="835716" y="3747075"/>
                    </a:cubicBezTo>
                    <a:cubicBezTo>
                      <a:pt x="831227" y="3746534"/>
                      <a:pt x="826900" y="3745453"/>
                      <a:pt x="822465" y="3745453"/>
                    </a:cubicBezTo>
                    <a:cubicBezTo>
                      <a:pt x="821221" y="3745453"/>
                      <a:pt x="819923" y="3745561"/>
                      <a:pt x="818625" y="3745723"/>
                    </a:cubicBezTo>
                    <a:cubicBezTo>
                      <a:pt x="812838" y="3746751"/>
                      <a:pt x="819274" y="3752051"/>
                      <a:pt x="820897" y="3757730"/>
                    </a:cubicBezTo>
                    <a:cubicBezTo>
                      <a:pt x="822519" y="3763409"/>
                      <a:pt x="830199" y="3768439"/>
                      <a:pt x="842422" y="3776119"/>
                    </a:cubicBezTo>
                    <a:cubicBezTo>
                      <a:pt x="854646" y="3783799"/>
                      <a:pt x="857242" y="3787152"/>
                      <a:pt x="867518" y="3791804"/>
                    </a:cubicBezTo>
                    <a:cubicBezTo>
                      <a:pt x="877794" y="3796455"/>
                      <a:pt x="882986" y="3800511"/>
                      <a:pt x="882986" y="3806515"/>
                    </a:cubicBezTo>
                    <a:cubicBezTo>
                      <a:pt x="882986" y="3809057"/>
                      <a:pt x="882500" y="3809922"/>
                      <a:pt x="881364" y="3809922"/>
                    </a:cubicBezTo>
                    <a:cubicBezTo>
                      <a:pt x="879795" y="3809922"/>
                      <a:pt x="877091" y="3808462"/>
                      <a:pt x="872710" y="3807488"/>
                    </a:cubicBezTo>
                    <a:cubicBezTo>
                      <a:pt x="865463" y="3805920"/>
                      <a:pt x="862218" y="3803810"/>
                      <a:pt x="858648" y="3803810"/>
                    </a:cubicBezTo>
                    <a:cubicBezTo>
                      <a:pt x="858432" y="3803810"/>
                      <a:pt x="858161" y="3803810"/>
                      <a:pt x="857945" y="3803810"/>
                    </a:cubicBezTo>
                    <a:cubicBezTo>
                      <a:pt x="854105" y="3804189"/>
                      <a:pt x="853456" y="3808191"/>
                      <a:pt x="851834" y="3817224"/>
                    </a:cubicBezTo>
                    <a:cubicBezTo>
                      <a:pt x="850427" y="3824958"/>
                      <a:pt x="846912" y="3827770"/>
                      <a:pt x="843721" y="3827770"/>
                    </a:cubicBezTo>
                    <a:cubicBezTo>
                      <a:pt x="843234" y="3827770"/>
                      <a:pt x="842693" y="3827716"/>
                      <a:pt x="842206" y="3827554"/>
                    </a:cubicBezTo>
                    <a:cubicBezTo>
                      <a:pt x="839610" y="3826851"/>
                      <a:pt x="837663" y="3821334"/>
                      <a:pt x="834688" y="3821334"/>
                    </a:cubicBezTo>
                    <a:cubicBezTo>
                      <a:pt x="833607" y="3821334"/>
                      <a:pt x="832363" y="3822037"/>
                      <a:pt x="830956" y="3823876"/>
                    </a:cubicBezTo>
                    <a:cubicBezTo>
                      <a:pt x="825494" y="3830907"/>
                      <a:pt x="825494" y="3835937"/>
                      <a:pt x="819058" y="3839561"/>
                    </a:cubicBezTo>
                    <a:cubicBezTo>
                      <a:pt x="812622" y="3843239"/>
                      <a:pt x="809106" y="3848268"/>
                      <a:pt x="808133" y="3854272"/>
                    </a:cubicBezTo>
                    <a:cubicBezTo>
                      <a:pt x="807159" y="3860275"/>
                      <a:pt x="816516" y="3866603"/>
                      <a:pt x="818733" y="3872282"/>
                    </a:cubicBezTo>
                    <a:cubicBezTo>
                      <a:pt x="821005" y="3877961"/>
                      <a:pt x="819382" y="3877312"/>
                      <a:pt x="815488" y="3885317"/>
                    </a:cubicBezTo>
                    <a:cubicBezTo>
                      <a:pt x="814244" y="3887913"/>
                      <a:pt x="812892" y="3888778"/>
                      <a:pt x="811215" y="3888778"/>
                    </a:cubicBezTo>
                    <a:cubicBezTo>
                      <a:pt x="807700" y="3888778"/>
                      <a:pt x="802778" y="3884938"/>
                      <a:pt x="794287" y="3884938"/>
                    </a:cubicBezTo>
                    <a:cubicBezTo>
                      <a:pt x="781739" y="3884938"/>
                      <a:pt x="782064" y="3883910"/>
                      <a:pt x="777250" y="3881639"/>
                    </a:cubicBezTo>
                    <a:cubicBezTo>
                      <a:pt x="774384" y="3880233"/>
                      <a:pt x="770706" y="3879422"/>
                      <a:pt x="766379" y="3879422"/>
                    </a:cubicBezTo>
                    <a:cubicBezTo>
                      <a:pt x="763404" y="3879422"/>
                      <a:pt x="760159" y="3879800"/>
                      <a:pt x="756643" y="3880611"/>
                    </a:cubicBezTo>
                    <a:cubicBezTo>
                      <a:pt x="747936" y="3882612"/>
                      <a:pt x="750207" y="3885263"/>
                      <a:pt x="740202" y="3888616"/>
                    </a:cubicBezTo>
                    <a:cubicBezTo>
                      <a:pt x="730250" y="3891915"/>
                      <a:pt x="729601" y="3893267"/>
                      <a:pt x="730574" y="3898297"/>
                    </a:cubicBezTo>
                    <a:cubicBezTo>
                      <a:pt x="731548" y="3903273"/>
                      <a:pt x="742149" y="3902624"/>
                      <a:pt x="750207" y="3910629"/>
                    </a:cubicBezTo>
                    <a:cubicBezTo>
                      <a:pt x="758212" y="3918633"/>
                      <a:pt x="763080" y="3915280"/>
                      <a:pt x="766920" y="3918309"/>
                    </a:cubicBezTo>
                    <a:cubicBezTo>
                      <a:pt x="770760" y="3921338"/>
                      <a:pt x="780117" y="3932371"/>
                      <a:pt x="784281" y="3942052"/>
                    </a:cubicBezTo>
                    <a:cubicBezTo>
                      <a:pt x="786282" y="3946649"/>
                      <a:pt x="790663" y="3947839"/>
                      <a:pt x="795909" y="3947839"/>
                    </a:cubicBezTo>
                    <a:cubicBezTo>
                      <a:pt x="801696" y="3947839"/>
                      <a:pt x="808565" y="3946379"/>
                      <a:pt x="814515" y="3946379"/>
                    </a:cubicBezTo>
                    <a:cubicBezTo>
                      <a:pt x="825764" y="3946379"/>
                      <a:pt x="828685" y="3950706"/>
                      <a:pt x="831876" y="3956385"/>
                    </a:cubicBezTo>
                    <a:cubicBezTo>
                      <a:pt x="835121" y="3962064"/>
                      <a:pt x="838312" y="3967742"/>
                      <a:pt x="843558" y="3974341"/>
                    </a:cubicBezTo>
                    <a:cubicBezTo>
                      <a:pt x="848751" y="3980939"/>
                      <a:pt x="861244" y="3980993"/>
                      <a:pt x="874441" y="3982021"/>
                    </a:cubicBezTo>
                    <a:cubicBezTo>
                      <a:pt x="887638" y="3982995"/>
                      <a:pt x="889855" y="3986348"/>
                      <a:pt x="900510" y="3995705"/>
                    </a:cubicBezTo>
                    <a:cubicBezTo>
                      <a:pt x="911165" y="4005061"/>
                      <a:pt x="916627" y="4008360"/>
                      <a:pt x="926254" y="4017068"/>
                    </a:cubicBezTo>
                    <a:cubicBezTo>
                      <a:pt x="935936" y="4025776"/>
                      <a:pt x="963898" y="4051142"/>
                      <a:pt x="978393" y="4064176"/>
                    </a:cubicBezTo>
                    <a:cubicBezTo>
                      <a:pt x="983260" y="4068503"/>
                      <a:pt x="987154" y="4071694"/>
                      <a:pt x="990454" y="4074399"/>
                    </a:cubicBezTo>
                    <a:cubicBezTo>
                      <a:pt x="993591" y="4067205"/>
                      <a:pt x="996403" y="4062013"/>
                      <a:pt x="1004245" y="4058552"/>
                    </a:cubicBezTo>
                    <a:cubicBezTo>
                      <a:pt x="1008951" y="4056496"/>
                      <a:pt x="1012845" y="4055739"/>
                      <a:pt x="1017064" y="4055739"/>
                    </a:cubicBezTo>
                    <a:cubicBezTo>
                      <a:pt x="1021661" y="4055739"/>
                      <a:pt x="1026637" y="4056713"/>
                      <a:pt x="1033397" y="4057956"/>
                    </a:cubicBezTo>
                    <a:cubicBezTo>
                      <a:pt x="1035020" y="4058227"/>
                      <a:pt x="1036967" y="4058605"/>
                      <a:pt x="1040266" y="4059201"/>
                    </a:cubicBezTo>
                    <a:cubicBezTo>
                      <a:pt x="1042213" y="4059579"/>
                      <a:pt x="1043782" y="4059687"/>
                      <a:pt x="1045134" y="4059687"/>
                    </a:cubicBezTo>
                    <a:cubicBezTo>
                      <a:pt x="1047676" y="4059687"/>
                      <a:pt x="1049298" y="4059201"/>
                      <a:pt x="1050813" y="4058822"/>
                    </a:cubicBezTo>
                    <a:cubicBezTo>
                      <a:pt x="1052814" y="4058281"/>
                      <a:pt x="1054599" y="4057794"/>
                      <a:pt x="1056762" y="4057794"/>
                    </a:cubicBezTo>
                    <a:cubicBezTo>
                      <a:pt x="1060494" y="4057794"/>
                      <a:pt x="1065362" y="4059255"/>
                      <a:pt x="1074123" y="4064555"/>
                    </a:cubicBezTo>
                    <a:cubicBezTo>
                      <a:pt x="1077477" y="4066556"/>
                      <a:pt x="1080776" y="4068666"/>
                      <a:pt x="1084075" y="4070721"/>
                    </a:cubicBezTo>
                    <a:cubicBezTo>
                      <a:pt x="1099489" y="4080402"/>
                      <a:pt x="1114038" y="4089651"/>
                      <a:pt x="1133725" y="4091165"/>
                    </a:cubicBezTo>
                    <a:cubicBezTo>
                      <a:pt x="1139080" y="4091598"/>
                      <a:pt x="1144921" y="4091760"/>
                      <a:pt x="1151033" y="4091760"/>
                    </a:cubicBezTo>
                    <a:cubicBezTo>
                      <a:pt x="1163526" y="4091760"/>
                      <a:pt x="1176831" y="4091057"/>
                      <a:pt x="1187486" y="4090516"/>
                    </a:cubicBezTo>
                    <a:cubicBezTo>
                      <a:pt x="1194733" y="4090137"/>
                      <a:pt x="1200791" y="4089813"/>
                      <a:pt x="1204847" y="4089813"/>
                    </a:cubicBezTo>
                    <a:cubicBezTo>
                      <a:pt x="1205442" y="4089813"/>
                      <a:pt x="1206037" y="4089813"/>
                      <a:pt x="1206578" y="4089867"/>
                    </a:cubicBezTo>
                    <a:cubicBezTo>
                      <a:pt x="1214745" y="4090137"/>
                      <a:pt x="1220153" y="4094410"/>
                      <a:pt x="1227726" y="4100468"/>
                    </a:cubicBezTo>
                    <a:cubicBezTo>
                      <a:pt x="1231836" y="4103767"/>
                      <a:pt x="1236703" y="4107661"/>
                      <a:pt x="1243140" y="4111609"/>
                    </a:cubicBezTo>
                    <a:cubicBezTo>
                      <a:pt x="1252280" y="4117180"/>
                      <a:pt x="1257040" y="4118262"/>
                      <a:pt x="1262502" y="4119451"/>
                    </a:cubicBezTo>
                    <a:cubicBezTo>
                      <a:pt x="1267316" y="4120479"/>
                      <a:pt x="1272562" y="4121669"/>
                      <a:pt x="1280837" y="4125347"/>
                    </a:cubicBezTo>
                    <a:cubicBezTo>
                      <a:pt x="1293493" y="4130918"/>
                      <a:pt x="1295981" y="4137246"/>
                      <a:pt x="1298252" y="4142924"/>
                    </a:cubicBezTo>
                    <a:cubicBezTo>
                      <a:pt x="1299226" y="4145304"/>
                      <a:pt x="1300037" y="4147576"/>
                      <a:pt x="1302471" y="4149090"/>
                    </a:cubicBezTo>
                    <a:cubicBezTo>
                      <a:pt x="1306798" y="4151902"/>
                      <a:pt x="1312098" y="4153850"/>
                      <a:pt x="1317615" y="4154120"/>
                    </a:cubicBezTo>
                    <a:cubicBezTo>
                      <a:pt x="1318047" y="4154174"/>
                      <a:pt x="1318480" y="4154174"/>
                      <a:pt x="1318913" y="4154174"/>
                    </a:cubicBezTo>
                    <a:cubicBezTo>
                      <a:pt x="1323240" y="4154174"/>
                      <a:pt x="1327675" y="4153147"/>
                      <a:pt x="1332056" y="4150659"/>
                    </a:cubicBezTo>
                    <a:cubicBezTo>
                      <a:pt x="1335193" y="4148874"/>
                      <a:pt x="1337735" y="4146927"/>
                      <a:pt x="1339898" y="4145250"/>
                    </a:cubicBezTo>
                    <a:cubicBezTo>
                      <a:pt x="1344820" y="4141518"/>
                      <a:pt x="1348497" y="4138706"/>
                      <a:pt x="1353960" y="4138706"/>
                    </a:cubicBezTo>
                    <a:cubicBezTo>
                      <a:pt x="1356719" y="4138706"/>
                      <a:pt x="1359856" y="4139409"/>
                      <a:pt x="1363804" y="4141032"/>
                    </a:cubicBezTo>
                    <a:cubicBezTo>
                      <a:pt x="1371592" y="4144277"/>
                      <a:pt x="1375919" y="4145088"/>
                      <a:pt x="1381652" y="4145088"/>
                    </a:cubicBezTo>
                    <a:cubicBezTo>
                      <a:pt x="1383977" y="4145088"/>
                      <a:pt x="1386465" y="4144980"/>
                      <a:pt x="1389494" y="4144817"/>
                    </a:cubicBezTo>
                    <a:lnTo>
                      <a:pt x="1392144" y="4144709"/>
                    </a:lnTo>
                    <a:cubicBezTo>
                      <a:pt x="1392793" y="4144655"/>
                      <a:pt x="1393388" y="4144655"/>
                      <a:pt x="1394037" y="4144655"/>
                    </a:cubicBezTo>
                    <a:cubicBezTo>
                      <a:pt x="1401609" y="4144655"/>
                      <a:pt x="1411723" y="4146710"/>
                      <a:pt x="1421242" y="4150118"/>
                    </a:cubicBezTo>
                    <a:cubicBezTo>
                      <a:pt x="1430599" y="4153525"/>
                      <a:pt x="1439577" y="4158285"/>
                      <a:pt x="1445202" y="4163909"/>
                    </a:cubicBezTo>
                    <a:cubicBezTo>
                      <a:pt x="1453315" y="4172131"/>
                      <a:pt x="1451476" y="4179162"/>
                      <a:pt x="1449637" y="4186084"/>
                    </a:cubicBezTo>
                    <a:cubicBezTo>
                      <a:pt x="1448826" y="4189221"/>
                      <a:pt x="1448014" y="4192358"/>
                      <a:pt x="1449312" y="4194792"/>
                    </a:cubicBezTo>
                    <a:cubicBezTo>
                      <a:pt x="1451043" y="4197983"/>
                      <a:pt x="1459210" y="4202472"/>
                      <a:pt x="1468999" y="4206799"/>
                    </a:cubicBezTo>
                    <a:cubicBezTo>
                      <a:pt x="1482737" y="4212857"/>
                      <a:pt x="1499179" y="4218103"/>
                      <a:pt x="1507238" y="4219347"/>
                    </a:cubicBezTo>
                    <a:cubicBezTo>
                      <a:pt x="1514864" y="4220537"/>
                      <a:pt x="1522057" y="4221835"/>
                      <a:pt x="1528547" y="4224052"/>
                    </a:cubicBezTo>
                    <a:cubicBezTo>
                      <a:pt x="1535470" y="4226432"/>
                      <a:pt x="1541311" y="4229894"/>
                      <a:pt x="1545584" y="4235248"/>
                    </a:cubicBezTo>
                    <a:cubicBezTo>
                      <a:pt x="1549749" y="4240548"/>
                      <a:pt x="1563648" y="4255854"/>
                      <a:pt x="1576575" y="4268186"/>
                    </a:cubicBezTo>
                    <a:cubicBezTo>
                      <a:pt x="1584741" y="4275974"/>
                      <a:pt x="1592314" y="4282464"/>
                      <a:pt x="1596208" y="4284033"/>
                    </a:cubicBezTo>
                    <a:cubicBezTo>
                      <a:pt x="1598641" y="4285006"/>
                      <a:pt x="1599886" y="4285547"/>
                      <a:pt x="1601129" y="4286088"/>
                    </a:cubicBezTo>
                    <a:cubicBezTo>
                      <a:pt x="1606322" y="4288251"/>
                      <a:pt x="1610270" y="4289928"/>
                      <a:pt x="1613786" y="4289928"/>
                    </a:cubicBezTo>
                    <a:cubicBezTo>
                      <a:pt x="1615354" y="4289928"/>
                      <a:pt x="1616760" y="4289604"/>
                      <a:pt x="1618220" y="4288900"/>
                    </a:cubicBezTo>
                    <a:cubicBezTo>
                      <a:pt x="1621195" y="4287440"/>
                      <a:pt x="1631796" y="4276082"/>
                      <a:pt x="1643478" y="4263643"/>
                    </a:cubicBezTo>
                    <a:cubicBezTo>
                      <a:pt x="1653159" y="4253366"/>
                      <a:pt x="1663436" y="4242333"/>
                      <a:pt x="1671440" y="4235032"/>
                    </a:cubicBezTo>
                    <a:cubicBezTo>
                      <a:pt x="1670034" y="4233517"/>
                      <a:pt x="1668573" y="4231841"/>
                      <a:pt x="1666951" y="4229894"/>
                    </a:cubicBezTo>
                    <a:cubicBezTo>
                      <a:pt x="1650185" y="4209882"/>
                      <a:pt x="1652781" y="4217887"/>
                      <a:pt x="1645047" y="4195171"/>
                    </a:cubicBezTo>
                    <a:cubicBezTo>
                      <a:pt x="1637312" y="4172455"/>
                      <a:pt x="1637961" y="4178513"/>
                      <a:pt x="1627685" y="4164450"/>
                    </a:cubicBezTo>
                    <a:cubicBezTo>
                      <a:pt x="1619951" y="4157744"/>
                      <a:pt x="1616760" y="4152443"/>
                      <a:pt x="1613839" y="4146440"/>
                    </a:cubicBezTo>
                    <a:cubicBezTo>
                      <a:pt x="1610919" y="4140436"/>
                      <a:pt x="1602265" y="4133405"/>
                      <a:pt x="1598371" y="4127402"/>
                    </a:cubicBezTo>
                    <a:cubicBezTo>
                      <a:pt x="1594531" y="4121399"/>
                      <a:pt x="1597722" y="4118694"/>
                      <a:pt x="1600643" y="4106038"/>
                    </a:cubicBezTo>
                    <a:cubicBezTo>
                      <a:pt x="1603563" y="4093383"/>
                      <a:pt x="1607241" y="4069855"/>
                      <a:pt x="1609188" y="4060823"/>
                    </a:cubicBezTo>
                    <a:cubicBezTo>
                      <a:pt x="1611081" y="4051791"/>
                      <a:pt x="1613677" y="4046815"/>
                      <a:pt x="1610486" y="4037783"/>
                    </a:cubicBezTo>
                    <a:cubicBezTo>
                      <a:pt x="1609621" y="4035403"/>
                      <a:pt x="1608431" y="4034375"/>
                      <a:pt x="1607025" y="4034375"/>
                    </a:cubicBezTo>
                    <a:cubicBezTo>
                      <a:pt x="1603239" y="4034375"/>
                      <a:pt x="1598317" y="4041893"/>
                      <a:pt x="1596640" y="4047788"/>
                    </a:cubicBezTo>
                    <a:cubicBezTo>
                      <a:pt x="1594423" y="4055793"/>
                      <a:pt x="1591502" y="4064825"/>
                      <a:pt x="1587338" y="4066827"/>
                    </a:cubicBezTo>
                    <a:cubicBezTo>
                      <a:pt x="1586635" y="4067205"/>
                      <a:pt x="1585932" y="4067368"/>
                      <a:pt x="1585391" y="4067368"/>
                    </a:cubicBezTo>
                    <a:cubicBezTo>
                      <a:pt x="1582632" y="4067368"/>
                      <a:pt x="1581442" y="4063527"/>
                      <a:pt x="1580902" y="4057145"/>
                    </a:cubicBezTo>
                    <a:cubicBezTo>
                      <a:pt x="1580253" y="4049465"/>
                      <a:pt x="1589285" y="4040487"/>
                      <a:pt x="1588311" y="4030806"/>
                    </a:cubicBezTo>
                    <a:cubicBezTo>
                      <a:pt x="1587338" y="4021124"/>
                      <a:pt x="1584471" y="4019772"/>
                      <a:pt x="1578035" y="4007387"/>
                    </a:cubicBezTo>
                    <a:cubicBezTo>
                      <a:pt x="1571599" y="3995055"/>
                      <a:pt x="1569652" y="3993703"/>
                      <a:pt x="1562621" y="3987700"/>
                    </a:cubicBezTo>
                    <a:cubicBezTo>
                      <a:pt x="1555536" y="3981697"/>
                      <a:pt x="1547802" y="3980669"/>
                      <a:pt x="1537201" y="3979317"/>
                    </a:cubicBezTo>
                    <a:cubicBezTo>
                      <a:pt x="1526600" y="3978019"/>
                      <a:pt x="1525626" y="3971961"/>
                      <a:pt x="1525626" y="3965633"/>
                    </a:cubicBezTo>
                    <a:cubicBezTo>
                      <a:pt x="1525626" y="3959305"/>
                      <a:pt x="1537201" y="3949624"/>
                      <a:pt x="1552669" y="3936265"/>
                    </a:cubicBezTo>
                    <a:cubicBezTo>
                      <a:pt x="1568083" y="3922960"/>
                      <a:pt x="1564892" y="3919931"/>
                      <a:pt x="1572302" y="3910574"/>
                    </a:cubicBezTo>
                    <a:cubicBezTo>
                      <a:pt x="1579712" y="3901218"/>
                      <a:pt x="1580036" y="3899866"/>
                      <a:pt x="1582957" y="3886885"/>
                    </a:cubicBezTo>
                    <a:cubicBezTo>
                      <a:pt x="1585877" y="3873851"/>
                      <a:pt x="1581496" y="3862655"/>
                      <a:pt x="1585337" y="3855678"/>
                    </a:cubicBezTo>
                    <a:cubicBezTo>
                      <a:pt x="1586364" y="3853785"/>
                      <a:pt x="1587554" y="3853136"/>
                      <a:pt x="1588744" y="3853136"/>
                    </a:cubicBezTo>
                    <a:cubicBezTo>
                      <a:pt x="1589934" y="3853136"/>
                      <a:pt x="1591124" y="3853839"/>
                      <a:pt x="1592314" y="3854542"/>
                    </a:cubicBezTo>
                    <a:cubicBezTo>
                      <a:pt x="1593449" y="3855245"/>
                      <a:pt x="1594531" y="3855894"/>
                      <a:pt x="1595451" y="3855894"/>
                    </a:cubicBezTo>
                    <a:cubicBezTo>
                      <a:pt x="1595991" y="3855894"/>
                      <a:pt x="1596478" y="3855678"/>
                      <a:pt x="1596911" y="3855083"/>
                    </a:cubicBezTo>
                    <a:cubicBezTo>
                      <a:pt x="1599507" y="3851405"/>
                      <a:pt x="1594369" y="3842752"/>
                      <a:pt x="1600805" y="3836694"/>
                    </a:cubicBezTo>
                    <a:cubicBezTo>
                      <a:pt x="1602049" y="3835558"/>
                      <a:pt x="1603401" y="3835072"/>
                      <a:pt x="1604915" y="3835072"/>
                    </a:cubicBezTo>
                    <a:cubicBezTo>
                      <a:pt x="1611297" y="3835072"/>
                      <a:pt x="1619626" y="3843455"/>
                      <a:pt x="1625901" y="3843671"/>
                    </a:cubicBezTo>
                    <a:cubicBezTo>
                      <a:pt x="1628118" y="3843779"/>
                      <a:pt x="1630714" y="3843888"/>
                      <a:pt x="1633472" y="3843888"/>
                    </a:cubicBezTo>
                    <a:cubicBezTo>
                      <a:pt x="1640287" y="3843888"/>
                      <a:pt x="1648400" y="3843292"/>
                      <a:pt x="1656134" y="3840696"/>
                    </a:cubicBezTo>
                    <a:cubicBezTo>
                      <a:pt x="1666140" y="3837343"/>
                      <a:pt x="1668628" y="3821172"/>
                      <a:pt x="1674577" y="3821172"/>
                    </a:cubicBezTo>
                    <a:cubicBezTo>
                      <a:pt x="1675118" y="3821172"/>
                      <a:pt x="1675767" y="3821334"/>
                      <a:pt x="1676362" y="3821658"/>
                    </a:cubicBezTo>
                    <a:cubicBezTo>
                      <a:pt x="1681933" y="3824417"/>
                      <a:pt x="1686368" y="3826959"/>
                      <a:pt x="1689180" y="3826959"/>
                    </a:cubicBezTo>
                    <a:cubicBezTo>
                      <a:pt x="1690154" y="3826959"/>
                      <a:pt x="1690911" y="3826689"/>
                      <a:pt x="1691506" y="3825985"/>
                    </a:cubicBezTo>
                    <a:cubicBezTo>
                      <a:pt x="1693723" y="3823335"/>
                      <a:pt x="1689559" y="3813329"/>
                      <a:pt x="1691830" y="3805595"/>
                    </a:cubicBezTo>
                    <a:cubicBezTo>
                      <a:pt x="1692641" y="3802783"/>
                      <a:pt x="1694643" y="3801917"/>
                      <a:pt x="1697293" y="3801917"/>
                    </a:cubicBezTo>
                    <a:cubicBezTo>
                      <a:pt x="1699510" y="3801917"/>
                      <a:pt x="1702215" y="3802512"/>
                      <a:pt x="1705135" y="3803107"/>
                    </a:cubicBezTo>
                    <a:cubicBezTo>
                      <a:pt x="1708056" y="3803702"/>
                      <a:pt x="1711301" y="3804297"/>
                      <a:pt x="1714492" y="3804297"/>
                    </a:cubicBezTo>
                    <a:cubicBezTo>
                      <a:pt x="1714762" y="3804297"/>
                      <a:pt x="1715033" y="3804297"/>
                      <a:pt x="1715303" y="3804297"/>
                    </a:cubicBezTo>
                    <a:cubicBezTo>
                      <a:pt x="1723686" y="3804027"/>
                      <a:pt x="1727635" y="3798294"/>
                      <a:pt x="1729041" y="3789532"/>
                    </a:cubicBezTo>
                    <a:cubicBezTo>
                      <a:pt x="1720009" y="3784881"/>
                      <a:pt x="1708597" y="3778823"/>
                      <a:pt x="1702377" y="3774821"/>
                    </a:cubicBezTo>
                    <a:cubicBezTo>
                      <a:pt x="1696536" y="3771035"/>
                      <a:pt x="1691668" y="3767411"/>
                      <a:pt x="1688044" y="3763192"/>
                    </a:cubicBezTo>
                    <a:cubicBezTo>
                      <a:pt x="1684096" y="3758541"/>
                      <a:pt x="1681770" y="3753295"/>
                      <a:pt x="1681608" y="3746751"/>
                    </a:cubicBezTo>
                    <a:cubicBezTo>
                      <a:pt x="1681338" y="3737610"/>
                      <a:pt x="1688044" y="3735176"/>
                      <a:pt x="1694913" y="3732689"/>
                    </a:cubicBezTo>
                    <a:cubicBezTo>
                      <a:pt x="1698320" y="3731444"/>
                      <a:pt x="1701782" y="3730200"/>
                      <a:pt x="1701890" y="3728578"/>
                    </a:cubicBezTo>
                    <a:cubicBezTo>
                      <a:pt x="1702160" y="3723494"/>
                      <a:pt x="1699078" y="3719870"/>
                      <a:pt x="1692425" y="3712082"/>
                    </a:cubicBezTo>
                    <a:cubicBezTo>
                      <a:pt x="1689180" y="3708242"/>
                      <a:pt x="1685178" y="3703537"/>
                      <a:pt x="1680472" y="3697533"/>
                    </a:cubicBezTo>
                    <a:cubicBezTo>
                      <a:pt x="1674631" y="3689961"/>
                      <a:pt x="1669277" y="3680875"/>
                      <a:pt x="1664085" y="3672005"/>
                    </a:cubicBezTo>
                    <a:cubicBezTo>
                      <a:pt x="1655485" y="3657348"/>
                      <a:pt x="1647318" y="3643394"/>
                      <a:pt x="1639476" y="3640798"/>
                    </a:cubicBezTo>
                    <a:cubicBezTo>
                      <a:pt x="1636880" y="3639932"/>
                      <a:pt x="1633743" y="3639662"/>
                      <a:pt x="1630281" y="3639662"/>
                    </a:cubicBezTo>
                    <a:cubicBezTo>
                      <a:pt x="1624873" y="3639662"/>
                      <a:pt x="1618653" y="3640419"/>
                      <a:pt x="1612433" y="3641230"/>
                    </a:cubicBezTo>
                    <a:cubicBezTo>
                      <a:pt x="1605835" y="3642042"/>
                      <a:pt x="1599182" y="3642907"/>
                      <a:pt x="1592963" y="3642907"/>
                    </a:cubicBezTo>
                    <a:cubicBezTo>
                      <a:pt x="1588960" y="3642907"/>
                      <a:pt x="1585120" y="3642528"/>
                      <a:pt x="1581551" y="3641609"/>
                    </a:cubicBezTo>
                    <a:cubicBezTo>
                      <a:pt x="1565487" y="3637390"/>
                      <a:pt x="1562675" y="3620299"/>
                      <a:pt x="1560566" y="3607589"/>
                    </a:cubicBezTo>
                    <a:cubicBezTo>
                      <a:pt x="1560079" y="3604615"/>
                      <a:pt x="1559592" y="3601910"/>
                      <a:pt x="1559105" y="3600072"/>
                    </a:cubicBezTo>
                    <a:cubicBezTo>
                      <a:pt x="1557861" y="3595745"/>
                      <a:pt x="1556455" y="3592445"/>
                      <a:pt x="1554075" y="3589741"/>
                    </a:cubicBezTo>
                    <a:cubicBezTo>
                      <a:pt x="1551641" y="3586875"/>
                      <a:pt x="1547964" y="3584387"/>
                      <a:pt x="1542285" y="3581682"/>
                    </a:cubicBezTo>
                    <a:cubicBezTo>
                      <a:pt x="1535416" y="3578492"/>
                      <a:pt x="1529142" y="3574868"/>
                      <a:pt x="1524166" y="3570108"/>
                    </a:cubicBezTo>
                    <a:cubicBezTo>
                      <a:pt x="1518920" y="3565024"/>
                      <a:pt x="1515242" y="3558805"/>
                      <a:pt x="1513890" y="3550692"/>
                    </a:cubicBezTo>
                    <a:cubicBezTo>
                      <a:pt x="1511781" y="3537819"/>
                      <a:pt x="1522598" y="3524082"/>
                      <a:pt x="1530170" y="3514509"/>
                    </a:cubicBezTo>
                    <a:cubicBezTo>
                      <a:pt x="1532225" y="3511859"/>
                      <a:pt x="1534064" y="3509587"/>
                      <a:pt x="1534983" y="3508181"/>
                    </a:cubicBezTo>
                    <a:lnTo>
                      <a:pt x="1534983" y="3508127"/>
                    </a:lnTo>
                    <a:lnTo>
                      <a:pt x="1536606" y="3505639"/>
                    </a:lnTo>
                    <a:cubicBezTo>
                      <a:pt x="1541203" y="3498554"/>
                      <a:pt x="1548721" y="3486817"/>
                      <a:pt x="1545908" y="3482220"/>
                    </a:cubicBezTo>
                    <a:cubicBezTo>
                      <a:pt x="1542880" y="3477298"/>
                      <a:pt x="1540933" y="3470483"/>
                      <a:pt x="1540392" y="3461127"/>
                    </a:cubicBezTo>
                    <a:cubicBezTo>
                      <a:pt x="1539905" y="3452311"/>
                      <a:pt x="1540771" y="3441061"/>
                      <a:pt x="1543204" y="3426675"/>
                    </a:cubicBezTo>
                    <a:lnTo>
                      <a:pt x="1543853" y="3422943"/>
                    </a:lnTo>
                    <a:cubicBezTo>
                      <a:pt x="1545746" y="3411801"/>
                      <a:pt x="1546611" y="3407042"/>
                      <a:pt x="1548775" y="3403688"/>
                    </a:cubicBezTo>
                    <a:cubicBezTo>
                      <a:pt x="1550830" y="3400497"/>
                      <a:pt x="1552993" y="3399632"/>
                      <a:pt x="1556725" y="3398117"/>
                    </a:cubicBezTo>
                    <a:cubicBezTo>
                      <a:pt x="1558510" y="3397360"/>
                      <a:pt x="1560890" y="3396387"/>
                      <a:pt x="1564081" y="3394656"/>
                    </a:cubicBezTo>
                    <a:cubicBezTo>
                      <a:pt x="1574033" y="3389301"/>
                      <a:pt x="1574141" y="3383136"/>
                      <a:pt x="1574303" y="3374969"/>
                    </a:cubicBezTo>
                    <a:cubicBezTo>
                      <a:pt x="1574357" y="3372589"/>
                      <a:pt x="1574411" y="3370047"/>
                      <a:pt x="1574574" y="3367667"/>
                    </a:cubicBezTo>
                    <a:cubicBezTo>
                      <a:pt x="1575114" y="3359663"/>
                      <a:pt x="1579604" y="3354092"/>
                      <a:pt x="1585607" y="3350414"/>
                    </a:cubicBezTo>
                    <a:cubicBezTo>
                      <a:pt x="1591773" y="3346629"/>
                      <a:pt x="1599831" y="3345006"/>
                      <a:pt x="1606592" y="3345006"/>
                    </a:cubicBezTo>
                    <a:cubicBezTo>
                      <a:pt x="1607403" y="3345006"/>
                      <a:pt x="1608215" y="3345060"/>
                      <a:pt x="1608972" y="3345060"/>
                    </a:cubicBezTo>
                    <a:cubicBezTo>
                      <a:pt x="1618004" y="3345601"/>
                      <a:pt x="1639097" y="3368912"/>
                      <a:pt x="1655377" y="3386976"/>
                    </a:cubicBezTo>
                    <a:cubicBezTo>
                      <a:pt x="1664409" y="3396982"/>
                      <a:pt x="1671819" y="3405149"/>
                      <a:pt x="1672576" y="3405419"/>
                    </a:cubicBezTo>
                    <a:cubicBezTo>
                      <a:pt x="1672630" y="3405419"/>
                      <a:pt x="1672738" y="3405473"/>
                      <a:pt x="1672846" y="3405473"/>
                    </a:cubicBezTo>
                    <a:cubicBezTo>
                      <a:pt x="1674253" y="3405473"/>
                      <a:pt x="1678038" y="3403201"/>
                      <a:pt x="1682365" y="3400065"/>
                    </a:cubicBezTo>
                    <a:cubicBezTo>
                      <a:pt x="1687828" y="3396170"/>
                      <a:pt x="1693345" y="3390924"/>
                      <a:pt x="1696103" y="3386597"/>
                    </a:cubicBezTo>
                    <a:cubicBezTo>
                      <a:pt x="1699510" y="3381243"/>
                      <a:pt x="1695724" y="3372914"/>
                      <a:pt x="1691019" y="3362421"/>
                    </a:cubicBezTo>
                    <a:cubicBezTo>
                      <a:pt x="1689775" y="3359663"/>
                      <a:pt x="1688477" y="3356742"/>
                      <a:pt x="1687017" y="3353227"/>
                    </a:cubicBezTo>
                    <a:cubicBezTo>
                      <a:pt x="1683393" y="3344519"/>
                      <a:pt x="1681500" y="3338894"/>
                      <a:pt x="1681067" y="3333972"/>
                    </a:cubicBezTo>
                    <a:cubicBezTo>
                      <a:pt x="1680581" y="3328510"/>
                      <a:pt x="1681879" y="3324399"/>
                      <a:pt x="1684529" y="3318991"/>
                    </a:cubicBezTo>
                    <a:cubicBezTo>
                      <a:pt x="1688423" y="3311149"/>
                      <a:pt x="1701728" y="3308336"/>
                      <a:pt x="1714276" y="3305740"/>
                    </a:cubicBezTo>
                    <a:cubicBezTo>
                      <a:pt x="1720928" y="3304334"/>
                      <a:pt x="1727364" y="3302982"/>
                      <a:pt x="1730988" y="3301251"/>
                    </a:cubicBezTo>
                    <a:cubicBezTo>
                      <a:pt x="1736937" y="3298330"/>
                      <a:pt x="1737532" y="3295842"/>
                      <a:pt x="1738506" y="3291624"/>
                    </a:cubicBezTo>
                    <a:cubicBezTo>
                      <a:pt x="1738992" y="3289460"/>
                      <a:pt x="1739587" y="3287081"/>
                      <a:pt x="1740561" y="3284268"/>
                    </a:cubicBezTo>
                    <a:cubicBezTo>
                      <a:pt x="1743590" y="3275398"/>
                      <a:pt x="1751594" y="3273235"/>
                      <a:pt x="1763115" y="3270098"/>
                    </a:cubicBezTo>
                    <a:cubicBezTo>
                      <a:pt x="1769442" y="3268367"/>
                      <a:pt x="1777122" y="3266312"/>
                      <a:pt x="1785506" y="3262472"/>
                    </a:cubicBezTo>
                    <a:cubicBezTo>
                      <a:pt x="1796052" y="3257658"/>
                      <a:pt x="1804868" y="3248572"/>
                      <a:pt x="1812873" y="3240405"/>
                    </a:cubicBezTo>
                    <a:cubicBezTo>
                      <a:pt x="1820986" y="3232076"/>
                      <a:pt x="1828287" y="3224558"/>
                      <a:pt x="1836724" y="3221746"/>
                    </a:cubicBezTo>
                    <a:cubicBezTo>
                      <a:pt x="1843431" y="3219528"/>
                      <a:pt x="1844350" y="3215418"/>
                      <a:pt x="1845216" y="3211416"/>
                    </a:cubicBezTo>
                    <a:cubicBezTo>
                      <a:pt x="1846081" y="3207413"/>
                      <a:pt x="1846947" y="3203573"/>
                      <a:pt x="1850408" y="3200003"/>
                    </a:cubicBezTo>
                    <a:cubicBezTo>
                      <a:pt x="1853491" y="3196867"/>
                      <a:pt x="1857169" y="3195622"/>
                      <a:pt x="1861279" y="3195622"/>
                    </a:cubicBezTo>
                    <a:cubicBezTo>
                      <a:pt x="1868905" y="3195622"/>
                      <a:pt x="1877883" y="3199895"/>
                      <a:pt x="1886429" y="3204006"/>
                    </a:cubicBezTo>
                    <a:lnTo>
                      <a:pt x="1887727" y="3204655"/>
                    </a:lnTo>
                    <a:lnTo>
                      <a:pt x="1887727" y="3204709"/>
                    </a:lnTo>
                    <a:cubicBezTo>
                      <a:pt x="1892540" y="3206981"/>
                      <a:pt x="1895677" y="3208387"/>
                      <a:pt x="1898003" y="3209468"/>
                    </a:cubicBezTo>
                    <a:cubicBezTo>
                      <a:pt x="1902005" y="3211253"/>
                      <a:pt x="1903952" y="3212173"/>
                      <a:pt x="1906332" y="3213687"/>
                    </a:cubicBezTo>
                    <a:cubicBezTo>
                      <a:pt x="1907630" y="3214552"/>
                      <a:pt x="1908928" y="3215851"/>
                      <a:pt x="1910443" y="3217365"/>
                    </a:cubicBezTo>
                    <a:cubicBezTo>
                      <a:pt x="1913417" y="3220339"/>
                      <a:pt x="1917798" y="3224666"/>
                      <a:pt x="1923910" y="3225640"/>
                    </a:cubicBezTo>
                    <a:cubicBezTo>
                      <a:pt x="1924234" y="3225694"/>
                      <a:pt x="1924559" y="3225748"/>
                      <a:pt x="1924883" y="3225748"/>
                    </a:cubicBezTo>
                    <a:cubicBezTo>
                      <a:pt x="1929426" y="3225748"/>
                      <a:pt x="1932996" y="3220718"/>
                      <a:pt x="1936836" y="3215364"/>
                    </a:cubicBezTo>
                    <a:cubicBezTo>
                      <a:pt x="1938459" y="3213038"/>
                      <a:pt x="1940189" y="3210658"/>
                      <a:pt x="1942191" y="3208333"/>
                    </a:cubicBezTo>
                    <a:cubicBezTo>
                      <a:pt x="1946626" y="3203140"/>
                      <a:pt x="1952142" y="3199571"/>
                      <a:pt x="1958903" y="3197732"/>
                    </a:cubicBezTo>
                    <a:cubicBezTo>
                      <a:pt x="1962418" y="3196758"/>
                      <a:pt x="1966204" y="3196271"/>
                      <a:pt x="1970315" y="3196271"/>
                    </a:cubicBezTo>
                    <a:cubicBezTo>
                      <a:pt x="1973668" y="3196271"/>
                      <a:pt x="1977184" y="3196596"/>
                      <a:pt x="1980969" y="3197245"/>
                    </a:cubicBezTo>
                    <a:cubicBezTo>
                      <a:pt x="1991895" y="3199138"/>
                      <a:pt x="1995681" y="3206981"/>
                      <a:pt x="1999413" y="3214769"/>
                    </a:cubicBezTo>
                    <a:cubicBezTo>
                      <a:pt x="2001630" y="3219420"/>
                      <a:pt x="2003848" y="3224017"/>
                      <a:pt x="2007688" y="3225586"/>
                    </a:cubicBezTo>
                    <a:cubicBezTo>
                      <a:pt x="2009527" y="3226289"/>
                      <a:pt x="2012285" y="3226613"/>
                      <a:pt x="2015584" y="3226613"/>
                    </a:cubicBezTo>
                    <a:cubicBezTo>
                      <a:pt x="2021371" y="3226613"/>
                      <a:pt x="2028889" y="3225748"/>
                      <a:pt x="2036461" y="3224829"/>
                    </a:cubicBezTo>
                    <a:cubicBezTo>
                      <a:pt x="2044195" y="3223909"/>
                      <a:pt x="2051983" y="3223044"/>
                      <a:pt x="2058690" y="3223044"/>
                    </a:cubicBezTo>
                    <a:cubicBezTo>
                      <a:pt x="2063125" y="3223044"/>
                      <a:pt x="2067073" y="3223422"/>
                      <a:pt x="2070210" y="3224504"/>
                    </a:cubicBezTo>
                    <a:cubicBezTo>
                      <a:pt x="2076917" y="3226776"/>
                      <a:pt x="2090167" y="3238458"/>
                      <a:pt x="2103797" y="3252196"/>
                    </a:cubicBezTo>
                    <a:cubicBezTo>
                      <a:pt x="2121808" y="3270314"/>
                      <a:pt x="2141008" y="3292435"/>
                      <a:pt x="2145983" y="3300223"/>
                    </a:cubicBezTo>
                    <a:cubicBezTo>
                      <a:pt x="2149770" y="3306227"/>
                      <a:pt x="2152582" y="3309742"/>
                      <a:pt x="2154908" y="3311365"/>
                    </a:cubicBezTo>
                    <a:cubicBezTo>
                      <a:pt x="2155611" y="3311852"/>
                      <a:pt x="2156314" y="3312068"/>
                      <a:pt x="2157071" y="3312068"/>
                    </a:cubicBezTo>
                    <a:cubicBezTo>
                      <a:pt x="2157612" y="3312068"/>
                      <a:pt x="2158153" y="3311960"/>
                      <a:pt x="2158694" y="3311689"/>
                    </a:cubicBezTo>
                    <a:cubicBezTo>
                      <a:pt x="2159234" y="3311473"/>
                      <a:pt x="2159505" y="3303955"/>
                      <a:pt x="2159667" y="3297519"/>
                    </a:cubicBezTo>
                    <a:cubicBezTo>
                      <a:pt x="2159775" y="3291840"/>
                      <a:pt x="2159938" y="3286702"/>
                      <a:pt x="2161452" y="3283835"/>
                    </a:cubicBezTo>
                    <a:cubicBezTo>
                      <a:pt x="2163183" y="3280645"/>
                      <a:pt x="2166536" y="3279292"/>
                      <a:pt x="2170863" y="3279292"/>
                    </a:cubicBezTo>
                    <a:cubicBezTo>
                      <a:pt x="2172593" y="3279292"/>
                      <a:pt x="2174541" y="3279509"/>
                      <a:pt x="2176542" y="3279941"/>
                    </a:cubicBezTo>
                    <a:cubicBezTo>
                      <a:pt x="2182599" y="3281185"/>
                      <a:pt x="2190225" y="3284106"/>
                      <a:pt x="2196770" y="3287513"/>
                    </a:cubicBezTo>
                    <a:cubicBezTo>
                      <a:pt x="2201475" y="3289947"/>
                      <a:pt x="2209101" y="3296383"/>
                      <a:pt x="2217484" y="3303360"/>
                    </a:cubicBezTo>
                    <a:cubicBezTo>
                      <a:pt x="2229815" y="3313690"/>
                      <a:pt x="2243932" y="3325535"/>
                      <a:pt x="2247826" y="3325535"/>
                    </a:cubicBezTo>
                    <a:cubicBezTo>
                      <a:pt x="2247934" y="3325535"/>
                      <a:pt x="2248096" y="3325535"/>
                      <a:pt x="2248205" y="3325481"/>
                    </a:cubicBezTo>
                    <a:cubicBezTo>
                      <a:pt x="2252802" y="3324237"/>
                      <a:pt x="2261618" y="3317044"/>
                      <a:pt x="2270325" y="3309904"/>
                    </a:cubicBezTo>
                    <a:cubicBezTo>
                      <a:pt x="2276058" y="3305253"/>
                      <a:pt x="2281791" y="3300548"/>
                      <a:pt x="2286875" y="3297195"/>
                    </a:cubicBezTo>
                    <a:cubicBezTo>
                      <a:pt x="2290770" y="3294652"/>
                      <a:pt x="2292987" y="3291462"/>
                      <a:pt x="2295042" y="3288541"/>
                    </a:cubicBezTo>
                    <a:cubicBezTo>
                      <a:pt x="2299531" y="3282159"/>
                      <a:pt x="2303425" y="3276588"/>
                      <a:pt x="2317055" y="3275452"/>
                    </a:cubicBezTo>
                    <a:cubicBezTo>
                      <a:pt x="2323167" y="3274966"/>
                      <a:pt x="2329116" y="3273884"/>
                      <a:pt x="2334849" y="3272910"/>
                    </a:cubicBezTo>
                    <a:cubicBezTo>
                      <a:pt x="2342367" y="3271612"/>
                      <a:pt x="2349560" y="3270368"/>
                      <a:pt x="2356429" y="3270368"/>
                    </a:cubicBezTo>
                    <a:cubicBezTo>
                      <a:pt x="2360323" y="3270368"/>
                      <a:pt x="2364109" y="3270747"/>
                      <a:pt x="2367841" y="3271774"/>
                    </a:cubicBezTo>
                    <a:cubicBezTo>
                      <a:pt x="2376332" y="3274100"/>
                      <a:pt x="2381416" y="3279941"/>
                      <a:pt x="2385959" y="3285242"/>
                    </a:cubicBezTo>
                    <a:cubicBezTo>
                      <a:pt x="2389151" y="3288919"/>
                      <a:pt x="2392017" y="3292273"/>
                      <a:pt x="2394884" y="3292273"/>
                    </a:cubicBezTo>
                    <a:lnTo>
                      <a:pt x="2394938" y="3292273"/>
                    </a:lnTo>
                    <a:cubicBezTo>
                      <a:pt x="2400508" y="3292165"/>
                      <a:pt x="2400562" y="3291786"/>
                      <a:pt x="2400887" y="3290326"/>
                    </a:cubicBezTo>
                    <a:lnTo>
                      <a:pt x="2401103" y="3289244"/>
                    </a:lnTo>
                    <a:lnTo>
                      <a:pt x="2401103" y="3289190"/>
                    </a:lnTo>
                    <a:cubicBezTo>
                      <a:pt x="2401752" y="3285945"/>
                      <a:pt x="2403537" y="3282700"/>
                      <a:pt x="2405646" y="3279833"/>
                    </a:cubicBezTo>
                    <a:cubicBezTo>
                      <a:pt x="2408567" y="3275831"/>
                      <a:pt x="2412407" y="3272369"/>
                      <a:pt x="2414084" y="3271450"/>
                    </a:cubicBezTo>
                    <a:cubicBezTo>
                      <a:pt x="2415706" y="3270531"/>
                      <a:pt x="2422791" y="3268637"/>
                      <a:pt x="2431770" y="3268313"/>
                    </a:cubicBezTo>
                    <a:cubicBezTo>
                      <a:pt x="2432743" y="3268259"/>
                      <a:pt x="2433717" y="3268259"/>
                      <a:pt x="2434744" y="3268259"/>
                    </a:cubicBezTo>
                    <a:cubicBezTo>
                      <a:pt x="2439450" y="3268259"/>
                      <a:pt x="2444642" y="3268637"/>
                      <a:pt x="2449996" y="3269719"/>
                    </a:cubicBezTo>
                    <a:cubicBezTo>
                      <a:pt x="2458650" y="3271450"/>
                      <a:pt x="2466168" y="3274533"/>
                      <a:pt x="2471955" y="3278698"/>
                    </a:cubicBezTo>
                    <a:cubicBezTo>
                      <a:pt x="2478067" y="3283024"/>
                      <a:pt x="2482285" y="3288595"/>
                      <a:pt x="2484070" y="3295031"/>
                    </a:cubicBezTo>
                    <a:cubicBezTo>
                      <a:pt x="2485098" y="3298763"/>
                      <a:pt x="2487477" y="3302116"/>
                      <a:pt x="2490560" y="3304983"/>
                    </a:cubicBezTo>
                    <a:cubicBezTo>
                      <a:pt x="2494562" y="3308606"/>
                      <a:pt x="2499647" y="3311419"/>
                      <a:pt x="2504785" y="3313366"/>
                    </a:cubicBezTo>
                    <a:cubicBezTo>
                      <a:pt x="2508733" y="3314826"/>
                      <a:pt x="2514358" y="3316233"/>
                      <a:pt x="2520253" y="3317693"/>
                    </a:cubicBezTo>
                    <a:cubicBezTo>
                      <a:pt x="2529177" y="3319910"/>
                      <a:pt x="2538642" y="3322236"/>
                      <a:pt x="2545402" y="3325806"/>
                    </a:cubicBezTo>
                    <a:cubicBezTo>
                      <a:pt x="2549080" y="3327699"/>
                      <a:pt x="2553137" y="3328672"/>
                      <a:pt x="2556977" y="3328672"/>
                    </a:cubicBezTo>
                    <a:cubicBezTo>
                      <a:pt x="2557734" y="3328672"/>
                      <a:pt x="2558491" y="3328618"/>
                      <a:pt x="2559194" y="3328564"/>
                    </a:cubicBezTo>
                    <a:cubicBezTo>
                      <a:pt x="2563251" y="3328131"/>
                      <a:pt x="2566821" y="3326617"/>
                      <a:pt x="2568983" y="3324075"/>
                    </a:cubicBezTo>
                    <a:cubicBezTo>
                      <a:pt x="2570444" y="3322290"/>
                      <a:pt x="2572067" y="3319910"/>
                      <a:pt x="2573635" y="3317477"/>
                    </a:cubicBezTo>
                    <a:cubicBezTo>
                      <a:pt x="2578719" y="3309688"/>
                      <a:pt x="2584182" y="3301467"/>
                      <a:pt x="2593160" y="3301143"/>
                    </a:cubicBezTo>
                    <a:cubicBezTo>
                      <a:pt x="2593322" y="3301089"/>
                      <a:pt x="2593484" y="3301089"/>
                      <a:pt x="2593647" y="3301089"/>
                    </a:cubicBezTo>
                    <a:cubicBezTo>
                      <a:pt x="2599433" y="3301089"/>
                      <a:pt x="2611495" y="3304875"/>
                      <a:pt x="2623123" y="3308498"/>
                    </a:cubicBezTo>
                    <a:cubicBezTo>
                      <a:pt x="2632912" y="3311581"/>
                      <a:pt x="2642377" y="3314502"/>
                      <a:pt x="2645731" y="3314610"/>
                    </a:cubicBezTo>
                    <a:cubicBezTo>
                      <a:pt x="2645947" y="3314610"/>
                      <a:pt x="2646163" y="3314664"/>
                      <a:pt x="2646380" y="3314664"/>
                    </a:cubicBezTo>
                    <a:cubicBezTo>
                      <a:pt x="2650382" y="3314664"/>
                      <a:pt x="2656872" y="3313420"/>
                      <a:pt x="2664336" y="3311311"/>
                    </a:cubicBezTo>
                    <a:cubicBezTo>
                      <a:pt x="2672178" y="3309093"/>
                      <a:pt x="2680886" y="3305902"/>
                      <a:pt x="2688836" y="3302279"/>
                    </a:cubicBezTo>
                    <a:cubicBezTo>
                      <a:pt x="2698788" y="3297681"/>
                      <a:pt x="2699437" y="3295734"/>
                      <a:pt x="2700681" y="3291894"/>
                    </a:cubicBezTo>
                    <a:cubicBezTo>
                      <a:pt x="2701438" y="3289677"/>
                      <a:pt x="2702304" y="3286972"/>
                      <a:pt x="2704089" y="3283565"/>
                    </a:cubicBezTo>
                    <a:cubicBezTo>
                      <a:pt x="2707334" y="3277345"/>
                      <a:pt x="2711065" y="3269016"/>
                      <a:pt x="2712742" y="3262364"/>
                    </a:cubicBezTo>
                    <a:cubicBezTo>
                      <a:pt x="2713607" y="3258902"/>
                      <a:pt x="2714040" y="3256360"/>
                      <a:pt x="2713607" y="3255873"/>
                    </a:cubicBezTo>
                    <a:cubicBezTo>
                      <a:pt x="2711336" y="3253602"/>
                      <a:pt x="2703223" y="3249978"/>
                      <a:pt x="2695165" y="3246354"/>
                    </a:cubicBezTo>
                    <a:cubicBezTo>
                      <a:pt x="2689377" y="3243758"/>
                      <a:pt x="2683590" y="3241162"/>
                      <a:pt x="2679642" y="3238891"/>
                    </a:cubicBezTo>
                    <a:cubicBezTo>
                      <a:pt x="2676613" y="3237160"/>
                      <a:pt x="2670393" y="3234185"/>
                      <a:pt x="2663092" y="3230670"/>
                    </a:cubicBezTo>
                    <a:cubicBezTo>
                      <a:pt x="2647569" y="3223152"/>
                      <a:pt x="2627342" y="3213471"/>
                      <a:pt x="2621013" y="3207684"/>
                    </a:cubicBezTo>
                    <a:cubicBezTo>
                      <a:pt x="2618201" y="3205196"/>
                      <a:pt x="2613820" y="3202708"/>
                      <a:pt x="2609386" y="3200220"/>
                    </a:cubicBezTo>
                    <a:cubicBezTo>
                      <a:pt x="2599866" y="3194866"/>
                      <a:pt x="2590185" y="3189403"/>
                      <a:pt x="2589861" y="3180425"/>
                    </a:cubicBezTo>
                    <a:cubicBezTo>
                      <a:pt x="2589428" y="3167552"/>
                      <a:pt x="2592998" y="3166525"/>
                      <a:pt x="2614523" y="3160089"/>
                    </a:cubicBezTo>
                    <a:lnTo>
                      <a:pt x="2618958" y="3158790"/>
                    </a:lnTo>
                    <a:cubicBezTo>
                      <a:pt x="2636752" y="3153436"/>
                      <a:pt x="2638699" y="3152301"/>
                      <a:pt x="2645082" y="3148677"/>
                    </a:cubicBezTo>
                    <a:cubicBezTo>
                      <a:pt x="2646434" y="3147865"/>
                      <a:pt x="2648002" y="3146946"/>
                      <a:pt x="2650165" y="3145810"/>
                    </a:cubicBezTo>
                    <a:lnTo>
                      <a:pt x="2651572" y="3144999"/>
                    </a:lnTo>
                    <a:cubicBezTo>
                      <a:pt x="2655033" y="3142727"/>
                      <a:pt x="2657143" y="3139915"/>
                      <a:pt x="2657846" y="3136724"/>
                    </a:cubicBezTo>
                    <a:cubicBezTo>
                      <a:pt x="2658549" y="3133425"/>
                      <a:pt x="2657900" y="3129476"/>
                      <a:pt x="2655682" y="3125204"/>
                    </a:cubicBezTo>
                    <a:lnTo>
                      <a:pt x="2654601" y="3123311"/>
                    </a:lnTo>
                    <a:cubicBezTo>
                      <a:pt x="2650653" y="3116712"/>
                      <a:pt x="2648056" y="3111899"/>
                      <a:pt x="2646920" y="3107193"/>
                    </a:cubicBezTo>
                    <a:cubicBezTo>
                      <a:pt x="2645568" y="3101947"/>
                      <a:pt x="2646055" y="3097296"/>
                      <a:pt x="2648489" y="3091617"/>
                    </a:cubicBezTo>
                    <a:cubicBezTo>
                      <a:pt x="2650760" y="3086371"/>
                      <a:pt x="2656169" y="3079664"/>
                      <a:pt x="2662173" y="3073985"/>
                    </a:cubicBezTo>
                    <a:cubicBezTo>
                      <a:pt x="2668122" y="3068360"/>
                      <a:pt x="2674883" y="3063601"/>
                      <a:pt x="2679858" y="3062194"/>
                    </a:cubicBezTo>
                    <a:cubicBezTo>
                      <a:pt x="2682401" y="3061491"/>
                      <a:pt x="2685483" y="3061221"/>
                      <a:pt x="2688890" y="3061221"/>
                    </a:cubicBezTo>
                    <a:cubicBezTo>
                      <a:pt x="2693812" y="3061221"/>
                      <a:pt x="2699437" y="3061762"/>
                      <a:pt x="2705494" y="3062411"/>
                    </a:cubicBezTo>
                    <a:cubicBezTo>
                      <a:pt x="2710849" y="3062952"/>
                      <a:pt x="2716528" y="3063492"/>
                      <a:pt x="2722261" y="3063709"/>
                    </a:cubicBezTo>
                    <a:lnTo>
                      <a:pt x="2723613" y="3063763"/>
                    </a:lnTo>
                    <a:cubicBezTo>
                      <a:pt x="2729454" y="3063979"/>
                      <a:pt x="2734646" y="3064196"/>
                      <a:pt x="2738703" y="3064196"/>
                    </a:cubicBezTo>
                    <a:cubicBezTo>
                      <a:pt x="2744057" y="3064196"/>
                      <a:pt x="2747410" y="3063817"/>
                      <a:pt x="2747789" y="3062681"/>
                    </a:cubicBezTo>
                    <a:cubicBezTo>
                      <a:pt x="2748168" y="3061437"/>
                      <a:pt x="2746005" y="3060302"/>
                      <a:pt x="2736756" y="3055542"/>
                    </a:cubicBezTo>
                    <a:lnTo>
                      <a:pt x="2733997" y="3054082"/>
                    </a:lnTo>
                    <a:cubicBezTo>
                      <a:pt x="2726804" y="3050350"/>
                      <a:pt x="2716582" y="3046834"/>
                      <a:pt x="2707496" y="3043643"/>
                    </a:cubicBezTo>
                    <a:cubicBezTo>
                      <a:pt x="2698193" y="3040398"/>
                      <a:pt x="2689918" y="3037532"/>
                      <a:pt x="2686132" y="3034881"/>
                    </a:cubicBezTo>
                    <a:cubicBezTo>
                      <a:pt x="2685105" y="3034124"/>
                      <a:pt x="2684239" y="3033259"/>
                      <a:pt x="2683590" y="3032339"/>
                    </a:cubicBezTo>
                    <a:cubicBezTo>
                      <a:pt x="2682022" y="3030014"/>
                      <a:pt x="2681643" y="3027472"/>
                      <a:pt x="2682130" y="3024822"/>
                    </a:cubicBezTo>
                    <a:cubicBezTo>
                      <a:pt x="2682508" y="3022821"/>
                      <a:pt x="2683428" y="3020927"/>
                      <a:pt x="2684672" y="3019035"/>
                    </a:cubicBezTo>
                    <a:cubicBezTo>
                      <a:pt x="2687755" y="3014383"/>
                      <a:pt x="2693218" y="3009786"/>
                      <a:pt x="2696354" y="3007460"/>
                    </a:cubicBezTo>
                    <a:lnTo>
                      <a:pt x="2697977" y="3005297"/>
                    </a:lnTo>
                    <a:lnTo>
                      <a:pt x="2698031" y="3005189"/>
                    </a:lnTo>
                    <a:cubicBezTo>
                      <a:pt x="2697490" y="3004918"/>
                      <a:pt x="2696571" y="3004756"/>
                      <a:pt x="2695219" y="3004756"/>
                    </a:cubicBezTo>
                    <a:cubicBezTo>
                      <a:pt x="2695110" y="3004756"/>
                      <a:pt x="2695002" y="3004756"/>
                      <a:pt x="2694948" y="3004756"/>
                    </a:cubicBezTo>
                    <a:cubicBezTo>
                      <a:pt x="2694731" y="3004756"/>
                      <a:pt x="2694570" y="3004756"/>
                      <a:pt x="2694353" y="3004756"/>
                    </a:cubicBezTo>
                    <a:cubicBezTo>
                      <a:pt x="2692784" y="3004756"/>
                      <a:pt x="2691271" y="3004648"/>
                      <a:pt x="2689702" y="3004486"/>
                    </a:cubicBezTo>
                    <a:cubicBezTo>
                      <a:pt x="2684402" y="3003945"/>
                      <a:pt x="2678993" y="3002376"/>
                      <a:pt x="2674883" y="3000267"/>
                    </a:cubicBezTo>
                    <a:cubicBezTo>
                      <a:pt x="2669637" y="2997508"/>
                      <a:pt x="2666121" y="2993560"/>
                      <a:pt x="2666067" y="2988693"/>
                    </a:cubicBezTo>
                    <a:lnTo>
                      <a:pt x="2666067" y="2988639"/>
                    </a:lnTo>
                    <a:lnTo>
                      <a:pt x="2666121" y="2987503"/>
                    </a:lnTo>
                    <a:cubicBezTo>
                      <a:pt x="2666607" y="2982852"/>
                      <a:pt x="2669690" y="2979715"/>
                      <a:pt x="2672557" y="2976740"/>
                    </a:cubicBezTo>
                    <a:cubicBezTo>
                      <a:pt x="2673693" y="2975550"/>
                      <a:pt x="2676018" y="2976145"/>
                      <a:pt x="2675369" y="2975280"/>
                    </a:cubicBezTo>
                    <a:lnTo>
                      <a:pt x="2674558" y="2974144"/>
                    </a:lnTo>
                    <a:cubicBezTo>
                      <a:pt x="2669474" y="2967383"/>
                      <a:pt x="2663632" y="2959703"/>
                      <a:pt x="2671638" y="2952185"/>
                    </a:cubicBezTo>
                    <a:cubicBezTo>
                      <a:pt x="2674828" y="2949210"/>
                      <a:pt x="2683374" y="2944126"/>
                      <a:pt x="2691865" y="2940881"/>
                    </a:cubicBezTo>
                    <a:cubicBezTo>
                      <a:pt x="2696949" y="2938880"/>
                      <a:pt x="2702249" y="2937528"/>
                      <a:pt x="2706739" y="2937528"/>
                    </a:cubicBezTo>
                    <a:cubicBezTo>
                      <a:pt x="2707874" y="2937528"/>
                      <a:pt x="2709010" y="2937636"/>
                      <a:pt x="2710038" y="2937799"/>
                    </a:cubicBezTo>
                    <a:cubicBezTo>
                      <a:pt x="2715555" y="2938880"/>
                      <a:pt x="2718313" y="2940773"/>
                      <a:pt x="2720801" y="2942450"/>
                    </a:cubicBezTo>
                    <a:cubicBezTo>
                      <a:pt x="2722423" y="2943532"/>
                      <a:pt x="2723829" y="2944505"/>
                      <a:pt x="2726804" y="2944505"/>
                    </a:cubicBezTo>
                    <a:cubicBezTo>
                      <a:pt x="2731455" y="2944505"/>
                      <a:pt x="2736972" y="2944289"/>
                      <a:pt x="2742435" y="2944126"/>
                    </a:cubicBezTo>
                    <a:cubicBezTo>
                      <a:pt x="2748330" y="2943910"/>
                      <a:pt x="2754171" y="2943694"/>
                      <a:pt x="2757849" y="2943694"/>
                    </a:cubicBezTo>
                    <a:cubicBezTo>
                      <a:pt x="2759742" y="2943694"/>
                      <a:pt x="2761148" y="2943640"/>
                      <a:pt x="2762554" y="2943586"/>
                    </a:cubicBezTo>
                    <a:cubicBezTo>
                      <a:pt x="2764501" y="2943532"/>
                      <a:pt x="2766503" y="2943477"/>
                      <a:pt x="2768504" y="2943477"/>
                    </a:cubicBezTo>
                    <a:cubicBezTo>
                      <a:pt x="2775427" y="2943477"/>
                      <a:pt x="2782404" y="2944343"/>
                      <a:pt x="2787218" y="2949319"/>
                    </a:cubicBezTo>
                    <a:cubicBezTo>
                      <a:pt x="2789543" y="2951698"/>
                      <a:pt x="2790733" y="2954132"/>
                      <a:pt x="2791598" y="2956188"/>
                    </a:cubicBezTo>
                    <a:cubicBezTo>
                      <a:pt x="2793383" y="2954565"/>
                      <a:pt x="2794735" y="2951320"/>
                      <a:pt x="2796034" y="2948237"/>
                    </a:cubicBezTo>
                    <a:lnTo>
                      <a:pt x="2796034" y="2948183"/>
                    </a:lnTo>
                    <a:cubicBezTo>
                      <a:pt x="2798142" y="2943099"/>
                      <a:pt x="2800090" y="2938340"/>
                      <a:pt x="2805011" y="2936284"/>
                    </a:cubicBezTo>
                    <a:cubicBezTo>
                      <a:pt x="2808689" y="2934716"/>
                      <a:pt x="2827403" y="2930930"/>
                      <a:pt x="2845251" y="2927252"/>
                    </a:cubicBezTo>
                    <a:cubicBezTo>
                      <a:pt x="2859908" y="2924277"/>
                      <a:pt x="2874078" y="2921357"/>
                      <a:pt x="2877972" y="2920221"/>
                    </a:cubicBezTo>
                    <a:lnTo>
                      <a:pt x="2883326" y="2918544"/>
                    </a:lnTo>
                    <a:cubicBezTo>
                      <a:pt x="2895388" y="2914866"/>
                      <a:pt x="2916697" y="2908268"/>
                      <a:pt x="2929732" y="2906645"/>
                    </a:cubicBezTo>
                    <a:cubicBezTo>
                      <a:pt x="2932220" y="2906375"/>
                      <a:pt x="2934816" y="2906213"/>
                      <a:pt x="2937574" y="2906213"/>
                    </a:cubicBezTo>
                    <a:cubicBezTo>
                      <a:pt x="2943523" y="2906213"/>
                      <a:pt x="2950014" y="2906808"/>
                      <a:pt x="2956990" y="2907457"/>
                    </a:cubicBezTo>
                    <a:cubicBezTo>
                      <a:pt x="2964833" y="2908160"/>
                      <a:pt x="2973324" y="2908917"/>
                      <a:pt x="2981870" y="2908917"/>
                    </a:cubicBezTo>
                    <a:cubicBezTo>
                      <a:pt x="2984629" y="2908917"/>
                      <a:pt x="2987279" y="2908863"/>
                      <a:pt x="2990037" y="2908647"/>
                    </a:cubicBezTo>
                    <a:cubicBezTo>
                      <a:pt x="3001395" y="2907943"/>
                      <a:pt x="3001016" y="2902210"/>
                      <a:pt x="3000692" y="2897776"/>
                    </a:cubicBezTo>
                    <a:cubicBezTo>
                      <a:pt x="3000421" y="2894368"/>
                      <a:pt x="3000205" y="2891340"/>
                      <a:pt x="3001665" y="2888419"/>
                    </a:cubicBezTo>
                    <a:cubicBezTo>
                      <a:pt x="3003720" y="2884471"/>
                      <a:pt x="3007398" y="2881388"/>
                      <a:pt x="3012374" y="2879062"/>
                    </a:cubicBezTo>
                    <a:cubicBezTo>
                      <a:pt x="3016809" y="2876953"/>
                      <a:pt x="3022326" y="2875330"/>
                      <a:pt x="3028707" y="2873978"/>
                    </a:cubicBezTo>
                    <a:cubicBezTo>
                      <a:pt x="3037199" y="2872247"/>
                      <a:pt x="3055696" y="2871977"/>
                      <a:pt x="3069596" y="2871760"/>
                    </a:cubicBezTo>
                    <a:cubicBezTo>
                      <a:pt x="3076032" y="2871707"/>
                      <a:pt x="3081386" y="2871598"/>
                      <a:pt x="3084361" y="2871382"/>
                    </a:cubicBezTo>
                    <a:cubicBezTo>
                      <a:pt x="3088093" y="2871111"/>
                      <a:pt x="3096314" y="2869002"/>
                      <a:pt x="3105509" y="2866298"/>
                    </a:cubicBezTo>
                    <a:cubicBezTo>
                      <a:pt x="3116542" y="2863053"/>
                      <a:pt x="3128819" y="2858996"/>
                      <a:pt x="3136554" y="2856022"/>
                    </a:cubicBezTo>
                    <a:cubicBezTo>
                      <a:pt x="3143909" y="2853209"/>
                      <a:pt x="3157430" y="2849315"/>
                      <a:pt x="3170465" y="2846070"/>
                    </a:cubicBezTo>
                    <a:cubicBezTo>
                      <a:pt x="3184202" y="2842663"/>
                      <a:pt x="3197508" y="2839905"/>
                      <a:pt x="3202537" y="2839580"/>
                    </a:cubicBezTo>
                    <a:cubicBezTo>
                      <a:pt x="3207676" y="2839309"/>
                      <a:pt x="3219250" y="2837362"/>
                      <a:pt x="3229634" y="2834550"/>
                    </a:cubicBezTo>
                    <a:cubicBezTo>
                      <a:pt x="3236828" y="2832603"/>
                      <a:pt x="3243318" y="2830331"/>
                      <a:pt x="3246184" y="2828114"/>
                    </a:cubicBezTo>
                    <a:lnTo>
                      <a:pt x="3249646" y="2825464"/>
                    </a:lnTo>
                    <a:cubicBezTo>
                      <a:pt x="3257975" y="2819082"/>
                      <a:pt x="3270198" y="2809725"/>
                      <a:pt x="3273822" y="2804803"/>
                    </a:cubicBezTo>
                    <a:cubicBezTo>
                      <a:pt x="3276472" y="2801233"/>
                      <a:pt x="3279284" y="2797664"/>
                      <a:pt x="3283557" y="2794906"/>
                    </a:cubicBezTo>
                    <a:lnTo>
                      <a:pt x="3283611" y="2794906"/>
                    </a:lnTo>
                    <a:cubicBezTo>
                      <a:pt x="3287451" y="2792472"/>
                      <a:pt x="3292265" y="2790903"/>
                      <a:pt x="3298755" y="2790903"/>
                    </a:cubicBezTo>
                    <a:cubicBezTo>
                      <a:pt x="3299621" y="2790903"/>
                      <a:pt x="3300485" y="2790957"/>
                      <a:pt x="3301405" y="2791011"/>
                    </a:cubicBezTo>
                    <a:cubicBezTo>
                      <a:pt x="3302649" y="2791065"/>
                      <a:pt x="3304109" y="2791120"/>
                      <a:pt x="3305894" y="2791120"/>
                    </a:cubicBezTo>
                    <a:cubicBezTo>
                      <a:pt x="3308869" y="2791120"/>
                      <a:pt x="3312439" y="2791011"/>
                      <a:pt x="3316387" y="2790903"/>
                    </a:cubicBezTo>
                    <a:cubicBezTo>
                      <a:pt x="3321416" y="2790795"/>
                      <a:pt x="3326987" y="2790633"/>
                      <a:pt x="3332721" y="2790633"/>
                    </a:cubicBezTo>
                    <a:cubicBezTo>
                      <a:pt x="3348405" y="2790633"/>
                      <a:pt x="3365063" y="2791714"/>
                      <a:pt x="3373825" y="2797177"/>
                    </a:cubicBezTo>
                    <a:cubicBezTo>
                      <a:pt x="3379017" y="2800368"/>
                      <a:pt x="3383453" y="2803992"/>
                      <a:pt x="3387401" y="2807237"/>
                    </a:cubicBezTo>
                    <a:cubicBezTo>
                      <a:pt x="3392809" y="2811672"/>
                      <a:pt x="3397190" y="2815188"/>
                      <a:pt x="3399894" y="2815188"/>
                    </a:cubicBezTo>
                    <a:cubicBezTo>
                      <a:pt x="3400273" y="2815188"/>
                      <a:pt x="3400597" y="2815133"/>
                      <a:pt x="3400922" y="2814971"/>
                    </a:cubicBezTo>
                    <a:cubicBezTo>
                      <a:pt x="3403464" y="2813781"/>
                      <a:pt x="3405681" y="2810644"/>
                      <a:pt x="3407791" y="2807615"/>
                    </a:cubicBezTo>
                    <a:lnTo>
                      <a:pt x="3407791" y="2807561"/>
                    </a:lnTo>
                    <a:cubicBezTo>
                      <a:pt x="3411360" y="2802477"/>
                      <a:pt x="3414767" y="2797664"/>
                      <a:pt x="3421150" y="2797123"/>
                    </a:cubicBezTo>
                    <a:cubicBezTo>
                      <a:pt x="3422339" y="2797015"/>
                      <a:pt x="3423529" y="2796907"/>
                      <a:pt x="3424827" y="2796744"/>
                    </a:cubicBezTo>
                    <a:cubicBezTo>
                      <a:pt x="3428343" y="2796312"/>
                      <a:pt x="3432507" y="2795771"/>
                      <a:pt x="3436780" y="2795771"/>
                    </a:cubicBezTo>
                    <a:cubicBezTo>
                      <a:pt x="3443216" y="2795771"/>
                      <a:pt x="3450085" y="2796907"/>
                      <a:pt x="3455873" y="2801071"/>
                    </a:cubicBezTo>
                    <a:cubicBezTo>
                      <a:pt x="3463661" y="2806696"/>
                      <a:pt x="3465987" y="2813944"/>
                      <a:pt x="3468583" y="2821840"/>
                    </a:cubicBezTo>
                    <a:cubicBezTo>
                      <a:pt x="3469610" y="2824977"/>
                      <a:pt x="3470638" y="2828276"/>
                      <a:pt x="3472152" y="2831467"/>
                    </a:cubicBezTo>
                    <a:cubicBezTo>
                      <a:pt x="3473883" y="2835091"/>
                      <a:pt x="3475992" y="2838931"/>
                      <a:pt x="3477993" y="2842555"/>
                    </a:cubicBezTo>
                    <a:cubicBezTo>
                      <a:pt x="3481779" y="2849477"/>
                      <a:pt x="3485349" y="2855860"/>
                      <a:pt x="3486755" y="2862079"/>
                    </a:cubicBezTo>
                    <a:cubicBezTo>
                      <a:pt x="3488540" y="2869759"/>
                      <a:pt x="3487025" y="2873329"/>
                      <a:pt x="3485511" y="2876899"/>
                    </a:cubicBezTo>
                    <a:cubicBezTo>
                      <a:pt x="3485132" y="2877764"/>
                      <a:pt x="3484754" y="2878629"/>
                      <a:pt x="3484537" y="2879603"/>
                    </a:cubicBezTo>
                    <a:cubicBezTo>
                      <a:pt x="3483997" y="2881712"/>
                      <a:pt x="3484051" y="2886309"/>
                      <a:pt x="3484159" y="2891123"/>
                    </a:cubicBezTo>
                    <a:cubicBezTo>
                      <a:pt x="3484213" y="2894963"/>
                      <a:pt x="3484267" y="2898911"/>
                      <a:pt x="3484051" y="2902157"/>
                    </a:cubicBezTo>
                    <a:cubicBezTo>
                      <a:pt x="3483672" y="2908268"/>
                      <a:pt x="3480968" y="2911513"/>
                      <a:pt x="3478588" y="2914326"/>
                    </a:cubicBezTo>
                    <a:lnTo>
                      <a:pt x="3478642" y="2914380"/>
                    </a:lnTo>
                    <a:lnTo>
                      <a:pt x="3477128" y="2916164"/>
                    </a:lnTo>
                    <a:cubicBezTo>
                      <a:pt x="3477182" y="2917084"/>
                      <a:pt x="3477993" y="2918653"/>
                      <a:pt x="3479291" y="2920437"/>
                    </a:cubicBezTo>
                    <a:cubicBezTo>
                      <a:pt x="3481292" y="2923304"/>
                      <a:pt x="3484267" y="2926441"/>
                      <a:pt x="3487296" y="2929199"/>
                    </a:cubicBezTo>
                    <a:cubicBezTo>
                      <a:pt x="3488107" y="2929956"/>
                      <a:pt x="3489243" y="2930227"/>
                      <a:pt x="3490703" y="2930227"/>
                    </a:cubicBezTo>
                    <a:cubicBezTo>
                      <a:pt x="3492542" y="2930227"/>
                      <a:pt x="3494868" y="2929794"/>
                      <a:pt x="3497789" y="2929253"/>
                    </a:cubicBezTo>
                    <a:cubicBezTo>
                      <a:pt x="3502115" y="2928442"/>
                      <a:pt x="3507361" y="2927468"/>
                      <a:pt x="3514014" y="2927198"/>
                    </a:cubicBezTo>
                    <a:cubicBezTo>
                      <a:pt x="3521099" y="2926982"/>
                      <a:pt x="3530077" y="2925629"/>
                      <a:pt x="3538353" y="2924331"/>
                    </a:cubicBezTo>
                    <a:cubicBezTo>
                      <a:pt x="3546249" y="2923088"/>
                      <a:pt x="3553550" y="2921952"/>
                      <a:pt x="3558905" y="2921952"/>
                    </a:cubicBezTo>
                    <a:cubicBezTo>
                      <a:pt x="3560473" y="2921952"/>
                      <a:pt x="3561825" y="2922060"/>
                      <a:pt x="3563015" y="2922276"/>
                    </a:cubicBezTo>
                    <a:cubicBezTo>
                      <a:pt x="3569343" y="2923466"/>
                      <a:pt x="3573832" y="2930497"/>
                      <a:pt x="3577888" y="2936987"/>
                    </a:cubicBezTo>
                    <a:cubicBezTo>
                      <a:pt x="3580214" y="2940611"/>
                      <a:pt x="3581296" y="2944073"/>
                      <a:pt x="3581782" y="2944073"/>
                    </a:cubicBezTo>
                    <a:cubicBezTo>
                      <a:pt x="3582594" y="2943964"/>
                      <a:pt x="3584163" y="2942883"/>
                      <a:pt x="3586110" y="2941639"/>
                    </a:cubicBezTo>
                    <a:cubicBezTo>
                      <a:pt x="3590761" y="2938610"/>
                      <a:pt x="3596548" y="2934770"/>
                      <a:pt x="3604660" y="2934770"/>
                    </a:cubicBezTo>
                    <a:cubicBezTo>
                      <a:pt x="3606500" y="2934770"/>
                      <a:pt x="3608501" y="2934986"/>
                      <a:pt x="3610664" y="2935419"/>
                    </a:cubicBezTo>
                    <a:cubicBezTo>
                      <a:pt x="3616397" y="2936663"/>
                      <a:pt x="3620616" y="2938285"/>
                      <a:pt x="3624510" y="2939746"/>
                    </a:cubicBezTo>
                    <a:cubicBezTo>
                      <a:pt x="3629053" y="2941476"/>
                      <a:pt x="3632947" y="2942937"/>
                      <a:pt x="3638139" y="2942937"/>
                    </a:cubicBezTo>
                    <a:cubicBezTo>
                      <a:pt x="3638788" y="2942937"/>
                      <a:pt x="3639492" y="2942883"/>
                      <a:pt x="3640195" y="2942828"/>
                    </a:cubicBezTo>
                    <a:cubicBezTo>
                      <a:pt x="3645874" y="2942450"/>
                      <a:pt x="3654473" y="2941206"/>
                      <a:pt x="3662045" y="2940124"/>
                    </a:cubicBezTo>
                    <a:cubicBezTo>
                      <a:pt x="3668968" y="2939097"/>
                      <a:pt x="3675133" y="2938231"/>
                      <a:pt x="3678433" y="2938231"/>
                    </a:cubicBezTo>
                    <a:cubicBezTo>
                      <a:pt x="3679298" y="2938231"/>
                      <a:pt x="3679947" y="2938285"/>
                      <a:pt x="3680380" y="2938448"/>
                    </a:cubicBezTo>
                    <a:cubicBezTo>
                      <a:pt x="3683030" y="2939151"/>
                      <a:pt x="3685302" y="2940611"/>
                      <a:pt x="3686545" y="2943856"/>
                    </a:cubicBezTo>
                    <a:cubicBezTo>
                      <a:pt x="3687411" y="2946182"/>
                      <a:pt x="3687411" y="2949265"/>
                      <a:pt x="3686005" y="2953591"/>
                    </a:cubicBezTo>
                    <a:lnTo>
                      <a:pt x="3686005" y="2953645"/>
                    </a:lnTo>
                    <a:cubicBezTo>
                      <a:pt x="3684815" y="2957269"/>
                      <a:pt x="3679082" y="2962948"/>
                      <a:pt x="3672429" y="2969547"/>
                    </a:cubicBezTo>
                    <a:cubicBezTo>
                      <a:pt x="3663830" y="2977984"/>
                      <a:pt x="3653499" y="2988152"/>
                      <a:pt x="3653608" y="2991343"/>
                    </a:cubicBezTo>
                    <a:cubicBezTo>
                      <a:pt x="3653770" y="2995561"/>
                      <a:pt x="3655068" y="3000645"/>
                      <a:pt x="3657772" y="3004540"/>
                    </a:cubicBezTo>
                    <a:cubicBezTo>
                      <a:pt x="3659719" y="3007352"/>
                      <a:pt x="3662532" y="3009570"/>
                      <a:pt x="3666156" y="3010327"/>
                    </a:cubicBezTo>
                    <a:cubicBezTo>
                      <a:pt x="3666697" y="3010435"/>
                      <a:pt x="3667129" y="3010435"/>
                      <a:pt x="3667616" y="3010435"/>
                    </a:cubicBezTo>
                    <a:cubicBezTo>
                      <a:pt x="3670969" y="3010435"/>
                      <a:pt x="3673349" y="3007947"/>
                      <a:pt x="3675891" y="3005351"/>
                    </a:cubicBezTo>
                    <a:cubicBezTo>
                      <a:pt x="3679082" y="3002106"/>
                      <a:pt x="3682327" y="2998753"/>
                      <a:pt x="3687627" y="2997184"/>
                    </a:cubicBezTo>
                    <a:cubicBezTo>
                      <a:pt x="3690981" y="2996210"/>
                      <a:pt x="3693793" y="2995724"/>
                      <a:pt x="3696443" y="2995724"/>
                    </a:cubicBezTo>
                    <a:cubicBezTo>
                      <a:pt x="3698336" y="2995724"/>
                      <a:pt x="3700121" y="2995994"/>
                      <a:pt x="3701960" y="2996481"/>
                    </a:cubicBezTo>
                    <a:cubicBezTo>
                      <a:pt x="3706070" y="2997617"/>
                      <a:pt x="3709802" y="2999888"/>
                      <a:pt x="3714940" y="3003350"/>
                    </a:cubicBezTo>
                    <a:cubicBezTo>
                      <a:pt x="3716725" y="3004594"/>
                      <a:pt x="3718456" y="3005459"/>
                      <a:pt x="3719970" y="3006000"/>
                    </a:cubicBezTo>
                    <a:cubicBezTo>
                      <a:pt x="3721268" y="3006487"/>
                      <a:pt x="3722458" y="3006703"/>
                      <a:pt x="3723486" y="3006703"/>
                    </a:cubicBezTo>
                    <a:cubicBezTo>
                      <a:pt x="3723973" y="3006703"/>
                      <a:pt x="3724405" y="3006649"/>
                      <a:pt x="3724838" y="3006541"/>
                    </a:cubicBezTo>
                    <a:cubicBezTo>
                      <a:pt x="3725811" y="3006324"/>
                      <a:pt x="3726623" y="3005675"/>
                      <a:pt x="3727326" y="3004594"/>
                    </a:cubicBezTo>
                    <a:lnTo>
                      <a:pt x="3728246" y="3002592"/>
                    </a:lnTo>
                    <a:cubicBezTo>
                      <a:pt x="3728840" y="3000808"/>
                      <a:pt x="3729219" y="2998698"/>
                      <a:pt x="3729544" y="2996643"/>
                    </a:cubicBezTo>
                    <a:cubicBezTo>
                      <a:pt x="3730841" y="2989017"/>
                      <a:pt x="3732031" y="2982257"/>
                      <a:pt x="3744633" y="2975658"/>
                    </a:cubicBezTo>
                    <a:cubicBezTo>
                      <a:pt x="3755234" y="2970141"/>
                      <a:pt x="3790659" y="2954349"/>
                      <a:pt x="3811212" y="2945100"/>
                    </a:cubicBezTo>
                    <a:cubicBezTo>
                      <a:pt x="3818784" y="2941693"/>
                      <a:pt x="3824408" y="2939205"/>
                      <a:pt x="3825815" y="2938556"/>
                    </a:cubicBezTo>
                    <a:cubicBezTo>
                      <a:pt x="3827978" y="2937528"/>
                      <a:pt x="3837714" y="2932390"/>
                      <a:pt x="3850153" y="2925846"/>
                    </a:cubicBezTo>
                    <a:cubicBezTo>
                      <a:pt x="3874384" y="2913082"/>
                      <a:pt x="3908728" y="2895017"/>
                      <a:pt x="3917435" y="2891393"/>
                    </a:cubicBezTo>
                    <a:lnTo>
                      <a:pt x="3917489" y="2891393"/>
                    </a:lnTo>
                    <a:cubicBezTo>
                      <a:pt x="3919004" y="2890744"/>
                      <a:pt x="3920789" y="2889987"/>
                      <a:pt x="3922411" y="2889284"/>
                    </a:cubicBezTo>
                    <a:cubicBezTo>
                      <a:pt x="3927928" y="2886905"/>
                      <a:pt x="3931227" y="2885498"/>
                      <a:pt x="3933769" y="2885498"/>
                    </a:cubicBezTo>
                    <a:cubicBezTo>
                      <a:pt x="3936528" y="2885498"/>
                      <a:pt x="3938420" y="2887121"/>
                      <a:pt x="3941287" y="2890853"/>
                    </a:cubicBezTo>
                    <a:cubicBezTo>
                      <a:pt x="3947615" y="2899128"/>
                      <a:pt x="3941233" y="2905834"/>
                      <a:pt x="3931768" y="2915840"/>
                    </a:cubicBezTo>
                    <a:lnTo>
                      <a:pt x="3930632" y="2917084"/>
                    </a:lnTo>
                    <a:cubicBezTo>
                      <a:pt x="3926684" y="2921248"/>
                      <a:pt x="3925062" y="2924331"/>
                      <a:pt x="3923871" y="2926603"/>
                    </a:cubicBezTo>
                    <a:cubicBezTo>
                      <a:pt x="3922465" y="2929361"/>
                      <a:pt x="3921383" y="2931362"/>
                      <a:pt x="3918733" y="2933201"/>
                    </a:cubicBezTo>
                    <a:cubicBezTo>
                      <a:pt x="3918193" y="2934067"/>
                      <a:pt x="3917868" y="2936230"/>
                      <a:pt x="3917868" y="2938718"/>
                    </a:cubicBezTo>
                    <a:cubicBezTo>
                      <a:pt x="3917814" y="2941639"/>
                      <a:pt x="3918301" y="2944667"/>
                      <a:pt x="3919328" y="2946398"/>
                    </a:cubicBezTo>
                    <a:lnTo>
                      <a:pt x="3919653" y="2946777"/>
                    </a:lnTo>
                    <a:cubicBezTo>
                      <a:pt x="3920410" y="2947480"/>
                      <a:pt x="3924466" y="2950833"/>
                      <a:pt x="3930416" y="2955701"/>
                    </a:cubicBezTo>
                    <a:cubicBezTo>
                      <a:pt x="3954916" y="2975929"/>
                      <a:pt x="4011705" y="3022821"/>
                      <a:pt x="4021873" y="3036234"/>
                    </a:cubicBezTo>
                    <a:cubicBezTo>
                      <a:pt x="4029391" y="3046023"/>
                      <a:pt x="4048321" y="3071822"/>
                      <a:pt x="4065953" y="3097134"/>
                    </a:cubicBezTo>
                    <a:cubicBezTo>
                      <a:pt x="4077690" y="3114008"/>
                      <a:pt x="4089047" y="3130774"/>
                      <a:pt x="4096241" y="3142889"/>
                    </a:cubicBezTo>
                    <a:lnTo>
                      <a:pt x="4097701" y="3145323"/>
                    </a:lnTo>
                    <a:cubicBezTo>
                      <a:pt x="4116956" y="3177396"/>
                      <a:pt x="4166822" y="3260579"/>
                      <a:pt x="4174556" y="3275561"/>
                    </a:cubicBezTo>
                    <a:cubicBezTo>
                      <a:pt x="4175909" y="3278102"/>
                      <a:pt x="4177368" y="3281185"/>
                      <a:pt x="4178775" y="3284106"/>
                    </a:cubicBezTo>
                    <a:cubicBezTo>
                      <a:pt x="4183372" y="3293625"/>
                      <a:pt x="4186887" y="3300872"/>
                      <a:pt x="4191431" y="3300872"/>
                    </a:cubicBezTo>
                    <a:cubicBezTo>
                      <a:pt x="4191484" y="3300872"/>
                      <a:pt x="4191539" y="3300872"/>
                      <a:pt x="4191593" y="3300818"/>
                    </a:cubicBezTo>
                    <a:cubicBezTo>
                      <a:pt x="4194351" y="3300764"/>
                      <a:pt x="4198084" y="3298438"/>
                      <a:pt x="4201653" y="3295410"/>
                    </a:cubicBezTo>
                    <a:lnTo>
                      <a:pt x="4201599" y="3295410"/>
                    </a:lnTo>
                    <a:cubicBezTo>
                      <a:pt x="4207061" y="3290813"/>
                      <a:pt x="4211551" y="3285350"/>
                      <a:pt x="4212091" y="3283457"/>
                    </a:cubicBezTo>
                    <a:cubicBezTo>
                      <a:pt x="4212362" y="3282537"/>
                      <a:pt x="4212470" y="3280807"/>
                      <a:pt x="4212632" y="3278860"/>
                    </a:cubicBezTo>
                    <a:cubicBezTo>
                      <a:pt x="4213065" y="3273668"/>
                      <a:pt x="4213606" y="3267394"/>
                      <a:pt x="4217392" y="3262093"/>
                    </a:cubicBezTo>
                    <a:cubicBezTo>
                      <a:pt x="4220258" y="3258145"/>
                      <a:pt x="4224261" y="3254143"/>
                      <a:pt x="4229723" y="3251547"/>
                    </a:cubicBezTo>
                    <a:cubicBezTo>
                      <a:pt x="4233563" y="3249708"/>
                      <a:pt x="4238107" y="3248572"/>
                      <a:pt x="4243407" y="3248572"/>
                    </a:cubicBezTo>
                    <a:cubicBezTo>
                      <a:pt x="4244056" y="3248572"/>
                      <a:pt x="4244759" y="3248572"/>
                      <a:pt x="4245462" y="3248626"/>
                    </a:cubicBezTo>
                    <a:cubicBezTo>
                      <a:pt x="4252169" y="3249005"/>
                      <a:pt x="4256982" y="3249978"/>
                      <a:pt x="4260985" y="3252034"/>
                    </a:cubicBezTo>
                    <a:cubicBezTo>
                      <a:pt x="4265257" y="3254305"/>
                      <a:pt x="4268232" y="3257604"/>
                      <a:pt x="4270828" y="3262580"/>
                    </a:cubicBezTo>
                    <a:cubicBezTo>
                      <a:pt x="4273640" y="3267934"/>
                      <a:pt x="4274181" y="3274641"/>
                      <a:pt x="4274722" y="3281131"/>
                    </a:cubicBezTo>
                    <a:cubicBezTo>
                      <a:pt x="4275101" y="3285566"/>
                      <a:pt x="4275425" y="3289839"/>
                      <a:pt x="4276507" y="3292435"/>
                    </a:cubicBezTo>
                    <a:cubicBezTo>
                      <a:pt x="4277480" y="3294761"/>
                      <a:pt x="4280942" y="3297898"/>
                      <a:pt x="4285052" y="3300872"/>
                    </a:cubicBezTo>
                    <a:cubicBezTo>
                      <a:pt x="4290461" y="3304767"/>
                      <a:pt x="4296627" y="3308066"/>
                      <a:pt x="4300034" y="3308877"/>
                    </a:cubicBezTo>
                    <a:cubicBezTo>
                      <a:pt x="4300412" y="3308985"/>
                      <a:pt x="4300899" y="3309039"/>
                      <a:pt x="4301440" y="3309039"/>
                    </a:cubicBezTo>
                    <a:cubicBezTo>
                      <a:pt x="4304090" y="3309039"/>
                      <a:pt x="4307930" y="3307741"/>
                      <a:pt x="4312149" y="3306335"/>
                    </a:cubicBezTo>
                    <a:cubicBezTo>
                      <a:pt x="4317287" y="3304658"/>
                      <a:pt x="4322804" y="3302819"/>
                      <a:pt x="4328591" y="3302387"/>
                    </a:cubicBezTo>
                    <a:cubicBezTo>
                      <a:pt x="4329673" y="3302333"/>
                      <a:pt x="4330916" y="3302279"/>
                      <a:pt x="4332214" y="3302279"/>
                    </a:cubicBezTo>
                    <a:cubicBezTo>
                      <a:pt x="4337731" y="3302279"/>
                      <a:pt x="4345033" y="3302928"/>
                      <a:pt x="4352605" y="3303577"/>
                    </a:cubicBezTo>
                    <a:cubicBezTo>
                      <a:pt x="4360609" y="3304280"/>
                      <a:pt x="4368993" y="3305037"/>
                      <a:pt x="4375321" y="3305037"/>
                    </a:cubicBezTo>
                    <a:cubicBezTo>
                      <a:pt x="4377214" y="3305037"/>
                      <a:pt x="4378890" y="3304983"/>
                      <a:pt x="4380350" y="3304820"/>
                    </a:cubicBezTo>
                    <a:cubicBezTo>
                      <a:pt x="4386191" y="3304226"/>
                      <a:pt x="4390735" y="3299845"/>
                      <a:pt x="4394954" y="3295734"/>
                    </a:cubicBezTo>
                    <a:cubicBezTo>
                      <a:pt x="4398739" y="3292056"/>
                      <a:pt x="4402309" y="3288649"/>
                      <a:pt x="4406960" y="3286918"/>
                    </a:cubicBezTo>
                    <a:cubicBezTo>
                      <a:pt x="4408745" y="3286215"/>
                      <a:pt x="4410151" y="3285620"/>
                      <a:pt x="4411449" y="3284971"/>
                    </a:cubicBezTo>
                    <a:cubicBezTo>
                      <a:pt x="4416263" y="3282754"/>
                      <a:pt x="4420698" y="3280645"/>
                      <a:pt x="4430271" y="3280645"/>
                    </a:cubicBezTo>
                    <a:cubicBezTo>
                      <a:pt x="4433841" y="3280645"/>
                      <a:pt x="4438114" y="3280915"/>
                      <a:pt x="4443360" y="3281618"/>
                    </a:cubicBezTo>
                    <a:cubicBezTo>
                      <a:pt x="4455042" y="3283078"/>
                      <a:pt x="4463804" y="3284917"/>
                      <a:pt x="4471214" y="3287243"/>
                    </a:cubicBezTo>
                    <a:cubicBezTo>
                      <a:pt x="4478623" y="3289568"/>
                      <a:pt x="4484627" y="3292327"/>
                      <a:pt x="4490413" y="3295572"/>
                    </a:cubicBezTo>
                    <a:lnTo>
                      <a:pt x="4490413" y="3295626"/>
                    </a:lnTo>
                    <a:cubicBezTo>
                      <a:pt x="4496904" y="3299250"/>
                      <a:pt x="4503124" y="3307795"/>
                      <a:pt x="4508316" y="3316719"/>
                    </a:cubicBezTo>
                    <a:cubicBezTo>
                      <a:pt x="4513238" y="3325265"/>
                      <a:pt x="4517240" y="3334135"/>
                      <a:pt x="4519457" y="3339273"/>
                    </a:cubicBezTo>
                    <a:lnTo>
                      <a:pt x="4519457" y="3339327"/>
                    </a:lnTo>
                    <a:cubicBezTo>
                      <a:pt x="4520593" y="3341923"/>
                      <a:pt x="4521351" y="3344249"/>
                      <a:pt x="4522107" y="3346520"/>
                    </a:cubicBezTo>
                    <a:cubicBezTo>
                      <a:pt x="4524217" y="3352848"/>
                      <a:pt x="4526164" y="3358689"/>
                      <a:pt x="4534006" y="3361015"/>
                    </a:cubicBezTo>
                    <a:cubicBezTo>
                      <a:pt x="4543255" y="3363773"/>
                      <a:pt x="4547744" y="3366045"/>
                      <a:pt x="4553694" y="3369074"/>
                    </a:cubicBezTo>
                    <a:cubicBezTo>
                      <a:pt x="4556722" y="3370642"/>
                      <a:pt x="4560129" y="3372373"/>
                      <a:pt x="4564402" y="3374320"/>
                    </a:cubicBezTo>
                    <a:cubicBezTo>
                      <a:pt x="4571433" y="3377457"/>
                      <a:pt x="4576788" y="3382163"/>
                      <a:pt x="4580520" y="3387300"/>
                    </a:cubicBezTo>
                    <a:cubicBezTo>
                      <a:pt x="4585117" y="3393574"/>
                      <a:pt x="4587280" y="3400551"/>
                      <a:pt x="4587226" y="3406230"/>
                    </a:cubicBezTo>
                    <a:cubicBezTo>
                      <a:pt x="4587118" y="3411314"/>
                      <a:pt x="4589876" y="3414614"/>
                      <a:pt x="4594636" y="3420292"/>
                    </a:cubicBezTo>
                    <a:cubicBezTo>
                      <a:pt x="4595664" y="3421590"/>
                      <a:pt x="4596853" y="3422943"/>
                      <a:pt x="4598422" y="3424890"/>
                    </a:cubicBezTo>
                    <a:cubicBezTo>
                      <a:pt x="4603614" y="3431380"/>
                      <a:pt x="4607184" y="3431867"/>
                      <a:pt x="4617244" y="3433165"/>
                    </a:cubicBezTo>
                    <a:cubicBezTo>
                      <a:pt x="4620056" y="3433543"/>
                      <a:pt x="4623247" y="3433976"/>
                      <a:pt x="4625951" y="3434355"/>
                    </a:cubicBezTo>
                    <a:cubicBezTo>
                      <a:pt x="4633036" y="3435490"/>
                      <a:pt x="4638769" y="3436680"/>
                      <a:pt x="4643799" y="3437654"/>
                    </a:cubicBezTo>
                    <a:cubicBezTo>
                      <a:pt x="4651425" y="3439222"/>
                      <a:pt x="4657429" y="3440466"/>
                      <a:pt x="4663757" y="3440466"/>
                    </a:cubicBezTo>
                    <a:cubicBezTo>
                      <a:pt x="4664243" y="3440466"/>
                      <a:pt x="4664622" y="3440466"/>
                      <a:pt x="4665109" y="3440466"/>
                    </a:cubicBezTo>
                    <a:cubicBezTo>
                      <a:pt x="4672032" y="3440250"/>
                      <a:pt x="4674087" y="3438249"/>
                      <a:pt x="4678576" y="3433760"/>
                    </a:cubicBezTo>
                    <a:cubicBezTo>
                      <a:pt x="4680469" y="3431867"/>
                      <a:pt x="4682741" y="3429649"/>
                      <a:pt x="4685661" y="3427053"/>
                    </a:cubicBezTo>
                    <a:cubicBezTo>
                      <a:pt x="4689393" y="3423754"/>
                      <a:pt x="4692422" y="3420022"/>
                      <a:pt x="4694964" y="3416885"/>
                    </a:cubicBezTo>
                    <a:cubicBezTo>
                      <a:pt x="4696857" y="3414559"/>
                      <a:pt x="4698480" y="3412558"/>
                      <a:pt x="4700210" y="3410936"/>
                    </a:cubicBezTo>
                    <a:cubicBezTo>
                      <a:pt x="4702698" y="3408610"/>
                      <a:pt x="4705024" y="3407258"/>
                      <a:pt x="4707349" y="3407258"/>
                    </a:cubicBezTo>
                    <a:cubicBezTo>
                      <a:pt x="4709513" y="3407258"/>
                      <a:pt x="4711676" y="3408448"/>
                      <a:pt x="4714056" y="3411152"/>
                    </a:cubicBezTo>
                    <a:cubicBezTo>
                      <a:pt x="4718491" y="3416290"/>
                      <a:pt x="4718815" y="3423321"/>
                      <a:pt x="4719140" y="3430785"/>
                    </a:cubicBezTo>
                    <a:cubicBezTo>
                      <a:pt x="4719356" y="3435004"/>
                      <a:pt x="4719518" y="3439439"/>
                      <a:pt x="4720600" y="3443008"/>
                    </a:cubicBezTo>
                    <a:cubicBezTo>
                      <a:pt x="4721898" y="3447389"/>
                      <a:pt x="4725414" y="3449769"/>
                      <a:pt x="4730714" y="3453284"/>
                    </a:cubicBezTo>
                    <a:cubicBezTo>
                      <a:pt x="4734771" y="3455989"/>
                      <a:pt x="4739747" y="3459342"/>
                      <a:pt x="4745533" y="3464588"/>
                    </a:cubicBezTo>
                    <a:cubicBezTo>
                      <a:pt x="4757000" y="3474864"/>
                      <a:pt x="4759541" y="3478326"/>
                      <a:pt x="4763057" y="3483085"/>
                    </a:cubicBezTo>
                    <a:lnTo>
                      <a:pt x="4763544" y="3483680"/>
                    </a:lnTo>
                    <a:lnTo>
                      <a:pt x="4769223" y="3483626"/>
                    </a:lnTo>
                    <a:cubicBezTo>
                      <a:pt x="4782961" y="3483464"/>
                      <a:pt x="4792750" y="3483356"/>
                      <a:pt x="4800863" y="3481300"/>
                    </a:cubicBezTo>
                    <a:cubicBezTo>
                      <a:pt x="4803297" y="3480651"/>
                      <a:pt x="4805298" y="3480273"/>
                      <a:pt x="4807028" y="3480002"/>
                    </a:cubicBezTo>
                    <a:cubicBezTo>
                      <a:pt x="4811950" y="3479029"/>
                      <a:pt x="4813843" y="3478704"/>
                      <a:pt x="4818927" y="3470970"/>
                    </a:cubicBezTo>
                    <a:cubicBezTo>
                      <a:pt x="4823362" y="3464210"/>
                      <a:pt x="4824877" y="3459991"/>
                      <a:pt x="4826012" y="3456800"/>
                    </a:cubicBezTo>
                    <a:cubicBezTo>
                      <a:pt x="4826932" y="3454150"/>
                      <a:pt x="4827689" y="3452095"/>
                      <a:pt x="4829311" y="3449823"/>
                    </a:cubicBezTo>
                    <a:cubicBezTo>
                      <a:pt x="4832610" y="3445063"/>
                      <a:pt x="4851703" y="3443982"/>
                      <a:pt x="4869280" y="3442954"/>
                    </a:cubicBezTo>
                    <a:cubicBezTo>
                      <a:pt x="4879232" y="3442413"/>
                      <a:pt x="4888643" y="3441818"/>
                      <a:pt x="4893456" y="3441007"/>
                    </a:cubicBezTo>
                    <a:cubicBezTo>
                      <a:pt x="4905355" y="3438898"/>
                      <a:pt x="4914658" y="3433868"/>
                      <a:pt x="4928071" y="3426620"/>
                    </a:cubicBezTo>
                    <a:lnTo>
                      <a:pt x="4929747" y="3425701"/>
                    </a:lnTo>
                    <a:cubicBezTo>
                      <a:pt x="4932993" y="3423916"/>
                      <a:pt x="4935372" y="3422780"/>
                      <a:pt x="4937319" y="3421807"/>
                    </a:cubicBezTo>
                    <a:cubicBezTo>
                      <a:pt x="4943323" y="3418778"/>
                      <a:pt x="4944513" y="3418183"/>
                      <a:pt x="4945000" y="3412937"/>
                    </a:cubicBezTo>
                    <a:cubicBezTo>
                      <a:pt x="4946081" y="3401146"/>
                      <a:pt x="4953004" y="3397414"/>
                      <a:pt x="4965444" y="3390816"/>
                    </a:cubicBezTo>
                    <a:cubicBezTo>
                      <a:pt x="4967391" y="3389788"/>
                      <a:pt x="4969555" y="3388599"/>
                      <a:pt x="4971177" y="3387733"/>
                    </a:cubicBezTo>
                    <a:cubicBezTo>
                      <a:pt x="4978262" y="3383839"/>
                      <a:pt x="4992973" y="3376646"/>
                      <a:pt x="5008766" y="3368857"/>
                    </a:cubicBezTo>
                    <a:cubicBezTo>
                      <a:pt x="5026344" y="3360258"/>
                      <a:pt x="5045381" y="3350955"/>
                      <a:pt x="5056469" y="3344952"/>
                    </a:cubicBezTo>
                    <a:cubicBezTo>
                      <a:pt x="5058146" y="3344032"/>
                      <a:pt x="5063392" y="3341220"/>
                      <a:pt x="5068098" y="3338624"/>
                    </a:cubicBezTo>
                    <a:lnTo>
                      <a:pt x="5076589" y="0"/>
                    </a:lnTo>
                    <a:close/>
                    <a:moveTo>
                      <a:pt x="601527" y="1932950"/>
                    </a:moveTo>
                    <a:cubicBezTo>
                      <a:pt x="599418" y="1932950"/>
                      <a:pt x="597471" y="1932139"/>
                      <a:pt x="595632" y="1930138"/>
                    </a:cubicBezTo>
                    <a:cubicBezTo>
                      <a:pt x="589845" y="1923810"/>
                      <a:pt x="590169" y="1919807"/>
                      <a:pt x="584977" y="1912452"/>
                    </a:cubicBezTo>
                    <a:cubicBezTo>
                      <a:pt x="579839" y="1905096"/>
                      <a:pt x="564100" y="1897092"/>
                      <a:pt x="561504" y="1888762"/>
                    </a:cubicBezTo>
                    <a:cubicBezTo>
                      <a:pt x="558962" y="1880379"/>
                      <a:pt x="557340" y="1875079"/>
                      <a:pt x="559882" y="1871726"/>
                    </a:cubicBezTo>
                    <a:cubicBezTo>
                      <a:pt x="560639" y="1870752"/>
                      <a:pt x="560693" y="1870157"/>
                      <a:pt x="560855" y="1870157"/>
                    </a:cubicBezTo>
                    <a:cubicBezTo>
                      <a:pt x="561288" y="1870157"/>
                      <a:pt x="562424" y="1873781"/>
                      <a:pt x="576973" y="1884057"/>
                    </a:cubicBezTo>
                    <a:cubicBezTo>
                      <a:pt x="597255" y="1898390"/>
                      <a:pt x="589845" y="1896064"/>
                      <a:pt x="607855" y="1901743"/>
                    </a:cubicBezTo>
                    <a:cubicBezTo>
                      <a:pt x="625865" y="1907422"/>
                      <a:pt x="642957" y="1909099"/>
                      <a:pt x="649988" y="1915751"/>
                    </a:cubicBezTo>
                    <a:cubicBezTo>
                      <a:pt x="657073" y="1922458"/>
                      <a:pt x="662535" y="1919753"/>
                      <a:pt x="661886" y="1936790"/>
                    </a:cubicBezTo>
                    <a:cubicBezTo>
                      <a:pt x="661237" y="1953827"/>
                      <a:pt x="659615" y="1962805"/>
                      <a:pt x="655126" y="1969836"/>
                    </a:cubicBezTo>
                    <a:cubicBezTo>
                      <a:pt x="650637" y="1976867"/>
                      <a:pt x="641929" y="1971188"/>
                      <a:pt x="651231" y="1984223"/>
                    </a:cubicBezTo>
                    <a:cubicBezTo>
                      <a:pt x="660588" y="1997203"/>
                      <a:pt x="672811" y="1998555"/>
                      <a:pt x="672000" y="2011049"/>
                    </a:cubicBezTo>
                    <a:cubicBezTo>
                      <a:pt x="674542" y="2025760"/>
                      <a:pt x="671351" y="2024408"/>
                      <a:pt x="687414" y="2037118"/>
                    </a:cubicBezTo>
                    <a:cubicBezTo>
                      <a:pt x="703532" y="2049774"/>
                      <a:pt x="712510" y="2045123"/>
                      <a:pt x="712510" y="2059834"/>
                    </a:cubicBezTo>
                    <a:cubicBezTo>
                      <a:pt x="712510" y="2074491"/>
                      <a:pt x="704127" y="2073842"/>
                      <a:pt x="708021" y="2085200"/>
                    </a:cubicBezTo>
                    <a:cubicBezTo>
                      <a:pt x="711861" y="2096558"/>
                      <a:pt x="711861" y="2106563"/>
                      <a:pt x="698989" y="2111215"/>
                    </a:cubicBezTo>
                    <a:cubicBezTo>
                      <a:pt x="686116" y="2115866"/>
                      <a:pt x="695149" y="2121924"/>
                      <a:pt x="672649" y="2122573"/>
                    </a:cubicBezTo>
                    <a:cubicBezTo>
                      <a:pt x="662211" y="2122843"/>
                      <a:pt x="653449" y="2123763"/>
                      <a:pt x="647121" y="2123763"/>
                    </a:cubicBezTo>
                    <a:cubicBezTo>
                      <a:pt x="639765" y="2123763"/>
                      <a:pt x="635601" y="2122573"/>
                      <a:pt x="635979" y="2117921"/>
                    </a:cubicBezTo>
                    <a:cubicBezTo>
                      <a:pt x="636628" y="2109214"/>
                      <a:pt x="645012" y="2109917"/>
                      <a:pt x="646256" y="2100560"/>
                    </a:cubicBezTo>
                    <a:cubicBezTo>
                      <a:pt x="647554" y="2091203"/>
                      <a:pt x="652692" y="2083199"/>
                      <a:pt x="628245" y="2075897"/>
                    </a:cubicBezTo>
                    <a:cubicBezTo>
                      <a:pt x="603799" y="2068542"/>
                      <a:pt x="603150" y="2068542"/>
                      <a:pt x="594767" y="2054534"/>
                    </a:cubicBezTo>
                    <a:cubicBezTo>
                      <a:pt x="586383" y="2040525"/>
                      <a:pt x="565831" y="2026517"/>
                      <a:pt x="551012" y="2018513"/>
                    </a:cubicBezTo>
                    <a:cubicBezTo>
                      <a:pt x="536192" y="2010508"/>
                      <a:pt x="559557" y="2010671"/>
                      <a:pt x="558259" y="2001314"/>
                    </a:cubicBezTo>
                    <a:cubicBezTo>
                      <a:pt x="556961" y="1991957"/>
                      <a:pt x="552742" y="1989631"/>
                      <a:pt x="545711" y="1979950"/>
                    </a:cubicBezTo>
                    <a:cubicBezTo>
                      <a:pt x="538626" y="1970269"/>
                      <a:pt x="535435" y="1966591"/>
                      <a:pt x="535435" y="1958208"/>
                    </a:cubicBezTo>
                    <a:cubicBezTo>
                      <a:pt x="535435" y="1949879"/>
                      <a:pt x="525159" y="1946525"/>
                      <a:pt x="524834" y="1940198"/>
                    </a:cubicBezTo>
                    <a:cubicBezTo>
                      <a:pt x="524726" y="1937601"/>
                      <a:pt x="525700" y="1936357"/>
                      <a:pt x="527376" y="1936357"/>
                    </a:cubicBezTo>
                    <a:cubicBezTo>
                      <a:pt x="529810" y="1936357"/>
                      <a:pt x="533542" y="1938845"/>
                      <a:pt x="537328" y="1943551"/>
                    </a:cubicBezTo>
                    <a:cubicBezTo>
                      <a:pt x="543764" y="1951555"/>
                      <a:pt x="546360" y="1949230"/>
                      <a:pt x="549876" y="1961237"/>
                    </a:cubicBezTo>
                    <a:cubicBezTo>
                      <a:pt x="553445" y="1973244"/>
                      <a:pt x="555393" y="1976597"/>
                      <a:pt x="564371" y="1977246"/>
                    </a:cubicBezTo>
                    <a:cubicBezTo>
                      <a:pt x="564911" y="1977300"/>
                      <a:pt x="565344" y="1977300"/>
                      <a:pt x="565831" y="1977300"/>
                    </a:cubicBezTo>
                    <a:cubicBezTo>
                      <a:pt x="573565" y="1977300"/>
                      <a:pt x="574755" y="1971946"/>
                      <a:pt x="570807" y="1961561"/>
                    </a:cubicBezTo>
                    <a:cubicBezTo>
                      <a:pt x="566642" y="1950528"/>
                      <a:pt x="559233" y="1950528"/>
                      <a:pt x="562424" y="1942523"/>
                    </a:cubicBezTo>
                    <a:cubicBezTo>
                      <a:pt x="565615" y="1934519"/>
                      <a:pt x="561775" y="1932517"/>
                      <a:pt x="562424" y="1926514"/>
                    </a:cubicBezTo>
                    <a:cubicBezTo>
                      <a:pt x="562694" y="1923864"/>
                      <a:pt x="563722" y="1922295"/>
                      <a:pt x="565182" y="1922295"/>
                    </a:cubicBezTo>
                    <a:cubicBezTo>
                      <a:pt x="567021" y="1922295"/>
                      <a:pt x="569563" y="1924675"/>
                      <a:pt x="572429" y="1930192"/>
                    </a:cubicBezTo>
                    <a:cubicBezTo>
                      <a:pt x="577567" y="1940198"/>
                      <a:pt x="579839" y="1941874"/>
                      <a:pt x="586600" y="1954260"/>
                    </a:cubicBezTo>
                    <a:cubicBezTo>
                      <a:pt x="592765" y="1965455"/>
                      <a:pt x="595957" y="1976975"/>
                      <a:pt x="600608" y="1976975"/>
                    </a:cubicBezTo>
                    <a:cubicBezTo>
                      <a:pt x="601094" y="1976975"/>
                      <a:pt x="601581" y="1976867"/>
                      <a:pt x="602068" y="1976597"/>
                    </a:cubicBezTo>
                    <a:cubicBezTo>
                      <a:pt x="607585" y="1973947"/>
                      <a:pt x="603366" y="1966266"/>
                      <a:pt x="607585" y="1965239"/>
                    </a:cubicBezTo>
                    <a:cubicBezTo>
                      <a:pt x="607909" y="1965185"/>
                      <a:pt x="608288" y="1965131"/>
                      <a:pt x="608612" y="1965131"/>
                    </a:cubicBezTo>
                    <a:cubicBezTo>
                      <a:pt x="609910" y="1965131"/>
                      <a:pt x="611262" y="1965617"/>
                      <a:pt x="612669" y="1966050"/>
                    </a:cubicBezTo>
                    <a:cubicBezTo>
                      <a:pt x="614129" y="1966537"/>
                      <a:pt x="615590" y="1967024"/>
                      <a:pt x="617158" y="1967024"/>
                    </a:cubicBezTo>
                    <a:cubicBezTo>
                      <a:pt x="618780" y="1967024"/>
                      <a:pt x="620565" y="1966483"/>
                      <a:pt x="622350" y="1964914"/>
                    </a:cubicBezTo>
                    <a:cubicBezTo>
                      <a:pt x="628137" y="1959939"/>
                      <a:pt x="629435" y="1960912"/>
                      <a:pt x="630733" y="1947878"/>
                    </a:cubicBezTo>
                    <a:cubicBezTo>
                      <a:pt x="631815" y="1936736"/>
                      <a:pt x="627272" y="1923972"/>
                      <a:pt x="620781" y="1923972"/>
                    </a:cubicBezTo>
                    <a:cubicBezTo>
                      <a:pt x="619646" y="1923972"/>
                      <a:pt x="618456" y="1924350"/>
                      <a:pt x="617212" y="1925216"/>
                    </a:cubicBezTo>
                    <a:cubicBezTo>
                      <a:pt x="611425" y="1929056"/>
                      <a:pt x="606125" y="1932950"/>
                      <a:pt x="601527" y="1932950"/>
                    </a:cubicBezTo>
                    <a:moveTo>
                      <a:pt x="234776" y="2051505"/>
                    </a:moveTo>
                    <a:cubicBezTo>
                      <a:pt x="245701" y="2051505"/>
                      <a:pt x="250839" y="2049504"/>
                      <a:pt x="255382" y="2036145"/>
                    </a:cubicBezTo>
                    <a:cubicBezTo>
                      <a:pt x="260412" y="2029438"/>
                      <a:pt x="267876" y="2025868"/>
                      <a:pt x="275123" y="2025868"/>
                    </a:cubicBezTo>
                    <a:cubicBezTo>
                      <a:pt x="280856" y="2025868"/>
                      <a:pt x="286535" y="2028086"/>
                      <a:pt x="290754" y="2032845"/>
                    </a:cubicBezTo>
                    <a:cubicBezTo>
                      <a:pt x="300435" y="2043500"/>
                      <a:pt x="322285" y="2041553"/>
                      <a:pt x="331318" y="2057508"/>
                    </a:cubicBezTo>
                    <a:cubicBezTo>
                      <a:pt x="340350" y="2073572"/>
                      <a:pt x="353222" y="2075519"/>
                      <a:pt x="368691" y="2083577"/>
                    </a:cubicBezTo>
                    <a:cubicBezTo>
                      <a:pt x="384105" y="2091582"/>
                      <a:pt x="400222" y="2095584"/>
                      <a:pt x="405360" y="2111594"/>
                    </a:cubicBezTo>
                    <a:cubicBezTo>
                      <a:pt x="410552" y="2127603"/>
                      <a:pt x="412445" y="2132957"/>
                      <a:pt x="423371" y="2144315"/>
                    </a:cubicBezTo>
                    <a:cubicBezTo>
                      <a:pt x="434296" y="2155673"/>
                      <a:pt x="431754" y="2161027"/>
                      <a:pt x="425264" y="2174386"/>
                    </a:cubicBezTo>
                    <a:cubicBezTo>
                      <a:pt x="422722" y="2179741"/>
                      <a:pt x="420234" y="2180985"/>
                      <a:pt x="417908" y="2180985"/>
                    </a:cubicBezTo>
                    <a:cubicBezTo>
                      <a:pt x="416880" y="2180985"/>
                      <a:pt x="415799" y="2180714"/>
                      <a:pt x="414771" y="2180444"/>
                    </a:cubicBezTo>
                    <a:cubicBezTo>
                      <a:pt x="413797" y="2180174"/>
                      <a:pt x="412770" y="2179903"/>
                      <a:pt x="411850" y="2179903"/>
                    </a:cubicBezTo>
                    <a:cubicBezTo>
                      <a:pt x="410661" y="2179903"/>
                      <a:pt x="409579" y="2180336"/>
                      <a:pt x="408551" y="2181688"/>
                    </a:cubicBezTo>
                    <a:cubicBezTo>
                      <a:pt x="404062" y="2187691"/>
                      <a:pt x="413040" y="2199049"/>
                      <a:pt x="409200" y="2211759"/>
                    </a:cubicBezTo>
                    <a:cubicBezTo>
                      <a:pt x="407362" y="2217763"/>
                      <a:pt x="402007" y="2220196"/>
                      <a:pt x="395787" y="2220196"/>
                    </a:cubicBezTo>
                    <a:cubicBezTo>
                      <a:pt x="388972" y="2220196"/>
                      <a:pt x="381130" y="2217276"/>
                      <a:pt x="375722" y="2213111"/>
                    </a:cubicBezTo>
                    <a:cubicBezTo>
                      <a:pt x="368474" y="2207432"/>
                      <a:pt x="356089" y="2203484"/>
                      <a:pt x="346245" y="2203484"/>
                    </a:cubicBezTo>
                    <a:cubicBezTo>
                      <a:pt x="342135" y="2203484"/>
                      <a:pt x="338457" y="2204187"/>
                      <a:pt x="335807" y="2205756"/>
                    </a:cubicBezTo>
                    <a:cubicBezTo>
                      <a:pt x="326775" y="2211110"/>
                      <a:pt x="324882" y="2225821"/>
                      <a:pt x="324882" y="2239180"/>
                    </a:cubicBezTo>
                    <a:cubicBezTo>
                      <a:pt x="324882" y="2249997"/>
                      <a:pt x="317688" y="2252918"/>
                      <a:pt x="308061" y="2252918"/>
                    </a:cubicBezTo>
                    <a:cubicBezTo>
                      <a:pt x="305844" y="2252918"/>
                      <a:pt x="303464" y="2252756"/>
                      <a:pt x="301030" y="2252485"/>
                    </a:cubicBezTo>
                    <a:cubicBezTo>
                      <a:pt x="288158" y="2251187"/>
                      <a:pt x="288807" y="2239829"/>
                      <a:pt x="287563" y="2229121"/>
                    </a:cubicBezTo>
                    <a:cubicBezTo>
                      <a:pt x="286265" y="2218466"/>
                      <a:pt x="285616" y="2205107"/>
                      <a:pt x="272095" y="2192397"/>
                    </a:cubicBezTo>
                    <a:cubicBezTo>
                      <a:pt x="258627" y="2179741"/>
                      <a:pt x="255382" y="2170384"/>
                      <a:pt x="248297" y="2151022"/>
                    </a:cubicBezTo>
                    <a:cubicBezTo>
                      <a:pt x="241212" y="2131659"/>
                      <a:pt x="233478" y="2121653"/>
                      <a:pt x="222552" y="2117651"/>
                    </a:cubicBezTo>
                    <a:cubicBezTo>
                      <a:pt x="211627" y="2113649"/>
                      <a:pt x="200053" y="2109646"/>
                      <a:pt x="194915" y="2101642"/>
                    </a:cubicBezTo>
                    <a:cubicBezTo>
                      <a:pt x="189723" y="2093637"/>
                      <a:pt x="195564" y="2088283"/>
                      <a:pt x="200702" y="2088283"/>
                    </a:cubicBezTo>
                    <a:cubicBezTo>
                      <a:pt x="205840" y="2088283"/>
                      <a:pt x="214872" y="2074924"/>
                      <a:pt x="215467" y="2061565"/>
                    </a:cubicBezTo>
                    <a:cubicBezTo>
                      <a:pt x="215900" y="2052695"/>
                      <a:pt x="219469" y="2051180"/>
                      <a:pt x="225094" y="2051180"/>
                    </a:cubicBezTo>
                    <a:cubicBezTo>
                      <a:pt x="227799" y="2051180"/>
                      <a:pt x="231098" y="2051505"/>
                      <a:pt x="234776" y="2051505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32CC210-34CE-58BB-CBDE-E53F29805B46}"/>
                  </a:ext>
                </a:extLst>
              </p:cNvPr>
              <p:cNvSpPr/>
              <p:nvPr/>
            </p:nvSpPr>
            <p:spPr>
              <a:xfrm>
                <a:off x="5420442" y="896245"/>
                <a:ext cx="79191" cy="52949"/>
              </a:xfrm>
              <a:custGeom>
                <a:avLst/>
                <a:gdLst>
                  <a:gd name="connsiteX0" fmla="*/ 3549 w 79191"/>
                  <a:gd name="connsiteY0" fmla="*/ 0 h 52949"/>
                  <a:gd name="connsiteX1" fmla="*/ 736 w 79191"/>
                  <a:gd name="connsiteY1" fmla="*/ 2380 h 52949"/>
                  <a:gd name="connsiteX2" fmla="*/ 6199 w 79191"/>
                  <a:gd name="connsiteY2" fmla="*/ 18443 h 52949"/>
                  <a:gd name="connsiteX3" fmla="*/ 14582 w 79191"/>
                  <a:gd name="connsiteY3" fmla="*/ 32776 h 52949"/>
                  <a:gd name="connsiteX4" fmla="*/ 25237 w 79191"/>
                  <a:gd name="connsiteY4" fmla="*/ 44783 h 52949"/>
                  <a:gd name="connsiteX5" fmla="*/ 50332 w 79191"/>
                  <a:gd name="connsiteY5" fmla="*/ 52949 h 52949"/>
                  <a:gd name="connsiteX6" fmla="*/ 56444 w 79191"/>
                  <a:gd name="connsiteY6" fmla="*/ 51489 h 52949"/>
                  <a:gd name="connsiteX7" fmla="*/ 77375 w 79191"/>
                  <a:gd name="connsiteY7" fmla="*/ 40131 h 52949"/>
                  <a:gd name="connsiteX8" fmla="*/ 68721 w 79191"/>
                  <a:gd name="connsiteY8" fmla="*/ 30450 h 52949"/>
                  <a:gd name="connsiteX9" fmla="*/ 67423 w 79191"/>
                  <a:gd name="connsiteY9" fmla="*/ 30504 h 52949"/>
                  <a:gd name="connsiteX10" fmla="*/ 50278 w 79191"/>
                  <a:gd name="connsiteY10" fmla="*/ 31153 h 52949"/>
                  <a:gd name="connsiteX11" fmla="*/ 32971 w 79191"/>
                  <a:gd name="connsiteY11" fmla="*/ 25150 h 52949"/>
                  <a:gd name="connsiteX12" fmla="*/ 17232 w 79191"/>
                  <a:gd name="connsiteY12" fmla="*/ 10492 h 52949"/>
                  <a:gd name="connsiteX13" fmla="*/ 3549 w 79191"/>
                  <a:gd name="connsiteY13" fmla="*/ 0 h 52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191" h="52949">
                    <a:moveTo>
                      <a:pt x="3549" y="0"/>
                    </a:moveTo>
                    <a:cubicBezTo>
                      <a:pt x="2251" y="0"/>
                      <a:pt x="1277" y="703"/>
                      <a:pt x="736" y="2380"/>
                    </a:cubicBezTo>
                    <a:cubicBezTo>
                      <a:pt x="-1211" y="9411"/>
                      <a:pt x="736" y="11412"/>
                      <a:pt x="6199" y="18443"/>
                    </a:cubicBezTo>
                    <a:cubicBezTo>
                      <a:pt x="11661" y="25474"/>
                      <a:pt x="12310" y="25096"/>
                      <a:pt x="14582" y="32776"/>
                    </a:cubicBezTo>
                    <a:cubicBezTo>
                      <a:pt x="16800" y="40456"/>
                      <a:pt x="13284" y="39807"/>
                      <a:pt x="25237" y="44783"/>
                    </a:cubicBezTo>
                    <a:cubicBezTo>
                      <a:pt x="34269" y="48568"/>
                      <a:pt x="43301" y="52949"/>
                      <a:pt x="50332" y="52949"/>
                    </a:cubicBezTo>
                    <a:cubicBezTo>
                      <a:pt x="52604" y="52949"/>
                      <a:pt x="54659" y="52517"/>
                      <a:pt x="56444" y="51489"/>
                    </a:cubicBezTo>
                    <a:cubicBezTo>
                      <a:pt x="63854" y="47162"/>
                      <a:pt x="75752" y="44458"/>
                      <a:pt x="77375" y="40131"/>
                    </a:cubicBezTo>
                    <a:cubicBezTo>
                      <a:pt x="78943" y="35913"/>
                      <a:pt x="83216" y="30450"/>
                      <a:pt x="68721" y="30450"/>
                    </a:cubicBezTo>
                    <a:cubicBezTo>
                      <a:pt x="68288" y="30450"/>
                      <a:pt x="67856" y="30504"/>
                      <a:pt x="67423" y="30504"/>
                    </a:cubicBezTo>
                    <a:cubicBezTo>
                      <a:pt x="60825" y="30612"/>
                      <a:pt x="55200" y="31153"/>
                      <a:pt x="50278" y="31153"/>
                    </a:cubicBezTo>
                    <a:cubicBezTo>
                      <a:pt x="43247" y="31153"/>
                      <a:pt x="37731" y="30071"/>
                      <a:pt x="32971" y="25150"/>
                    </a:cubicBezTo>
                    <a:cubicBezTo>
                      <a:pt x="24967" y="16820"/>
                      <a:pt x="20423" y="14495"/>
                      <a:pt x="17232" y="10492"/>
                    </a:cubicBezTo>
                    <a:cubicBezTo>
                      <a:pt x="14690" y="7356"/>
                      <a:pt x="7713" y="0"/>
                      <a:pt x="3549" y="0"/>
                    </a:cubicBezTo>
                  </a:path>
                </a:pathLst>
              </a:custGeom>
              <a:grpFill/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B5A33FD-596E-167E-C2D5-6C19F65BB9D9}"/>
                  </a:ext>
                </a:extLst>
              </p:cNvPr>
              <p:cNvSpPr/>
              <p:nvPr/>
            </p:nvSpPr>
            <p:spPr>
              <a:xfrm>
                <a:off x="6709176" y="965204"/>
                <a:ext cx="168266" cy="114714"/>
              </a:xfrm>
              <a:custGeom>
                <a:avLst/>
                <a:gdLst>
                  <a:gd name="connsiteX0" fmla="*/ 69702 w 168266"/>
                  <a:gd name="connsiteY0" fmla="*/ 0 h 114714"/>
                  <a:gd name="connsiteX1" fmla="*/ 60183 w 168266"/>
                  <a:gd name="connsiteY1" fmla="*/ 3245 h 114714"/>
                  <a:gd name="connsiteX2" fmla="*/ 32492 w 168266"/>
                  <a:gd name="connsiteY2" fmla="*/ 11250 h 114714"/>
                  <a:gd name="connsiteX3" fmla="*/ 9343 w 168266"/>
                  <a:gd name="connsiteY3" fmla="*/ 35318 h 114714"/>
                  <a:gd name="connsiteX4" fmla="*/ 2258 w 168266"/>
                  <a:gd name="connsiteY4" fmla="*/ 67390 h 114714"/>
                  <a:gd name="connsiteX5" fmla="*/ 9343 w 168266"/>
                  <a:gd name="connsiteY5" fmla="*/ 93405 h 114714"/>
                  <a:gd name="connsiteX6" fmla="*/ 37684 w 168266"/>
                  <a:gd name="connsiteY6" fmla="*/ 104114 h 114714"/>
                  <a:gd name="connsiteX7" fmla="*/ 58453 w 168266"/>
                  <a:gd name="connsiteY7" fmla="*/ 114715 h 114714"/>
                  <a:gd name="connsiteX8" fmla="*/ 66674 w 168266"/>
                  <a:gd name="connsiteY8" fmla="*/ 112822 h 114714"/>
                  <a:gd name="connsiteX9" fmla="*/ 87280 w 168266"/>
                  <a:gd name="connsiteY9" fmla="*/ 97461 h 114714"/>
                  <a:gd name="connsiteX10" fmla="*/ 116216 w 168266"/>
                  <a:gd name="connsiteY10" fmla="*/ 84751 h 114714"/>
                  <a:gd name="connsiteX11" fmla="*/ 130981 w 168266"/>
                  <a:gd name="connsiteY11" fmla="*/ 60738 h 114714"/>
                  <a:gd name="connsiteX12" fmla="*/ 148505 w 168266"/>
                  <a:gd name="connsiteY12" fmla="*/ 53544 h 114714"/>
                  <a:gd name="connsiteX13" fmla="*/ 150884 w 168266"/>
                  <a:gd name="connsiteY13" fmla="*/ 54680 h 114714"/>
                  <a:gd name="connsiteX14" fmla="*/ 150235 w 168266"/>
                  <a:gd name="connsiteY14" fmla="*/ 72690 h 114714"/>
                  <a:gd name="connsiteX15" fmla="*/ 153859 w 168266"/>
                  <a:gd name="connsiteY15" fmla="*/ 79235 h 114714"/>
                  <a:gd name="connsiteX16" fmla="*/ 158618 w 168266"/>
                  <a:gd name="connsiteY16" fmla="*/ 72690 h 114714"/>
                  <a:gd name="connsiteX17" fmla="*/ 167651 w 168266"/>
                  <a:gd name="connsiteY17" fmla="*/ 46675 h 114714"/>
                  <a:gd name="connsiteX18" fmla="*/ 151533 w 168266"/>
                  <a:gd name="connsiteY18" fmla="*/ 35318 h 114714"/>
                  <a:gd name="connsiteX19" fmla="*/ 141960 w 168266"/>
                  <a:gd name="connsiteY19" fmla="*/ 35588 h 114714"/>
                  <a:gd name="connsiteX20" fmla="*/ 126438 w 168266"/>
                  <a:gd name="connsiteY20" fmla="*/ 26664 h 114714"/>
                  <a:gd name="connsiteX21" fmla="*/ 97502 w 168266"/>
                  <a:gd name="connsiteY21" fmla="*/ 3948 h 114714"/>
                  <a:gd name="connsiteX22" fmla="*/ 69702 w 168266"/>
                  <a:gd name="connsiteY22" fmla="*/ 0 h 114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8266" h="114714">
                    <a:moveTo>
                      <a:pt x="69702" y="0"/>
                    </a:moveTo>
                    <a:cubicBezTo>
                      <a:pt x="65429" y="0"/>
                      <a:pt x="62076" y="865"/>
                      <a:pt x="60183" y="3245"/>
                    </a:cubicBezTo>
                    <a:cubicBezTo>
                      <a:pt x="40875" y="11953"/>
                      <a:pt x="44066" y="4543"/>
                      <a:pt x="32492" y="11250"/>
                    </a:cubicBezTo>
                    <a:cubicBezTo>
                      <a:pt x="20917" y="17956"/>
                      <a:pt x="15779" y="21959"/>
                      <a:pt x="9343" y="35318"/>
                    </a:cubicBezTo>
                    <a:cubicBezTo>
                      <a:pt x="2907" y="48677"/>
                      <a:pt x="2907" y="53328"/>
                      <a:pt x="2258" y="67390"/>
                    </a:cubicBezTo>
                    <a:cubicBezTo>
                      <a:pt x="1609" y="81398"/>
                      <a:pt x="-5476" y="87402"/>
                      <a:pt x="9343" y="93405"/>
                    </a:cubicBezTo>
                    <a:cubicBezTo>
                      <a:pt x="24163" y="99408"/>
                      <a:pt x="28003" y="93405"/>
                      <a:pt x="37684" y="104114"/>
                    </a:cubicBezTo>
                    <a:cubicBezTo>
                      <a:pt x="44336" y="111470"/>
                      <a:pt x="51854" y="114715"/>
                      <a:pt x="58453" y="114715"/>
                    </a:cubicBezTo>
                    <a:cubicBezTo>
                      <a:pt x="61427" y="114715"/>
                      <a:pt x="64240" y="114066"/>
                      <a:pt x="66674" y="112822"/>
                    </a:cubicBezTo>
                    <a:cubicBezTo>
                      <a:pt x="74354" y="108819"/>
                      <a:pt x="74354" y="101464"/>
                      <a:pt x="87280" y="97461"/>
                    </a:cubicBezTo>
                    <a:cubicBezTo>
                      <a:pt x="100152" y="93459"/>
                      <a:pt x="110428" y="99463"/>
                      <a:pt x="116216" y="84751"/>
                    </a:cubicBezTo>
                    <a:cubicBezTo>
                      <a:pt x="122003" y="70094"/>
                      <a:pt x="123247" y="63388"/>
                      <a:pt x="130981" y="60738"/>
                    </a:cubicBezTo>
                    <a:cubicBezTo>
                      <a:pt x="137092" y="58628"/>
                      <a:pt x="144448" y="53544"/>
                      <a:pt x="148505" y="53544"/>
                    </a:cubicBezTo>
                    <a:cubicBezTo>
                      <a:pt x="149532" y="53544"/>
                      <a:pt x="150397" y="53869"/>
                      <a:pt x="150884" y="54680"/>
                    </a:cubicBezTo>
                    <a:cubicBezTo>
                      <a:pt x="153480" y="58682"/>
                      <a:pt x="150235" y="72690"/>
                      <a:pt x="150235" y="72690"/>
                    </a:cubicBezTo>
                    <a:cubicBezTo>
                      <a:pt x="150235" y="72690"/>
                      <a:pt x="151371" y="79235"/>
                      <a:pt x="153859" y="79235"/>
                    </a:cubicBezTo>
                    <a:cubicBezTo>
                      <a:pt x="155103" y="79235"/>
                      <a:pt x="156671" y="77612"/>
                      <a:pt x="158618" y="72690"/>
                    </a:cubicBezTo>
                    <a:cubicBezTo>
                      <a:pt x="164406" y="58033"/>
                      <a:pt x="170193" y="53977"/>
                      <a:pt x="167651" y="46675"/>
                    </a:cubicBezTo>
                    <a:cubicBezTo>
                      <a:pt x="165109" y="39320"/>
                      <a:pt x="163161" y="35318"/>
                      <a:pt x="151533" y="35318"/>
                    </a:cubicBezTo>
                    <a:cubicBezTo>
                      <a:pt x="147801" y="35318"/>
                      <a:pt x="144719" y="35588"/>
                      <a:pt x="141960" y="35588"/>
                    </a:cubicBezTo>
                    <a:cubicBezTo>
                      <a:pt x="136011" y="35588"/>
                      <a:pt x="131684" y="34344"/>
                      <a:pt x="126438" y="26664"/>
                    </a:cubicBezTo>
                    <a:cubicBezTo>
                      <a:pt x="118758" y="15306"/>
                      <a:pt x="112971" y="5949"/>
                      <a:pt x="97502" y="3948"/>
                    </a:cubicBezTo>
                    <a:cubicBezTo>
                      <a:pt x="87659" y="2596"/>
                      <a:pt x="77274" y="0"/>
                      <a:pt x="69702" y="0"/>
                    </a:cubicBezTo>
                  </a:path>
                </a:pathLst>
              </a:custGeom>
              <a:grpFill/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FD51D62-7C91-0753-0698-78C0016DEE4E}"/>
                  </a:ext>
                </a:extLst>
              </p:cNvPr>
              <p:cNvSpPr/>
              <p:nvPr/>
            </p:nvSpPr>
            <p:spPr>
              <a:xfrm>
                <a:off x="3355183" y="3634307"/>
                <a:ext cx="346087" cy="182699"/>
              </a:xfrm>
              <a:custGeom>
                <a:avLst/>
                <a:gdLst>
                  <a:gd name="connsiteX0" fmla="*/ 202383 w 346087"/>
                  <a:gd name="connsiteY0" fmla="*/ 0 h 182699"/>
                  <a:gd name="connsiteX1" fmla="*/ 201247 w 346087"/>
                  <a:gd name="connsiteY1" fmla="*/ 54 h 182699"/>
                  <a:gd name="connsiteX2" fmla="*/ 187509 w 346087"/>
                  <a:gd name="connsiteY2" fmla="*/ 6220 h 182699"/>
                  <a:gd name="connsiteX3" fmla="*/ 175124 w 346087"/>
                  <a:gd name="connsiteY3" fmla="*/ 14170 h 182699"/>
                  <a:gd name="connsiteX4" fmla="*/ 133532 w 346087"/>
                  <a:gd name="connsiteY4" fmla="*/ 22121 h 182699"/>
                  <a:gd name="connsiteX5" fmla="*/ 132234 w 346087"/>
                  <a:gd name="connsiteY5" fmla="*/ 22121 h 182699"/>
                  <a:gd name="connsiteX6" fmla="*/ 130612 w 346087"/>
                  <a:gd name="connsiteY6" fmla="*/ 22121 h 182699"/>
                  <a:gd name="connsiteX7" fmla="*/ 130612 w 346087"/>
                  <a:gd name="connsiteY7" fmla="*/ 22175 h 182699"/>
                  <a:gd name="connsiteX8" fmla="*/ 116333 w 346087"/>
                  <a:gd name="connsiteY8" fmla="*/ 27529 h 182699"/>
                  <a:gd name="connsiteX9" fmla="*/ 101730 w 346087"/>
                  <a:gd name="connsiteY9" fmla="*/ 34398 h 182699"/>
                  <a:gd name="connsiteX10" fmla="*/ 95673 w 346087"/>
                  <a:gd name="connsiteY10" fmla="*/ 35101 h 182699"/>
                  <a:gd name="connsiteX11" fmla="*/ 87668 w 346087"/>
                  <a:gd name="connsiteY11" fmla="*/ 34074 h 182699"/>
                  <a:gd name="connsiteX12" fmla="*/ 84152 w 346087"/>
                  <a:gd name="connsiteY12" fmla="*/ 33587 h 182699"/>
                  <a:gd name="connsiteX13" fmla="*/ 78798 w 346087"/>
                  <a:gd name="connsiteY13" fmla="*/ 36075 h 182699"/>
                  <a:gd name="connsiteX14" fmla="*/ 72037 w 346087"/>
                  <a:gd name="connsiteY14" fmla="*/ 46567 h 182699"/>
                  <a:gd name="connsiteX15" fmla="*/ 58083 w 346087"/>
                  <a:gd name="connsiteY15" fmla="*/ 66254 h 182699"/>
                  <a:gd name="connsiteX16" fmla="*/ 42831 w 346087"/>
                  <a:gd name="connsiteY16" fmla="*/ 77882 h 182699"/>
                  <a:gd name="connsiteX17" fmla="*/ 31419 w 346087"/>
                  <a:gd name="connsiteY17" fmla="*/ 88916 h 182699"/>
                  <a:gd name="connsiteX18" fmla="*/ 18926 w 346087"/>
                  <a:gd name="connsiteY18" fmla="*/ 106007 h 182699"/>
                  <a:gd name="connsiteX19" fmla="*/ 7892 w 346087"/>
                  <a:gd name="connsiteY19" fmla="*/ 121367 h 182699"/>
                  <a:gd name="connsiteX20" fmla="*/ 3890 w 346087"/>
                  <a:gd name="connsiteY20" fmla="*/ 133428 h 182699"/>
                  <a:gd name="connsiteX21" fmla="*/ 591 w 346087"/>
                  <a:gd name="connsiteY21" fmla="*/ 147111 h 182699"/>
                  <a:gd name="connsiteX22" fmla="*/ 2754 w 346087"/>
                  <a:gd name="connsiteY22" fmla="*/ 147652 h 182699"/>
                  <a:gd name="connsiteX23" fmla="*/ 15897 w 346087"/>
                  <a:gd name="connsiteY23" fmla="*/ 140405 h 182699"/>
                  <a:gd name="connsiteX24" fmla="*/ 24280 w 346087"/>
                  <a:gd name="connsiteY24" fmla="*/ 134456 h 182699"/>
                  <a:gd name="connsiteX25" fmla="*/ 43697 w 346087"/>
                  <a:gd name="connsiteY25" fmla="*/ 128723 h 182699"/>
                  <a:gd name="connsiteX26" fmla="*/ 44400 w 346087"/>
                  <a:gd name="connsiteY26" fmla="*/ 128723 h 182699"/>
                  <a:gd name="connsiteX27" fmla="*/ 61923 w 346087"/>
                  <a:gd name="connsiteY27" fmla="*/ 136835 h 182699"/>
                  <a:gd name="connsiteX28" fmla="*/ 65493 w 346087"/>
                  <a:gd name="connsiteY28" fmla="*/ 150681 h 182699"/>
                  <a:gd name="connsiteX29" fmla="*/ 68414 w 346087"/>
                  <a:gd name="connsiteY29" fmla="*/ 162905 h 182699"/>
                  <a:gd name="connsiteX30" fmla="*/ 73606 w 346087"/>
                  <a:gd name="connsiteY30" fmla="*/ 177291 h 182699"/>
                  <a:gd name="connsiteX31" fmla="*/ 73822 w 346087"/>
                  <a:gd name="connsiteY31" fmla="*/ 178697 h 182699"/>
                  <a:gd name="connsiteX32" fmla="*/ 74688 w 346087"/>
                  <a:gd name="connsiteY32" fmla="*/ 178697 h 182699"/>
                  <a:gd name="connsiteX33" fmla="*/ 88533 w 346087"/>
                  <a:gd name="connsiteY33" fmla="*/ 176642 h 182699"/>
                  <a:gd name="connsiteX34" fmla="*/ 102974 w 346087"/>
                  <a:gd name="connsiteY34" fmla="*/ 173397 h 182699"/>
                  <a:gd name="connsiteX35" fmla="*/ 108058 w 346087"/>
                  <a:gd name="connsiteY35" fmla="*/ 173289 h 182699"/>
                  <a:gd name="connsiteX36" fmla="*/ 123743 w 346087"/>
                  <a:gd name="connsiteY36" fmla="*/ 173884 h 182699"/>
                  <a:gd name="connsiteX37" fmla="*/ 132018 w 346087"/>
                  <a:gd name="connsiteY37" fmla="*/ 174154 h 182699"/>
                  <a:gd name="connsiteX38" fmla="*/ 140671 w 346087"/>
                  <a:gd name="connsiteY38" fmla="*/ 173181 h 182699"/>
                  <a:gd name="connsiteX39" fmla="*/ 150461 w 346087"/>
                  <a:gd name="connsiteY39" fmla="*/ 165555 h 182699"/>
                  <a:gd name="connsiteX40" fmla="*/ 157654 w 346087"/>
                  <a:gd name="connsiteY40" fmla="*/ 154305 h 182699"/>
                  <a:gd name="connsiteX41" fmla="*/ 176097 w 346087"/>
                  <a:gd name="connsiteY41" fmla="*/ 135862 h 182699"/>
                  <a:gd name="connsiteX42" fmla="*/ 180532 w 346087"/>
                  <a:gd name="connsiteY42" fmla="*/ 135321 h 182699"/>
                  <a:gd name="connsiteX43" fmla="*/ 195406 w 346087"/>
                  <a:gd name="connsiteY43" fmla="*/ 150735 h 182699"/>
                  <a:gd name="connsiteX44" fmla="*/ 198651 w 346087"/>
                  <a:gd name="connsiteY44" fmla="*/ 158145 h 182699"/>
                  <a:gd name="connsiteX45" fmla="*/ 207250 w 346087"/>
                  <a:gd name="connsiteY45" fmla="*/ 170476 h 182699"/>
                  <a:gd name="connsiteX46" fmla="*/ 217202 w 346087"/>
                  <a:gd name="connsiteY46" fmla="*/ 180428 h 182699"/>
                  <a:gd name="connsiteX47" fmla="*/ 220826 w 346087"/>
                  <a:gd name="connsiteY47" fmla="*/ 182700 h 182699"/>
                  <a:gd name="connsiteX48" fmla="*/ 224179 w 346087"/>
                  <a:gd name="connsiteY48" fmla="*/ 179779 h 182699"/>
                  <a:gd name="connsiteX49" fmla="*/ 246138 w 346087"/>
                  <a:gd name="connsiteY49" fmla="*/ 156144 h 182699"/>
                  <a:gd name="connsiteX50" fmla="*/ 248896 w 346087"/>
                  <a:gd name="connsiteY50" fmla="*/ 149924 h 182699"/>
                  <a:gd name="connsiteX51" fmla="*/ 260632 w 346087"/>
                  <a:gd name="connsiteY51" fmla="*/ 130994 h 182699"/>
                  <a:gd name="connsiteX52" fmla="*/ 267447 w 346087"/>
                  <a:gd name="connsiteY52" fmla="*/ 128236 h 182699"/>
                  <a:gd name="connsiteX53" fmla="*/ 292867 w 346087"/>
                  <a:gd name="connsiteY53" fmla="*/ 139864 h 182699"/>
                  <a:gd name="connsiteX54" fmla="*/ 310607 w 346087"/>
                  <a:gd name="connsiteY54" fmla="*/ 149329 h 182699"/>
                  <a:gd name="connsiteX55" fmla="*/ 311040 w 346087"/>
                  <a:gd name="connsiteY55" fmla="*/ 149275 h 182699"/>
                  <a:gd name="connsiteX56" fmla="*/ 313041 w 346087"/>
                  <a:gd name="connsiteY56" fmla="*/ 139107 h 182699"/>
                  <a:gd name="connsiteX57" fmla="*/ 316827 w 346087"/>
                  <a:gd name="connsiteY57" fmla="*/ 120015 h 182699"/>
                  <a:gd name="connsiteX58" fmla="*/ 332079 w 346087"/>
                  <a:gd name="connsiteY58" fmla="*/ 112443 h 182699"/>
                  <a:gd name="connsiteX59" fmla="*/ 336352 w 346087"/>
                  <a:gd name="connsiteY59" fmla="*/ 112551 h 182699"/>
                  <a:gd name="connsiteX60" fmla="*/ 339759 w 346087"/>
                  <a:gd name="connsiteY60" fmla="*/ 112659 h 182699"/>
                  <a:gd name="connsiteX61" fmla="*/ 342680 w 346087"/>
                  <a:gd name="connsiteY61" fmla="*/ 112064 h 182699"/>
                  <a:gd name="connsiteX62" fmla="*/ 342950 w 346087"/>
                  <a:gd name="connsiteY62" fmla="*/ 110279 h 182699"/>
                  <a:gd name="connsiteX63" fmla="*/ 346087 w 346087"/>
                  <a:gd name="connsiteY63" fmla="*/ 82155 h 182699"/>
                  <a:gd name="connsiteX64" fmla="*/ 343870 w 346087"/>
                  <a:gd name="connsiteY64" fmla="*/ 81506 h 182699"/>
                  <a:gd name="connsiteX65" fmla="*/ 342085 w 346087"/>
                  <a:gd name="connsiteY65" fmla="*/ 81993 h 182699"/>
                  <a:gd name="connsiteX66" fmla="*/ 337541 w 346087"/>
                  <a:gd name="connsiteY66" fmla="*/ 86266 h 182699"/>
                  <a:gd name="connsiteX67" fmla="*/ 325426 w 346087"/>
                  <a:gd name="connsiteY67" fmla="*/ 92972 h 182699"/>
                  <a:gd name="connsiteX68" fmla="*/ 318558 w 346087"/>
                  <a:gd name="connsiteY68" fmla="*/ 92269 h 182699"/>
                  <a:gd name="connsiteX69" fmla="*/ 296274 w 346087"/>
                  <a:gd name="connsiteY69" fmla="*/ 81344 h 182699"/>
                  <a:gd name="connsiteX70" fmla="*/ 289784 w 346087"/>
                  <a:gd name="connsiteY70" fmla="*/ 76909 h 182699"/>
                  <a:gd name="connsiteX71" fmla="*/ 277561 w 346087"/>
                  <a:gd name="connsiteY71" fmla="*/ 65605 h 182699"/>
                  <a:gd name="connsiteX72" fmla="*/ 274478 w 346087"/>
                  <a:gd name="connsiteY72" fmla="*/ 49542 h 182699"/>
                  <a:gd name="connsiteX73" fmla="*/ 277237 w 346087"/>
                  <a:gd name="connsiteY73" fmla="*/ 24717 h 182699"/>
                  <a:gd name="connsiteX74" fmla="*/ 265662 w 346087"/>
                  <a:gd name="connsiteY74" fmla="*/ 20444 h 182699"/>
                  <a:gd name="connsiteX75" fmla="*/ 250627 w 346087"/>
                  <a:gd name="connsiteY75" fmla="*/ 15090 h 182699"/>
                  <a:gd name="connsiteX76" fmla="*/ 239323 w 346087"/>
                  <a:gd name="connsiteY76" fmla="*/ 13792 h 182699"/>
                  <a:gd name="connsiteX77" fmla="*/ 224882 w 346087"/>
                  <a:gd name="connsiteY77" fmla="*/ 12061 h 182699"/>
                  <a:gd name="connsiteX78" fmla="*/ 210604 w 346087"/>
                  <a:gd name="connsiteY78" fmla="*/ 4056 h 182699"/>
                  <a:gd name="connsiteX79" fmla="*/ 202383 w 346087"/>
                  <a:gd name="connsiteY79" fmla="*/ 0 h 18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46087" h="182699">
                    <a:moveTo>
                      <a:pt x="202383" y="0"/>
                    </a:moveTo>
                    <a:cubicBezTo>
                      <a:pt x="202004" y="0"/>
                      <a:pt x="201680" y="54"/>
                      <a:pt x="201247" y="54"/>
                    </a:cubicBezTo>
                    <a:cubicBezTo>
                      <a:pt x="195081" y="757"/>
                      <a:pt x="191944" y="2975"/>
                      <a:pt x="187509" y="6220"/>
                    </a:cubicBezTo>
                    <a:cubicBezTo>
                      <a:pt x="184426" y="8437"/>
                      <a:pt x="180749" y="11087"/>
                      <a:pt x="175124" y="14170"/>
                    </a:cubicBezTo>
                    <a:cubicBezTo>
                      <a:pt x="160899" y="21850"/>
                      <a:pt x="146837" y="22121"/>
                      <a:pt x="133532" y="22121"/>
                    </a:cubicBezTo>
                    <a:cubicBezTo>
                      <a:pt x="133100" y="22121"/>
                      <a:pt x="132667" y="22121"/>
                      <a:pt x="132234" y="22121"/>
                    </a:cubicBezTo>
                    <a:lnTo>
                      <a:pt x="130612" y="22121"/>
                    </a:lnTo>
                    <a:lnTo>
                      <a:pt x="130612" y="22175"/>
                    </a:lnTo>
                    <a:cubicBezTo>
                      <a:pt x="124500" y="22175"/>
                      <a:pt x="120498" y="24825"/>
                      <a:pt x="116333" y="27529"/>
                    </a:cubicBezTo>
                    <a:cubicBezTo>
                      <a:pt x="112223" y="30288"/>
                      <a:pt x="108004" y="33046"/>
                      <a:pt x="101730" y="34398"/>
                    </a:cubicBezTo>
                    <a:cubicBezTo>
                      <a:pt x="99513" y="34885"/>
                      <a:pt x="97511" y="35101"/>
                      <a:pt x="95673" y="35101"/>
                    </a:cubicBezTo>
                    <a:cubicBezTo>
                      <a:pt x="92590" y="35101"/>
                      <a:pt x="89994" y="34560"/>
                      <a:pt x="87668" y="34074"/>
                    </a:cubicBezTo>
                    <a:cubicBezTo>
                      <a:pt x="86424" y="33857"/>
                      <a:pt x="85288" y="33587"/>
                      <a:pt x="84152" y="33587"/>
                    </a:cubicBezTo>
                    <a:cubicBezTo>
                      <a:pt x="82422" y="33587"/>
                      <a:pt x="80745" y="34182"/>
                      <a:pt x="78798" y="36075"/>
                    </a:cubicBezTo>
                    <a:cubicBezTo>
                      <a:pt x="75607" y="39266"/>
                      <a:pt x="73876" y="42781"/>
                      <a:pt x="72037" y="46567"/>
                    </a:cubicBezTo>
                    <a:cubicBezTo>
                      <a:pt x="69225" y="52300"/>
                      <a:pt x="66142" y="58682"/>
                      <a:pt x="58083" y="66254"/>
                    </a:cubicBezTo>
                    <a:cubicBezTo>
                      <a:pt x="52459" y="71500"/>
                      <a:pt x="47266" y="74962"/>
                      <a:pt x="42831" y="77882"/>
                    </a:cubicBezTo>
                    <a:cubicBezTo>
                      <a:pt x="37315" y="81560"/>
                      <a:pt x="33096" y="84373"/>
                      <a:pt x="31419" y="88916"/>
                    </a:cubicBezTo>
                    <a:cubicBezTo>
                      <a:pt x="29256" y="94649"/>
                      <a:pt x="24118" y="100328"/>
                      <a:pt x="18926" y="106007"/>
                    </a:cubicBezTo>
                    <a:cubicBezTo>
                      <a:pt x="13788" y="111632"/>
                      <a:pt x="8650" y="117311"/>
                      <a:pt x="7892" y="121367"/>
                    </a:cubicBezTo>
                    <a:cubicBezTo>
                      <a:pt x="7189" y="125207"/>
                      <a:pt x="5567" y="129318"/>
                      <a:pt x="3890" y="133428"/>
                    </a:cubicBezTo>
                    <a:cubicBezTo>
                      <a:pt x="1402" y="139648"/>
                      <a:pt x="-1194" y="146030"/>
                      <a:pt x="591" y="147111"/>
                    </a:cubicBezTo>
                    <a:cubicBezTo>
                      <a:pt x="1240" y="147490"/>
                      <a:pt x="1997" y="147652"/>
                      <a:pt x="2754" y="147652"/>
                    </a:cubicBezTo>
                    <a:cubicBezTo>
                      <a:pt x="6108" y="147652"/>
                      <a:pt x="10597" y="144353"/>
                      <a:pt x="15897" y="140405"/>
                    </a:cubicBezTo>
                    <a:cubicBezTo>
                      <a:pt x="18547" y="138458"/>
                      <a:pt x="21305" y="136403"/>
                      <a:pt x="24280" y="134456"/>
                    </a:cubicBezTo>
                    <a:cubicBezTo>
                      <a:pt x="30554" y="130399"/>
                      <a:pt x="37531" y="128723"/>
                      <a:pt x="43697" y="128723"/>
                    </a:cubicBezTo>
                    <a:cubicBezTo>
                      <a:pt x="43913" y="128723"/>
                      <a:pt x="44184" y="128723"/>
                      <a:pt x="44400" y="128723"/>
                    </a:cubicBezTo>
                    <a:cubicBezTo>
                      <a:pt x="52242" y="128939"/>
                      <a:pt x="58949" y="131968"/>
                      <a:pt x="61923" y="136835"/>
                    </a:cubicBezTo>
                    <a:cubicBezTo>
                      <a:pt x="64411" y="140838"/>
                      <a:pt x="64898" y="145597"/>
                      <a:pt x="65493" y="150681"/>
                    </a:cubicBezTo>
                    <a:cubicBezTo>
                      <a:pt x="65980" y="155008"/>
                      <a:pt x="66467" y="159659"/>
                      <a:pt x="68414" y="162905"/>
                    </a:cubicBezTo>
                    <a:cubicBezTo>
                      <a:pt x="71172" y="167556"/>
                      <a:pt x="72903" y="172261"/>
                      <a:pt x="73606" y="177291"/>
                    </a:cubicBezTo>
                    <a:lnTo>
                      <a:pt x="73822" y="178697"/>
                    </a:lnTo>
                    <a:cubicBezTo>
                      <a:pt x="74093" y="178697"/>
                      <a:pt x="74417" y="178697"/>
                      <a:pt x="74688" y="178697"/>
                    </a:cubicBezTo>
                    <a:cubicBezTo>
                      <a:pt x="78744" y="178697"/>
                      <a:pt x="84693" y="178373"/>
                      <a:pt x="88533" y="176642"/>
                    </a:cubicBezTo>
                    <a:cubicBezTo>
                      <a:pt x="92860" y="174695"/>
                      <a:pt x="97241" y="173722"/>
                      <a:pt x="102974" y="173397"/>
                    </a:cubicBezTo>
                    <a:cubicBezTo>
                      <a:pt x="104543" y="173289"/>
                      <a:pt x="106219" y="173289"/>
                      <a:pt x="108058" y="173289"/>
                    </a:cubicBezTo>
                    <a:cubicBezTo>
                      <a:pt x="112385" y="173289"/>
                      <a:pt x="117469" y="173505"/>
                      <a:pt x="123743" y="173884"/>
                    </a:cubicBezTo>
                    <a:cubicBezTo>
                      <a:pt x="126934" y="174046"/>
                      <a:pt x="129692" y="174154"/>
                      <a:pt x="132018" y="174154"/>
                    </a:cubicBezTo>
                    <a:cubicBezTo>
                      <a:pt x="135642" y="174154"/>
                      <a:pt x="138400" y="173884"/>
                      <a:pt x="140671" y="173181"/>
                    </a:cubicBezTo>
                    <a:cubicBezTo>
                      <a:pt x="144079" y="172153"/>
                      <a:pt x="146783" y="169881"/>
                      <a:pt x="150461" y="165555"/>
                    </a:cubicBezTo>
                    <a:cubicBezTo>
                      <a:pt x="153273" y="162309"/>
                      <a:pt x="155491" y="158253"/>
                      <a:pt x="157654" y="154305"/>
                    </a:cubicBezTo>
                    <a:cubicBezTo>
                      <a:pt x="162306" y="145759"/>
                      <a:pt x="166632" y="137809"/>
                      <a:pt x="176097" y="135862"/>
                    </a:cubicBezTo>
                    <a:cubicBezTo>
                      <a:pt x="177720" y="135483"/>
                      <a:pt x="179180" y="135321"/>
                      <a:pt x="180532" y="135321"/>
                    </a:cubicBezTo>
                    <a:cubicBezTo>
                      <a:pt x="189402" y="135321"/>
                      <a:pt x="192161" y="142406"/>
                      <a:pt x="195406" y="150735"/>
                    </a:cubicBezTo>
                    <a:cubicBezTo>
                      <a:pt x="196379" y="153223"/>
                      <a:pt x="197407" y="155927"/>
                      <a:pt x="198651" y="158145"/>
                    </a:cubicBezTo>
                    <a:cubicBezTo>
                      <a:pt x="200382" y="161390"/>
                      <a:pt x="203573" y="165987"/>
                      <a:pt x="207250" y="170476"/>
                    </a:cubicBezTo>
                    <a:cubicBezTo>
                      <a:pt x="210495" y="174371"/>
                      <a:pt x="214011" y="178048"/>
                      <a:pt x="217202" y="180428"/>
                    </a:cubicBezTo>
                    <a:cubicBezTo>
                      <a:pt x="219041" y="181834"/>
                      <a:pt x="220447" y="182700"/>
                      <a:pt x="220826" y="182700"/>
                    </a:cubicBezTo>
                    <a:cubicBezTo>
                      <a:pt x="221475" y="182159"/>
                      <a:pt x="222719" y="181023"/>
                      <a:pt x="224179" y="179779"/>
                    </a:cubicBezTo>
                    <a:cubicBezTo>
                      <a:pt x="231372" y="173613"/>
                      <a:pt x="242460" y="163932"/>
                      <a:pt x="246138" y="156144"/>
                    </a:cubicBezTo>
                    <a:cubicBezTo>
                      <a:pt x="247165" y="153980"/>
                      <a:pt x="248085" y="151871"/>
                      <a:pt x="248896" y="149924"/>
                    </a:cubicBezTo>
                    <a:cubicBezTo>
                      <a:pt x="252033" y="142731"/>
                      <a:pt x="254250" y="137593"/>
                      <a:pt x="260632" y="130994"/>
                    </a:cubicBezTo>
                    <a:cubicBezTo>
                      <a:pt x="262525" y="129047"/>
                      <a:pt x="264797" y="128236"/>
                      <a:pt x="267447" y="128236"/>
                    </a:cubicBezTo>
                    <a:cubicBezTo>
                      <a:pt x="274478" y="128236"/>
                      <a:pt x="283781" y="134077"/>
                      <a:pt x="292867" y="139864"/>
                    </a:cubicBezTo>
                    <a:cubicBezTo>
                      <a:pt x="300493" y="144678"/>
                      <a:pt x="307849" y="149329"/>
                      <a:pt x="310607" y="149329"/>
                    </a:cubicBezTo>
                    <a:cubicBezTo>
                      <a:pt x="310769" y="149329"/>
                      <a:pt x="310878" y="149329"/>
                      <a:pt x="311040" y="149275"/>
                    </a:cubicBezTo>
                    <a:cubicBezTo>
                      <a:pt x="312662" y="148896"/>
                      <a:pt x="312825" y="144299"/>
                      <a:pt x="313041" y="139107"/>
                    </a:cubicBezTo>
                    <a:cubicBezTo>
                      <a:pt x="313257" y="132779"/>
                      <a:pt x="313528" y="125856"/>
                      <a:pt x="316827" y="120015"/>
                    </a:cubicBezTo>
                    <a:cubicBezTo>
                      <a:pt x="320559" y="113525"/>
                      <a:pt x="326292" y="112443"/>
                      <a:pt x="332079" y="112443"/>
                    </a:cubicBezTo>
                    <a:cubicBezTo>
                      <a:pt x="333485" y="112443"/>
                      <a:pt x="334891" y="112497"/>
                      <a:pt x="336352" y="112551"/>
                    </a:cubicBezTo>
                    <a:cubicBezTo>
                      <a:pt x="337596" y="112605"/>
                      <a:pt x="338731" y="112659"/>
                      <a:pt x="339759" y="112659"/>
                    </a:cubicBezTo>
                    <a:cubicBezTo>
                      <a:pt x="341381" y="112659"/>
                      <a:pt x="342571" y="112551"/>
                      <a:pt x="342680" y="112064"/>
                    </a:cubicBezTo>
                    <a:lnTo>
                      <a:pt x="342950" y="110279"/>
                    </a:lnTo>
                    <a:cubicBezTo>
                      <a:pt x="344573" y="101301"/>
                      <a:pt x="345925" y="94000"/>
                      <a:pt x="346087" y="82155"/>
                    </a:cubicBezTo>
                    <a:cubicBezTo>
                      <a:pt x="345330" y="81723"/>
                      <a:pt x="344573" y="81506"/>
                      <a:pt x="343870" y="81506"/>
                    </a:cubicBezTo>
                    <a:cubicBezTo>
                      <a:pt x="343275" y="81506"/>
                      <a:pt x="342680" y="81614"/>
                      <a:pt x="342085" y="81993"/>
                    </a:cubicBezTo>
                    <a:cubicBezTo>
                      <a:pt x="339813" y="83291"/>
                      <a:pt x="338623" y="84913"/>
                      <a:pt x="337541" y="86266"/>
                    </a:cubicBezTo>
                    <a:cubicBezTo>
                      <a:pt x="334729" y="89997"/>
                      <a:pt x="332457" y="92972"/>
                      <a:pt x="325426" y="92972"/>
                    </a:cubicBezTo>
                    <a:cubicBezTo>
                      <a:pt x="323533" y="92972"/>
                      <a:pt x="321262" y="92756"/>
                      <a:pt x="318558" y="92269"/>
                    </a:cubicBezTo>
                    <a:cubicBezTo>
                      <a:pt x="307524" y="90322"/>
                      <a:pt x="301521" y="85509"/>
                      <a:pt x="296274" y="81344"/>
                    </a:cubicBezTo>
                    <a:cubicBezTo>
                      <a:pt x="293949" y="79505"/>
                      <a:pt x="291840" y="77828"/>
                      <a:pt x="289784" y="76909"/>
                    </a:cubicBezTo>
                    <a:cubicBezTo>
                      <a:pt x="284808" y="74746"/>
                      <a:pt x="280373" y="70581"/>
                      <a:pt x="277561" y="65605"/>
                    </a:cubicBezTo>
                    <a:cubicBezTo>
                      <a:pt x="274749" y="60738"/>
                      <a:pt x="273451" y="55005"/>
                      <a:pt x="274478" y="49542"/>
                    </a:cubicBezTo>
                    <a:cubicBezTo>
                      <a:pt x="275560" y="43863"/>
                      <a:pt x="276642" y="31586"/>
                      <a:pt x="277237" y="24717"/>
                    </a:cubicBezTo>
                    <a:cubicBezTo>
                      <a:pt x="273721" y="23906"/>
                      <a:pt x="269827" y="22229"/>
                      <a:pt x="265662" y="20444"/>
                    </a:cubicBezTo>
                    <a:cubicBezTo>
                      <a:pt x="260795" y="18281"/>
                      <a:pt x="255440" y="16009"/>
                      <a:pt x="250627" y="15090"/>
                    </a:cubicBezTo>
                    <a:cubicBezTo>
                      <a:pt x="245651" y="14170"/>
                      <a:pt x="242514" y="14008"/>
                      <a:pt x="239323" y="13792"/>
                    </a:cubicBezTo>
                    <a:cubicBezTo>
                      <a:pt x="235483" y="13575"/>
                      <a:pt x="231589" y="13305"/>
                      <a:pt x="224882" y="12061"/>
                    </a:cubicBezTo>
                    <a:cubicBezTo>
                      <a:pt x="217851" y="10709"/>
                      <a:pt x="214065" y="7247"/>
                      <a:pt x="210604" y="4056"/>
                    </a:cubicBezTo>
                    <a:cubicBezTo>
                      <a:pt x="208062" y="2001"/>
                      <a:pt x="205898" y="0"/>
                      <a:pt x="202383" y="0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C488BB-9B50-6B91-56E0-3B61A8754793}"/>
                  </a:ext>
                </a:extLst>
              </p:cNvPr>
              <p:cNvSpPr/>
              <p:nvPr/>
            </p:nvSpPr>
            <p:spPr>
              <a:xfrm>
                <a:off x="4217553" y="3449119"/>
                <a:ext cx="447676" cy="177183"/>
              </a:xfrm>
              <a:custGeom>
                <a:avLst/>
                <a:gdLst>
                  <a:gd name="connsiteX0" fmla="*/ 144042 w 447676"/>
                  <a:gd name="connsiteY0" fmla="*/ 0 h 177183"/>
                  <a:gd name="connsiteX1" fmla="*/ 126411 w 447676"/>
                  <a:gd name="connsiteY1" fmla="*/ 8708 h 177183"/>
                  <a:gd name="connsiteX2" fmla="*/ 112240 w 447676"/>
                  <a:gd name="connsiteY2" fmla="*/ 19525 h 177183"/>
                  <a:gd name="connsiteX3" fmla="*/ 103316 w 447676"/>
                  <a:gd name="connsiteY3" fmla="*/ 32019 h 177183"/>
                  <a:gd name="connsiteX4" fmla="*/ 65457 w 447676"/>
                  <a:gd name="connsiteY4" fmla="*/ 64145 h 177183"/>
                  <a:gd name="connsiteX5" fmla="*/ 61454 w 447676"/>
                  <a:gd name="connsiteY5" fmla="*/ 66363 h 177183"/>
                  <a:gd name="connsiteX6" fmla="*/ 37981 w 447676"/>
                  <a:gd name="connsiteY6" fmla="*/ 73935 h 177183"/>
                  <a:gd name="connsiteX7" fmla="*/ 35926 w 447676"/>
                  <a:gd name="connsiteY7" fmla="*/ 73881 h 177183"/>
                  <a:gd name="connsiteX8" fmla="*/ 34033 w 447676"/>
                  <a:gd name="connsiteY8" fmla="*/ 73881 h 177183"/>
                  <a:gd name="connsiteX9" fmla="*/ 26461 w 447676"/>
                  <a:gd name="connsiteY9" fmla="*/ 74313 h 177183"/>
                  <a:gd name="connsiteX10" fmla="*/ 11966 w 447676"/>
                  <a:gd name="connsiteY10" fmla="*/ 82859 h 177183"/>
                  <a:gd name="connsiteX11" fmla="*/ 8613 w 447676"/>
                  <a:gd name="connsiteY11" fmla="*/ 87456 h 177183"/>
                  <a:gd name="connsiteX12" fmla="*/ 2934 w 447676"/>
                  <a:gd name="connsiteY12" fmla="*/ 97083 h 177183"/>
                  <a:gd name="connsiteX13" fmla="*/ 122 w 447676"/>
                  <a:gd name="connsiteY13" fmla="*/ 109847 h 177183"/>
                  <a:gd name="connsiteX14" fmla="*/ 9803 w 447676"/>
                  <a:gd name="connsiteY14" fmla="*/ 131643 h 177183"/>
                  <a:gd name="connsiteX15" fmla="*/ 13373 w 447676"/>
                  <a:gd name="connsiteY15" fmla="*/ 136673 h 177183"/>
                  <a:gd name="connsiteX16" fmla="*/ 22729 w 447676"/>
                  <a:gd name="connsiteY16" fmla="*/ 147058 h 177183"/>
                  <a:gd name="connsiteX17" fmla="*/ 40415 w 447676"/>
                  <a:gd name="connsiteY17" fmla="*/ 158848 h 177183"/>
                  <a:gd name="connsiteX18" fmla="*/ 54802 w 447676"/>
                  <a:gd name="connsiteY18" fmla="*/ 169449 h 177183"/>
                  <a:gd name="connsiteX19" fmla="*/ 67187 w 447676"/>
                  <a:gd name="connsiteY19" fmla="*/ 175939 h 177183"/>
                  <a:gd name="connsiteX20" fmla="*/ 81682 w 447676"/>
                  <a:gd name="connsiteY20" fmla="*/ 177183 h 177183"/>
                  <a:gd name="connsiteX21" fmla="*/ 93148 w 447676"/>
                  <a:gd name="connsiteY21" fmla="*/ 176804 h 177183"/>
                  <a:gd name="connsiteX22" fmla="*/ 127655 w 447676"/>
                  <a:gd name="connsiteY22" fmla="*/ 173235 h 177183"/>
                  <a:gd name="connsiteX23" fmla="*/ 140797 w 447676"/>
                  <a:gd name="connsiteY23" fmla="*/ 166474 h 177183"/>
                  <a:gd name="connsiteX24" fmla="*/ 143447 w 447676"/>
                  <a:gd name="connsiteY24" fmla="*/ 156793 h 177183"/>
                  <a:gd name="connsiteX25" fmla="*/ 170057 w 447676"/>
                  <a:gd name="connsiteY25" fmla="*/ 138783 h 177183"/>
                  <a:gd name="connsiteX26" fmla="*/ 175736 w 447676"/>
                  <a:gd name="connsiteY26" fmla="*/ 136295 h 177183"/>
                  <a:gd name="connsiteX27" fmla="*/ 192557 w 447676"/>
                  <a:gd name="connsiteY27" fmla="*/ 130345 h 177183"/>
                  <a:gd name="connsiteX28" fmla="*/ 211432 w 447676"/>
                  <a:gd name="connsiteY28" fmla="*/ 128128 h 177183"/>
                  <a:gd name="connsiteX29" fmla="*/ 213325 w 447676"/>
                  <a:gd name="connsiteY29" fmla="*/ 128182 h 177183"/>
                  <a:gd name="connsiteX30" fmla="*/ 228686 w 447676"/>
                  <a:gd name="connsiteY30" fmla="*/ 130508 h 177183"/>
                  <a:gd name="connsiteX31" fmla="*/ 241558 w 447676"/>
                  <a:gd name="connsiteY31" fmla="*/ 132509 h 177183"/>
                  <a:gd name="connsiteX32" fmla="*/ 251023 w 447676"/>
                  <a:gd name="connsiteY32" fmla="*/ 130183 h 177183"/>
                  <a:gd name="connsiteX33" fmla="*/ 271575 w 447676"/>
                  <a:gd name="connsiteY33" fmla="*/ 112227 h 177183"/>
                  <a:gd name="connsiteX34" fmla="*/ 291424 w 447676"/>
                  <a:gd name="connsiteY34" fmla="*/ 95785 h 177183"/>
                  <a:gd name="connsiteX35" fmla="*/ 308948 w 447676"/>
                  <a:gd name="connsiteY35" fmla="*/ 92702 h 177183"/>
                  <a:gd name="connsiteX36" fmla="*/ 334909 w 447676"/>
                  <a:gd name="connsiteY36" fmla="*/ 92161 h 177183"/>
                  <a:gd name="connsiteX37" fmla="*/ 358166 w 447676"/>
                  <a:gd name="connsiteY37" fmla="*/ 93459 h 177183"/>
                  <a:gd name="connsiteX38" fmla="*/ 374012 w 447676"/>
                  <a:gd name="connsiteY38" fmla="*/ 102113 h 177183"/>
                  <a:gd name="connsiteX39" fmla="*/ 385100 w 447676"/>
                  <a:gd name="connsiteY39" fmla="*/ 110118 h 177183"/>
                  <a:gd name="connsiteX40" fmla="*/ 398459 w 447676"/>
                  <a:gd name="connsiteY40" fmla="*/ 112497 h 177183"/>
                  <a:gd name="connsiteX41" fmla="*/ 399703 w 447676"/>
                  <a:gd name="connsiteY41" fmla="*/ 112552 h 177183"/>
                  <a:gd name="connsiteX42" fmla="*/ 414522 w 447676"/>
                  <a:gd name="connsiteY42" fmla="*/ 107954 h 177183"/>
                  <a:gd name="connsiteX43" fmla="*/ 415928 w 447676"/>
                  <a:gd name="connsiteY43" fmla="*/ 107089 h 177183"/>
                  <a:gd name="connsiteX44" fmla="*/ 415712 w 447676"/>
                  <a:gd name="connsiteY44" fmla="*/ 100815 h 177183"/>
                  <a:gd name="connsiteX45" fmla="*/ 419444 w 447676"/>
                  <a:gd name="connsiteY45" fmla="*/ 86645 h 177183"/>
                  <a:gd name="connsiteX46" fmla="*/ 426962 w 447676"/>
                  <a:gd name="connsiteY46" fmla="*/ 73069 h 177183"/>
                  <a:gd name="connsiteX47" fmla="*/ 430423 w 447676"/>
                  <a:gd name="connsiteY47" fmla="*/ 67444 h 177183"/>
                  <a:gd name="connsiteX48" fmla="*/ 447622 w 447676"/>
                  <a:gd name="connsiteY48" fmla="*/ 47757 h 177183"/>
                  <a:gd name="connsiteX49" fmla="*/ 447676 w 447676"/>
                  <a:gd name="connsiteY49" fmla="*/ 47757 h 177183"/>
                  <a:gd name="connsiteX50" fmla="*/ 447676 w 447676"/>
                  <a:gd name="connsiteY50" fmla="*/ 47703 h 177183"/>
                  <a:gd name="connsiteX51" fmla="*/ 423068 w 447676"/>
                  <a:gd name="connsiteY51" fmla="*/ 37698 h 177183"/>
                  <a:gd name="connsiteX52" fmla="*/ 400514 w 447676"/>
                  <a:gd name="connsiteY52" fmla="*/ 24717 h 177183"/>
                  <a:gd name="connsiteX53" fmla="*/ 377528 w 447676"/>
                  <a:gd name="connsiteY53" fmla="*/ 14279 h 177183"/>
                  <a:gd name="connsiteX54" fmla="*/ 368117 w 447676"/>
                  <a:gd name="connsiteY54" fmla="*/ 13630 h 177183"/>
                  <a:gd name="connsiteX55" fmla="*/ 348647 w 447676"/>
                  <a:gd name="connsiteY55" fmla="*/ 17794 h 177183"/>
                  <a:gd name="connsiteX56" fmla="*/ 339290 w 447676"/>
                  <a:gd name="connsiteY56" fmla="*/ 21093 h 177183"/>
                  <a:gd name="connsiteX57" fmla="*/ 315817 w 447676"/>
                  <a:gd name="connsiteY57" fmla="*/ 24338 h 177183"/>
                  <a:gd name="connsiteX58" fmla="*/ 291262 w 447676"/>
                  <a:gd name="connsiteY58" fmla="*/ 21147 h 177183"/>
                  <a:gd name="connsiteX59" fmla="*/ 280067 w 447676"/>
                  <a:gd name="connsiteY59" fmla="*/ 19579 h 177183"/>
                  <a:gd name="connsiteX60" fmla="*/ 273306 w 447676"/>
                  <a:gd name="connsiteY60" fmla="*/ 20174 h 177183"/>
                  <a:gd name="connsiteX61" fmla="*/ 253186 w 447676"/>
                  <a:gd name="connsiteY61" fmla="*/ 26610 h 177183"/>
                  <a:gd name="connsiteX62" fmla="*/ 244262 w 447676"/>
                  <a:gd name="connsiteY62" fmla="*/ 28341 h 177183"/>
                  <a:gd name="connsiteX63" fmla="*/ 226252 w 447676"/>
                  <a:gd name="connsiteY63" fmla="*/ 21580 h 177183"/>
                  <a:gd name="connsiteX64" fmla="*/ 210351 w 447676"/>
                  <a:gd name="connsiteY64" fmla="*/ 4922 h 177183"/>
                  <a:gd name="connsiteX65" fmla="*/ 201427 w 447676"/>
                  <a:gd name="connsiteY65" fmla="*/ 487 h 177183"/>
                  <a:gd name="connsiteX66" fmla="*/ 201373 w 447676"/>
                  <a:gd name="connsiteY66" fmla="*/ 487 h 177183"/>
                  <a:gd name="connsiteX67" fmla="*/ 201264 w 447676"/>
                  <a:gd name="connsiteY67" fmla="*/ 487 h 177183"/>
                  <a:gd name="connsiteX68" fmla="*/ 185742 w 447676"/>
                  <a:gd name="connsiteY68" fmla="*/ 5301 h 177183"/>
                  <a:gd name="connsiteX69" fmla="*/ 165676 w 447676"/>
                  <a:gd name="connsiteY69" fmla="*/ 10817 h 177183"/>
                  <a:gd name="connsiteX70" fmla="*/ 159835 w 447676"/>
                  <a:gd name="connsiteY70" fmla="*/ 10222 h 177183"/>
                  <a:gd name="connsiteX71" fmla="*/ 144042 w 447676"/>
                  <a:gd name="connsiteY71" fmla="*/ 0 h 177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47676" h="177183">
                    <a:moveTo>
                      <a:pt x="144042" y="0"/>
                    </a:moveTo>
                    <a:cubicBezTo>
                      <a:pt x="139607" y="2326"/>
                      <a:pt x="129223" y="7842"/>
                      <a:pt x="126411" y="8708"/>
                    </a:cubicBezTo>
                    <a:cubicBezTo>
                      <a:pt x="124842" y="9195"/>
                      <a:pt x="118406" y="13359"/>
                      <a:pt x="112240" y="19525"/>
                    </a:cubicBezTo>
                    <a:cubicBezTo>
                      <a:pt x="108508" y="23257"/>
                      <a:pt x="105101" y="27529"/>
                      <a:pt x="103316" y="32019"/>
                    </a:cubicBezTo>
                    <a:cubicBezTo>
                      <a:pt x="97583" y="46405"/>
                      <a:pt x="82656" y="54680"/>
                      <a:pt x="65457" y="64145"/>
                    </a:cubicBezTo>
                    <a:lnTo>
                      <a:pt x="61454" y="66363"/>
                    </a:lnTo>
                    <a:cubicBezTo>
                      <a:pt x="49015" y="73286"/>
                      <a:pt x="44039" y="73935"/>
                      <a:pt x="37981" y="73935"/>
                    </a:cubicBezTo>
                    <a:cubicBezTo>
                      <a:pt x="37278" y="73935"/>
                      <a:pt x="36629" y="73935"/>
                      <a:pt x="35926" y="73881"/>
                    </a:cubicBezTo>
                    <a:cubicBezTo>
                      <a:pt x="35277" y="73881"/>
                      <a:pt x="34682" y="73881"/>
                      <a:pt x="34033" y="73881"/>
                    </a:cubicBezTo>
                    <a:cubicBezTo>
                      <a:pt x="31978" y="73881"/>
                      <a:pt x="29544" y="73935"/>
                      <a:pt x="26461" y="74313"/>
                    </a:cubicBezTo>
                    <a:cubicBezTo>
                      <a:pt x="17158" y="75341"/>
                      <a:pt x="14995" y="78478"/>
                      <a:pt x="11966" y="82859"/>
                    </a:cubicBezTo>
                    <a:cubicBezTo>
                      <a:pt x="10993" y="84265"/>
                      <a:pt x="9965" y="85779"/>
                      <a:pt x="8613" y="87456"/>
                    </a:cubicBezTo>
                    <a:cubicBezTo>
                      <a:pt x="5909" y="90863"/>
                      <a:pt x="4178" y="93784"/>
                      <a:pt x="2934" y="97083"/>
                    </a:cubicBezTo>
                    <a:cubicBezTo>
                      <a:pt x="1690" y="100490"/>
                      <a:pt x="879" y="104547"/>
                      <a:pt x="122" y="109847"/>
                    </a:cubicBezTo>
                    <a:cubicBezTo>
                      <a:pt x="-906" y="116986"/>
                      <a:pt x="4773" y="124721"/>
                      <a:pt x="9803" y="131643"/>
                    </a:cubicBezTo>
                    <a:cubicBezTo>
                      <a:pt x="11047" y="133374"/>
                      <a:pt x="12237" y="134997"/>
                      <a:pt x="13373" y="136673"/>
                    </a:cubicBezTo>
                    <a:cubicBezTo>
                      <a:pt x="16185" y="140784"/>
                      <a:pt x="18835" y="143867"/>
                      <a:pt x="22729" y="147058"/>
                    </a:cubicBezTo>
                    <a:cubicBezTo>
                      <a:pt x="26840" y="150465"/>
                      <a:pt x="32302" y="153981"/>
                      <a:pt x="40415" y="158848"/>
                    </a:cubicBezTo>
                    <a:cubicBezTo>
                      <a:pt x="47879" y="163283"/>
                      <a:pt x="51719" y="166691"/>
                      <a:pt x="54802" y="169449"/>
                    </a:cubicBezTo>
                    <a:cubicBezTo>
                      <a:pt x="58263" y="172532"/>
                      <a:pt x="60481" y="174479"/>
                      <a:pt x="67187" y="175939"/>
                    </a:cubicBezTo>
                    <a:cubicBezTo>
                      <a:pt x="71081" y="176804"/>
                      <a:pt x="76057" y="177183"/>
                      <a:pt x="81682" y="177183"/>
                    </a:cubicBezTo>
                    <a:cubicBezTo>
                      <a:pt x="85252" y="177183"/>
                      <a:pt x="89092" y="177021"/>
                      <a:pt x="93148" y="176804"/>
                    </a:cubicBezTo>
                    <a:cubicBezTo>
                      <a:pt x="103749" y="176155"/>
                      <a:pt x="115756" y="174750"/>
                      <a:pt x="127655" y="173235"/>
                    </a:cubicBezTo>
                    <a:cubicBezTo>
                      <a:pt x="140256" y="171667"/>
                      <a:pt x="140473" y="169395"/>
                      <a:pt x="140797" y="166474"/>
                    </a:cubicBezTo>
                    <a:cubicBezTo>
                      <a:pt x="141068" y="163608"/>
                      <a:pt x="141392" y="160471"/>
                      <a:pt x="143447" y="156793"/>
                    </a:cubicBezTo>
                    <a:cubicBezTo>
                      <a:pt x="148531" y="147923"/>
                      <a:pt x="160376" y="142893"/>
                      <a:pt x="170057" y="138783"/>
                    </a:cubicBezTo>
                    <a:cubicBezTo>
                      <a:pt x="172113" y="137917"/>
                      <a:pt x="174005" y="137052"/>
                      <a:pt x="175736" y="136295"/>
                    </a:cubicBezTo>
                    <a:cubicBezTo>
                      <a:pt x="180658" y="134023"/>
                      <a:pt x="186283" y="131860"/>
                      <a:pt x="192557" y="130345"/>
                    </a:cubicBezTo>
                    <a:cubicBezTo>
                      <a:pt x="198290" y="128939"/>
                      <a:pt x="204618" y="128128"/>
                      <a:pt x="211432" y="128128"/>
                    </a:cubicBezTo>
                    <a:cubicBezTo>
                      <a:pt x="212081" y="128128"/>
                      <a:pt x="212676" y="128182"/>
                      <a:pt x="213325" y="128182"/>
                    </a:cubicBezTo>
                    <a:cubicBezTo>
                      <a:pt x="218788" y="128290"/>
                      <a:pt x="223764" y="129426"/>
                      <a:pt x="228686" y="130508"/>
                    </a:cubicBezTo>
                    <a:cubicBezTo>
                      <a:pt x="233121" y="131481"/>
                      <a:pt x="237447" y="132509"/>
                      <a:pt x="241558" y="132509"/>
                    </a:cubicBezTo>
                    <a:cubicBezTo>
                      <a:pt x="244857" y="132509"/>
                      <a:pt x="247994" y="131860"/>
                      <a:pt x="251023" y="130183"/>
                    </a:cubicBezTo>
                    <a:cubicBezTo>
                      <a:pt x="256918" y="126830"/>
                      <a:pt x="264490" y="119258"/>
                      <a:pt x="271575" y="112227"/>
                    </a:cubicBezTo>
                    <a:cubicBezTo>
                      <a:pt x="279201" y="104655"/>
                      <a:pt x="286178" y="97678"/>
                      <a:pt x="291424" y="95785"/>
                    </a:cubicBezTo>
                    <a:cubicBezTo>
                      <a:pt x="296076" y="94108"/>
                      <a:pt x="301755" y="93189"/>
                      <a:pt x="308948" y="92702"/>
                    </a:cubicBezTo>
                    <a:cubicBezTo>
                      <a:pt x="316033" y="92215"/>
                      <a:pt x="324470" y="92161"/>
                      <a:pt x="334909" y="92161"/>
                    </a:cubicBezTo>
                    <a:cubicBezTo>
                      <a:pt x="345672" y="92161"/>
                      <a:pt x="352487" y="92215"/>
                      <a:pt x="358166" y="93459"/>
                    </a:cubicBezTo>
                    <a:cubicBezTo>
                      <a:pt x="364331" y="94811"/>
                      <a:pt x="368604" y="97300"/>
                      <a:pt x="374012" y="102113"/>
                    </a:cubicBezTo>
                    <a:cubicBezTo>
                      <a:pt x="378285" y="105953"/>
                      <a:pt x="381530" y="108549"/>
                      <a:pt x="385100" y="110118"/>
                    </a:cubicBezTo>
                    <a:cubicBezTo>
                      <a:pt x="388561" y="111686"/>
                      <a:pt x="392564" y="112389"/>
                      <a:pt x="398459" y="112497"/>
                    </a:cubicBezTo>
                    <a:cubicBezTo>
                      <a:pt x="398892" y="112552"/>
                      <a:pt x="399324" y="112552"/>
                      <a:pt x="399703" y="112552"/>
                    </a:cubicBezTo>
                    <a:cubicBezTo>
                      <a:pt x="407491" y="112552"/>
                      <a:pt x="410466" y="110604"/>
                      <a:pt x="414522" y="107954"/>
                    </a:cubicBezTo>
                    <a:lnTo>
                      <a:pt x="415928" y="107089"/>
                    </a:lnTo>
                    <a:cubicBezTo>
                      <a:pt x="415550" y="104871"/>
                      <a:pt x="415442" y="102816"/>
                      <a:pt x="415712" y="100815"/>
                    </a:cubicBezTo>
                    <a:cubicBezTo>
                      <a:pt x="416524" y="95244"/>
                      <a:pt x="417659" y="90971"/>
                      <a:pt x="419444" y="86645"/>
                    </a:cubicBezTo>
                    <a:cubicBezTo>
                      <a:pt x="421229" y="82480"/>
                      <a:pt x="423609" y="78424"/>
                      <a:pt x="426962" y="73069"/>
                    </a:cubicBezTo>
                    <a:cubicBezTo>
                      <a:pt x="428260" y="71068"/>
                      <a:pt x="429342" y="69229"/>
                      <a:pt x="430423" y="67444"/>
                    </a:cubicBezTo>
                    <a:cubicBezTo>
                      <a:pt x="435561" y="58953"/>
                      <a:pt x="439888" y="51706"/>
                      <a:pt x="447622" y="47757"/>
                    </a:cubicBezTo>
                    <a:lnTo>
                      <a:pt x="447676" y="47757"/>
                    </a:lnTo>
                    <a:lnTo>
                      <a:pt x="447676" y="47703"/>
                    </a:lnTo>
                    <a:cubicBezTo>
                      <a:pt x="442701" y="45323"/>
                      <a:pt x="436481" y="42727"/>
                      <a:pt x="423068" y="37698"/>
                    </a:cubicBezTo>
                    <a:cubicBezTo>
                      <a:pt x="412683" y="33803"/>
                      <a:pt x="406301" y="29098"/>
                      <a:pt x="400514" y="24717"/>
                    </a:cubicBezTo>
                    <a:cubicBezTo>
                      <a:pt x="394078" y="19904"/>
                      <a:pt x="388345" y="15631"/>
                      <a:pt x="377528" y="14279"/>
                    </a:cubicBezTo>
                    <a:cubicBezTo>
                      <a:pt x="373958" y="13846"/>
                      <a:pt x="370821" y="13630"/>
                      <a:pt x="368117" y="13630"/>
                    </a:cubicBezTo>
                    <a:cubicBezTo>
                      <a:pt x="359464" y="13630"/>
                      <a:pt x="354380" y="15577"/>
                      <a:pt x="348647" y="17794"/>
                    </a:cubicBezTo>
                    <a:cubicBezTo>
                      <a:pt x="345726" y="18930"/>
                      <a:pt x="342697" y="20120"/>
                      <a:pt x="339290" y="21093"/>
                    </a:cubicBezTo>
                    <a:cubicBezTo>
                      <a:pt x="332096" y="23257"/>
                      <a:pt x="324038" y="24338"/>
                      <a:pt x="315817" y="24338"/>
                    </a:cubicBezTo>
                    <a:cubicBezTo>
                      <a:pt x="307650" y="24338"/>
                      <a:pt x="299267" y="23311"/>
                      <a:pt x="291262" y="21147"/>
                    </a:cubicBezTo>
                    <a:cubicBezTo>
                      <a:pt x="287206" y="20066"/>
                      <a:pt x="283582" y="19579"/>
                      <a:pt x="280067" y="19579"/>
                    </a:cubicBezTo>
                    <a:cubicBezTo>
                      <a:pt x="277741" y="19579"/>
                      <a:pt x="275523" y="19795"/>
                      <a:pt x="273306" y="20174"/>
                    </a:cubicBezTo>
                    <a:cubicBezTo>
                      <a:pt x="267357" y="21202"/>
                      <a:pt x="261083" y="23581"/>
                      <a:pt x="253186" y="26610"/>
                    </a:cubicBezTo>
                    <a:cubicBezTo>
                      <a:pt x="250103" y="27800"/>
                      <a:pt x="247129" y="28341"/>
                      <a:pt x="244262" y="28341"/>
                    </a:cubicBezTo>
                    <a:cubicBezTo>
                      <a:pt x="237610" y="28341"/>
                      <a:pt x="231552" y="25528"/>
                      <a:pt x="226252" y="21580"/>
                    </a:cubicBezTo>
                    <a:cubicBezTo>
                      <a:pt x="219329" y="16442"/>
                      <a:pt x="213920" y="9519"/>
                      <a:pt x="210351" y="4922"/>
                    </a:cubicBezTo>
                    <a:cubicBezTo>
                      <a:pt x="208025" y="1947"/>
                      <a:pt x="204996" y="541"/>
                      <a:pt x="201427" y="487"/>
                    </a:cubicBezTo>
                    <a:lnTo>
                      <a:pt x="201373" y="487"/>
                    </a:lnTo>
                    <a:lnTo>
                      <a:pt x="201264" y="487"/>
                    </a:lnTo>
                    <a:cubicBezTo>
                      <a:pt x="196938" y="487"/>
                      <a:pt x="191746" y="2218"/>
                      <a:pt x="185742" y="5301"/>
                    </a:cubicBezTo>
                    <a:cubicBezTo>
                      <a:pt x="179306" y="8600"/>
                      <a:pt x="172329" y="10817"/>
                      <a:pt x="165676" y="10817"/>
                    </a:cubicBezTo>
                    <a:cubicBezTo>
                      <a:pt x="163675" y="10817"/>
                      <a:pt x="161728" y="10601"/>
                      <a:pt x="159835" y="10222"/>
                    </a:cubicBezTo>
                    <a:cubicBezTo>
                      <a:pt x="153723" y="9087"/>
                      <a:pt x="148369" y="5841"/>
                      <a:pt x="144042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4E4D18B-9368-DCE2-D462-9FFFB71B0812}"/>
                  </a:ext>
                </a:extLst>
              </p:cNvPr>
              <p:cNvSpPr/>
              <p:nvPr/>
            </p:nvSpPr>
            <p:spPr>
              <a:xfrm>
                <a:off x="4165645" y="3551881"/>
                <a:ext cx="510442" cy="278160"/>
              </a:xfrm>
              <a:custGeom>
                <a:avLst/>
                <a:gdLst>
                  <a:gd name="connsiteX0" fmla="*/ 386655 w 510442"/>
                  <a:gd name="connsiteY0" fmla="*/ 0 h 278160"/>
                  <a:gd name="connsiteX1" fmla="*/ 361343 w 510442"/>
                  <a:gd name="connsiteY1" fmla="*/ 541 h 278160"/>
                  <a:gd name="connsiteX2" fmla="*/ 346524 w 510442"/>
                  <a:gd name="connsiteY2" fmla="*/ 3029 h 278160"/>
                  <a:gd name="connsiteX3" fmla="*/ 330460 w 510442"/>
                  <a:gd name="connsiteY3" fmla="*/ 17091 h 278160"/>
                  <a:gd name="connsiteX4" fmla="*/ 307745 w 510442"/>
                  <a:gd name="connsiteY4" fmla="*/ 36724 h 278160"/>
                  <a:gd name="connsiteX5" fmla="*/ 293574 w 510442"/>
                  <a:gd name="connsiteY5" fmla="*/ 40456 h 278160"/>
                  <a:gd name="connsiteX6" fmla="*/ 278322 w 510442"/>
                  <a:gd name="connsiteY6" fmla="*/ 38184 h 278160"/>
                  <a:gd name="connsiteX7" fmla="*/ 264963 w 510442"/>
                  <a:gd name="connsiteY7" fmla="*/ 36021 h 278160"/>
                  <a:gd name="connsiteX8" fmla="*/ 263341 w 510442"/>
                  <a:gd name="connsiteY8" fmla="*/ 36021 h 278160"/>
                  <a:gd name="connsiteX9" fmla="*/ 246737 w 510442"/>
                  <a:gd name="connsiteY9" fmla="*/ 38022 h 278160"/>
                  <a:gd name="connsiteX10" fmla="*/ 231809 w 510442"/>
                  <a:gd name="connsiteY10" fmla="*/ 43268 h 278160"/>
                  <a:gd name="connsiteX11" fmla="*/ 225860 w 510442"/>
                  <a:gd name="connsiteY11" fmla="*/ 45864 h 278160"/>
                  <a:gd name="connsiteX12" fmla="*/ 204172 w 510442"/>
                  <a:gd name="connsiteY12" fmla="*/ 59440 h 278160"/>
                  <a:gd name="connsiteX13" fmla="*/ 202874 w 510442"/>
                  <a:gd name="connsiteY13" fmla="*/ 64740 h 278160"/>
                  <a:gd name="connsiteX14" fmla="*/ 180753 w 510442"/>
                  <a:gd name="connsiteY14" fmla="*/ 81074 h 278160"/>
                  <a:gd name="connsiteX15" fmla="*/ 145651 w 510442"/>
                  <a:gd name="connsiteY15" fmla="*/ 84698 h 278160"/>
                  <a:gd name="connsiteX16" fmla="*/ 133644 w 510442"/>
                  <a:gd name="connsiteY16" fmla="*/ 85076 h 278160"/>
                  <a:gd name="connsiteX17" fmla="*/ 116986 w 510442"/>
                  <a:gd name="connsiteY17" fmla="*/ 83670 h 278160"/>
                  <a:gd name="connsiteX18" fmla="*/ 99949 w 510442"/>
                  <a:gd name="connsiteY18" fmla="*/ 74854 h 278160"/>
                  <a:gd name="connsiteX19" fmla="*/ 87131 w 510442"/>
                  <a:gd name="connsiteY19" fmla="*/ 65389 h 278160"/>
                  <a:gd name="connsiteX20" fmla="*/ 73394 w 510442"/>
                  <a:gd name="connsiteY20" fmla="*/ 56627 h 278160"/>
                  <a:gd name="connsiteX21" fmla="*/ 73123 w 510442"/>
                  <a:gd name="connsiteY21" fmla="*/ 60305 h 278160"/>
                  <a:gd name="connsiteX22" fmla="*/ 71933 w 510442"/>
                  <a:gd name="connsiteY22" fmla="*/ 72258 h 278160"/>
                  <a:gd name="connsiteX23" fmla="*/ 62793 w 510442"/>
                  <a:gd name="connsiteY23" fmla="*/ 88592 h 278160"/>
                  <a:gd name="connsiteX24" fmla="*/ 62739 w 510442"/>
                  <a:gd name="connsiteY24" fmla="*/ 88592 h 278160"/>
                  <a:gd name="connsiteX25" fmla="*/ 53598 w 510442"/>
                  <a:gd name="connsiteY25" fmla="*/ 90701 h 278160"/>
                  <a:gd name="connsiteX26" fmla="*/ 46730 w 510442"/>
                  <a:gd name="connsiteY26" fmla="*/ 90052 h 278160"/>
                  <a:gd name="connsiteX27" fmla="*/ 34831 w 510442"/>
                  <a:gd name="connsiteY27" fmla="*/ 85455 h 278160"/>
                  <a:gd name="connsiteX28" fmla="*/ 28936 w 510442"/>
                  <a:gd name="connsiteY28" fmla="*/ 82805 h 278160"/>
                  <a:gd name="connsiteX29" fmla="*/ 28936 w 510442"/>
                  <a:gd name="connsiteY29" fmla="*/ 82751 h 278160"/>
                  <a:gd name="connsiteX30" fmla="*/ 28287 w 510442"/>
                  <a:gd name="connsiteY30" fmla="*/ 82642 h 278160"/>
                  <a:gd name="connsiteX31" fmla="*/ 26988 w 510442"/>
                  <a:gd name="connsiteY31" fmla="*/ 83940 h 278160"/>
                  <a:gd name="connsiteX32" fmla="*/ 27475 w 510442"/>
                  <a:gd name="connsiteY32" fmla="*/ 92810 h 278160"/>
                  <a:gd name="connsiteX33" fmla="*/ 27475 w 510442"/>
                  <a:gd name="connsiteY33" fmla="*/ 92864 h 278160"/>
                  <a:gd name="connsiteX34" fmla="*/ 27205 w 510442"/>
                  <a:gd name="connsiteY34" fmla="*/ 112335 h 278160"/>
                  <a:gd name="connsiteX35" fmla="*/ 16712 w 510442"/>
                  <a:gd name="connsiteY35" fmla="*/ 126559 h 278160"/>
                  <a:gd name="connsiteX36" fmla="*/ 13359 w 510442"/>
                  <a:gd name="connsiteY36" fmla="*/ 134564 h 278160"/>
                  <a:gd name="connsiteX37" fmla="*/ 14603 w 510442"/>
                  <a:gd name="connsiteY37" fmla="*/ 142839 h 278160"/>
                  <a:gd name="connsiteX38" fmla="*/ 9357 w 510442"/>
                  <a:gd name="connsiteY38" fmla="*/ 161553 h 278160"/>
                  <a:gd name="connsiteX39" fmla="*/ 0 w 510442"/>
                  <a:gd name="connsiteY39" fmla="*/ 168151 h 278160"/>
                  <a:gd name="connsiteX40" fmla="*/ 36670 w 510442"/>
                  <a:gd name="connsiteY40" fmla="*/ 214448 h 278160"/>
                  <a:gd name="connsiteX41" fmla="*/ 60143 w 510442"/>
                  <a:gd name="connsiteY41" fmla="*/ 234676 h 278160"/>
                  <a:gd name="connsiteX42" fmla="*/ 100166 w 510442"/>
                  <a:gd name="connsiteY42" fmla="*/ 263774 h 278160"/>
                  <a:gd name="connsiteX43" fmla="*/ 131860 w 510442"/>
                  <a:gd name="connsiteY43" fmla="*/ 276916 h 278160"/>
                  <a:gd name="connsiteX44" fmla="*/ 147003 w 510442"/>
                  <a:gd name="connsiteY44" fmla="*/ 278160 h 278160"/>
                  <a:gd name="connsiteX45" fmla="*/ 171017 w 510442"/>
                  <a:gd name="connsiteY45" fmla="*/ 275618 h 278160"/>
                  <a:gd name="connsiteX46" fmla="*/ 217855 w 510442"/>
                  <a:gd name="connsiteY46" fmla="*/ 260961 h 278160"/>
                  <a:gd name="connsiteX47" fmla="*/ 243762 w 510442"/>
                  <a:gd name="connsiteY47" fmla="*/ 251442 h 278160"/>
                  <a:gd name="connsiteX48" fmla="*/ 261772 w 510442"/>
                  <a:gd name="connsiteY48" fmla="*/ 245114 h 278160"/>
                  <a:gd name="connsiteX49" fmla="*/ 295413 w 510442"/>
                  <a:gd name="connsiteY49" fmla="*/ 238191 h 278160"/>
                  <a:gd name="connsiteX50" fmla="*/ 297090 w 510442"/>
                  <a:gd name="connsiteY50" fmla="*/ 238191 h 278160"/>
                  <a:gd name="connsiteX51" fmla="*/ 320833 w 510442"/>
                  <a:gd name="connsiteY51" fmla="*/ 245222 h 278160"/>
                  <a:gd name="connsiteX52" fmla="*/ 324132 w 510442"/>
                  <a:gd name="connsiteY52" fmla="*/ 243167 h 278160"/>
                  <a:gd name="connsiteX53" fmla="*/ 334895 w 510442"/>
                  <a:gd name="connsiteY53" fmla="*/ 241220 h 278160"/>
                  <a:gd name="connsiteX54" fmla="*/ 336897 w 510442"/>
                  <a:gd name="connsiteY54" fmla="*/ 241274 h 278160"/>
                  <a:gd name="connsiteX55" fmla="*/ 340196 w 510442"/>
                  <a:gd name="connsiteY55" fmla="*/ 241382 h 278160"/>
                  <a:gd name="connsiteX56" fmla="*/ 346199 w 510442"/>
                  <a:gd name="connsiteY56" fmla="*/ 240787 h 278160"/>
                  <a:gd name="connsiteX57" fmla="*/ 351716 w 510442"/>
                  <a:gd name="connsiteY57" fmla="*/ 237488 h 278160"/>
                  <a:gd name="connsiteX58" fmla="*/ 353176 w 510442"/>
                  <a:gd name="connsiteY58" fmla="*/ 236082 h 278160"/>
                  <a:gd name="connsiteX59" fmla="*/ 374648 w 510442"/>
                  <a:gd name="connsiteY59" fmla="*/ 225644 h 278160"/>
                  <a:gd name="connsiteX60" fmla="*/ 388710 w 510442"/>
                  <a:gd name="connsiteY60" fmla="*/ 215530 h 278160"/>
                  <a:gd name="connsiteX61" fmla="*/ 389305 w 510442"/>
                  <a:gd name="connsiteY61" fmla="*/ 214664 h 278160"/>
                  <a:gd name="connsiteX62" fmla="*/ 399581 w 510442"/>
                  <a:gd name="connsiteY62" fmla="*/ 196221 h 278160"/>
                  <a:gd name="connsiteX63" fmla="*/ 414563 w 510442"/>
                  <a:gd name="connsiteY63" fmla="*/ 164798 h 278160"/>
                  <a:gd name="connsiteX64" fmla="*/ 425867 w 510442"/>
                  <a:gd name="connsiteY64" fmla="*/ 144245 h 278160"/>
                  <a:gd name="connsiteX65" fmla="*/ 441768 w 510442"/>
                  <a:gd name="connsiteY65" fmla="*/ 119258 h 278160"/>
                  <a:gd name="connsiteX66" fmla="*/ 472218 w 510442"/>
                  <a:gd name="connsiteY66" fmla="*/ 89078 h 278160"/>
                  <a:gd name="connsiteX67" fmla="*/ 505318 w 510442"/>
                  <a:gd name="connsiteY67" fmla="*/ 63226 h 278160"/>
                  <a:gd name="connsiteX68" fmla="*/ 509969 w 510442"/>
                  <a:gd name="connsiteY68" fmla="*/ 55978 h 278160"/>
                  <a:gd name="connsiteX69" fmla="*/ 507481 w 510442"/>
                  <a:gd name="connsiteY69" fmla="*/ 51976 h 278160"/>
                  <a:gd name="connsiteX70" fmla="*/ 507427 w 510442"/>
                  <a:gd name="connsiteY70" fmla="*/ 51976 h 278160"/>
                  <a:gd name="connsiteX71" fmla="*/ 506562 w 510442"/>
                  <a:gd name="connsiteY71" fmla="*/ 50678 h 278160"/>
                  <a:gd name="connsiteX72" fmla="*/ 506562 w 510442"/>
                  <a:gd name="connsiteY72" fmla="*/ 50624 h 278160"/>
                  <a:gd name="connsiteX73" fmla="*/ 502019 w 510442"/>
                  <a:gd name="connsiteY73" fmla="*/ 46946 h 278160"/>
                  <a:gd name="connsiteX74" fmla="*/ 490390 w 510442"/>
                  <a:gd name="connsiteY74" fmla="*/ 38833 h 278160"/>
                  <a:gd name="connsiteX75" fmla="*/ 473029 w 510442"/>
                  <a:gd name="connsiteY75" fmla="*/ 17794 h 278160"/>
                  <a:gd name="connsiteX76" fmla="*/ 472975 w 510442"/>
                  <a:gd name="connsiteY76" fmla="*/ 17794 h 278160"/>
                  <a:gd name="connsiteX77" fmla="*/ 471136 w 510442"/>
                  <a:gd name="connsiteY77" fmla="*/ 14441 h 278160"/>
                  <a:gd name="connsiteX78" fmla="*/ 451503 w 510442"/>
                  <a:gd name="connsiteY78" fmla="*/ 20390 h 278160"/>
                  <a:gd name="connsiteX79" fmla="*/ 449772 w 510442"/>
                  <a:gd name="connsiteY79" fmla="*/ 20336 h 278160"/>
                  <a:gd name="connsiteX80" fmla="*/ 432573 w 510442"/>
                  <a:gd name="connsiteY80" fmla="*/ 17091 h 278160"/>
                  <a:gd name="connsiteX81" fmla="*/ 418836 w 510442"/>
                  <a:gd name="connsiteY81" fmla="*/ 7410 h 278160"/>
                  <a:gd name="connsiteX82" fmla="*/ 407640 w 510442"/>
                  <a:gd name="connsiteY82" fmla="*/ 1136 h 278160"/>
                  <a:gd name="connsiteX83" fmla="*/ 386655 w 510442"/>
                  <a:gd name="connsiteY83" fmla="*/ 0 h 27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10442" h="278160">
                    <a:moveTo>
                      <a:pt x="386655" y="0"/>
                    </a:moveTo>
                    <a:cubicBezTo>
                      <a:pt x="376163" y="0"/>
                      <a:pt x="367887" y="108"/>
                      <a:pt x="361343" y="541"/>
                    </a:cubicBezTo>
                    <a:cubicBezTo>
                      <a:pt x="355015" y="974"/>
                      <a:pt x="350202" y="1731"/>
                      <a:pt x="346524" y="3029"/>
                    </a:cubicBezTo>
                    <a:cubicBezTo>
                      <a:pt x="343441" y="4165"/>
                      <a:pt x="337221" y="10330"/>
                      <a:pt x="330460" y="17091"/>
                    </a:cubicBezTo>
                    <a:cubicBezTo>
                      <a:pt x="322943" y="24609"/>
                      <a:pt x="314776" y="32722"/>
                      <a:pt x="307745" y="36724"/>
                    </a:cubicBezTo>
                    <a:cubicBezTo>
                      <a:pt x="302931" y="39482"/>
                      <a:pt x="298226" y="40456"/>
                      <a:pt x="293574" y="40456"/>
                    </a:cubicBezTo>
                    <a:cubicBezTo>
                      <a:pt x="288490" y="40456"/>
                      <a:pt x="283460" y="39320"/>
                      <a:pt x="278322" y="38184"/>
                    </a:cubicBezTo>
                    <a:cubicBezTo>
                      <a:pt x="273833" y="37211"/>
                      <a:pt x="269290" y="36129"/>
                      <a:pt x="264963" y="36021"/>
                    </a:cubicBezTo>
                    <a:cubicBezTo>
                      <a:pt x="264423" y="36021"/>
                      <a:pt x="263882" y="36021"/>
                      <a:pt x="263341" y="36021"/>
                    </a:cubicBezTo>
                    <a:cubicBezTo>
                      <a:pt x="257391" y="36021"/>
                      <a:pt x="251821" y="36778"/>
                      <a:pt x="246737" y="38022"/>
                    </a:cubicBezTo>
                    <a:cubicBezTo>
                      <a:pt x="241166" y="39374"/>
                      <a:pt x="236190" y="41267"/>
                      <a:pt x="231809" y="43268"/>
                    </a:cubicBezTo>
                    <a:cubicBezTo>
                      <a:pt x="230024" y="44080"/>
                      <a:pt x="227969" y="44945"/>
                      <a:pt x="225860" y="45864"/>
                    </a:cubicBezTo>
                    <a:cubicBezTo>
                      <a:pt x="217585" y="49326"/>
                      <a:pt x="207471" y="53653"/>
                      <a:pt x="204172" y="59440"/>
                    </a:cubicBezTo>
                    <a:cubicBezTo>
                      <a:pt x="203198" y="61171"/>
                      <a:pt x="203036" y="63009"/>
                      <a:pt x="202874" y="64740"/>
                    </a:cubicBezTo>
                    <a:cubicBezTo>
                      <a:pt x="202116" y="72528"/>
                      <a:pt x="201575" y="78478"/>
                      <a:pt x="180753" y="81074"/>
                    </a:cubicBezTo>
                    <a:cubicBezTo>
                      <a:pt x="168854" y="82588"/>
                      <a:pt x="156685" y="83994"/>
                      <a:pt x="145651" y="84698"/>
                    </a:cubicBezTo>
                    <a:cubicBezTo>
                      <a:pt x="141433" y="84968"/>
                      <a:pt x="137430" y="85076"/>
                      <a:pt x="133644" y="85076"/>
                    </a:cubicBezTo>
                    <a:cubicBezTo>
                      <a:pt x="127317" y="85076"/>
                      <a:pt x="121638" y="84698"/>
                      <a:pt x="116986" y="83670"/>
                    </a:cubicBezTo>
                    <a:cubicBezTo>
                      <a:pt x="107629" y="81615"/>
                      <a:pt x="104655" y="79019"/>
                      <a:pt x="99949" y="74854"/>
                    </a:cubicBezTo>
                    <a:cubicBezTo>
                      <a:pt x="97191" y="72366"/>
                      <a:pt x="93676" y="69283"/>
                      <a:pt x="87131" y="65389"/>
                    </a:cubicBezTo>
                    <a:cubicBezTo>
                      <a:pt x="81506" y="61982"/>
                      <a:pt x="77071" y="59223"/>
                      <a:pt x="73394" y="56627"/>
                    </a:cubicBezTo>
                    <a:cubicBezTo>
                      <a:pt x="73286" y="57817"/>
                      <a:pt x="73177" y="58953"/>
                      <a:pt x="73123" y="60305"/>
                    </a:cubicBezTo>
                    <a:cubicBezTo>
                      <a:pt x="72961" y="63172"/>
                      <a:pt x="72745" y="66741"/>
                      <a:pt x="71933" y="72258"/>
                    </a:cubicBezTo>
                    <a:cubicBezTo>
                      <a:pt x="70689" y="80966"/>
                      <a:pt x="67498" y="85996"/>
                      <a:pt x="62793" y="88592"/>
                    </a:cubicBezTo>
                    <a:lnTo>
                      <a:pt x="62739" y="88592"/>
                    </a:lnTo>
                    <a:cubicBezTo>
                      <a:pt x="60035" y="90106"/>
                      <a:pt x="56952" y="90701"/>
                      <a:pt x="53598" y="90701"/>
                    </a:cubicBezTo>
                    <a:cubicBezTo>
                      <a:pt x="51435" y="90701"/>
                      <a:pt x="49163" y="90485"/>
                      <a:pt x="46730" y="90052"/>
                    </a:cubicBezTo>
                    <a:cubicBezTo>
                      <a:pt x="42511" y="89349"/>
                      <a:pt x="38563" y="87348"/>
                      <a:pt x="34831" y="85455"/>
                    </a:cubicBezTo>
                    <a:cubicBezTo>
                      <a:pt x="32667" y="84373"/>
                      <a:pt x="30666" y="83291"/>
                      <a:pt x="28936" y="82805"/>
                    </a:cubicBezTo>
                    <a:lnTo>
                      <a:pt x="28936" y="82751"/>
                    </a:lnTo>
                    <a:cubicBezTo>
                      <a:pt x="28719" y="82696"/>
                      <a:pt x="28503" y="82642"/>
                      <a:pt x="28287" y="82642"/>
                    </a:cubicBezTo>
                    <a:cubicBezTo>
                      <a:pt x="27746" y="82642"/>
                      <a:pt x="27259" y="82967"/>
                      <a:pt x="26988" y="83940"/>
                    </a:cubicBezTo>
                    <a:cubicBezTo>
                      <a:pt x="25799" y="87943"/>
                      <a:pt x="26664" y="90376"/>
                      <a:pt x="27475" y="92810"/>
                    </a:cubicBezTo>
                    <a:lnTo>
                      <a:pt x="27475" y="92864"/>
                    </a:lnTo>
                    <a:cubicBezTo>
                      <a:pt x="29098" y="97624"/>
                      <a:pt x="30774" y="102437"/>
                      <a:pt x="27205" y="112335"/>
                    </a:cubicBezTo>
                    <a:cubicBezTo>
                      <a:pt x="24230" y="120556"/>
                      <a:pt x="20120" y="123801"/>
                      <a:pt x="16712" y="126559"/>
                    </a:cubicBezTo>
                    <a:cubicBezTo>
                      <a:pt x="14495" y="128344"/>
                      <a:pt x="12818" y="129696"/>
                      <a:pt x="13359" y="134564"/>
                    </a:cubicBezTo>
                    <a:cubicBezTo>
                      <a:pt x="13738" y="137863"/>
                      <a:pt x="14170" y="140621"/>
                      <a:pt x="14603" y="142839"/>
                    </a:cubicBezTo>
                    <a:cubicBezTo>
                      <a:pt x="16171" y="152034"/>
                      <a:pt x="16658" y="155062"/>
                      <a:pt x="9357" y="161553"/>
                    </a:cubicBezTo>
                    <a:cubicBezTo>
                      <a:pt x="6058" y="164527"/>
                      <a:pt x="3029" y="166474"/>
                      <a:pt x="0" y="168151"/>
                    </a:cubicBezTo>
                    <a:cubicBezTo>
                      <a:pt x="6761" y="177237"/>
                      <a:pt x="27205" y="204388"/>
                      <a:pt x="36670" y="214448"/>
                    </a:cubicBezTo>
                    <a:cubicBezTo>
                      <a:pt x="41537" y="219640"/>
                      <a:pt x="50245" y="226942"/>
                      <a:pt x="60143" y="234676"/>
                    </a:cubicBezTo>
                    <a:cubicBezTo>
                      <a:pt x="73123" y="244790"/>
                      <a:pt x="88321" y="255715"/>
                      <a:pt x="100166" y="263774"/>
                    </a:cubicBezTo>
                    <a:cubicBezTo>
                      <a:pt x="110009" y="270534"/>
                      <a:pt x="120394" y="274915"/>
                      <a:pt x="131860" y="276916"/>
                    </a:cubicBezTo>
                    <a:cubicBezTo>
                      <a:pt x="136673" y="277728"/>
                      <a:pt x="141703" y="278160"/>
                      <a:pt x="147003" y="278160"/>
                    </a:cubicBezTo>
                    <a:cubicBezTo>
                      <a:pt x="154467" y="278160"/>
                      <a:pt x="162418" y="277349"/>
                      <a:pt x="171017" y="275618"/>
                    </a:cubicBezTo>
                    <a:cubicBezTo>
                      <a:pt x="190218" y="271832"/>
                      <a:pt x="203739" y="266532"/>
                      <a:pt x="217855" y="260961"/>
                    </a:cubicBezTo>
                    <a:cubicBezTo>
                      <a:pt x="225914" y="257824"/>
                      <a:pt x="234189" y="254525"/>
                      <a:pt x="243762" y="251442"/>
                    </a:cubicBezTo>
                    <a:cubicBezTo>
                      <a:pt x="251712" y="248900"/>
                      <a:pt x="257229" y="246791"/>
                      <a:pt x="261772" y="245114"/>
                    </a:cubicBezTo>
                    <a:cubicBezTo>
                      <a:pt x="273833" y="240625"/>
                      <a:pt x="279729" y="238408"/>
                      <a:pt x="295413" y="238191"/>
                    </a:cubicBezTo>
                    <a:cubicBezTo>
                      <a:pt x="295954" y="238191"/>
                      <a:pt x="296549" y="238191"/>
                      <a:pt x="297090" y="238191"/>
                    </a:cubicBezTo>
                    <a:cubicBezTo>
                      <a:pt x="312829" y="238191"/>
                      <a:pt x="317047" y="241869"/>
                      <a:pt x="320833" y="245222"/>
                    </a:cubicBezTo>
                    <a:cubicBezTo>
                      <a:pt x="321807" y="244411"/>
                      <a:pt x="322889" y="243708"/>
                      <a:pt x="324132" y="243167"/>
                    </a:cubicBezTo>
                    <a:cubicBezTo>
                      <a:pt x="326891" y="241869"/>
                      <a:pt x="330406" y="241220"/>
                      <a:pt x="334895" y="241220"/>
                    </a:cubicBezTo>
                    <a:cubicBezTo>
                      <a:pt x="335544" y="241220"/>
                      <a:pt x="336193" y="241274"/>
                      <a:pt x="336897" y="241274"/>
                    </a:cubicBezTo>
                    <a:cubicBezTo>
                      <a:pt x="338086" y="241328"/>
                      <a:pt x="339222" y="241382"/>
                      <a:pt x="340196" y="241382"/>
                    </a:cubicBezTo>
                    <a:cubicBezTo>
                      <a:pt x="342684" y="241382"/>
                      <a:pt x="344577" y="241220"/>
                      <a:pt x="346199" y="240787"/>
                    </a:cubicBezTo>
                    <a:cubicBezTo>
                      <a:pt x="348146" y="240301"/>
                      <a:pt x="349823" y="239327"/>
                      <a:pt x="351716" y="237488"/>
                    </a:cubicBezTo>
                    <a:lnTo>
                      <a:pt x="353176" y="236082"/>
                    </a:lnTo>
                    <a:cubicBezTo>
                      <a:pt x="358477" y="230998"/>
                      <a:pt x="363723" y="225968"/>
                      <a:pt x="374648" y="225644"/>
                    </a:cubicBezTo>
                    <a:cubicBezTo>
                      <a:pt x="381733" y="225373"/>
                      <a:pt x="383788" y="222561"/>
                      <a:pt x="388710" y="215530"/>
                    </a:cubicBezTo>
                    <a:lnTo>
                      <a:pt x="389305" y="214664"/>
                    </a:lnTo>
                    <a:cubicBezTo>
                      <a:pt x="391685" y="211257"/>
                      <a:pt x="395579" y="204118"/>
                      <a:pt x="399581" y="196221"/>
                    </a:cubicBezTo>
                    <a:cubicBezTo>
                      <a:pt x="405747" y="183998"/>
                      <a:pt x="412291" y="170098"/>
                      <a:pt x="414563" y="164798"/>
                    </a:cubicBezTo>
                    <a:cubicBezTo>
                      <a:pt x="416456" y="160471"/>
                      <a:pt x="420891" y="152520"/>
                      <a:pt x="425867" y="144245"/>
                    </a:cubicBezTo>
                    <a:cubicBezTo>
                      <a:pt x="431383" y="134997"/>
                      <a:pt x="437711" y="125099"/>
                      <a:pt x="441768" y="119258"/>
                    </a:cubicBezTo>
                    <a:cubicBezTo>
                      <a:pt x="445824" y="113525"/>
                      <a:pt x="458805" y="100923"/>
                      <a:pt x="472218" y="89078"/>
                    </a:cubicBezTo>
                    <a:cubicBezTo>
                      <a:pt x="485036" y="77775"/>
                      <a:pt x="498449" y="67012"/>
                      <a:pt x="505318" y="63226"/>
                    </a:cubicBezTo>
                    <a:cubicBezTo>
                      <a:pt x="510726" y="60251"/>
                      <a:pt x="510997" y="57979"/>
                      <a:pt x="509969" y="55978"/>
                    </a:cubicBezTo>
                    <a:cubicBezTo>
                      <a:pt x="509266" y="54626"/>
                      <a:pt x="508347" y="53328"/>
                      <a:pt x="507481" y="51976"/>
                    </a:cubicBezTo>
                    <a:lnTo>
                      <a:pt x="507427" y="51976"/>
                    </a:lnTo>
                    <a:lnTo>
                      <a:pt x="506562" y="50678"/>
                    </a:lnTo>
                    <a:lnTo>
                      <a:pt x="506562" y="50624"/>
                    </a:lnTo>
                    <a:cubicBezTo>
                      <a:pt x="505156" y="48569"/>
                      <a:pt x="503858" y="47920"/>
                      <a:pt x="502019" y="46946"/>
                    </a:cubicBezTo>
                    <a:cubicBezTo>
                      <a:pt x="499260" y="45540"/>
                      <a:pt x="495745" y="43701"/>
                      <a:pt x="490390" y="38833"/>
                    </a:cubicBezTo>
                    <a:cubicBezTo>
                      <a:pt x="484549" y="33533"/>
                      <a:pt x="477680" y="25637"/>
                      <a:pt x="473029" y="17794"/>
                    </a:cubicBezTo>
                    <a:lnTo>
                      <a:pt x="472975" y="17794"/>
                    </a:lnTo>
                    <a:cubicBezTo>
                      <a:pt x="472326" y="16658"/>
                      <a:pt x="471677" y="15577"/>
                      <a:pt x="471136" y="14441"/>
                    </a:cubicBezTo>
                    <a:cubicBezTo>
                      <a:pt x="465836" y="17848"/>
                      <a:pt x="461725" y="20390"/>
                      <a:pt x="451503" y="20390"/>
                    </a:cubicBezTo>
                    <a:cubicBezTo>
                      <a:pt x="450962" y="20390"/>
                      <a:pt x="450367" y="20390"/>
                      <a:pt x="449772" y="20336"/>
                    </a:cubicBezTo>
                    <a:cubicBezTo>
                      <a:pt x="442471" y="20174"/>
                      <a:pt x="437279" y="19201"/>
                      <a:pt x="432573" y="17091"/>
                    </a:cubicBezTo>
                    <a:cubicBezTo>
                      <a:pt x="427922" y="15036"/>
                      <a:pt x="423920" y="11899"/>
                      <a:pt x="418836" y="7410"/>
                    </a:cubicBezTo>
                    <a:cubicBezTo>
                      <a:pt x="414887" y="3894"/>
                      <a:pt x="411805" y="2055"/>
                      <a:pt x="407640" y="1136"/>
                    </a:cubicBezTo>
                    <a:cubicBezTo>
                      <a:pt x="403205" y="54"/>
                      <a:pt x="396823" y="0"/>
                      <a:pt x="386655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6B427A4-8888-942F-BE64-20F23C55556D}"/>
                  </a:ext>
                </a:extLst>
              </p:cNvPr>
              <p:cNvSpPr/>
              <p:nvPr/>
            </p:nvSpPr>
            <p:spPr>
              <a:xfrm>
                <a:off x="4341260" y="4068124"/>
                <a:ext cx="132616" cy="148572"/>
              </a:xfrm>
              <a:custGeom>
                <a:avLst/>
                <a:gdLst>
                  <a:gd name="connsiteX0" fmla="*/ 60143 w 132616"/>
                  <a:gd name="connsiteY0" fmla="*/ 0 h 148572"/>
                  <a:gd name="connsiteX1" fmla="*/ 57330 w 132616"/>
                  <a:gd name="connsiteY1" fmla="*/ 1460 h 148572"/>
                  <a:gd name="connsiteX2" fmla="*/ 44188 w 132616"/>
                  <a:gd name="connsiteY2" fmla="*/ 9357 h 148572"/>
                  <a:gd name="connsiteX3" fmla="*/ 34344 w 132616"/>
                  <a:gd name="connsiteY3" fmla="*/ 15198 h 148572"/>
                  <a:gd name="connsiteX4" fmla="*/ 20823 w 132616"/>
                  <a:gd name="connsiteY4" fmla="*/ 26610 h 148572"/>
                  <a:gd name="connsiteX5" fmla="*/ 6761 w 132616"/>
                  <a:gd name="connsiteY5" fmla="*/ 44620 h 148572"/>
                  <a:gd name="connsiteX6" fmla="*/ 4597 w 132616"/>
                  <a:gd name="connsiteY6" fmla="*/ 64307 h 148572"/>
                  <a:gd name="connsiteX7" fmla="*/ 5841 w 132616"/>
                  <a:gd name="connsiteY7" fmla="*/ 72745 h 148572"/>
                  <a:gd name="connsiteX8" fmla="*/ 6328 w 132616"/>
                  <a:gd name="connsiteY8" fmla="*/ 73123 h 148572"/>
                  <a:gd name="connsiteX9" fmla="*/ 5895 w 132616"/>
                  <a:gd name="connsiteY9" fmla="*/ 73718 h 148572"/>
                  <a:gd name="connsiteX10" fmla="*/ 5841 w 132616"/>
                  <a:gd name="connsiteY10" fmla="*/ 77883 h 148572"/>
                  <a:gd name="connsiteX11" fmla="*/ 0 w 132616"/>
                  <a:gd name="connsiteY11" fmla="*/ 96650 h 148572"/>
                  <a:gd name="connsiteX12" fmla="*/ 1460 w 132616"/>
                  <a:gd name="connsiteY12" fmla="*/ 96704 h 148572"/>
                  <a:gd name="connsiteX13" fmla="*/ 8221 w 132616"/>
                  <a:gd name="connsiteY13" fmla="*/ 95731 h 148572"/>
                  <a:gd name="connsiteX14" fmla="*/ 12548 w 132616"/>
                  <a:gd name="connsiteY14" fmla="*/ 94757 h 148572"/>
                  <a:gd name="connsiteX15" fmla="*/ 16550 w 132616"/>
                  <a:gd name="connsiteY15" fmla="*/ 97299 h 148572"/>
                  <a:gd name="connsiteX16" fmla="*/ 20120 w 132616"/>
                  <a:gd name="connsiteY16" fmla="*/ 111956 h 148572"/>
                  <a:gd name="connsiteX17" fmla="*/ 33316 w 132616"/>
                  <a:gd name="connsiteY17" fmla="*/ 128993 h 148572"/>
                  <a:gd name="connsiteX18" fmla="*/ 54518 w 132616"/>
                  <a:gd name="connsiteY18" fmla="*/ 141325 h 148572"/>
                  <a:gd name="connsiteX19" fmla="*/ 62468 w 132616"/>
                  <a:gd name="connsiteY19" fmla="*/ 148572 h 148572"/>
                  <a:gd name="connsiteX20" fmla="*/ 66200 w 132616"/>
                  <a:gd name="connsiteY20" fmla="*/ 132941 h 148572"/>
                  <a:gd name="connsiteX21" fmla="*/ 67931 w 132616"/>
                  <a:gd name="connsiteY21" fmla="*/ 115580 h 148572"/>
                  <a:gd name="connsiteX22" fmla="*/ 78045 w 132616"/>
                  <a:gd name="connsiteY22" fmla="*/ 102221 h 148572"/>
                  <a:gd name="connsiteX23" fmla="*/ 84157 w 132616"/>
                  <a:gd name="connsiteY23" fmla="*/ 95947 h 148572"/>
                  <a:gd name="connsiteX24" fmla="*/ 96542 w 132616"/>
                  <a:gd name="connsiteY24" fmla="*/ 88105 h 148572"/>
                  <a:gd name="connsiteX25" fmla="*/ 100923 w 132616"/>
                  <a:gd name="connsiteY25" fmla="*/ 88592 h 148572"/>
                  <a:gd name="connsiteX26" fmla="*/ 113092 w 132616"/>
                  <a:gd name="connsiteY26" fmla="*/ 94541 h 148572"/>
                  <a:gd name="connsiteX27" fmla="*/ 116770 w 132616"/>
                  <a:gd name="connsiteY27" fmla="*/ 96596 h 148572"/>
                  <a:gd name="connsiteX28" fmla="*/ 118122 w 132616"/>
                  <a:gd name="connsiteY28" fmla="*/ 96704 h 148572"/>
                  <a:gd name="connsiteX29" fmla="*/ 123639 w 132616"/>
                  <a:gd name="connsiteY29" fmla="*/ 95569 h 148572"/>
                  <a:gd name="connsiteX30" fmla="*/ 122936 w 132616"/>
                  <a:gd name="connsiteY30" fmla="*/ 93027 h 148572"/>
                  <a:gd name="connsiteX31" fmla="*/ 124342 w 132616"/>
                  <a:gd name="connsiteY31" fmla="*/ 71122 h 148572"/>
                  <a:gd name="connsiteX32" fmla="*/ 132617 w 132616"/>
                  <a:gd name="connsiteY32" fmla="*/ 64091 h 148572"/>
                  <a:gd name="connsiteX33" fmla="*/ 114552 w 132616"/>
                  <a:gd name="connsiteY33" fmla="*/ 41429 h 148572"/>
                  <a:gd name="connsiteX34" fmla="*/ 114498 w 132616"/>
                  <a:gd name="connsiteY34" fmla="*/ 41429 h 148572"/>
                  <a:gd name="connsiteX35" fmla="*/ 112713 w 132616"/>
                  <a:gd name="connsiteY35" fmla="*/ 38130 h 148572"/>
                  <a:gd name="connsiteX36" fmla="*/ 108224 w 132616"/>
                  <a:gd name="connsiteY36" fmla="*/ 30450 h 148572"/>
                  <a:gd name="connsiteX37" fmla="*/ 106115 w 132616"/>
                  <a:gd name="connsiteY37" fmla="*/ 28827 h 148572"/>
                  <a:gd name="connsiteX38" fmla="*/ 101193 w 132616"/>
                  <a:gd name="connsiteY38" fmla="*/ 25420 h 148572"/>
                  <a:gd name="connsiteX39" fmla="*/ 91999 w 132616"/>
                  <a:gd name="connsiteY39" fmla="*/ 21310 h 148572"/>
                  <a:gd name="connsiteX40" fmla="*/ 78748 w 132616"/>
                  <a:gd name="connsiteY40" fmla="*/ 14224 h 148572"/>
                  <a:gd name="connsiteX41" fmla="*/ 60359 w 132616"/>
                  <a:gd name="connsiteY41" fmla="*/ 0 h 148572"/>
                  <a:gd name="connsiteX42" fmla="*/ 60143 w 132616"/>
                  <a:gd name="connsiteY42" fmla="*/ 0 h 14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32616" h="148572">
                    <a:moveTo>
                      <a:pt x="60143" y="0"/>
                    </a:moveTo>
                    <a:cubicBezTo>
                      <a:pt x="59277" y="487"/>
                      <a:pt x="58358" y="973"/>
                      <a:pt x="57330" y="1460"/>
                    </a:cubicBezTo>
                    <a:cubicBezTo>
                      <a:pt x="49704" y="5301"/>
                      <a:pt x="46730" y="7518"/>
                      <a:pt x="44188" y="9357"/>
                    </a:cubicBezTo>
                    <a:cubicBezTo>
                      <a:pt x="41646" y="11250"/>
                      <a:pt x="39428" y="12818"/>
                      <a:pt x="34344" y="15198"/>
                    </a:cubicBezTo>
                    <a:cubicBezTo>
                      <a:pt x="30017" y="17253"/>
                      <a:pt x="25420" y="21472"/>
                      <a:pt x="20823" y="26610"/>
                    </a:cubicBezTo>
                    <a:cubicBezTo>
                      <a:pt x="16063" y="31965"/>
                      <a:pt x="11196" y="38455"/>
                      <a:pt x="6761" y="44620"/>
                    </a:cubicBezTo>
                    <a:cubicBezTo>
                      <a:pt x="2218" y="50840"/>
                      <a:pt x="3462" y="57655"/>
                      <a:pt x="4597" y="64307"/>
                    </a:cubicBezTo>
                    <a:cubicBezTo>
                      <a:pt x="5138" y="67120"/>
                      <a:pt x="5625" y="69932"/>
                      <a:pt x="5841" y="72745"/>
                    </a:cubicBezTo>
                    <a:lnTo>
                      <a:pt x="6328" y="73123"/>
                    </a:lnTo>
                    <a:lnTo>
                      <a:pt x="5895" y="73718"/>
                    </a:lnTo>
                    <a:cubicBezTo>
                      <a:pt x="5949" y="75124"/>
                      <a:pt x="5949" y="76477"/>
                      <a:pt x="5841" y="77883"/>
                    </a:cubicBezTo>
                    <a:cubicBezTo>
                      <a:pt x="5354" y="84157"/>
                      <a:pt x="2758" y="90593"/>
                      <a:pt x="0" y="96650"/>
                    </a:cubicBezTo>
                    <a:cubicBezTo>
                      <a:pt x="541" y="96704"/>
                      <a:pt x="973" y="96704"/>
                      <a:pt x="1460" y="96704"/>
                    </a:cubicBezTo>
                    <a:cubicBezTo>
                      <a:pt x="4273" y="96704"/>
                      <a:pt x="6490" y="96218"/>
                      <a:pt x="8221" y="95731"/>
                    </a:cubicBezTo>
                    <a:cubicBezTo>
                      <a:pt x="9952" y="95244"/>
                      <a:pt x="11304" y="94757"/>
                      <a:pt x="12548" y="94757"/>
                    </a:cubicBezTo>
                    <a:cubicBezTo>
                      <a:pt x="13954" y="94757"/>
                      <a:pt x="15090" y="95406"/>
                      <a:pt x="16550" y="97299"/>
                    </a:cubicBezTo>
                    <a:cubicBezTo>
                      <a:pt x="20715" y="102978"/>
                      <a:pt x="17848" y="103303"/>
                      <a:pt x="20120" y="111956"/>
                    </a:cubicBezTo>
                    <a:cubicBezTo>
                      <a:pt x="22337" y="120664"/>
                      <a:pt x="24933" y="125640"/>
                      <a:pt x="33316" y="128993"/>
                    </a:cubicBezTo>
                    <a:cubicBezTo>
                      <a:pt x="41700" y="132292"/>
                      <a:pt x="47487" y="134997"/>
                      <a:pt x="54518" y="141325"/>
                    </a:cubicBezTo>
                    <a:cubicBezTo>
                      <a:pt x="57817" y="144299"/>
                      <a:pt x="60251" y="146517"/>
                      <a:pt x="62468" y="148572"/>
                    </a:cubicBezTo>
                    <a:cubicBezTo>
                      <a:pt x="64470" y="143758"/>
                      <a:pt x="66200" y="138296"/>
                      <a:pt x="66200" y="132941"/>
                    </a:cubicBezTo>
                    <a:cubicBezTo>
                      <a:pt x="66200" y="125748"/>
                      <a:pt x="66417" y="120448"/>
                      <a:pt x="67931" y="115580"/>
                    </a:cubicBezTo>
                    <a:cubicBezTo>
                      <a:pt x="69554" y="110388"/>
                      <a:pt x="72582" y="106278"/>
                      <a:pt x="78045" y="102221"/>
                    </a:cubicBezTo>
                    <a:cubicBezTo>
                      <a:pt x="80695" y="100220"/>
                      <a:pt x="82534" y="97949"/>
                      <a:pt x="84157" y="95947"/>
                    </a:cubicBezTo>
                    <a:cubicBezTo>
                      <a:pt x="87726" y="91512"/>
                      <a:pt x="90485" y="88105"/>
                      <a:pt x="96542" y="88105"/>
                    </a:cubicBezTo>
                    <a:cubicBezTo>
                      <a:pt x="97840" y="88105"/>
                      <a:pt x="99300" y="88267"/>
                      <a:pt x="100923" y="88592"/>
                    </a:cubicBezTo>
                    <a:cubicBezTo>
                      <a:pt x="107629" y="89944"/>
                      <a:pt x="110550" y="92378"/>
                      <a:pt x="113092" y="94541"/>
                    </a:cubicBezTo>
                    <a:cubicBezTo>
                      <a:pt x="114228" y="95515"/>
                      <a:pt x="115255" y="96326"/>
                      <a:pt x="116770" y="96596"/>
                    </a:cubicBezTo>
                    <a:cubicBezTo>
                      <a:pt x="117257" y="96650"/>
                      <a:pt x="117689" y="96704"/>
                      <a:pt x="118122" y="96704"/>
                    </a:cubicBezTo>
                    <a:cubicBezTo>
                      <a:pt x="120069" y="96704"/>
                      <a:pt x="122016" y="96164"/>
                      <a:pt x="123639" y="95569"/>
                    </a:cubicBezTo>
                    <a:lnTo>
                      <a:pt x="122936" y="93027"/>
                    </a:lnTo>
                    <a:cubicBezTo>
                      <a:pt x="120502" y="84589"/>
                      <a:pt x="118501" y="77883"/>
                      <a:pt x="124342" y="71122"/>
                    </a:cubicBezTo>
                    <a:cubicBezTo>
                      <a:pt x="126830" y="68202"/>
                      <a:pt x="129426" y="66146"/>
                      <a:pt x="132617" y="64091"/>
                    </a:cubicBezTo>
                    <a:cubicBezTo>
                      <a:pt x="127533" y="59332"/>
                      <a:pt x="120069" y="51381"/>
                      <a:pt x="114552" y="41429"/>
                    </a:cubicBezTo>
                    <a:lnTo>
                      <a:pt x="114498" y="41429"/>
                    </a:lnTo>
                    <a:lnTo>
                      <a:pt x="112713" y="38130"/>
                    </a:lnTo>
                    <a:cubicBezTo>
                      <a:pt x="110171" y="33425"/>
                      <a:pt x="108982" y="31369"/>
                      <a:pt x="108224" y="30450"/>
                    </a:cubicBezTo>
                    <a:cubicBezTo>
                      <a:pt x="107846" y="29963"/>
                      <a:pt x="107197" y="29585"/>
                      <a:pt x="106115" y="28827"/>
                    </a:cubicBezTo>
                    <a:cubicBezTo>
                      <a:pt x="104871" y="28016"/>
                      <a:pt x="103195" y="26935"/>
                      <a:pt x="101193" y="25420"/>
                    </a:cubicBezTo>
                    <a:cubicBezTo>
                      <a:pt x="97570" y="22716"/>
                      <a:pt x="94703" y="21959"/>
                      <a:pt x="91999" y="21310"/>
                    </a:cubicBezTo>
                    <a:cubicBezTo>
                      <a:pt x="87780" y="20282"/>
                      <a:pt x="83886" y="19308"/>
                      <a:pt x="78748" y="14224"/>
                    </a:cubicBezTo>
                    <a:cubicBezTo>
                      <a:pt x="72150" y="7626"/>
                      <a:pt x="65876" y="3570"/>
                      <a:pt x="60359" y="0"/>
                    </a:cubicBezTo>
                    <a:lnTo>
                      <a:pt x="6014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D575FBC-3E55-5D36-11B9-8BF84B88A121}"/>
                  </a:ext>
                </a:extLst>
              </p:cNvPr>
              <p:cNvSpPr/>
              <p:nvPr/>
            </p:nvSpPr>
            <p:spPr>
              <a:xfrm>
                <a:off x="4436313" y="2809291"/>
                <a:ext cx="239716" cy="95514"/>
              </a:xfrm>
              <a:custGeom>
                <a:avLst/>
                <a:gdLst>
                  <a:gd name="connsiteX0" fmla="*/ 86807 w 239716"/>
                  <a:gd name="connsiteY0" fmla="*/ 0 h 95514"/>
                  <a:gd name="connsiteX1" fmla="*/ 77017 w 239716"/>
                  <a:gd name="connsiteY1" fmla="*/ 5354 h 95514"/>
                  <a:gd name="connsiteX2" fmla="*/ 56411 w 239716"/>
                  <a:gd name="connsiteY2" fmla="*/ 18714 h 95514"/>
                  <a:gd name="connsiteX3" fmla="*/ 31640 w 239716"/>
                  <a:gd name="connsiteY3" fmla="*/ 32397 h 95514"/>
                  <a:gd name="connsiteX4" fmla="*/ 9735 w 239716"/>
                  <a:gd name="connsiteY4" fmla="*/ 42782 h 95514"/>
                  <a:gd name="connsiteX5" fmla="*/ 24663 w 239716"/>
                  <a:gd name="connsiteY5" fmla="*/ 63496 h 95514"/>
                  <a:gd name="connsiteX6" fmla="*/ 25474 w 239716"/>
                  <a:gd name="connsiteY6" fmla="*/ 63442 h 95514"/>
                  <a:gd name="connsiteX7" fmla="*/ 39644 w 239716"/>
                  <a:gd name="connsiteY7" fmla="*/ 61333 h 95514"/>
                  <a:gd name="connsiteX8" fmla="*/ 43214 w 239716"/>
                  <a:gd name="connsiteY8" fmla="*/ 62415 h 95514"/>
                  <a:gd name="connsiteX9" fmla="*/ 43863 w 239716"/>
                  <a:gd name="connsiteY9" fmla="*/ 73123 h 95514"/>
                  <a:gd name="connsiteX10" fmla="*/ 22662 w 239716"/>
                  <a:gd name="connsiteY10" fmla="*/ 82480 h 95514"/>
                  <a:gd name="connsiteX11" fmla="*/ 20985 w 239716"/>
                  <a:gd name="connsiteY11" fmla="*/ 82750 h 95514"/>
                  <a:gd name="connsiteX12" fmla="*/ 13900 w 239716"/>
                  <a:gd name="connsiteY12" fmla="*/ 79721 h 95514"/>
                  <a:gd name="connsiteX13" fmla="*/ 6815 w 239716"/>
                  <a:gd name="connsiteY13" fmla="*/ 76693 h 95514"/>
                  <a:gd name="connsiteX14" fmla="*/ 4651 w 239716"/>
                  <a:gd name="connsiteY14" fmla="*/ 77180 h 95514"/>
                  <a:gd name="connsiteX15" fmla="*/ 0 w 239716"/>
                  <a:gd name="connsiteY15" fmla="*/ 81128 h 95514"/>
                  <a:gd name="connsiteX16" fmla="*/ 9140 w 239716"/>
                  <a:gd name="connsiteY16" fmla="*/ 83129 h 95514"/>
                  <a:gd name="connsiteX17" fmla="*/ 24879 w 239716"/>
                  <a:gd name="connsiteY17" fmla="*/ 86590 h 95514"/>
                  <a:gd name="connsiteX18" fmla="*/ 82750 w 239716"/>
                  <a:gd name="connsiteY18" fmla="*/ 93621 h 95514"/>
                  <a:gd name="connsiteX19" fmla="*/ 143542 w 239716"/>
                  <a:gd name="connsiteY19" fmla="*/ 95190 h 95514"/>
                  <a:gd name="connsiteX20" fmla="*/ 180320 w 239716"/>
                  <a:gd name="connsiteY20" fmla="*/ 95406 h 95514"/>
                  <a:gd name="connsiteX21" fmla="*/ 211527 w 239716"/>
                  <a:gd name="connsiteY21" fmla="*/ 95515 h 95514"/>
                  <a:gd name="connsiteX22" fmla="*/ 233107 w 239716"/>
                  <a:gd name="connsiteY22" fmla="*/ 95352 h 95514"/>
                  <a:gd name="connsiteX23" fmla="*/ 234567 w 239716"/>
                  <a:gd name="connsiteY23" fmla="*/ 73772 h 95514"/>
                  <a:gd name="connsiteX24" fmla="*/ 237488 w 239716"/>
                  <a:gd name="connsiteY24" fmla="*/ 64848 h 95514"/>
                  <a:gd name="connsiteX25" fmla="*/ 238840 w 239716"/>
                  <a:gd name="connsiteY25" fmla="*/ 48028 h 95514"/>
                  <a:gd name="connsiteX26" fmla="*/ 238840 w 239716"/>
                  <a:gd name="connsiteY26" fmla="*/ 47974 h 95514"/>
                  <a:gd name="connsiteX27" fmla="*/ 237596 w 239716"/>
                  <a:gd name="connsiteY27" fmla="*/ 42078 h 95514"/>
                  <a:gd name="connsiteX28" fmla="*/ 229321 w 239716"/>
                  <a:gd name="connsiteY28" fmla="*/ 26286 h 95514"/>
                  <a:gd name="connsiteX29" fmla="*/ 220397 w 239716"/>
                  <a:gd name="connsiteY29" fmla="*/ 23635 h 95514"/>
                  <a:gd name="connsiteX30" fmla="*/ 207903 w 239716"/>
                  <a:gd name="connsiteY30" fmla="*/ 25041 h 95514"/>
                  <a:gd name="connsiteX31" fmla="*/ 194761 w 239716"/>
                  <a:gd name="connsiteY31" fmla="*/ 26772 h 95514"/>
                  <a:gd name="connsiteX32" fmla="*/ 186377 w 239716"/>
                  <a:gd name="connsiteY32" fmla="*/ 27259 h 95514"/>
                  <a:gd name="connsiteX33" fmla="*/ 161336 w 239716"/>
                  <a:gd name="connsiteY33" fmla="*/ 18335 h 95514"/>
                  <a:gd name="connsiteX34" fmla="*/ 149762 w 239716"/>
                  <a:gd name="connsiteY34" fmla="*/ 11899 h 95514"/>
                  <a:gd name="connsiteX35" fmla="*/ 120826 w 239716"/>
                  <a:gd name="connsiteY35" fmla="*/ 217 h 95514"/>
                  <a:gd name="connsiteX36" fmla="*/ 120772 w 239716"/>
                  <a:gd name="connsiteY36" fmla="*/ 1947 h 95514"/>
                  <a:gd name="connsiteX37" fmla="*/ 115310 w 239716"/>
                  <a:gd name="connsiteY37" fmla="*/ 19633 h 95514"/>
                  <a:gd name="connsiteX38" fmla="*/ 99409 w 239716"/>
                  <a:gd name="connsiteY38" fmla="*/ 32614 h 95514"/>
                  <a:gd name="connsiteX39" fmla="*/ 95244 w 239716"/>
                  <a:gd name="connsiteY39" fmla="*/ 32127 h 95514"/>
                  <a:gd name="connsiteX40" fmla="*/ 74962 w 239716"/>
                  <a:gd name="connsiteY40" fmla="*/ 22770 h 95514"/>
                  <a:gd name="connsiteX41" fmla="*/ 81398 w 239716"/>
                  <a:gd name="connsiteY41" fmla="*/ 11412 h 95514"/>
                  <a:gd name="connsiteX42" fmla="*/ 90376 w 239716"/>
                  <a:gd name="connsiteY42" fmla="*/ 1731 h 95514"/>
                  <a:gd name="connsiteX43" fmla="*/ 86807 w 239716"/>
                  <a:gd name="connsiteY43" fmla="*/ 0 h 9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39716" h="95514">
                    <a:moveTo>
                      <a:pt x="86807" y="0"/>
                    </a:moveTo>
                    <a:cubicBezTo>
                      <a:pt x="84752" y="0"/>
                      <a:pt x="81669" y="1298"/>
                      <a:pt x="77017" y="5354"/>
                    </a:cubicBezTo>
                    <a:cubicBezTo>
                      <a:pt x="68634" y="12710"/>
                      <a:pt x="66038" y="9357"/>
                      <a:pt x="56411" y="18714"/>
                    </a:cubicBezTo>
                    <a:cubicBezTo>
                      <a:pt x="46730" y="28070"/>
                      <a:pt x="44837" y="30774"/>
                      <a:pt x="31640" y="32397"/>
                    </a:cubicBezTo>
                    <a:cubicBezTo>
                      <a:pt x="18443" y="34074"/>
                      <a:pt x="9735" y="33425"/>
                      <a:pt x="9735" y="42782"/>
                    </a:cubicBezTo>
                    <a:cubicBezTo>
                      <a:pt x="9735" y="51868"/>
                      <a:pt x="14928" y="63496"/>
                      <a:pt x="24663" y="63496"/>
                    </a:cubicBezTo>
                    <a:cubicBezTo>
                      <a:pt x="24933" y="63496"/>
                      <a:pt x="25204" y="63496"/>
                      <a:pt x="25474" y="63442"/>
                    </a:cubicBezTo>
                    <a:cubicBezTo>
                      <a:pt x="32721" y="62955"/>
                      <a:pt x="36616" y="61333"/>
                      <a:pt x="39644" y="61333"/>
                    </a:cubicBezTo>
                    <a:cubicBezTo>
                      <a:pt x="40943" y="61333"/>
                      <a:pt x="42024" y="61603"/>
                      <a:pt x="43214" y="62415"/>
                    </a:cubicBezTo>
                    <a:cubicBezTo>
                      <a:pt x="47054" y="65119"/>
                      <a:pt x="49001" y="69446"/>
                      <a:pt x="43863" y="73123"/>
                    </a:cubicBezTo>
                    <a:cubicBezTo>
                      <a:pt x="38725" y="76801"/>
                      <a:pt x="28773" y="80479"/>
                      <a:pt x="22662" y="82480"/>
                    </a:cubicBezTo>
                    <a:cubicBezTo>
                      <a:pt x="22121" y="82696"/>
                      <a:pt x="21526" y="82750"/>
                      <a:pt x="20985" y="82750"/>
                    </a:cubicBezTo>
                    <a:cubicBezTo>
                      <a:pt x="18605" y="82750"/>
                      <a:pt x="16226" y="81236"/>
                      <a:pt x="13900" y="79721"/>
                    </a:cubicBezTo>
                    <a:cubicBezTo>
                      <a:pt x="11520" y="78207"/>
                      <a:pt x="9195" y="76693"/>
                      <a:pt x="6815" y="76693"/>
                    </a:cubicBezTo>
                    <a:cubicBezTo>
                      <a:pt x="6112" y="76693"/>
                      <a:pt x="5409" y="76801"/>
                      <a:pt x="4651" y="77180"/>
                    </a:cubicBezTo>
                    <a:cubicBezTo>
                      <a:pt x="2488" y="78099"/>
                      <a:pt x="1082" y="79505"/>
                      <a:pt x="0" y="81128"/>
                    </a:cubicBezTo>
                    <a:cubicBezTo>
                      <a:pt x="2812" y="81777"/>
                      <a:pt x="5841" y="82426"/>
                      <a:pt x="9140" y="83129"/>
                    </a:cubicBezTo>
                    <a:cubicBezTo>
                      <a:pt x="14333" y="84265"/>
                      <a:pt x="20120" y="85509"/>
                      <a:pt x="24879" y="86590"/>
                    </a:cubicBezTo>
                    <a:cubicBezTo>
                      <a:pt x="40726" y="90214"/>
                      <a:pt x="61495" y="92323"/>
                      <a:pt x="82750" y="93621"/>
                    </a:cubicBezTo>
                    <a:cubicBezTo>
                      <a:pt x="103952" y="94866"/>
                      <a:pt x="125802" y="95190"/>
                      <a:pt x="143542" y="95190"/>
                    </a:cubicBezTo>
                    <a:cubicBezTo>
                      <a:pt x="152520" y="95190"/>
                      <a:pt x="166691" y="95298"/>
                      <a:pt x="180320" y="95406"/>
                    </a:cubicBezTo>
                    <a:cubicBezTo>
                      <a:pt x="191353" y="95460"/>
                      <a:pt x="201954" y="95515"/>
                      <a:pt x="211527" y="95515"/>
                    </a:cubicBezTo>
                    <a:cubicBezTo>
                      <a:pt x="219478" y="95515"/>
                      <a:pt x="226779" y="95460"/>
                      <a:pt x="233107" y="95352"/>
                    </a:cubicBezTo>
                    <a:cubicBezTo>
                      <a:pt x="233324" y="88862"/>
                      <a:pt x="233756" y="79451"/>
                      <a:pt x="234567" y="73772"/>
                    </a:cubicBezTo>
                    <a:cubicBezTo>
                      <a:pt x="235108" y="70040"/>
                      <a:pt x="236298" y="67444"/>
                      <a:pt x="237488" y="64848"/>
                    </a:cubicBezTo>
                    <a:cubicBezTo>
                      <a:pt x="239111" y="61170"/>
                      <a:pt x="240787" y="57385"/>
                      <a:pt x="238840" y="48028"/>
                    </a:cubicBezTo>
                    <a:lnTo>
                      <a:pt x="238840" y="47974"/>
                    </a:lnTo>
                    <a:cubicBezTo>
                      <a:pt x="238570" y="46676"/>
                      <a:pt x="238029" y="44242"/>
                      <a:pt x="237596" y="42078"/>
                    </a:cubicBezTo>
                    <a:cubicBezTo>
                      <a:pt x="235703" y="32614"/>
                      <a:pt x="235433" y="31423"/>
                      <a:pt x="229321" y="26286"/>
                    </a:cubicBezTo>
                    <a:cubicBezTo>
                      <a:pt x="226995" y="24284"/>
                      <a:pt x="223967" y="23635"/>
                      <a:pt x="220397" y="23635"/>
                    </a:cubicBezTo>
                    <a:cubicBezTo>
                      <a:pt x="216827" y="23635"/>
                      <a:pt x="212663" y="24284"/>
                      <a:pt x="207903" y="25041"/>
                    </a:cubicBezTo>
                    <a:cubicBezTo>
                      <a:pt x="204063" y="25636"/>
                      <a:pt x="199845" y="26286"/>
                      <a:pt x="194761" y="26772"/>
                    </a:cubicBezTo>
                    <a:cubicBezTo>
                      <a:pt x="191516" y="27043"/>
                      <a:pt x="188811" y="27259"/>
                      <a:pt x="186377" y="27259"/>
                    </a:cubicBezTo>
                    <a:cubicBezTo>
                      <a:pt x="177129" y="27259"/>
                      <a:pt x="172748" y="24771"/>
                      <a:pt x="161336" y="18335"/>
                    </a:cubicBezTo>
                    <a:cubicBezTo>
                      <a:pt x="158416" y="16712"/>
                      <a:pt x="155008" y="14765"/>
                      <a:pt x="149762" y="11899"/>
                    </a:cubicBezTo>
                    <a:cubicBezTo>
                      <a:pt x="135483" y="4219"/>
                      <a:pt x="127857" y="1406"/>
                      <a:pt x="120826" y="217"/>
                    </a:cubicBezTo>
                    <a:lnTo>
                      <a:pt x="120772" y="1947"/>
                    </a:lnTo>
                    <a:cubicBezTo>
                      <a:pt x="120502" y="10979"/>
                      <a:pt x="120772" y="11628"/>
                      <a:pt x="115310" y="19633"/>
                    </a:cubicBezTo>
                    <a:cubicBezTo>
                      <a:pt x="110550" y="26556"/>
                      <a:pt x="107413" y="32614"/>
                      <a:pt x="99409" y="32614"/>
                    </a:cubicBezTo>
                    <a:cubicBezTo>
                      <a:pt x="98111" y="32614"/>
                      <a:pt x="96758" y="32505"/>
                      <a:pt x="95244" y="32127"/>
                    </a:cubicBezTo>
                    <a:cubicBezTo>
                      <a:pt x="83994" y="29801"/>
                      <a:pt x="74962" y="28827"/>
                      <a:pt x="74962" y="22770"/>
                    </a:cubicBezTo>
                    <a:cubicBezTo>
                      <a:pt x="74962" y="16712"/>
                      <a:pt x="74962" y="14062"/>
                      <a:pt x="81398" y="11412"/>
                    </a:cubicBezTo>
                    <a:cubicBezTo>
                      <a:pt x="87834" y="8762"/>
                      <a:pt x="91999" y="3732"/>
                      <a:pt x="90376" y="1731"/>
                    </a:cubicBezTo>
                    <a:cubicBezTo>
                      <a:pt x="89511" y="811"/>
                      <a:pt x="88483" y="0"/>
                      <a:pt x="86807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BC90315-979D-25AE-1F7B-93AB89BE8C14}"/>
                  </a:ext>
                </a:extLst>
              </p:cNvPr>
              <p:cNvSpPr/>
              <p:nvPr/>
            </p:nvSpPr>
            <p:spPr>
              <a:xfrm>
                <a:off x="6570407" y="5348482"/>
                <a:ext cx="146787" cy="135158"/>
              </a:xfrm>
              <a:custGeom>
                <a:avLst/>
                <a:gdLst>
                  <a:gd name="connsiteX0" fmla="*/ 72041 w 146787"/>
                  <a:gd name="connsiteY0" fmla="*/ 0 h 135158"/>
                  <a:gd name="connsiteX1" fmla="*/ 62901 w 146787"/>
                  <a:gd name="connsiteY1" fmla="*/ 1028 h 135158"/>
                  <a:gd name="connsiteX2" fmla="*/ 50083 w 146787"/>
                  <a:gd name="connsiteY2" fmla="*/ 8816 h 135158"/>
                  <a:gd name="connsiteX3" fmla="*/ 36453 w 146787"/>
                  <a:gd name="connsiteY3" fmla="*/ 28990 h 135158"/>
                  <a:gd name="connsiteX4" fmla="*/ 14765 w 146787"/>
                  <a:gd name="connsiteY4" fmla="*/ 63766 h 135158"/>
                  <a:gd name="connsiteX5" fmla="*/ 0 w 146787"/>
                  <a:gd name="connsiteY5" fmla="*/ 87293 h 135158"/>
                  <a:gd name="connsiteX6" fmla="*/ 64686 w 146787"/>
                  <a:gd name="connsiteY6" fmla="*/ 98813 h 135158"/>
                  <a:gd name="connsiteX7" fmla="*/ 66741 w 146787"/>
                  <a:gd name="connsiteY7" fmla="*/ 99354 h 135158"/>
                  <a:gd name="connsiteX8" fmla="*/ 89403 w 146787"/>
                  <a:gd name="connsiteY8" fmla="*/ 122232 h 135158"/>
                  <a:gd name="connsiteX9" fmla="*/ 94162 w 146787"/>
                  <a:gd name="connsiteY9" fmla="*/ 132076 h 135158"/>
                  <a:gd name="connsiteX10" fmla="*/ 107846 w 146787"/>
                  <a:gd name="connsiteY10" fmla="*/ 135159 h 135158"/>
                  <a:gd name="connsiteX11" fmla="*/ 142785 w 146787"/>
                  <a:gd name="connsiteY11" fmla="*/ 132076 h 135158"/>
                  <a:gd name="connsiteX12" fmla="*/ 146787 w 146787"/>
                  <a:gd name="connsiteY12" fmla="*/ 131589 h 135158"/>
                  <a:gd name="connsiteX13" fmla="*/ 146138 w 146787"/>
                  <a:gd name="connsiteY13" fmla="*/ 130615 h 135158"/>
                  <a:gd name="connsiteX14" fmla="*/ 135159 w 146787"/>
                  <a:gd name="connsiteY14" fmla="*/ 101572 h 135158"/>
                  <a:gd name="connsiteX15" fmla="*/ 129047 w 146787"/>
                  <a:gd name="connsiteY15" fmla="*/ 82534 h 135158"/>
                  <a:gd name="connsiteX16" fmla="*/ 113958 w 146787"/>
                  <a:gd name="connsiteY16" fmla="*/ 64848 h 135158"/>
                  <a:gd name="connsiteX17" fmla="*/ 106872 w 146787"/>
                  <a:gd name="connsiteY17" fmla="*/ 47162 h 135158"/>
                  <a:gd name="connsiteX18" fmla="*/ 128777 w 146787"/>
                  <a:gd name="connsiteY18" fmla="*/ 35804 h 135158"/>
                  <a:gd name="connsiteX19" fmla="*/ 133266 w 146787"/>
                  <a:gd name="connsiteY19" fmla="*/ 26934 h 135158"/>
                  <a:gd name="connsiteX20" fmla="*/ 108333 w 146787"/>
                  <a:gd name="connsiteY20" fmla="*/ 11845 h 135158"/>
                  <a:gd name="connsiteX21" fmla="*/ 83940 w 146787"/>
                  <a:gd name="connsiteY21" fmla="*/ 1460 h 135158"/>
                  <a:gd name="connsiteX22" fmla="*/ 72041 w 146787"/>
                  <a:gd name="connsiteY22" fmla="*/ 0 h 135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6787" h="135158">
                    <a:moveTo>
                      <a:pt x="72041" y="0"/>
                    </a:moveTo>
                    <a:cubicBezTo>
                      <a:pt x="68904" y="0"/>
                      <a:pt x="65768" y="270"/>
                      <a:pt x="62901" y="1028"/>
                    </a:cubicBezTo>
                    <a:cubicBezTo>
                      <a:pt x="57817" y="2271"/>
                      <a:pt x="53274" y="4705"/>
                      <a:pt x="50083" y="8816"/>
                    </a:cubicBezTo>
                    <a:cubicBezTo>
                      <a:pt x="46892" y="12980"/>
                      <a:pt x="41808" y="20660"/>
                      <a:pt x="36453" y="28990"/>
                    </a:cubicBezTo>
                    <a:cubicBezTo>
                      <a:pt x="27584" y="42781"/>
                      <a:pt x="17794" y="58682"/>
                      <a:pt x="14765" y="63766"/>
                    </a:cubicBezTo>
                    <a:cubicBezTo>
                      <a:pt x="11628" y="68904"/>
                      <a:pt x="4705" y="79938"/>
                      <a:pt x="0" y="87293"/>
                    </a:cubicBezTo>
                    <a:cubicBezTo>
                      <a:pt x="31153" y="90430"/>
                      <a:pt x="50029" y="95136"/>
                      <a:pt x="64686" y="98813"/>
                    </a:cubicBezTo>
                    <a:lnTo>
                      <a:pt x="66741" y="99354"/>
                    </a:lnTo>
                    <a:cubicBezTo>
                      <a:pt x="82101" y="103194"/>
                      <a:pt x="85671" y="112659"/>
                      <a:pt x="89403" y="122232"/>
                    </a:cubicBezTo>
                    <a:cubicBezTo>
                      <a:pt x="90755" y="125694"/>
                      <a:pt x="92107" y="129263"/>
                      <a:pt x="94162" y="132076"/>
                    </a:cubicBezTo>
                    <a:cubicBezTo>
                      <a:pt x="95785" y="134347"/>
                      <a:pt x="100923" y="135159"/>
                      <a:pt x="107846" y="135159"/>
                    </a:cubicBezTo>
                    <a:cubicBezTo>
                      <a:pt x="117581" y="135159"/>
                      <a:pt x="130832" y="133536"/>
                      <a:pt x="142785" y="132076"/>
                    </a:cubicBezTo>
                    <a:cubicBezTo>
                      <a:pt x="144191" y="131913"/>
                      <a:pt x="145489" y="131751"/>
                      <a:pt x="146787" y="131589"/>
                    </a:cubicBezTo>
                    <a:lnTo>
                      <a:pt x="146138" y="130615"/>
                    </a:lnTo>
                    <a:cubicBezTo>
                      <a:pt x="139702" y="120231"/>
                      <a:pt x="139702" y="113254"/>
                      <a:pt x="135159" y="101572"/>
                    </a:cubicBezTo>
                    <a:cubicBezTo>
                      <a:pt x="130670" y="89890"/>
                      <a:pt x="129372" y="85887"/>
                      <a:pt x="129047" y="82534"/>
                    </a:cubicBezTo>
                    <a:cubicBezTo>
                      <a:pt x="128777" y="79180"/>
                      <a:pt x="119420" y="68850"/>
                      <a:pt x="113958" y="64848"/>
                    </a:cubicBezTo>
                    <a:cubicBezTo>
                      <a:pt x="108495" y="60846"/>
                      <a:pt x="106223" y="50515"/>
                      <a:pt x="106872" y="47162"/>
                    </a:cubicBezTo>
                    <a:cubicBezTo>
                      <a:pt x="107521" y="43863"/>
                      <a:pt x="122990" y="37805"/>
                      <a:pt x="128777" y="35804"/>
                    </a:cubicBezTo>
                    <a:cubicBezTo>
                      <a:pt x="132779" y="34398"/>
                      <a:pt x="133374" y="31045"/>
                      <a:pt x="133266" y="26934"/>
                    </a:cubicBezTo>
                    <a:cubicBezTo>
                      <a:pt x="126505" y="22283"/>
                      <a:pt x="117365" y="16712"/>
                      <a:pt x="108333" y="11845"/>
                    </a:cubicBezTo>
                    <a:cubicBezTo>
                      <a:pt x="98868" y="6869"/>
                      <a:pt x="89782" y="2704"/>
                      <a:pt x="83940" y="1460"/>
                    </a:cubicBezTo>
                    <a:cubicBezTo>
                      <a:pt x="80100" y="487"/>
                      <a:pt x="75990" y="0"/>
                      <a:pt x="72041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F567B9A-17EC-64EB-94D4-B385112D12C2}"/>
                  </a:ext>
                </a:extLst>
              </p:cNvPr>
              <p:cNvSpPr/>
              <p:nvPr/>
            </p:nvSpPr>
            <p:spPr>
              <a:xfrm>
                <a:off x="5601120" y="5067510"/>
                <a:ext cx="94432" cy="329865"/>
              </a:xfrm>
              <a:custGeom>
                <a:avLst/>
                <a:gdLst>
                  <a:gd name="connsiteX0" fmla="*/ 93730 w 94432"/>
                  <a:gd name="connsiteY0" fmla="*/ 0 h 329865"/>
                  <a:gd name="connsiteX1" fmla="*/ 64956 w 94432"/>
                  <a:gd name="connsiteY1" fmla="*/ 4976 h 329865"/>
                  <a:gd name="connsiteX2" fmla="*/ 47162 w 94432"/>
                  <a:gd name="connsiteY2" fmla="*/ 59602 h 329865"/>
                  <a:gd name="connsiteX3" fmla="*/ 18227 w 94432"/>
                  <a:gd name="connsiteY3" fmla="*/ 129047 h 329865"/>
                  <a:gd name="connsiteX4" fmla="*/ 0 w 94432"/>
                  <a:gd name="connsiteY4" fmla="*/ 151330 h 329865"/>
                  <a:gd name="connsiteX5" fmla="*/ 44999 w 94432"/>
                  <a:gd name="connsiteY5" fmla="*/ 329865 h 329865"/>
                  <a:gd name="connsiteX6" fmla="*/ 65605 w 94432"/>
                  <a:gd name="connsiteY6" fmla="*/ 247277 h 329865"/>
                  <a:gd name="connsiteX7" fmla="*/ 74908 w 94432"/>
                  <a:gd name="connsiteY7" fmla="*/ 204388 h 329865"/>
                  <a:gd name="connsiteX8" fmla="*/ 82859 w 94432"/>
                  <a:gd name="connsiteY8" fmla="*/ 165501 h 329865"/>
                  <a:gd name="connsiteX9" fmla="*/ 76584 w 94432"/>
                  <a:gd name="connsiteY9" fmla="*/ 165987 h 329865"/>
                  <a:gd name="connsiteX10" fmla="*/ 68688 w 94432"/>
                  <a:gd name="connsiteY10" fmla="*/ 165230 h 329865"/>
                  <a:gd name="connsiteX11" fmla="*/ 49975 w 94432"/>
                  <a:gd name="connsiteY11" fmla="*/ 155603 h 329865"/>
                  <a:gd name="connsiteX12" fmla="*/ 47162 w 94432"/>
                  <a:gd name="connsiteY12" fmla="*/ 141757 h 329865"/>
                  <a:gd name="connsiteX13" fmla="*/ 55762 w 94432"/>
                  <a:gd name="connsiteY13" fmla="*/ 127154 h 329865"/>
                  <a:gd name="connsiteX14" fmla="*/ 53544 w 94432"/>
                  <a:gd name="connsiteY14" fmla="*/ 112767 h 329865"/>
                  <a:gd name="connsiteX15" fmla="*/ 47433 w 94432"/>
                  <a:gd name="connsiteY15" fmla="*/ 89673 h 329865"/>
                  <a:gd name="connsiteX16" fmla="*/ 67390 w 94432"/>
                  <a:gd name="connsiteY16" fmla="*/ 56627 h 329865"/>
                  <a:gd name="connsiteX17" fmla="*/ 70473 w 94432"/>
                  <a:gd name="connsiteY17" fmla="*/ 55005 h 329865"/>
                  <a:gd name="connsiteX18" fmla="*/ 79776 w 94432"/>
                  <a:gd name="connsiteY18" fmla="*/ 52463 h 329865"/>
                  <a:gd name="connsiteX19" fmla="*/ 84373 w 94432"/>
                  <a:gd name="connsiteY19" fmla="*/ 52841 h 329865"/>
                  <a:gd name="connsiteX20" fmla="*/ 94433 w 94432"/>
                  <a:gd name="connsiteY20" fmla="*/ 55545 h 329865"/>
                  <a:gd name="connsiteX21" fmla="*/ 93730 w 94432"/>
                  <a:gd name="connsiteY21" fmla="*/ 0 h 329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4432" h="329865">
                    <a:moveTo>
                      <a:pt x="93730" y="0"/>
                    </a:moveTo>
                    <a:cubicBezTo>
                      <a:pt x="84481" y="2596"/>
                      <a:pt x="73448" y="4111"/>
                      <a:pt x="64956" y="4976"/>
                    </a:cubicBezTo>
                    <a:cubicBezTo>
                      <a:pt x="60143" y="22824"/>
                      <a:pt x="52030" y="40618"/>
                      <a:pt x="47162" y="59602"/>
                    </a:cubicBezTo>
                    <a:cubicBezTo>
                      <a:pt x="41862" y="80479"/>
                      <a:pt x="27854" y="109685"/>
                      <a:pt x="18227" y="129047"/>
                    </a:cubicBezTo>
                    <a:cubicBezTo>
                      <a:pt x="10871" y="143812"/>
                      <a:pt x="5949" y="146192"/>
                      <a:pt x="0" y="151330"/>
                    </a:cubicBezTo>
                    <a:cubicBezTo>
                      <a:pt x="8870" y="186972"/>
                      <a:pt x="34074" y="286814"/>
                      <a:pt x="44999" y="329865"/>
                    </a:cubicBezTo>
                    <a:cubicBezTo>
                      <a:pt x="51327" y="303526"/>
                      <a:pt x="62090" y="259392"/>
                      <a:pt x="65605" y="247277"/>
                    </a:cubicBezTo>
                    <a:cubicBezTo>
                      <a:pt x="67931" y="239435"/>
                      <a:pt x="71284" y="222614"/>
                      <a:pt x="74908" y="204388"/>
                    </a:cubicBezTo>
                    <a:cubicBezTo>
                      <a:pt x="77450" y="191299"/>
                      <a:pt x="80263" y="177453"/>
                      <a:pt x="82859" y="165501"/>
                    </a:cubicBezTo>
                    <a:cubicBezTo>
                      <a:pt x="80695" y="165825"/>
                      <a:pt x="78586" y="165987"/>
                      <a:pt x="76584" y="165987"/>
                    </a:cubicBezTo>
                    <a:cubicBezTo>
                      <a:pt x="73772" y="165987"/>
                      <a:pt x="71122" y="165717"/>
                      <a:pt x="68688" y="165230"/>
                    </a:cubicBezTo>
                    <a:cubicBezTo>
                      <a:pt x="59385" y="163391"/>
                      <a:pt x="53112" y="158686"/>
                      <a:pt x="49975" y="155603"/>
                    </a:cubicBezTo>
                    <a:cubicBezTo>
                      <a:pt x="46243" y="151979"/>
                      <a:pt x="45594" y="147166"/>
                      <a:pt x="47162" y="141757"/>
                    </a:cubicBezTo>
                    <a:cubicBezTo>
                      <a:pt x="48514" y="137106"/>
                      <a:pt x="51651" y="131968"/>
                      <a:pt x="55762" y="127154"/>
                    </a:cubicBezTo>
                    <a:cubicBezTo>
                      <a:pt x="57763" y="124775"/>
                      <a:pt x="55978" y="119798"/>
                      <a:pt x="53544" y="112767"/>
                    </a:cubicBezTo>
                    <a:cubicBezTo>
                      <a:pt x="51327" y="106494"/>
                      <a:pt x="48731" y="98976"/>
                      <a:pt x="47433" y="89673"/>
                    </a:cubicBezTo>
                    <a:cubicBezTo>
                      <a:pt x="44458" y="67877"/>
                      <a:pt x="58736" y="60900"/>
                      <a:pt x="67390" y="56627"/>
                    </a:cubicBezTo>
                    <a:cubicBezTo>
                      <a:pt x="68634" y="55978"/>
                      <a:pt x="69770" y="55437"/>
                      <a:pt x="70473" y="55005"/>
                    </a:cubicBezTo>
                    <a:cubicBezTo>
                      <a:pt x="73285" y="53220"/>
                      <a:pt x="76422" y="52463"/>
                      <a:pt x="79776" y="52463"/>
                    </a:cubicBezTo>
                    <a:cubicBezTo>
                      <a:pt x="81236" y="52463"/>
                      <a:pt x="82750" y="52571"/>
                      <a:pt x="84373" y="52841"/>
                    </a:cubicBezTo>
                    <a:cubicBezTo>
                      <a:pt x="87510" y="53382"/>
                      <a:pt x="90863" y="54356"/>
                      <a:pt x="94433" y="55545"/>
                    </a:cubicBezTo>
                    <a:cubicBezTo>
                      <a:pt x="94379" y="36832"/>
                      <a:pt x="93946" y="12385"/>
                      <a:pt x="93730" y="0"/>
                    </a:cubicBezTo>
                  </a:path>
                </a:pathLst>
              </a:custGeom>
              <a:solidFill>
                <a:schemeClr val="accent1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DAFF070-76B6-1E78-930C-21B40FADDBC4}"/>
                  </a:ext>
                </a:extLst>
              </p:cNvPr>
              <p:cNvSpPr/>
              <p:nvPr/>
            </p:nvSpPr>
            <p:spPr>
              <a:xfrm>
                <a:off x="4129246" y="3895700"/>
                <a:ext cx="280044" cy="238191"/>
              </a:xfrm>
              <a:custGeom>
                <a:avLst/>
                <a:gdLst>
                  <a:gd name="connsiteX0" fmla="*/ 74908 w 280044"/>
                  <a:gd name="connsiteY0" fmla="*/ 0 h 238191"/>
                  <a:gd name="connsiteX1" fmla="*/ 63117 w 280044"/>
                  <a:gd name="connsiteY1" fmla="*/ 4922 h 238191"/>
                  <a:gd name="connsiteX2" fmla="*/ 56789 w 280044"/>
                  <a:gd name="connsiteY2" fmla="*/ 8924 h 238191"/>
                  <a:gd name="connsiteX3" fmla="*/ 50515 w 280044"/>
                  <a:gd name="connsiteY3" fmla="*/ 16334 h 238191"/>
                  <a:gd name="connsiteX4" fmla="*/ 50515 w 280044"/>
                  <a:gd name="connsiteY4" fmla="*/ 16388 h 238191"/>
                  <a:gd name="connsiteX5" fmla="*/ 35534 w 280044"/>
                  <a:gd name="connsiteY5" fmla="*/ 26935 h 238191"/>
                  <a:gd name="connsiteX6" fmla="*/ 35101 w 280044"/>
                  <a:gd name="connsiteY6" fmla="*/ 26935 h 238191"/>
                  <a:gd name="connsiteX7" fmla="*/ 17686 w 280044"/>
                  <a:gd name="connsiteY7" fmla="*/ 14603 h 238191"/>
                  <a:gd name="connsiteX8" fmla="*/ 6273 w 280044"/>
                  <a:gd name="connsiteY8" fmla="*/ 5409 h 238191"/>
                  <a:gd name="connsiteX9" fmla="*/ 5300 w 280044"/>
                  <a:gd name="connsiteY9" fmla="*/ 5517 h 238191"/>
                  <a:gd name="connsiteX10" fmla="*/ 1027 w 280044"/>
                  <a:gd name="connsiteY10" fmla="*/ 28936 h 238191"/>
                  <a:gd name="connsiteX11" fmla="*/ 1893 w 280044"/>
                  <a:gd name="connsiteY11" fmla="*/ 37589 h 238191"/>
                  <a:gd name="connsiteX12" fmla="*/ 18443 w 280044"/>
                  <a:gd name="connsiteY12" fmla="*/ 56357 h 238191"/>
                  <a:gd name="connsiteX13" fmla="*/ 32451 w 280044"/>
                  <a:gd name="connsiteY13" fmla="*/ 67444 h 238191"/>
                  <a:gd name="connsiteX14" fmla="*/ 45702 w 280044"/>
                  <a:gd name="connsiteY14" fmla="*/ 90593 h 238191"/>
                  <a:gd name="connsiteX15" fmla="*/ 49109 w 280044"/>
                  <a:gd name="connsiteY15" fmla="*/ 101302 h 238191"/>
                  <a:gd name="connsiteX16" fmla="*/ 76152 w 280044"/>
                  <a:gd name="connsiteY16" fmla="*/ 126668 h 238191"/>
                  <a:gd name="connsiteX17" fmla="*/ 96055 w 280044"/>
                  <a:gd name="connsiteY17" fmla="*/ 142461 h 238191"/>
                  <a:gd name="connsiteX18" fmla="*/ 117959 w 280044"/>
                  <a:gd name="connsiteY18" fmla="*/ 157280 h 238191"/>
                  <a:gd name="connsiteX19" fmla="*/ 132021 w 280044"/>
                  <a:gd name="connsiteY19" fmla="*/ 165501 h 238191"/>
                  <a:gd name="connsiteX20" fmla="*/ 148896 w 280044"/>
                  <a:gd name="connsiteY20" fmla="*/ 183024 h 238191"/>
                  <a:gd name="connsiteX21" fmla="*/ 159335 w 280044"/>
                  <a:gd name="connsiteY21" fmla="*/ 205253 h 238191"/>
                  <a:gd name="connsiteX22" fmla="*/ 177345 w 280044"/>
                  <a:gd name="connsiteY22" fmla="*/ 219532 h 238191"/>
                  <a:gd name="connsiteX23" fmla="*/ 191353 w 280044"/>
                  <a:gd name="connsiteY23" fmla="*/ 227320 h 238191"/>
                  <a:gd name="connsiteX24" fmla="*/ 206389 w 280044"/>
                  <a:gd name="connsiteY24" fmla="*/ 238191 h 238191"/>
                  <a:gd name="connsiteX25" fmla="*/ 210553 w 280044"/>
                  <a:gd name="connsiteY25" fmla="*/ 210770 h 238191"/>
                  <a:gd name="connsiteX26" fmla="*/ 225318 w 280044"/>
                  <a:gd name="connsiteY26" fmla="*/ 192002 h 238191"/>
                  <a:gd name="connsiteX27" fmla="*/ 242139 w 280044"/>
                  <a:gd name="connsiteY27" fmla="*/ 178102 h 238191"/>
                  <a:gd name="connsiteX28" fmla="*/ 250306 w 280044"/>
                  <a:gd name="connsiteY28" fmla="*/ 173289 h 238191"/>
                  <a:gd name="connsiteX29" fmla="*/ 264855 w 280044"/>
                  <a:gd name="connsiteY29" fmla="*/ 164527 h 238191"/>
                  <a:gd name="connsiteX30" fmla="*/ 278106 w 280044"/>
                  <a:gd name="connsiteY30" fmla="*/ 156577 h 238191"/>
                  <a:gd name="connsiteX31" fmla="*/ 279350 w 280044"/>
                  <a:gd name="connsiteY31" fmla="*/ 151709 h 238191"/>
                  <a:gd name="connsiteX32" fmla="*/ 276159 w 280044"/>
                  <a:gd name="connsiteY32" fmla="*/ 142947 h 238191"/>
                  <a:gd name="connsiteX33" fmla="*/ 272318 w 280044"/>
                  <a:gd name="connsiteY33" fmla="*/ 128128 h 238191"/>
                  <a:gd name="connsiteX34" fmla="*/ 277402 w 280044"/>
                  <a:gd name="connsiteY34" fmla="*/ 118609 h 238191"/>
                  <a:gd name="connsiteX35" fmla="*/ 279999 w 280044"/>
                  <a:gd name="connsiteY35" fmla="*/ 112389 h 238191"/>
                  <a:gd name="connsiteX36" fmla="*/ 274157 w 280044"/>
                  <a:gd name="connsiteY36" fmla="*/ 103844 h 238191"/>
                  <a:gd name="connsiteX37" fmla="*/ 264098 w 280044"/>
                  <a:gd name="connsiteY37" fmla="*/ 89078 h 238191"/>
                  <a:gd name="connsiteX38" fmla="*/ 262800 w 280044"/>
                  <a:gd name="connsiteY38" fmla="*/ 85130 h 238191"/>
                  <a:gd name="connsiteX39" fmla="*/ 262745 w 280044"/>
                  <a:gd name="connsiteY39" fmla="*/ 85130 h 238191"/>
                  <a:gd name="connsiteX40" fmla="*/ 267343 w 280044"/>
                  <a:gd name="connsiteY40" fmla="*/ 55816 h 238191"/>
                  <a:gd name="connsiteX41" fmla="*/ 263394 w 280044"/>
                  <a:gd name="connsiteY41" fmla="*/ 38563 h 238191"/>
                  <a:gd name="connsiteX42" fmla="*/ 242950 w 280044"/>
                  <a:gd name="connsiteY42" fmla="*/ 41537 h 238191"/>
                  <a:gd name="connsiteX43" fmla="*/ 238191 w 280044"/>
                  <a:gd name="connsiteY43" fmla="*/ 41321 h 238191"/>
                  <a:gd name="connsiteX44" fmla="*/ 224291 w 280044"/>
                  <a:gd name="connsiteY44" fmla="*/ 28503 h 238191"/>
                  <a:gd name="connsiteX45" fmla="*/ 219045 w 280044"/>
                  <a:gd name="connsiteY45" fmla="*/ 18497 h 238191"/>
                  <a:gd name="connsiteX46" fmla="*/ 204387 w 280044"/>
                  <a:gd name="connsiteY46" fmla="*/ 13359 h 238191"/>
                  <a:gd name="connsiteX47" fmla="*/ 199574 w 280044"/>
                  <a:gd name="connsiteY47" fmla="*/ 13467 h 238191"/>
                  <a:gd name="connsiteX48" fmla="*/ 191894 w 280044"/>
                  <a:gd name="connsiteY48" fmla="*/ 13575 h 238191"/>
                  <a:gd name="connsiteX49" fmla="*/ 182753 w 280044"/>
                  <a:gd name="connsiteY49" fmla="*/ 13305 h 238191"/>
                  <a:gd name="connsiteX50" fmla="*/ 168096 w 280044"/>
                  <a:gd name="connsiteY50" fmla="*/ 12764 h 238191"/>
                  <a:gd name="connsiteX51" fmla="*/ 143163 w 280044"/>
                  <a:gd name="connsiteY51" fmla="*/ 14441 h 238191"/>
                  <a:gd name="connsiteX52" fmla="*/ 131427 w 280044"/>
                  <a:gd name="connsiteY52" fmla="*/ 15577 h 238191"/>
                  <a:gd name="connsiteX53" fmla="*/ 123909 w 280044"/>
                  <a:gd name="connsiteY53" fmla="*/ 16334 h 238191"/>
                  <a:gd name="connsiteX54" fmla="*/ 112767 w 280044"/>
                  <a:gd name="connsiteY54" fmla="*/ 17199 h 238191"/>
                  <a:gd name="connsiteX55" fmla="*/ 107088 w 280044"/>
                  <a:gd name="connsiteY55" fmla="*/ 16550 h 238191"/>
                  <a:gd name="connsiteX56" fmla="*/ 89511 w 280044"/>
                  <a:gd name="connsiteY56" fmla="*/ 6436 h 238191"/>
                  <a:gd name="connsiteX57" fmla="*/ 87888 w 280044"/>
                  <a:gd name="connsiteY57" fmla="*/ 5246 h 238191"/>
                  <a:gd name="connsiteX58" fmla="*/ 74908 w 280044"/>
                  <a:gd name="connsiteY58" fmla="*/ 0 h 23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80044" h="238191">
                    <a:moveTo>
                      <a:pt x="74908" y="0"/>
                    </a:moveTo>
                    <a:cubicBezTo>
                      <a:pt x="70310" y="0"/>
                      <a:pt x="66795" y="2380"/>
                      <a:pt x="63117" y="4922"/>
                    </a:cubicBezTo>
                    <a:cubicBezTo>
                      <a:pt x="61116" y="6220"/>
                      <a:pt x="59115" y="7626"/>
                      <a:pt x="56789" y="8924"/>
                    </a:cubicBezTo>
                    <a:cubicBezTo>
                      <a:pt x="53328" y="10817"/>
                      <a:pt x="51813" y="13738"/>
                      <a:pt x="50515" y="16334"/>
                    </a:cubicBezTo>
                    <a:lnTo>
                      <a:pt x="50515" y="16388"/>
                    </a:lnTo>
                    <a:cubicBezTo>
                      <a:pt x="47703" y="21905"/>
                      <a:pt x="45323" y="26664"/>
                      <a:pt x="35534" y="26935"/>
                    </a:cubicBezTo>
                    <a:cubicBezTo>
                      <a:pt x="35425" y="26935"/>
                      <a:pt x="35263" y="26935"/>
                      <a:pt x="35101" y="26935"/>
                    </a:cubicBezTo>
                    <a:cubicBezTo>
                      <a:pt x="27096" y="26935"/>
                      <a:pt x="22445" y="20823"/>
                      <a:pt x="17686" y="14603"/>
                    </a:cubicBezTo>
                    <a:cubicBezTo>
                      <a:pt x="14170" y="10060"/>
                      <a:pt x="10654" y="5409"/>
                      <a:pt x="6273" y="5409"/>
                    </a:cubicBezTo>
                    <a:cubicBezTo>
                      <a:pt x="6003" y="5409"/>
                      <a:pt x="5624" y="5463"/>
                      <a:pt x="5300" y="5517"/>
                    </a:cubicBezTo>
                    <a:cubicBezTo>
                      <a:pt x="-1623" y="6599"/>
                      <a:pt x="-217" y="18335"/>
                      <a:pt x="1027" y="28936"/>
                    </a:cubicBezTo>
                    <a:cubicBezTo>
                      <a:pt x="1406" y="31856"/>
                      <a:pt x="1730" y="34669"/>
                      <a:pt x="1893" y="37589"/>
                    </a:cubicBezTo>
                    <a:cubicBezTo>
                      <a:pt x="2379" y="44783"/>
                      <a:pt x="10005" y="50299"/>
                      <a:pt x="18443" y="56357"/>
                    </a:cubicBezTo>
                    <a:cubicBezTo>
                      <a:pt x="23094" y="59656"/>
                      <a:pt x="27962" y="63171"/>
                      <a:pt x="32451" y="67444"/>
                    </a:cubicBezTo>
                    <a:cubicBezTo>
                      <a:pt x="42186" y="76801"/>
                      <a:pt x="43755" y="82913"/>
                      <a:pt x="45702" y="90593"/>
                    </a:cubicBezTo>
                    <a:cubicBezTo>
                      <a:pt x="46513" y="93730"/>
                      <a:pt x="47378" y="97191"/>
                      <a:pt x="49109" y="101302"/>
                    </a:cubicBezTo>
                    <a:cubicBezTo>
                      <a:pt x="52354" y="108928"/>
                      <a:pt x="63928" y="117581"/>
                      <a:pt x="76152" y="126668"/>
                    </a:cubicBezTo>
                    <a:cubicBezTo>
                      <a:pt x="83020" y="131752"/>
                      <a:pt x="89997" y="137052"/>
                      <a:pt x="96055" y="142461"/>
                    </a:cubicBezTo>
                    <a:cubicBezTo>
                      <a:pt x="105844" y="151276"/>
                      <a:pt x="111956" y="154305"/>
                      <a:pt x="117959" y="157280"/>
                    </a:cubicBezTo>
                    <a:cubicBezTo>
                      <a:pt x="122286" y="159443"/>
                      <a:pt x="126559" y="161552"/>
                      <a:pt x="132021" y="165501"/>
                    </a:cubicBezTo>
                    <a:cubicBezTo>
                      <a:pt x="138999" y="170585"/>
                      <a:pt x="144461" y="176372"/>
                      <a:pt x="148896" y="183024"/>
                    </a:cubicBezTo>
                    <a:cubicBezTo>
                      <a:pt x="153331" y="189569"/>
                      <a:pt x="156684" y="196924"/>
                      <a:pt x="159335" y="205253"/>
                    </a:cubicBezTo>
                    <a:cubicBezTo>
                      <a:pt x="161877" y="212987"/>
                      <a:pt x="169935" y="216395"/>
                      <a:pt x="177345" y="219532"/>
                    </a:cubicBezTo>
                    <a:cubicBezTo>
                      <a:pt x="182591" y="221749"/>
                      <a:pt x="187567" y="223859"/>
                      <a:pt x="191353" y="227320"/>
                    </a:cubicBezTo>
                    <a:cubicBezTo>
                      <a:pt x="195626" y="231268"/>
                      <a:pt x="201305" y="235000"/>
                      <a:pt x="206389" y="238191"/>
                    </a:cubicBezTo>
                    <a:cubicBezTo>
                      <a:pt x="204820" y="229430"/>
                      <a:pt x="203414" y="220505"/>
                      <a:pt x="210553" y="210770"/>
                    </a:cubicBezTo>
                    <a:cubicBezTo>
                      <a:pt x="215096" y="204550"/>
                      <a:pt x="220072" y="197898"/>
                      <a:pt x="225318" y="192002"/>
                    </a:cubicBezTo>
                    <a:cubicBezTo>
                      <a:pt x="230781" y="185891"/>
                      <a:pt x="236460" y="180753"/>
                      <a:pt x="242139" y="178102"/>
                    </a:cubicBezTo>
                    <a:cubicBezTo>
                      <a:pt x="246358" y="176101"/>
                      <a:pt x="248196" y="174803"/>
                      <a:pt x="250306" y="173289"/>
                    </a:cubicBezTo>
                    <a:cubicBezTo>
                      <a:pt x="253118" y="171234"/>
                      <a:pt x="256417" y="168854"/>
                      <a:pt x="264855" y="164527"/>
                    </a:cubicBezTo>
                    <a:cubicBezTo>
                      <a:pt x="271940" y="160958"/>
                      <a:pt x="276104" y="158632"/>
                      <a:pt x="278106" y="156577"/>
                    </a:cubicBezTo>
                    <a:cubicBezTo>
                      <a:pt x="279295" y="155441"/>
                      <a:pt x="279512" y="154035"/>
                      <a:pt x="279350" y="151709"/>
                    </a:cubicBezTo>
                    <a:cubicBezTo>
                      <a:pt x="279133" y="149059"/>
                      <a:pt x="277619" y="145976"/>
                      <a:pt x="276159" y="142947"/>
                    </a:cubicBezTo>
                    <a:cubicBezTo>
                      <a:pt x="273779" y="138188"/>
                      <a:pt x="271561" y="133590"/>
                      <a:pt x="272318" y="128128"/>
                    </a:cubicBezTo>
                    <a:cubicBezTo>
                      <a:pt x="272967" y="123422"/>
                      <a:pt x="275185" y="121043"/>
                      <a:pt x="277402" y="118609"/>
                    </a:cubicBezTo>
                    <a:cubicBezTo>
                      <a:pt x="278863" y="117040"/>
                      <a:pt x="280323" y="115472"/>
                      <a:pt x="279999" y="112389"/>
                    </a:cubicBezTo>
                    <a:cubicBezTo>
                      <a:pt x="279728" y="109360"/>
                      <a:pt x="277024" y="106710"/>
                      <a:pt x="274157" y="103844"/>
                    </a:cubicBezTo>
                    <a:cubicBezTo>
                      <a:pt x="270317" y="100004"/>
                      <a:pt x="266207" y="95893"/>
                      <a:pt x="264098" y="89078"/>
                    </a:cubicBezTo>
                    <a:cubicBezTo>
                      <a:pt x="263719" y="87835"/>
                      <a:pt x="263232" y="86428"/>
                      <a:pt x="262800" y="85130"/>
                    </a:cubicBezTo>
                    <a:lnTo>
                      <a:pt x="262745" y="85130"/>
                    </a:lnTo>
                    <a:cubicBezTo>
                      <a:pt x="259500" y="75719"/>
                      <a:pt x="258473" y="72636"/>
                      <a:pt x="267343" y="55816"/>
                    </a:cubicBezTo>
                    <a:cubicBezTo>
                      <a:pt x="271724" y="47541"/>
                      <a:pt x="267126" y="42295"/>
                      <a:pt x="263394" y="38563"/>
                    </a:cubicBezTo>
                    <a:cubicBezTo>
                      <a:pt x="258419" y="39861"/>
                      <a:pt x="250522" y="41537"/>
                      <a:pt x="242950" y="41537"/>
                    </a:cubicBezTo>
                    <a:cubicBezTo>
                      <a:pt x="241328" y="41537"/>
                      <a:pt x="239759" y="41484"/>
                      <a:pt x="238191" y="41321"/>
                    </a:cubicBezTo>
                    <a:cubicBezTo>
                      <a:pt x="227644" y="40185"/>
                      <a:pt x="226238" y="35210"/>
                      <a:pt x="224291" y="28503"/>
                    </a:cubicBezTo>
                    <a:cubicBezTo>
                      <a:pt x="223426" y="25474"/>
                      <a:pt x="222398" y="21851"/>
                      <a:pt x="219045" y="18497"/>
                    </a:cubicBezTo>
                    <a:cubicBezTo>
                      <a:pt x="214718" y="14116"/>
                      <a:pt x="210553" y="13359"/>
                      <a:pt x="204387" y="13359"/>
                    </a:cubicBezTo>
                    <a:cubicBezTo>
                      <a:pt x="202927" y="13359"/>
                      <a:pt x="201305" y="13413"/>
                      <a:pt x="199574" y="13467"/>
                    </a:cubicBezTo>
                    <a:cubicBezTo>
                      <a:pt x="197248" y="13521"/>
                      <a:pt x="194706" y="13575"/>
                      <a:pt x="191894" y="13575"/>
                    </a:cubicBezTo>
                    <a:cubicBezTo>
                      <a:pt x="189135" y="13575"/>
                      <a:pt x="186107" y="13521"/>
                      <a:pt x="182753" y="13305"/>
                    </a:cubicBezTo>
                    <a:cubicBezTo>
                      <a:pt x="176912" y="12926"/>
                      <a:pt x="172261" y="12764"/>
                      <a:pt x="168096" y="12764"/>
                    </a:cubicBezTo>
                    <a:cubicBezTo>
                      <a:pt x="159713" y="12764"/>
                      <a:pt x="153331" y="13413"/>
                      <a:pt x="143163" y="14441"/>
                    </a:cubicBezTo>
                    <a:cubicBezTo>
                      <a:pt x="139864" y="14765"/>
                      <a:pt x="136132" y="15144"/>
                      <a:pt x="131427" y="15577"/>
                    </a:cubicBezTo>
                    <a:cubicBezTo>
                      <a:pt x="128939" y="15793"/>
                      <a:pt x="126234" y="16118"/>
                      <a:pt x="123909" y="16334"/>
                    </a:cubicBezTo>
                    <a:cubicBezTo>
                      <a:pt x="119149" y="16875"/>
                      <a:pt x="115688" y="17199"/>
                      <a:pt x="112767" y="17199"/>
                    </a:cubicBezTo>
                    <a:cubicBezTo>
                      <a:pt x="110712" y="17199"/>
                      <a:pt x="108927" y="16983"/>
                      <a:pt x="107088" y="16550"/>
                    </a:cubicBezTo>
                    <a:cubicBezTo>
                      <a:pt x="101896" y="15360"/>
                      <a:pt x="97948" y="12548"/>
                      <a:pt x="89511" y="6436"/>
                    </a:cubicBezTo>
                    <a:lnTo>
                      <a:pt x="87888" y="5246"/>
                    </a:lnTo>
                    <a:cubicBezTo>
                      <a:pt x="82534" y="1352"/>
                      <a:pt x="78369" y="0"/>
                      <a:pt x="74908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32FBD4-66D4-5365-87B4-EFF976A51665}"/>
                  </a:ext>
                </a:extLst>
              </p:cNvPr>
              <p:cNvSpPr/>
              <p:nvPr/>
            </p:nvSpPr>
            <p:spPr>
              <a:xfrm>
                <a:off x="2486791" y="3272693"/>
                <a:ext cx="1140248" cy="1007714"/>
              </a:xfrm>
              <a:custGeom>
                <a:avLst/>
                <a:gdLst>
                  <a:gd name="connsiteX0" fmla="*/ 583683 w 1140248"/>
                  <a:gd name="connsiteY0" fmla="*/ 0 h 1007714"/>
                  <a:gd name="connsiteX1" fmla="*/ 566268 w 1140248"/>
                  <a:gd name="connsiteY1" fmla="*/ 5246 h 1007714"/>
                  <a:gd name="connsiteX2" fmla="*/ 531869 w 1140248"/>
                  <a:gd name="connsiteY2" fmla="*/ 15414 h 1007714"/>
                  <a:gd name="connsiteX3" fmla="*/ 507098 w 1140248"/>
                  <a:gd name="connsiteY3" fmla="*/ 26772 h 1007714"/>
                  <a:gd name="connsiteX4" fmla="*/ 507098 w 1140248"/>
                  <a:gd name="connsiteY4" fmla="*/ 58142 h 1007714"/>
                  <a:gd name="connsiteX5" fmla="*/ 507098 w 1140248"/>
                  <a:gd name="connsiteY5" fmla="*/ 84481 h 1007714"/>
                  <a:gd name="connsiteX6" fmla="*/ 511263 w 1140248"/>
                  <a:gd name="connsiteY6" fmla="*/ 96813 h 1007714"/>
                  <a:gd name="connsiteX7" fmla="*/ 492279 w 1140248"/>
                  <a:gd name="connsiteY7" fmla="*/ 114823 h 1007714"/>
                  <a:gd name="connsiteX8" fmla="*/ 453987 w 1140248"/>
                  <a:gd name="connsiteY8" fmla="*/ 126181 h 1007714"/>
                  <a:gd name="connsiteX9" fmla="*/ 431433 w 1140248"/>
                  <a:gd name="connsiteY9" fmla="*/ 137214 h 1007714"/>
                  <a:gd name="connsiteX10" fmla="*/ 401200 w 1140248"/>
                  <a:gd name="connsiteY10" fmla="*/ 151925 h 1007714"/>
                  <a:gd name="connsiteX11" fmla="*/ 391897 w 1140248"/>
                  <a:gd name="connsiteY11" fmla="*/ 165609 h 1007714"/>
                  <a:gd name="connsiteX12" fmla="*/ 406987 w 1140248"/>
                  <a:gd name="connsiteY12" fmla="*/ 172965 h 1007714"/>
                  <a:gd name="connsiteX13" fmla="*/ 409042 w 1140248"/>
                  <a:gd name="connsiteY13" fmla="*/ 173019 h 1007714"/>
                  <a:gd name="connsiteX14" fmla="*/ 411422 w 1140248"/>
                  <a:gd name="connsiteY14" fmla="*/ 172965 h 1007714"/>
                  <a:gd name="connsiteX15" fmla="*/ 413315 w 1140248"/>
                  <a:gd name="connsiteY15" fmla="*/ 172910 h 1007714"/>
                  <a:gd name="connsiteX16" fmla="*/ 416344 w 1140248"/>
                  <a:gd name="connsiteY16" fmla="*/ 175993 h 1007714"/>
                  <a:gd name="connsiteX17" fmla="*/ 401524 w 1140248"/>
                  <a:gd name="connsiteY17" fmla="*/ 187027 h 1007714"/>
                  <a:gd name="connsiteX18" fmla="*/ 375780 w 1140248"/>
                  <a:gd name="connsiteY18" fmla="*/ 194382 h 1007714"/>
                  <a:gd name="connsiteX19" fmla="*/ 369506 w 1140248"/>
                  <a:gd name="connsiteY19" fmla="*/ 195843 h 1007714"/>
                  <a:gd name="connsiteX20" fmla="*/ 341652 w 1140248"/>
                  <a:gd name="connsiteY20" fmla="*/ 191732 h 1007714"/>
                  <a:gd name="connsiteX21" fmla="*/ 338245 w 1140248"/>
                  <a:gd name="connsiteY21" fmla="*/ 191678 h 1007714"/>
                  <a:gd name="connsiteX22" fmla="*/ 321262 w 1140248"/>
                  <a:gd name="connsiteY22" fmla="*/ 192273 h 1007714"/>
                  <a:gd name="connsiteX23" fmla="*/ 307308 w 1140248"/>
                  <a:gd name="connsiteY23" fmla="*/ 192814 h 1007714"/>
                  <a:gd name="connsiteX24" fmla="*/ 303684 w 1140248"/>
                  <a:gd name="connsiteY24" fmla="*/ 192706 h 1007714"/>
                  <a:gd name="connsiteX25" fmla="*/ 286323 w 1140248"/>
                  <a:gd name="connsiteY25" fmla="*/ 182051 h 1007714"/>
                  <a:gd name="connsiteX26" fmla="*/ 277291 w 1140248"/>
                  <a:gd name="connsiteY26" fmla="*/ 166366 h 1007714"/>
                  <a:gd name="connsiteX27" fmla="*/ 272477 w 1140248"/>
                  <a:gd name="connsiteY27" fmla="*/ 151655 h 1007714"/>
                  <a:gd name="connsiteX28" fmla="*/ 271828 w 1140248"/>
                  <a:gd name="connsiteY28" fmla="*/ 151655 h 1007714"/>
                  <a:gd name="connsiteX29" fmla="*/ 259226 w 1140248"/>
                  <a:gd name="connsiteY29" fmla="*/ 154521 h 1007714"/>
                  <a:gd name="connsiteX30" fmla="*/ 256360 w 1140248"/>
                  <a:gd name="connsiteY30" fmla="*/ 154359 h 1007714"/>
                  <a:gd name="connsiteX31" fmla="*/ 233265 w 1140248"/>
                  <a:gd name="connsiteY31" fmla="*/ 144245 h 1007714"/>
                  <a:gd name="connsiteX32" fmla="*/ 230291 w 1140248"/>
                  <a:gd name="connsiteY32" fmla="*/ 145652 h 1007714"/>
                  <a:gd name="connsiteX33" fmla="*/ 232238 w 1140248"/>
                  <a:gd name="connsiteY33" fmla="*/ 161012 h 1007714"/>
                  <a:gd name="connsiteX34" fmla="*/ 248679 w 1140248"/>
                  <a:gd name="connsiteY34" fmla="*/ 194436 h 1007714"/>
                  <a:gd name="connsiteX35" fmla="*/ 260740 w 1140248"/>
                  <a:gd name="connsiteY35" fmla="*/ 211960 h 1007714"/>
                  <a:gd name="connsiteX36" fmla="*/ 260091 w 1140248"/>
                  <a:gd name="connsiteY36" fmla="*/ 236298 h 1007714"/>
                  <a:gd name="connsiteX37" fmla="*/ 264256 w 1140248"/>
                  <a:gd name="connsiteY37" fmla="*/ 250306 h 1007714"/>
                  <a:gd name="connsiteX38" fmla="*/ 271990 w 1140248"/>
                  <a:gd name="connsiteY38" fmla="*/ 263016 h 1007714"/>
                  <a:gd name="connsiteX39" fmla="*/ 267393 w 1140248"/>
                  <a:gd name="connsiteY39" fmla="*/ 266532 h 1007714"/>
                  <a:gd name="connsiteX40" fmla="*/ 260362 w 1140248"/>
                  <a:gd name="connsiteY40" fmla="*/ 263990 h 1007714"/>
                  <a:gd name="connsiteX41" fmla="*/ 236673 w 1140248"/>
                  <a:gd name="connsiteY41" fmla="*/ 255985 h 1007714"/>
                  <a:gd name="connsiteX42" fmla="*/ 235915 w 1140248"/>
                  <a:gd name="connsiteY42" fmla="*/ 256039 h 1007714"/>
                  <a:gd name="connsiteX43" fmla="*/ 227532 w 1140248"/>
                  <a:gd name="connsiteY43" fmla="*/ 272698 h 1007714"/>
                  <a:gd name="connsiteX44" fmla="*/ 224233 w 1140248"/>
                  <a:gd name="connsiteY44" fmla="*/ 280540 h 1007714"/>
                  <a:gd name="connsiteX45" fmla="*/ 223368 w 1140248"/>
                  <a:gd name="connsiteY45" fmla="*/ 280432 h 1007714"/>
                  <a:gd name="connsiteX46" fmla="*/ 213740 w 1140248"/>
                  <a:gd name="connsiteY46" fmla="*/ 268371 h 1007714"/>
                  <a:gd name="connsiteX47" fmla="*/ 195730 w 1140248"/>
                  <a:gd name="connsiteY47" fmla="*/ 271400 h 1007714"/>
                  <a:gd name="connsiteX48" fmla="*/ 178044 w 1140248"/>
                  <a:gd name="connsiteY48" fmla="*/ 281351 h 1007714"/>
                  <a:gd name="connsiteX49" fmla="*/ 176151 w 1140248"/>
                  <a:gd name="connsiteY49" fmla="*/ 281081 h 1007714"/>
                  <a:gd name="connsiteX50" fmla="*/ 163928 w 1140248"/>
                  <a:gd name="connsiteY50" fmla="*/ 271021 h 1007714"/>
                  <a:gd name="connsiteX51" fmla="*/ 142348 w 1140248"/>
                  <a:gd name="connsiteY51" fmla="*/ 248684 h 1007714"/>
                  <a:gd name="connsiteX52" fmla="*/ 129205 w 1140248"/>
                  <a:gd name="connsiteY52" fmla="*/ 242302 h 1007714"/>
                  <a:gd name="connsiteX53" fmla="*/ 125311 w 1140248"/>
                  <a:gd name="connsiteY53" fmla="*/ 243329 h 1007714"/>
                  <a:gd name="connsiteX54" fmla="*/ 96376 w 1140248"/>
                  <a:gd name="connsiteY54" fmla="*/ 257662 h 1007714"/>
                  <a:gd name="connsiteX55" fmla="*/ 49376 w 1140248"/>
                  <a:gd name="connsiteY55" fmla="*/ 265342 h 1007714"/>
                  <a:gd name="connsiteX56" fmla="*/ 4323 w 1140248"/>
                  <a:gd name="connsiteY56" fmla="*/ 278377 h 1007714"/>
                  <a:gd name="connsiteX57" fmla="*/ 3674 w 1140248"/>
                  <a:gd name="connsiteY57" fmla="*/ 292709 h 1007714"/>
                  <a:gd name="connsiteX58" fmla="*/ 9839 w 1140248"/>
                  <a:gd name="connsiteY58" fmla="*/ 294710 h 1007714"/>
                  <a:gd name="connsiteX59" fmla="*/ 15248 w 1140248"/>
                  <a:gd name="connsiteY59" fmla="*/ 292384 h 1007714"/>
                  <a:gd name="connsiteX60" fmla="*/ 27796 w 1140248"/>
                  <a:gd name="connsiteY60" fmla="*/ 284704 h 1007714"/>
                  <a:gd name="connsiteX61" fmla="*/ 38721 w 1140248"/>
                  <a:gd name="connsiteY61" fmla="*/ 290059 h 1007714"/>
                  <a:gd name="connsiteX62" fmla="*/ 34232 w 1140248"/>
                  <a:gd name="connsiteY62" fmla="*/ 302715 h 1007714"/>
                  <a:gd name="connsiteX63" fmla="*/ 34232 w 1140248"/>
                  <a:gd name="connsiteY63" fmla="*/ 320401 h 1007714"/>
                  <a:gd name="connsiteX64" fmla="*/ 14599 w 1140248"/>
                  <a:gd name="connsiteY64" fmla="*/ 326404 h 1007714"/>
                  <a:gd name="connsiteX65" fmla="*/ 19791 w 1140248"/>
                  <a:gd name="connsiteY65" fmla="*/ 339384 h 1007714"/>
                  <a:gd name="connsiteX66" fmla="*/ 34178 w 1140248"/>
                  <a:gd name="connsiteY66" fmla="*/ 353122 h 1007714"/>
                  <a:gd name="connsiteX67" fmla="*/ 36828 w 1140248"/>
                  <a:gd name="connsiteY67" fmla="*/ 352419 h 1007714"/>
                  <a:gd name="connsiteX68" fmla="*/ 50295 w 1140248"/>
                  <a:gd name="connsiteY68" fmla="*/ 339384 h 1007714"/>
                  <a:gd name="connsiteX69" fmla="*/ 50674 w 1140248"/>
                  <a:gd name="connsiteY69" fmla="*/ 339384 h 1007714"/>
                  <a:gd name="connsiteX70" fmla="*/ 74147 w 1140248"/>
                  <a:gd name="connsiteY70" fmla="*/ 348417 h 1007714"/>
                  <a:gd name="connsiteX71" fmla="*/ 92481 w 1140248"/>
                  <a:gd name="connsiteY71" fmla="*/ 351446 h 1007714"/>
                  <a:gd name="connsiteX72" fmla="*/ 106976 w 1140248"/>
                  <a:gd name="connsiteY72" fmla="*/ 362803 h 1007714"/>
                  <a:gd name="connsiteX73" fmla="*/ 121471 w 1140248"/>
                  <a:gd name="connsiteY73" fmla="*/ 378164 h 1007714"/>
                  <a:gd name="connsiteX74" fmla="*/ 122986 w 1140248"/>
                  <a:gd name="connsiteY74" fmla="*/ 378380 h 1007714"/>
                  <a:gd name="connsiteX75" fmla="*/ 136561 w 1140248"/>
                  <a:gd name="connsiteY75" fmla="*/ 368807 h 1007714"/>
                  <a:gd name="connsiteX76" fmla="*/ 146026 w 1140248"/>
                  <a:gd name="connsiteY76" fmla="*/ 367942 h 1007714"/>
                  <a:gd name="connsiteX77" fmla="*/ 159114 w 1140248"/>
                  <a:gd name="connsiteY77" fmla="*/ 371836 h 1007714"/>
                  <a:gd name="connsiteX78" fmla="*/ 180694 w 1140248"/>
                  <a:gd name="connsiteY78" fmla="*/ 385195 h 1007714"/>
                  <a:gd name="connsiteX79" fmla="*/ 188645 w 1140248"/>
                  <a:gd name="connsiteY79" fmla="*/ 398824 h 1007714"/>
                  <a:gd name="connsiteX80" fmla="*/ 197407 w 1140248"/>
                  <a:gd name="connsiteY80" fmla="*/ 400933 h 1007714"/>
                  <a:gd name="connsiteX81" fmla="*/ 202977 w 1140248"/>
                  <a:gd name="connsiteY81" fmla="*/ 400501 h 1007714"/>
                  <a:gd name="connsiteX82" fmla="*/ 216066 w 1140248"/>
                  <a:gd name="connsiteY82" fmla="*/ 398175 h 1007714"/>
                  <a:gd name="connsiteX83" fmla="*/ 220826 w 1140248"/>
                  <a:gd name="connsiteY83" fmla="*/ 398662 h 1007714"/>
                  <a:gd name="connsiteX84" fmla="*/ 236132 w 1140248"/>
                  <a:gd name="connsiteY84" fmla="*/ 406666 h 1007714"/>
                  <a:gd name="connsiteX85" fmla="*/ 242406 w 1140248"/>
                  <a:gd name="connsiteY85" fmla="*/ 416889 h 1007714"/>
                  <a:gd name="connsiteX86" fmla="*/ 238782 w 1140248"/>
                  <a:gd name="connsiteY86" fmla="*/ 418295 h 1007714"/>
                  <a:gd name="connsiteX87" fmla="*/ 227099 w 1140248"/>
                  <a:gd name="connsiteY87" fmla="*/ 416727 h 1007714"/>
                  <a:gd name="connsiteX88" fmla="*/ 214119 w 1140248"/>
                  <a:gd name="connsiteY88" fmla="*/ 414725 h 1007714"/>
                  <a:gd name="connsiteX89" fmla="*/ 210712 w 1140248"/>
                  <a:gd name="connsiteY89" fmla="*/ 416727 h 1007714"/>
                  <a:gd name="connsiteX90" fmla="*/ 216661 w 1140248"/>
                  <a:gd name="connsiteY90" fmla="*/ 427381 h 1007714"/>
                  <a:gd name="connsiteX91" fmla="*/ 227640 w 1140248"/>
                  <a:gd name="connsiteY91" fmla="*/ 434575 h 1007714"/>
                  <a:gd name="connsiteX92" fmla="*/ 218770 w 1140248"/>
                  <a:gd name="connsiteY92" fmla="*/ 448745 h 1007714"/>
                  <a:gd name="connsiteX93" fmla="*/ 221475 w 1140248"/>
                  <a:gd name="connsiteY93" fmla="*/ 462482 h 1007714"/>
                  <a:gd name="connsiteX94" fmla="*/ 238187 w 1140248"/>
                  <a:gd name="connsiteY94" fmla="*/ 482007 h 1007714"/>
                  <a:gd name="connsiteX95" fmla="*/ 263607 w 1140248"/>
                  <a:gd name="connsiteY95" fmla="*/ 495691 h 1007714"/>
                  <a:gd name="connsiteX96" fmla="*/ 288053 w 1140248"/>
                  <a:gd name="connsiteY96" fmla="*/ 503371 h 1007714"/>
                  <a:gd name="connsiteX97" fmla="*/ 289676 w 1140248"/>
                  <a:gd name="connsiteY97" fmla="*/ 521381 h 1007714"/>
                  <a:gd name="connsiteX98" fmla="*/ 291893 w 1140248"/>
                  <a:gd name="connsiteY98" fmla="*/ 540419 h 1007714"/>
                  <a:gd name="connsiteX99" fmla="*/ 295139 w 1140248"/>
                  <a:gd name="connsiteY99" fmla="*/ 554481 h 1007714"/>
                  <a:gd name="connsiteX100" fmla="*/ 290974 w 1140248"/>
                  <a:gd name="connsiteY100" fmla="*/ 566164 h 1007714"/>
                  <a:gd name="connsiteX101" fmla="*/ 302548 w 1140248"/>
                  <a:gd name="connsiteY101" fmla="*/ 579144 h 1007714"/>
                  <a:gd name="connsiteX102" fmla="*/ 319585 w 1140248"/>
                  <a:gd name="connsiteY102" fmla="*/ 598182 h 1007714"/>
                  <a:gd name="connsiteX103" fmla="*/ 333431 w 1140248"/>
                  <a:gd name="connsiteY103" fmla="*/ 622196 h 1007714"/>
                  <a:gd name="connsiteX104" fmla="*/ 329699 w 1140248"/>
                  <a:gd name="connsiteY104" fmla="*/ 634852 h 1007714"/>
                  <a:gd name="connsiteX105" fmla="*/ 329266 w 1140248"/>
                  <a:gd name="connsiteY105" fmla="*/ 634581 h 1007714"/>
                  <a:gd name="connsiteX106" fmla="*/ 325697 w 1140248"/>
                  <a:gd name="connsiteY106" fmla="*/ 618572 h 1007714"/>
                  <a:gd name="connsiteX107" fmla="*/ 310283 w 1140248"/>
                  <a:gd name="connsiteY107" fmla="*/ 600183 h 1007714"/>
                  <a:gd name="connsiteX108" fmla="*/ 296220 w 1140248"/>
                  <a:gd name="connsiteY108" fmla="*/ 592341 h 1007714"/>
                  <a:gd name="connsiteX109" fmla="*/ 294544 w 1140248"/>
                  <a:gd name="connsiteY109" fmla="*/ 593152 h 1007714"/>
                  <a:gd name="connsiteX110" fmla="*/ 296437 w 1140248"/>
                  <a:gd name="connsiteY110" fmla="*/ 611866 h 1007714"/>
                  <a:gd name="connsiteX111" fmla="*/ 297572 w 1140248"/>
                  <a:gd name="connsiteY111" fmla="*/ 643397 h 1007714"/>
                  <a:gd name="connsiteX112" fmla="*/ 295680 w 1140248"/>
                  <a:gd name="connsiteY112" fmla="*/ 673090 h 1007714"/>
                  <a:gd name="connsiteX113" fmla="*/ 281509 w 1140248"/>
                  <a:gd name="connsiteY113" fmla="*/ 695806 h 1007714"/>
                  <a:gd name="connsiteX114" fmla="*/ 275722 w 1140248"/>
                  <a:gd name="connsiteY114" fmla="*/ 730853 h 1007714"/>
                  <a:gd name="connsiteX115" fmla="*/ 269286 w 1140248"/>
                  <a:gd name="connsiteY115" fmla="*/ 755570 h 1007714"/>
                  <a:gd name="connsiteX116" fmla="*/ 263174 w 1140248"/>
                  <a:gd name="connsiteY116" fmla="*/ 779962 h 1007714"/>
                  <a:gd name="connsiteX117" fmla="*/ 249437 w 1140248"/>
                  <a:gd name="connsiteY117" fmla="*/ 797216 h 1007714"/>
                  <a:gd name="connsiteX118" fmla="*/ 265284 w 1140248"/>
                  <a:gd name="connsiteY118" fmla="*/ 811602 h 1007714"/>
                  <a:gd name="connsiteX119" fmla="*/ 273072 w 1140248"/>
                  <a:gd name="connsiteY119" fmla="*/ 829234 h 1007714"/>
                  <a:gd name="connsiteX120" fmla="*/ 283348 w 1140248"/>
                  <a:gd name="connsiteY120" fmla="*/ 838158 h 1007714"/>
                  <a:gd name="connsiteX121" fmla="*/ 303630 w 1140248"/>
                  <a:gd name="connsiteY121" fmla="*/ 842755 h 1007714"/>
                  <a:gd name="connsiteX122" fmla="*/ 323317 w 1140248"/>
                  <a:gd name="connsiteY122" fmla="*/ 849083 h 1007714"/>
                  <a:gd name="connsiteX123" fmla="*/ 350143 w 1140248"/>
                  <a:gd name="connsiteY123" fmla="*/ 856926 h 1007714"/>
                  <a:gd name="connsiteX124" fmla="*/ 357986 w 1140248"/>
                  <a:gd name="connsiteY124" fmla="*/ 857791 h 1007714"/>
                  <a:gd name="connsiteX125" fmla="*/ 377294 w 1140248"/>
                  <a:gd name="connsiteY125" fmla="*/ 866012 h 1007714"/>
                  <a:gd name="connsiteX126" fmla="*/ 396873 w 1140248"/>
                  <a:gd name="connsiteY126" fmla="*/ 874125 h 1007714"/>
                  <a:gd name="connsiteX127" fmla="*/ 408501 w 1140248"/>
                  <a:gd name="connsiteY127" fmla="*/ 874666 h 1007714"/>
                  <a:gd name="connsiteX128" fmla="*/ 414072 w 1140248"/>
                  <a:gd name="connsiteY128" fmla="*/ 874395 h 1007714"/>
                  <a:gd name="connsiteX129" fmla="*/ 426457 w 1140248"/>
                  <a:gd name="connsiteY129" fmla="*/ 870285 h 1007714"/>
                  <a:gd name="connsiteX130" fmla="*/ 427106 w 1140248"/>
                  <a:gd name="connsiteY130" fmla="*/ 867310 h 1007714"/>
                  <a:gd name="connsiteX131" fmla="*/ 427593 w 1140248"/>
                  <a:gd name="connsiteY131" fmla="*/ 862605 h 1007714"/>
                  <a:gd name="connsiteX132" fmla="*/ 435436 w 1140248"/>
                  <a:gd name="connsiteY132" fmla="*/ 857467 h 1007714"/>
                  <a:gd name="connsiteX133" fmla="*/ 453121 w 1140248"/>
                  <a:gd name="connsiteY133" fmla="*/ 861685 h 1007714"/>
                  <a:gd name="connsiteX134" fmla="*/ 484815 w 1140248"/>
                  <a:gd name="connsiteY134" fmla="*/ 875585 h 1007714"/>
                  <a:gd name="connsiteX135" fmla="*/ 494497 w 1140248"/>
                  <a:gd name="connsiteY135" fmla="*/ 880939 h 1007714"/>
                  <a:gd name="connsiteX136" fmla="*/ 512615 w 1140248"/>
                  <a:gd name="connsiteY136" fmla="*/ 884834 h 1007714"/>
                  <a:gd name="connsiteX137" fmla="*/ 530680 w 1140248"/>
                  <a:gd name="connsiteY137" fmla="*/ 887321 h 1007714"/>
                  <a:gd name="connsiteX138" fmla="*/ 547716 w 1140248"/>
                  <a:gd name="connsiteY138" fmla="*/ 896786 h 1007714"/>
                  <a:gd name="connsiteX139" fmla="*/ 573569 w 1140248"/>
                  <a:gd name="connsiteY139" fmla="*/ 907441 h 1007714"/>
                  <a:gd name="connsiteX140" fmla="*/ 577842 w 1140248"/>
                  <a:gd name="connsiteY140" fmla="*/ 907171 h 1007714"/>
                  <a:gd name="connsiteX141" fmla="*/ 638742 w 1140248"/>
                  <a:gd name="connsiteY141" fmla="*/ 895759 h 1007714"/>
                  <a:gd name="connsiteX142" fmla="*/ 634415 w 1140248"/>
                  <a:gd name="connsiteY142" fmla="*/ 885699 h 1007714"/>
                  <a:gd name="connsiteX143" fmla="*/ 628898 w 1140248"/>
                  <a:gd name="connsiteY143" fmla="*/ 869041 h 1007714"/>
                  <a:gd name="connsiteX144" fmla="*/ 625707 w 1140248"/>
                  <a:gd name="connsiteY144" fmla="*/ 852653 h 1007714"/>
                  <a:gd name="connsiteX145" fmla="*/ 638525 w 1140248"/>
                  <a:gd name="connsiteY145" fmla="*/ 832317 h 1007714"/>
                  <a:gd name="connsiteX146" fmla="*/ 664757 w 1140248"/>
                  <a:gd name="connsiteY146" fmla="*/ 812089 h 1007714"/>
                  <a:gd name="connsiteX147" fmla="*/ 688230 w 1140248"/>
                  <a:gd name="connsiteY147" fmla="*/ 799704 h 1007714"/>
                  <a:gd name="connsiteX148" fmla="*/ 703211 w 1140248"/>
                  <a:gd name="connsiteY148" fmla="*/ 789481 h 1007714"/>
                  <a:gd name="connsiteX149" fmla="*/ 706294 w 1140248"/>
                  <a:gd name="connsiteY149" fmla="*/ 790022 h 1007714"/>
                  <a:gd name="connsiteX150" fmla="*/ 724629 w 1140248"/>
                  <a:gd name="connsiteY150" fmla="*/ 796729 h 1007714"/>
                  <a:gd name="connsiteX151" fmla="*/ 739502 w 1140248"/>
                  <a:gd name="connsiteY151" fmla="*/ 798135 h 1007714"/>
                  <a:gd name="connsiteX152" fmla="*/ 746858 w 1140248"/>
                  <a:gd name="connsiteY152" fmla="*/ 797107 h 1007714"/>
                  <a:gd name="connsiteX153" fmla="*/ 753889 w 1140248"/>
                  <a:gd name="connsiteY153" fmla="*/ 795972 h 1007714"/>
                  <a:gd name="connsiteX154" fmla="*/ 762975 w 1140248"/>
                  <a:gd name="connsiteY154" fmla="*/ 799108 h 1007714"/>
                  <a:gd name="connsiteX155" fmla="*/ 767951 w 1140248"/>
                  <a:gd name="connsiteY155" fmla="*/ 800569 h 1007714"/>
                  <a:gd name="connsiteX156" fmla="*/ 771413 w 1140248"/>
                  <a:gd name="connsiteY156" fmla="*/ 800082 h 1007714"/>
                  <a:gd name="connsiteX157" fmla="*/ 775415 w 1140248"/>
                  <a:gd name="connsiteY157" fmla="*/ 799595 h 1007714"/>
                  <a:gd name="connsiteX158" fmla="*/ 777795 w 1140248"/>
                  <a:gd name="connsiteY158" fmla="*/ 799757 h 1007714"/>
                  <a:gd name="connsiteX159" fmla="*/ 793209 w 1140248"/>
                  <a:gd name="connsiteY159" fmla="*/ 806464 h 1007714"/>
                  <a:gd name="connsiteX160" fmla="*/ 806081 w 1140248"/>
                  <a:gd name="connsiteY160" fmla="*/ 817173 h 1007714"/>
                  <a:gd name="connsiteX161" fmla="*/ 826363 w 1140248"/>
                  <a:gd name="connsiteY161" fmla="*/ 821824 h 1007714"/>
                  <a:gd name="connsiteX162" fmla="*/ 841778 w 1140248"/>
                  <a:gd name="connsiteY162" fmla="*/ 833182 h 1007714"/>
                  <a:gd name="connsiteX163" fmla="*/ 860437 w 1140248"/>
                  <a:gd name="connsiteY163" fmla="*/ 836914 h 1007714"/>
                  <a:gd name="connsiteX164" fmla="*/ 863357 w 1140248"/>
                  <a:gd name="connsiteY164" fmla="*/ 836860 h 1007714"/>
                  <a:gd name="connsiteX165" fmla="*/ 865575 w 1140248"/>
                  <a:gd name="connsiteY165" fmla="*/ 836806 h 1007714"/>
                  <a:gd name="connsiteX166" fmla="*/ 869361 w 1140248"/>
                  <a:gd name="connsiteY166" fmla="*/ 836860 h 1007714"/>
                  <a:gd name="connsiteX167" fmla="*/ 873147 w 1140248"/>
                  <a:gd name="connsiteY167" fmla="*/ 836914 h 1007714"/>
                  <a:gd name="connsiteX168" fmla="*/ 887155 w 1140248"/>
                  <a:gd name="connsiteY168" fmla="*/ 832858 h 1007714"/>
                  <a:gd name="connsiteX169" fmla="*/ 907112 w 1140248"/>
                  <a:gd name="connsiteY169" fmla="*/ 812468 h 1007714"/>
                  <a:gd name="connsiteX170" fmla="*/ 933181 w 1140248"/>
                  <a:gd name="connsiteY170" fmla="*/ 794079 h 1007714"/>
                  <a:gd name="connsiteX171" fmla="*/ 958602 w 1140248"/>
                  <a:gd name="connsiteY171" fmla="*/ 781693 h 1007714"/>
                  <a:gd name="connsiteX172" fmla="*/ 972069 w 1140248"/>
                  <a:gd name="connsiteY172" fmla="*/ 775419 h 1007714"/>
                  <a:gd name="connsiteX173" fmla="*/ 978505 w 1140248"/>
                  <a:gd name="connsiteY173" fmla="*/ 759951 h 1007714"/>
                  <a:gd name="connsiteX174" fmla="*/ 986131 w 1140248"/>
                  <a:gd name="connsiteY174" fmla="*/ 737884 h 1007714"/>
                  <a:gd name="connsiteX175" fmla="*/ 955951 w 1140248"/>
                  <a:gd name="connsiteY175" fmla="*/ 723389 h 1007714"/>
                  <a:gd name="connsiteX176" fmla="*/ 938752 w 1140248"/>
                  <a:gd name="connsiteY176" fmla="*/ 716791 h 1007714"/>
                  <a:gd name="connsiteX177" fmla="*/ 927232 w 1140248"/>
                  <a:gd name="connsiteY177" fmla="*/ 687206 h 1007714"/>
                  <a:gd name="connsiteX178" fmla="*/ 928692 w 1140248"/>
                  <a:gd name="connsiteY178" fmla="*/ 681311 h 1007714"/>
                  <a:gd name="connsiteX179" fmla="*/ 929882 w 1140248"/>
                  <a:gd name="connsiteY179" fmla="*/ 676173 h 1007714"/>
                  <a:gd name="connsiteX180" fmla="*/ 927178 w 1140248"/>
                  <a:gd name="connsiteY180" fmla="*/ 656378 h 1007714"/>
                  <a:gd name="connsiteX181" fmla="*/ 927178 w 1140248"/>
                  <a:gd name="connsiteY181" fmla="*/ 656324 h 1007714"/>
                  <a:gd name="connsiteX182" fmla="*/ 926042 w 1140248"/>
                  <a:gd name="connsiteY182" fmla="*/ 654431 h 1007714"/>
                  <a:gd name="connsiteX183" fmla="*/ 922905 w 1140248"/>
                  <a:gd name="connsiteY183" fmla="*/ 634257 h 1007714"/>
                  <a:gd name="connsiteX184" fmla="*/ 935561 w 1140248"/>
                  <a:gd name="connsiteY184" fmla="*/ 617220 h 1007714"/>
                  <a:gd name="connsiteX185" fmla="*/ 937941 w 1140248"/>
                  <a:gd name="connsiteY185" fmla="*/ 615706 h 1007714"/>
                  <a:gd name="connsiteX186" fmla="*/ 939185 w 1140248"/>
                  <a:gd name="connsiteY186" fmla="*/ 614786 h 1007714"/>
                  <a:gd name="connsiteX187" fmla="*/ 942430 w 1140248"/>
                  <a:gd name="connsiteY187" fmla="*/ 602996 h 1007714"/>
                  <a:gd name="connsiteX188" fmla="*/ 936805 w 1140248"/>
                  <a:gd name="connsiteY188" fmla="*/ 586446 h 1007714"/>
                  <a:gd name="connsiteX189" fmla="*/ 933668 w 1140248"/>
                  <a:gd name="connsiteY189" fmla="*/ 581686 h 1007714"/>
                  <a:gd name="connsiteX190" fmla="*/ 929774 w 1140248"/>
                  <a:gd name="connsiteY190" fmla="*/ 557348 h 1007714"/>
                  <a:gd name="connsiteX191" fmla="*/ 931072 w 1140248"/>
                  <a:gd name="connsiteY191" fmla="*/ 552426 h 1007714"/>
                  <a:gd name="connsiteX192" fmla="*/ 931775 w 1140248"/>
                  <a:gd name="connsiteY192" fmla="*/ 540527 h 1007714"/>
                  <a:gd name="connsiteX193" fmla="*/ 927989 w 1140248"/>
                  <a:gd name="connsiteY193" fmla="*/ 530251 h 1007714"/>
                  <a:gd name="connsiteX194" fmla="*/ 923554 w 1140248"/>
                  <a:gd name="connsiteY194" fmla="*/ 513647 h 1007714"/>
                  <a:gd name="connsiteX195" fmla="*/ 923554 w 1140248"/>
                  <a:gd name="connsiteY195" fmla="*/ 513593 h 1007714"/>
                  <a:gd name="connsiteX196" fmla="*/ 921553 w 1140248"/>
                  <a:gd name="connsiteY196" fmla="*/ 504236 h 1007714"/>
                  <a:gd name="connsiteX197" fmla="*/ 912521 w 1140248"/>
                  <a:gd name="connsiteY197" fmla="*/ 501099 h 1007714"/>
                  <a:gd name="connsiteX198" fmla="*/ 911980 w 1140248"/>
                  <a:gd name="connsiteY198" fmla="*/ 501099 h 1007714"/>
                  <a:gd name="connsiteX199" fmla="*/ 898026 w 1140248"/>
                  <a:gd name="connsiteY199" fmla="*/ 505264 h 1007714"/>
                  <a:gd name="connsiteX200" fmla="*/ 890184 w 1140248"/>
                  <a:gd name="connsiteY200" fmla="*/ 510835 h 1007714"/>
                  <a:gd name="connsiteX201" fmla="*/ 871254 w 1140248"/>
                  <a:gd name="connsiteY201" fmla="*/ 520245 h 1007714"/>
                  <a:gd name="connsiteX202" fmla="*/ 863790 w 1140248"/>
                  <a:gd name="connsiteY202" fmla="*/ 518028 h 1007714"/>
                  <a:gd name="connsiteX203" fmla="*/ 862708 w 1140248"/>
                  <a:gd name="connsiteY203" fmla="*/ 490985 h 1007714"/>
                  <a:gd name="connsiteX204" fmla="*/ 866116 w 1140248"/>
                  <a:gd name="connsiteY204" fmla="*/ 481034 h 1007714"/>
                  <a:gd name="connsiteX205" fmla="*/ 879745 w 1140248"/>
                  <a:gd name="connsiteY205" fmla="*/ 460427 h 1007714"/>
                  <a:gd name="connsiteX206" fmla="*/ 890184 w 1140248"/>
                  <a:gd name="connsiteY206" fmla="*/ 446744 h 1007714"/>
                  <a:gd name="connsiteX207" fmla="*/ 905598 w 1140248"/>
                  <a:gd name="connsiteY207" fmla="*/ 430626 h 1007714"/>
                  <a:gd name="connsiteX208" fmla="*/ 919498 w 1140248"/>
                  <a:gd name="connsiteY208" fmla="*/ 419972 h 1007714"/>
                  <a:gd name="connsiteX209" fmla="*/ 931180 w 1140248"/>
                  <a:gd name="connsiteY209" fmla="*/ 403421 h 1007714"/>
                  <a:gd name="connsiteX210" fmla="*/ 939996 w 1140248"/>
                  <a:gd name="connsiteY210" fmla="*/ 390062 h 1007714"/>
                  <a:gd name="connsiteX211" fmla="*/ 951462 w 1140248"/>
                  <a:gd name="connsiteY211" fmla="*/ 384383 h 1007714"/>
                  <a:gd name="connsiteX212" fmla="*/ 957898 w 1140248"/>
                  <a:gd name="connsiteY212" fmla="*/ 385303 h 1007714"/>
                  <a:gd name="connsiteX213" fmla="*/ 963956 w 1140248"/>
                  <a:gd name="connsiteY213" fmla="*/ 386114 h 1007714"/>
                  <a:gd name="connsiteX214" fmla="*/ 967904 w 1140248"/>
                  <a:gd name="connsiteY214" fmla="*/ 385681 h 1007714"/>
                  <a:gd name="connsiteX215" fmla="*/ 979100 w 1140248"/>
                  <a:gd name="connsiteY215" fmla="*/ 380273 h 1007714"/>
                  <a:gd name="connsiteX216" fmla="*/ 984617 w 1140248"/>
                  <a:gd name="connsiteY216" fmla="*/ 376866 h 1007714"/>
                  <a:gd name="connsiteX217" fmla="*/ 983643 w 1140248"/>
                  <a:gd name="connsiteY217" fmla="*/ 373891 h 1007714"/>
                  <a:gd name="connsiteX218" fmla="*/ 980344 w 1140248"/>
                  <a:gd name="connsiteY218" fmla="*/ 327864 h 1007714"/>
                  <a:gd name="connsiteX219" fmla="*/ 982345 w 1140248"/>
                  <a:gd name="connsiteY219" fmla="*/ 310665 h 1007714"/>
                  <a:gd name="connsiteX220" fmla="*/ 997002 w 1140248"/>
                  <a:gd name="connsiteY220" fmla="*/ 276592 h 1007714"/>
                  <a:gd name="connsiteX221" fmla="*/ 1018203 w 1140248"/>
                  <a:gd name="connsiteY221" fmla="*/ 250306 h 1007714"/>
                  <a:gd name="connsiteX222" fmla="*/ 1022692 w 1140248"/>
                  <a:gd name="connsiteY222" fmla="*/ 236406 h 1007714"/>
                  <a:gd name="connsiteX223" fmla="*/ 1016418 w 1140248"/>
                  <a:gd name="connsiteY223" fmla="*/ 234838 h 1007714"/>
                  <a:gd name="connsiteX224" fmla="*/ 996569 w 1140248"/>
                  <a:gd name="connsiteY224" fmla="*/ 231377 h 1007714"/>
                  <a:gd name="connsiteX225" fmla="*/ 983643 w 1140248"/>
                  <a:gd name="connsiteY225" fmla="*/ 222669 h 1007714"/>
                  <a:gd name="connsiteX226" fmla="*/ 970176 w 1140248"/>
                  <a:gd name="connsiteY226" fmla="*/ 218071 h 1007714"/>
                  <a:gd name="connsiteX227" fmla="*/ 966768 w 1140248"/>
                  <a:gd name="connsiteY227" fmla="*/ 217964 h 1007714"/>
                  <a:gd name="connsiteX228" fmla="*/ 951408 w 1140248"/>
                  <a:gd name="connsiteY228" fmla="*/ 219694 h 1007714"/>
                  <a:gd name="connsiteX229" fmla="*/ 939239 w 1140248"/>
                  <a:gd name="connsiteY229" fmla="*/ 221208 h 1007714"/>
                  <a:gd name="connsiteX230" fmla="*/ 923879 w 1140248"/>
                  <a:gd name="connsiteY230" fmla="*/ 215043 h 1007714"/>
                  <a:gd name="connsiteX231" fmla="*/ 916523 w 1140248"/>
                  <a:gd name="connsiteY231" fmla="*/ 207795 h 1007714"/>
                  <a:gd name="connsiteX232" fmla="*/ 887209 w 1140248"/>
                  <a:gd name="connsiteY232" fmla="*/ 184917 h 1007714"/>
                  <a:gd name="connsiteX233" fmla="*/ 883694 w 1140248"/>
                  <a:gd name="connsiteY233" fmla="*/ 184701 h 1007714"/>
                  <a:gd name="connsiteX234" fmla="*/ 882828 w 1140248"/>
                  <a:gd name="connsiteY234" fmla="*/ 184701 h 1007714"/>
                  <a:gd name="connsiteX235" fmla="*/ 880448 w 1140248"/>
                  <a:gd name="connsiteY235" fmla="*/ 184755 h 1007714"/>
                  <a:gd name="connsiteX236" fmla="*/ 878231 w 1140248"/>
                  <a:gd name="connsiteY236" fmla="*/ 184863 h 1007714"/>
                  <a:gd name="connsiteX237" fmla="*/ 872877 w 1140248"/>
                  <a:gd name="connsiteY237" fmla="*/ 185026 h 1007714"/>
                  <a:gd name="connsiteX238" fmla="*/ 850918 w 1140248"/>
                  <a:gd name="connsiteY238" fmla="*/ 181402 h 1007714"/>
                  <a:gd name="connsiteX239" fmla="*/ 832745 w 1140248"/>
                  <a:gd name="connsiteY239" fmla="*/ 178049 h 1007714"/>
                  <a:gd name="connsiteX240" fmla="*/ 813275 w 1140248"/>
                  <a:gd name="connsiteY240" fmla="*/ 171558 h 1007714"/>
                  <a:gd name="connsiteX241" fmla="*/ 802079 w 1140248"/>
                  <a:gd name="connsiteY241" fmla="*/ 164203 h 1007714"/>
                  <a:gd name="connsiteX242" fmla="*/ 772224 w 1140248"/>
                  <a:gd name="connsiteY242" fmla="*/ 139486 h 1007714"/>
                  <a:gd name="connsiteX243" fmla="*/ 768059 w 1140248"/>
                  <a:gd name="connsiteY243" fmla="*/ 122557 h 1007714"/>
                  <a:gd name="connsiteX244" fmla="*/ 764165 w 1140248"/>
                  <a:gd name="connsiteY244" fmla="*/ 111145 h 1007714"/>
                  <a:gd name="connsiteX245" fmla="*/ 763841 w 1140248"/>
                  <a:gd name="connsiteY245" fmla="*/ 111091 h 1007714"/>
                  <a:gd name="connsiteX246" fmla="*/ 755782 w 1140248"/>
                  <a:gd name="connsiteY246" fmla="*/ 116175 h 1007714"/>
                  <a:gd name="connsiteX247" fmla="*/ 734959 w 1140248"/>
                  <a:gd name="connsiteY247" fmla="*/ 127803 h 1007714"/>
                  <a:gd name="connsiteX248" fmla="*/ 724088 w 1140248"/>
                  <a:gd name="connsiteY248" fmla="*/ 128777 h 1007714"/>
                  <a:gd name="connsiteX249" fmla="*/ 715056 w 1140248"/>
                  <a:gd name="connsiteY249" fmla="*/ 127046 h 1007714"/>
                  <a:gd name="connsiteX250" fmla="*/ 708566 w 1140248"/>
                  <a:gd name="connsiteY250" fmla="*/ 112660 h 1007714"/>
                  <a:gd name="connsiteX251" fmla="*/ 709052 w 1140248"/>
                  <a:gd name="connsiteY251" fmla="*/ 106494 h 1007714"/>
                  <a:gd name="connsiteX252" fmla="*/ 704401 w 1140248"/>
                  <a:gd name="connsiteY252" fmla="*/ 90647 h 1007714"/>
                  <a:gd name="connsiteX253" fmla="*/ 701264 w 1140248"/>
                  <a:gd name="connsiteY253" fmla="*/ 90214 h 1007714"/>
                  <a:gd name="connsiteX254" fmla="*/ 693909 w 1140248"/>
                  <a:gd name="connsiteY254" fmla="*/ 91783 h 1007714"/>
                  <a:gd name="connsiteX255" fmla="*/ 685147 w 1140248"/>
                  <a:gd name="connsiteY255" fmla="*/ 93676 h 1007714"/>
                  <a:gd name="connsiteX256" fmla="*/ 672599 w 1140248"/>
                  <a:gd name="connsiteY256" fmla="*/ 86645 h 1007714"/>
                  <a:gd name="connsiteX257" fmla="*/ 666379 w 1140248"/>
                  <a:gd name="connsiteY257" fmla="*/ 70311 h 1007714"/>
                  <a:gd name="connsiteX258" fmla="*/ 666271 w 1140248"/>
                  <a:gd name="connsiteY258" fmla="*/ 70365 h 1007714"/>
                  <a:gd name="connsiteX259" fmla="*/ 666001 w 1140248"/>
                  <a:gd name="connsiteY259" fmla="*/ 70419 h 1007714"/>
                  <a:gd name="connsiteX260" fmla="*/ 665298 w 1140248"/>
                  <a:gd name="connsiteY260" fmla="*/ 70311 h 1007714"/>
                  <a:gd name="connsiteX261" fmla="*/ 662052 w 1140248"/>
                  <a:gd name="connsiteY261" fmla="*/ 69986 h 1007714"/>
                  <a:gd name="connsiteX262" fmla="*/ 656752 w 1140248"/>
                  <a:gd name="connsiteY262" fmla="*/ 70527 h 1007714"/>
                  <a:gd name="connsiteX263" fmla="*/ 650640 w 1140248"/>
                  <a:gd name="connsiteY263" fmla="*/ 71230 h 1007714"/>
                  <a:gd name="connsiteX264" fmla="*/ 641338 w 1140248"/>
                  <a:gd name="connsiteY264" fmla="*/ 60846 h 1007714"/>
                  <a:gd name="connsiteX265" fmla="*/ 640310 w 1140248"/>
                  <a:gd name="connsiteY265" fmla="*/ 53220 h 1007714"/>
                  <a:gd name="connsiteX266" fmla="*/ 632684 w 1140248"/>
                  <a:gd name="connsiteY266" fmla="*/ 42024 h 1007714"/>
                  <a:gd name="connsiteX267" fmla="*/ 631711 w 1140248"/>
                  <a:gd name="connsiteY267" fmla="*/ 41970 h 1007714"/>
                  <a:gd name="connsiteX268" fmla="*/ 623273 w 1140248"/>
                  <a:gd name="connsiteY268" fmla="*/ 43863 h 1007714"/>
                  <a:gd name="connsiteX269" fmla="*/ 615810 w 1140248"/>
                  <a:gd name="connsiteY269" fmla="*/ 45864 h 1007714"/>
                  <a:gd name="connsiteX270" fmla="*/ 603262 w 1140248"/>
                  <a:gd name="connsiteY270" fmla="*/ 38455 h 1007714"/>
                  <a:gd name="connsiteX271" fmla="*/ 589957 w 1140248"/>
                  <a:gd name="connsiteY271" fmla="*/ 16712 h 1007714"/>
                  <a:gd name="connsiteX272" fmla="*/ 583683 w 1140248"/>
                  <a:gd name="connsiteY272" fmla="*/ 0 h 1007714"/>
                  <a:gd name="connsiteX273" fmla="*/ 185129 w 1140248"/>
                  <a:gd name="connsiteY273" fmla="*/ 165393 h 1007714"/>
                  <a:gd name="connsiteX274" fmla="*/ 178369 w 1140248"/>
                  <a:gd name="connsiteY274" fmla="*/ 168638 h 1007714"/>
                  <a:gd name="connsiteX275" fmla="*/ 171933 w 1140248"/>
                  <a:gd name="connsiteY275" fmla="*/ 183998 h 1007714"/>
                  <a:gd name="connsiteX276" fmla="*/ 174475 w 1140248"/>
                  <a:gd name="connsiteY276" fmla="*/ 184377 h 1007714"/>
                  <a:gd name="connsiteX277" fmla="*/ 191890 w 1140248"/>
                  <a:gd name="connsiteY277" fmla="*/ 173938 h 1007714"/>
                  <a:gd name="connsiteX278" fmla="*/ 185129 w 1140248"/>
                  <a:gd name="connsiteY278" fmla="*/ 165393 h 1007714"/>
                  <a:gd name="connsiteX279" fmla="*/ 214227 w 1140248"/>
                  <a:gd name="connsiteY279" fmla="*/ 197573 h 1007714"/>
                  <a:gd name="connsiteX280" fmla="*/ 212442 w 1140248"/>
                  <a:gd name="connsiteY280" fmla="*/ 198060 h 1007714"/>
                  <a:gd name="connsiteX281" fmla="*/ 203464 w 1140248"/>
                  <a:gd name="connsiteY281" fmla="*/ 206768 h 1007714"/>
                  <a:gd name="connsiteX282" fmla="*/ 220501 w 1140248"/>
                  <a:gd name="connsiteY282" fmla="*/ 213204 h 1007714"/>
                  <a:gd name="connsiteX283" fmla="*/ 224071 w 1140248"/>
                  <a:gd name="connsiteY283" fmla="*/ 210770 h 1007714"/>
                  <a:gd name="connsiteX284" fmla="*/ 214227 w 1140248"/>
                  <a:gd name="connsiteY284" fmla="*/ 197573 h 1007714"/>
                  <a:gd name="connsiteX285" fmla="*/ 125203 w 1140248"/>
                  <a:gd name="connsiteY285" fmla="*/ 393740 h 1007714"/>
                  <a:gd name="connsiteX286" fmla="*/ 119794 w 1140248"/>
                  <a:gd name="connsiteY286" fmla="*/ 397634 h 1007714"/>
                  <a:gd name="connsiteX287" fmla="*/ 130071 w 1140248"/>
                  <a:gd name="connsiteY287" fmla="*/ 411643 h 1007714"/>
                  <a:gd name="connsiteX288" fmla="*/ 135263 w 1140248"/>
                  <a:gd name="connsiteY288" fmla="*/ 417483 h 1007714"/>
                  <a:gd name="connsiteX289" fmla="*/ 142294 w 1140248"/>
                  <a:gd name="connsiteY289" fmla="*/ 405585 h 1007714"/>
                  <a:gd name="connsiteX290" fmla="*/ 125203 w 1140248"/>
                  <a:gd name="connsiteY290" fmla="*/ 393740 h 1007714"/>
                  <a:gd name="connsiteX291" fmla="*/ 195081 w 1140248"/>
                  <a:gd name="connsiteY291" fmla="*/ 458426 h 1007714"/>
                  <a:gd name="connsiteX292" fmla="*/ 188645 w 1140248"/>
                  <a:gd name="connsiteY292" fmla="*/ 473786 h 1007714"/>
                  <a:gd name="connsiteX293" fmla="*/ 199841 w 1140248"/>
                  <a:gd name="connsiteY293" fmla="*/ 476599 h 1007714"/>
                  <a:gd name="connsiteX294" fmla="*/ 203410 w 1140248"/>
                  <a:gd name="connsiteY294" fmla="*/ 472488 h 1007714"/>
                  <a:gd name="connsiteX295" fmla="*/ 195081 w 1140248"/>
                  <a:gd name="connsiteY295" fmla="*/ 458426 h 1007714"/>
                  <a:gd name="connsiteX296" fmla="*/ 257441 w 1140248"/>
                  <a:gd name="connsiteY296" fmla="*/ 509591 h 1007714"/>
                  <a:gd name="connsiteX297" fmla="*/ 255386 w 1140248"/>
                  <a:gd name="connsiteY297" fmla="*/ 514026 h 1007714"/>
                  <a:gd name="connsiteX298" fmla="*/ 263066 w 1140248"/>
                  <a:gd name="connsiteY298" fmla="*/ 520732 h 1007714"/>
                  <a:gd name="connsiteX299" fmla="*/ 271341 w 1140248"/>
                  <a:gd name="connsiteY299" fmla="*/ 525383 h 1007714"/>
                  <a:gd name="connsiteX300" fmla="*/ 273072 w 1140248"/>
                  <a:gd name="connsiteY300" fmla="*/ 523058 h 1007714"/>
                  <a:gd name="connsiteX301" fmla="*/ 265662 w 1140248"/>
                  <a:gd name="connsiteY301" fmla="*/ 514350 h 1007714"/>
                  <a:gd name="connsiteX302" fmla="*/ 257441 w 1140248"/>
                  <a:gd name="connsiteY302" fmla="*/ 509591 h 1007714"/>
                  <a:gd name="connsiteX303" fmla="*/ 1133134 w 1140248"/>
                  <a:gd name="connsiteY303" fmla="*/ 846974 h 1007714"/>
                  <a:gd name="connsiteX304" fmla="*/ 1125184 w 1140248"/>
                  <a:gd name="connsiteY304" fmla="*/ 856114 h 1007714"/>
                  <a:gd name="connsiteX305" fmla="*/ 1125671 w 1140248"/>
                  <a:gd name="connsiteY305" fmla="*/ 870122 h 1007714"/>
                  <a:gd name="connsiteX306" fmla="*/ 1119451 w 1140248"/>
                  <a:gd name="connsiteY306" fmla="*/ 877640 h 1007714"/>
                  <a:gd name="connsiteX307" fmla="*/ 1116476 w 1140248"/>
                  <a:gd name="connsiteY307" fmla="*/ 877370 h 1007714"/>
                  <a:gd name="connsiteX308" fmla="*/ 1103874 w 1140248"/>
                  <a:gd name="connsiteY308" fmla="*/ 874828 h 1007714"/>
                  <a:gd name="connsiteX309" fmla="*/ 1095978 w 1140248"/>
                  <a:gd name="connsiteY309" fmla="*/ 879858 h 1007714"/>
                  <a:gd name="connsiteX310" fmla="*/ 1084404 w 1140248"/>
                  <a:gd name="connsiteY310" fmla="*/ 891865 h 1007714"/>
                  <a:gd name="connsiteX311" fmla="*/ 1069206 w 1140248"/>
                  <a:gd name="connsiteY311" fmla="*/ 904088 h 1007714"/>
                  <a:gd name="connsiteX312" fmla="*/ 1062175 w 1140248"/>
                  <a:gd name="connsiteY312" fmla="*/ 925505 h 1007714"/>
                  <a:gd name="connsiteX313" fmla="*/ 1069422 w 1140248"/>
                  <a:gd name="connsiteY313" fmla="*/ 946707 h 1007714"/>
                  <a:gd name="connsiteX314" fmla="*/ 1077643 w 1140248"/>
                  <a:gd name="connsiteY314" fmla="*/ 953576 h 1007714"/>
                  <a:gd name="connsiteX315" fmla="*/ 1074236 w 1140248"/>
                  <a:gd name="connsiteY315" fmla="*/ 965042 h 1007714"/>
                  <a:gd name="connsiteX316" fmla="*/ 1072992 w 1140248"/>
                  <a:gd name="connsiteY316" fmla="*/ 972506 h 1007714"/>
                  <a:gd name="connsiteX317" fmla="*/ 1083863 w 1140248"/>
                  <a:gd name="connsiteY317" fmla="*/ 986027 h 1007714"/>
                  <a:gd name="connsiteX318" fmla="*/ 1087000 w 1140248"/>
                  <a:gd name="connsiteY318" fmla="*/ 996519 h 1007714"/>
                  <a:gd name="connsiteX319" fmla="*/ 1102684 w 1140248"/>
                  <a:gd name="connsiteY319" fmla="*/ 1001766 h 1007714"/>
                  <a:gd name="connsiteX320" fmla="*/ 1110797 w 1140248"/>
                  <a:gd name="connsiteY320" fmla="*/ 1007715 h 1007714"/>
                  <a:gd name="connsiteX321" fmla="*/ 1112798 w 1140248"/>
                  <a:gd name="connsiteY321" fmla="*/ 1006255 h 1007714"/>
                  <a:gd name="connsiteX322" fmla="*/ 1114042 w 1140248"/>
                  <a:gd name="connsiteY322" fmla="*/ 988461 h 1007714"/>
                  <a:gd name="connsiteX323" fmla="*/ 1122209 w 1140248"/>
                  <a:gd name="connsiteY323" fmla="*/ 964177 h 1007714"/>
                  <a:gd name="connsiteX324" fmla="*/ 1136704 w 1140248"/>
                  <a:gd name="connsiteY324" fmla="*/ 938107 h 1007714"/>
                  <a:gd name="connsiteX325" fmla="*/ 1139625 w 1140248"/>
                  <a:gd name="connsiteY325" fmla="*/ 908793 h 1007714"/>
                  <a:gd name="connsiteX326" fmla="*/ 1138164 w 1140248"/>
                  <a:gd name="connsiteY326" fmla="*/ 878019 h 1007714"/>
                  <a:gd name="connsiteX327" fmla="*/ 1134108 w 1140248"/>
                  <a:gd name="connsiteY327" fmla="*/ 846974 h 1007714"/>
                  <a:gd name="connsiteX328" fmla="*/ 1133134 w 1140248"/>
                  <a:gd name="connsiteY328" fmla="*/ 846974 h 100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</a:cxnLst>
                <a:rect l="l" t="t" r="r" b="b"/>
                <a:pathLst>
                  <a:path w="1140248" h="1007714">
                    <a:moveTo>
                      <a:pt x="583683" y="0"/>
                    </a:moveTo>
                    <a:cubicBezTo>
                      <a:pt x="578383" y="1839"/>
                      <a:pt x="572541" y="3678"/>
                      <a:pt x="566268" y="5246"/>
                    </a:cubicBezTo>
                    <a:cubicBezTo>
                      <a:pt x="551773" y="8708"/>
                      <a:pt x="543930" y="11088"/>
                      <a:pt x="531869" y="15414"/>
                    </a:cubicBezTo>
                    <a:cubicBezTo>
                      <a:pt x="519808" y="19741"/>
                      <a:pt x="507747" y="19904"/>
                      <a:pt x="507098" y="26772"/>
                    </a:cubicBezTo>
                    <a:cubicBezTo>
                      <a:pt x="506449" y="33641"/>
                      <a:pt x="506125" y="43106"/>
                      <a:pt x="507098" y="58142"/>
                    </a:cubicBezTo>
                    <a:cubicBezTo>
                      <a:pt x="508072" y="73123"/>
                      <a:pt x="504178" y="78856"/>
                      <a:pt x="507098" y="84481"/>
                    </a:cubicBezTo>
                    <a:cubicBezTo>
                      <a:pt x="510019" y="90160"/>
                      <a:pt x="510993" y="89457"/>
                      <a:pt x="511263" y="96813"/>
                    </a:cubicBezTo>
                    <a:cubicBezTo>
                      <a:pt x="511588" y="104168"/>
                      <a:pt x="509370" y="112497"/>
                      <a:pt x="492279" y="114823"/>
                    </a:cubicBezTo>
                    <a:cubicBezTo>
                      <a:pt x="475242" y="117149"/>
                      <a:pt x="458854" y="122503"/>
                      <a:pt x="453987" y="126181"/>
                    </a:cubicBezTo>
                    <a:cubicBezTo>
                      <a:pt x="449173" y="129859"/>
                      <a:pt x="442737" y="133861"/>
                      <a:pt x="431433" y="137214"/>
                    </a:cubicBezTo>
                    <a:cubicBezTo>
                      <a:pt x="420184" y="140568"/>
                      <a:pt x="405364" y="146896"/>
                      <a:pt x="401200" y="151925"/>
                    </a:cubicBezTo>
                    <a:cubicBezTo>
                      <a:pt x="397035" y="156901"/>
                      <a:pt x="390274" y="161282"/>
                      <a:pt x="391897" y="165609"/>
                    </a:cubicBezTo>
                    <a:cubicBezTo>
                      <a:pt x="393520" y="169936"/>
                      <a:pt x="400280" y="172640"/>
                      <a:pt x="406987" y="172965"/>
                    </a:cubicBezTo>
                    <a:cubicBezTo>
                      <a:pt x="407690" y="173019"/>
                      <a:pt x="408393" y="173019"/>
                      <a:pt x="409042" y="173019"/>
                    </a:cubicBezTo>
                    <a:cubicBezTo>
                      <a:pt x="409907" y="173019"/>
                      <a:pt x="410665" y="172965"/>
                      <a:pt x="411422" y="172965"/>
                    </a:cubicBezTo>
                    <a:cubicBezTo>
                      <a:pt x="412125" y="172910"/>
                      <a:pt x="412774" y="172910"/>
                      <a:pt x="413315" y="172910"/>
                    </a:cubicBezTo>
                    <a:cubicBezTo>
                      <a:pt x="415694" y="172910"/>
                      <a:pt x="416722" y="173343"/>
                      <a:pt x="416344" y="175993"/>
                    </a:cubicBezTo>
                    <a:cubicBezTo>
                      <a:pt x="415694" y="180320"/>
                      <a:pt x="409258" y="183998"/>
                      <a:pt x="401524" y="187027"/>
                    </a:cubicBezTo>
                    <a:cubicBezTo>
                      <a:pt x="393790" y="190001"/>
                      <a:pt x="383189" y="190001"/>
                      <a:pt x="375780" y="194382"/>
                    </a:cubicBezTo>
                    <a:cubicBezTo>
                      <a:pt x="373995" y="195410"/>
                      <a:pt x="371886" y="195843"/>
                      <a:pt x="369506" y="195843"/>
                    </a:cubicBezTo>
                    <a:cubicBezTo>
                      <a:pt x="362258" y="195843"/>
                      <a:pt x="352577" y="192002"/>
                      <a:pt x="341652" y="191732"/>
                    </a:cubicBezTo>
                    <a:cubicBezTo>
                      <a:pt x="340516" y="191678"/>
                      <a:pt x="339434" y="191678"/>
                      <a:pt x="338245" y="191678"/>
                    </a:cubicBezTo>
                    <a:cubicBezTo>
                      <a:pt x="332512" y="191678"/>
                      <a:pt x="326616" y="191949"/>
                      <a:pt x="321262" y="192273"/>
                    </a:cubicBezTo>
                    <a:cubicBezTo>
                      <a:pt x="315907" y="192543"/>
                      <a:pt x="311040" y="192814"/>
                      <a:pt x="307308" y="192814"/>
                    </a:cubicBezTo>
                    <a:cubicBezTo>
                      <a:pt x="305902" y="192814"/>
                      <a:pt x="304712" y="192760"/>
                      <a:pt x="303684" y="192706"/>
                    </a:cubicBezTo>
                    <a:cubicBezTo>
                      <a:pt x="296599" y="192057"/>
                      <a:pt x="291785" y="188379"/>
                      <a:pt x="286323" y="182051"/>
                    </a:cubicBezTo>
                    <a:cubicBezTo>
                      <a:pt x="280806" y="175723"/>
                      <a:pt x="276371" y="176048"/>
                      <a:pt x="277291" y="166366"/>
                    </a:cubicBezTo>
                    <a:cubicBezTo>
                      <a:pt x="278210" y="156955"/>
                      <a:pt x="279184" y="151655"/>
                      <a:pt x="272477" y="151655"/>
                    </a:cubicBezTo>
                    <a:cubicBezTo>
                      <a:pt x="272261" y="151655"/>
                      <a:pt x="272044" y="151655"/>
                      <a:pt x="271828" y="151655"/>
                    </a:cubicBezTo>
                    <a:cubicBezTo>
                      <a:pt x="265392" y="151925"/>
                      <a:pt x="264797" y="154521"/>
                      <a:pt x="259226" y="154521"/>
                    </a:cubicBezTo>
                    <a:cubicBezTo>
                      <a:pt x="258415" y="154521"/>
                      <a:pt x="257441" y="154467"/>
                      <a:pt x="256360" y="154359"/>
                    </a:cubicBezTo>
                    <a:cubicBezTo>
                      <a:pt x="249437" y="153548"/>
                      <a:pt x="239052" y="144245"/>
                      <a:pt x="233265" y="144245"/>
                    </a:cubicBezTo>
                    <a:cubicBezTo>
                      <a:pt x="232021" y="144245"/>
                      <a:pt x="231048" y="144678"/>
                      <a:pt x="230291" y="145652"/>
                    </a:cubicBezTo>
                    <a:cubicBezTo>
                      <a:pt x="226126" y="151331"/>
                      <a:pt x="228398" y="145976"/>
                      <a:pt x="232238" y="161012"/>
                    </a:cubicBezTo>
                    <a:cubicBezTo>
                      <a:pt x="236078" y="176048"/>
                      <a:pt x="242892" y="183079"/>
                      <a:pt x="248679" y="194436"/>
                    </a:cubicBezTo>
                    <a:cubicBezTo>
                      <a:pt x="254467" y="205794"/>
                      <a:pt x="260091" y="203631"/>
                      <a:pt x="260740" y="211960"/>
                    </a:cubicBezTo>
                    <a:cubicBezTo>
                      <a:pt x="261389" y="220289"/>
                      <a:pt x="258847" y="229321"/>
                      <a:pt x="260091" y="236298"/>
                    </a:cubicBezTo>
                    <a:cubicBezTo>
                      <a:pt x="261389" y="243329"/>
                      <a:pt x="260362" y="243978"/>
                      <a:pt x="264256" y="250306"/>
                    </a:cubicBezTo>
                    <a:cubicBezTo>
                      <a:pt x="268096" y="256634"/>
                      <a:pt x="271990" y="258689"/>
                      <a:pt x="271990" y="263016"/>
                    </a:cubicBezTo>
                    <a:cubicBezTo>
                      <a:pt x="271990" y="265342"/>
                      <a:pt x="269989" y="266532"/>
                      <a:pt x="267393" y="266532"/>
                    </a:cubicBezTo>
                    <a:cubicBezTo>
                      <a:pt x="265175" y="266532"/>
                      <a:pt x="262579" y="265720"/>
                      <a:pt x="260362" y="263990"/>
                    </a:cubicBezTo>
                    <a:cubicBezTo>
                      <a:pt x="255711" y="260474"/>
                      <a:pt x="243866" y="255985"/>
                      <a:pt x="236673" y="255985"/>
                    </a:cubicBezTo>
                    <a:cubicBezTo>
                      <a:pt x="236402" y="255985"/>
                      <a:pt x="236186" y="256039"/>
                      <a:pt x="235915" y="256039"/>
                    </a:cubicBezTo>
                    <a:cubicBezTo>
                      <a:pt x="228830" y="256364"/>
                      <a:pt x="226937" y="268046"/>
                      <a:pt x="227532" y="272698"/>
                    </a:cubicBezTo>
                    <a:cubicBezTo>
                      <a:pt x="228127" y="276862"/>
                      <a:pt x="226613" y="280540"/>
                      <a:pt x="224233" y="280540"/>
                    </a:cubicBezTo>
                    <a:cubicBezTo>
                      <a:pt x="223963" y="280540"/>
                      <a:pt x="223638" y="280486"/>
                      <a:pt x="223368" y="280432"/>
                    </a:cubicBezTo>
                    <a:cubicBezTo>
                      <a:pt x="220447" y="279404"/>
                      <a:pt x="222394" y="268371"/>
                      <a:pt x="213740" y="268371"/>
                    </a:cubicBezTo>
                    <a:cubicBezTo>
                      <a:pt x="205033" y="268371"/>
                      <a:pt x="203464" y="269398"/>
                      <a:pt x="195730" y="271400"/>
                    </a:cubicBezTo>
                    <a:cubicBezTo>
                      <a:pt x="188699" y="273184"/>
                      <a:pt x="184102" y="281351"/>
                      <a:pt x="178044" y="281351"/>
                    </a:cubicBezTo>
                    <a:cubicBezTo>
                      <a:pt x="177395" y="281351"/>
                      <a:pt x="176800" y="281297"/>
                      <a:pt x="176151" y="281081"/>
                    </a:cubicBezTo>
                    <a:cubicBezTo>
                      <a:pt x="169066" y="279080"/>
                      <a:pt x="165172" y="279080"/>
                      <a:pt x="163928" y="271021"/>
                    </a:cubicBezTo>
                    <a:cubicBezTo>
                      <a:pt x="162630" y="263016"/>
                      <a:pt x="146891" y="253011"/>
                      <a:pt x="142348" y="248684"/>
                    </a:cubicBezTo>
                    <a:cubicBezTo>
                      <a:pt x="138941" y="245384"/>
                      <a:pt x="133694" y="242302"/>
                      <a:pt x="129205" y="242302"/>
                    </a:cubicBezTo>
                    <a:cubicBezTo>
                      <a:pt x="127799" y="242302"/>
                      <a:pt x="126447" y="242572"/>
                      <a:pt x="125311" y="243329"/>
                    </a:cubicBezTo>
                    <a:cubicBezTo>
                      <a:pt x="120498" y="246304"/>
                      <a:pt x="106652" y="254309"/>
                      <a:pt x="96376" y="257662"/>
                    </a:cubicBezTo>
                    <a:cubicBezTo>
                      <a:pt x="86099" y="260961"/>
                      <a:pt x="63870" y="261989"/>
                      <a:pt x="49376" y="265342"/>
                    </a:cubicBezTo>
                    <a:cubicBezTo>
                      <a:pt x="34881" y="268695"/>
                      <a:pt x="11083" y="277024"/>
                      <a:pt x="4323" y="278377"/>
                    </a:cubicBezTo>
                    <a:cubicBezTo>
                      <a:pt x="-2438" y="279675"/>
                      <a:pt x="-166" y="291032"/>
                      <a:pt x="3674" y="292709"/>
                    </a:cubicBezTo>
                    <a:cubicBezTo>
                      <a:pt x="5837" y="293683"/>
                      <a:pt x="7730" y="294710"/>
                      <a:pt x="9839" y="294710"/>
                    </a:cubicBezTo>
                    <a:cubicBezTo>
                      <a:pt x="11408" y="294710"/>
                      <a:pt x="13139" y="294061"/>
                      <a:pt x="15248" y="292384"/>
                    </a:cubicBezTo>
                    <a:cubicBezTo>
                      <a:pt x="20061" y="288382"/>
                      <a:pt x="22928" y="284704"/>
                      <a:pt x="27796" y="284704"/>
                    </a:cubicBezTo>
                    <a:cubicBezTo>
                      <a:pt x="32609" y="284704"/>
                      <a:pt x="38072" y="284704"/>
                      <a:pt x="38721" y="290059"/>
                    </a:cubicBezTo>
                    <a:cubicBezTo>
                      <a:pt x="39370" y="295413"/>
                      <a:pt x="34232" y="293358"/>
                      <a:pt x="34232" y="302715"/>
                    </a:cubicBezTo>
                    <a:cubicBezTo>
                      <a:pt x="34232" y="312072"/>
                      <a:pt x="38072" y="316777"/>
                      <a:pt x="34232" y="320401"/>
                    </a:cubicBezTo>
                    <a:cubicBezTo>
                      <a:pt x="30338" y="324079"/>
                      <a:pt x="16546" y="321374"/>
                      <a:pt x="14599" y="326404"/>
                    </a:cubicBezTo>
                    <a:cubicBezTo>
                      <a:pt x="12706" y="331380"/>
                      <a:pt x="13625" y="334409"/>
                      <a:pt x="19791" y="339384"/>
                    </a:cubicBezTo>
                    <a:cubicBezTo>
                      <a:pt x="25091" y="343712"/>
                      <a:pt x="28715" y="353122"/>
                      <a:pt x="34178" y="353122"/>
                    </a:cubicBezTo>
                    <a:cubicBezTo>
                      <a:pt x="35043" y="353122"/>
                      <a:pt x="35908" y="352906"/>
                      <a:pt x="36828" y="352419"/>
                    </a:cubicBezTo>
                    <a:cubicBezTo>
                      <a:pt x="43751" y="348796"/>
                      <a:pt x="43264" y="339384"/>
                      <a:pt x="50295" y="339384"/>
                    </a:cubicBezTo>
                    <a:cubicBezTo>
                      <a:pt x="50403" y="339384"/>
                      <a:pt x="50511" y="339384"/>
                      <a:pt x="50674" y="339384"/>
                    </a:cubicBezTo>
                    <a:cubicBezTo>
                      <a:pt x="58083" y="339709"/>
                      <a:pt x="68684" y="346091"/>
                      <a:pt x="74147" y="348417"/>
                    </a:cubicBezTo>
                    <a:cubicBezTo>
                      <a:pt x="79609" y="350743"/>
                      <a:pt x="86370" y="348092"/>
                      <a:pt x="92481" y="351446"/>
                    </a:cubicBezTo>
                    <a:cubicBezTo>
                      <a:pt x="98593" y="354745"/>
                      <a:pt x="103136" y="359775"/>
                      <a:pt x="106976" y="362803"/>
                    </a:cubicBezTo>
                    <a:cubicBezTo>
                      <a:pt x="110870" y="365778"/>
                      <a:pt x="115360" y="376109"/>
                      <a:pt x="121471" y="378164"/>
                    </a:cubicBezTo>
                    <a:cubicBezTo>
                      <a:pt x="121958" y="378326"/>
                      <a:pt x="122445" y="378380"/>
                      <a:pt x="122986" y="378380"/>
                    </a:cubicBezTo>
                    <a:cubicBezTo>
                      <a:pt x="128502" y="378380"/>
                      <a:pt x="133640" y="369078"/>
                      <a:pt x="136561" y="368807"/>
                    </a:cubicBezTo>
                    <a:cubicBezTo>
                      <a:pt x="138129" y="368645"/>
                      <a:pt x="141807" y="367942"/>
                      <a:pt x="146026" y="367942"/>
                    </a:cubicBezTo>
                    <a:cubicBezTo>
                      <a:pt x="150461" y="367942"/>
                      <a:pt x="155437" y="368753"/>
                      <a:pt x="159114" y="371836"/>
                    </a:cubicBezTo>
                    <a:cubicBezTo>
                      <a:pt x="166200" y="377839"/>
                      <a:pt x="177774" y="381517"/>
                      <a:pt x="180694" y="385195"/>
                    </a:cubicBezTo>
                    <a:cubicBezTo>
                      <a:pt x="183615" y="388873"/>
                      <a:pt x="183994" y="396823"/>
                      <a:pt x="188645" y="398824"/>
                    </a:cubicBezTo>
                    <a:cubicBezTo>
                      <a:pt x="191890" y="400230"/>
                      <a:pt x="193999" y="400933"/>
                      <a:pt x="197407" y="400933"/>
                    </a:cubicBezTo>
                    <a:cubicBezTo>
                      <a:pt x="198975" y="400933"/>
                      <a:pt x="200706" y="400825"/>
                      <a:pt x="202977" y="400501"/>
                    </a:cubicBezTo>
                    <a:cubicBezTo>
                      <a:pt x="208548" y="399690"/>
                      <a:pt x="211415" y="398175"/>
                      <a:pt x="216066" y="398175"/>
                    </a:cubicBezTo>
                    <a:cubicBezTo>
                      <a:pt x="217472" y="398175"/>
                      <a:pt x="219041" y="398283"/>
                      <a:pt x="220826" y="398662"/>
                    </a:cubicBezTo>
                    <a:cubicBezTo>
                      <a:pt x="228722" y="400122"/>
                      <a:pt x="232887" y="402340"/>
                      <a:pt x="236132" y="406666"/>
                    </a:cubicBezTo>
                    <a:cubicBezTo>
                      <a:pt x="239377" y="410994"/>
                      <a:pt x="243866" y="414022"/>
                      <a:pt x="242406" y="416889"/>
                    </a:cubicBezTo>
                    <a:cubicBezTo>
                      <a:pt x="241865" y="417916"/>
                      <a:pt x="240567" y="418295"/>
                      <a:pt x="238782" y="418295"/>
                    </a:cubicBezTo>
                    <a:cubicBezTo>
                      <a:pt x="235753" y="418295"/>
                      <a:pt x="231372" y="417267"/>
                      <a:pt x="227099" y="416727"/>
                    </a:cubicBezTo>
                    <a:cubicBezTo>
                      <a:pt x="222881" y="416185"/>
                      <a:pt x="217472" y="414725"/>
                      <a:pt x="214119" y="414725"/>
                    </a:cubicBezTo>
                    <a:cubicBezTo>
                      <a:pt x="212118" y="414725"/>
                      <a:pt x="210766" y="415266"/>
                      <a:pt x="210712" y="416727"/>
                    </a:cubicBezTo>
                    <a:cubicBezTo>
                      <a:pt x="210604" y="420729"/>
                      <a:pt x="211847" y="425705"/>
                      <a:pt x="216661" y="427381"/>
                    </a:cubicBezTo>
                    <a:cubicBezTo>
                      <a:pt x="221475" y="429058"/>
                      <a:pt x="227316" y="430897"/>
                      <a:pt x="227640" y="434575"/>
                    </a:cubicBezTo>
                    <a:cubicBezTo>
                      <a:pt x="227965" y="438252"/>
                      <a:pt x="220555" y="446257"/>
                      <a:pt x="218770" y="448745"/>
                    </a:cubicBezTo>
                    <a:cubicBezTo>
                      <a:pt x="216986" y="451287"/>
                      <a:pt x="213145" y="457128"/>
                      <a:pt x="221475" y="462482"/>
                    </a:cubicBezTo>
                    <a:cubicBezTo>
                      <a:pt x="229858" y="467837"/>
                      <a:pt x="231751" y="472975"/>
                      <a:pt x="238187" y="482007"/>
                    </a:cubicBezTo>
                    <a:cubicBezTo>
                      <a:pt x="244623" y="491040"/>
                      <a:pt x="253331" y="493041"/>
                      <a:pt x="263607" y="495691"/>
                    </a:cubicBezTo>
                    <a:cubicBezTo>
                      <a:pt x="273883" y="498341"/>
                      <a:pt x="283889" y="495042"/>
                      <a:pt x="288053" y="503371"/>
                    </a:cubicBezTo>
                    <a:cubicBezTo>
                      <a:pt x="292218" y="511754"/>
                      <a:pt x="290974" y="513431"/>
                      <a:pt x="289676" y="521381"/>
                    </a:cubicBezTo>
                    <a:cubicBezTo>
                      <a:pt x="288378" y="529386"/>
                      <a:pt x="289027" y="534416"/>
                      <a:pt x="291893" y="540419"/>
                    </a:cubicBezTo>
                    <a:cubicBezTo>
                      <a:pt x="294814" y="546423"/>
                      <a:pt x="295139" y="550479"/>
                      <a:pt x="295139" y="554481"/>
                    </a:cubicBezTo>
                    <a:cubicBezTo>
                      <a:pt x="295139" y="558484"/>
                      <a:pt x="289351" y="562161"/>
                      <a:pt x="290974" y="566164"/>
                    </a:cubicBezTo>
                    <a:cubicBezTo>
                      <a:pt x="292597" y="570166"/>
                      <a:pt x="296437" y="575196"/>
                      <a:pt x="302548" y="579144"/>
                    </a:cubicBezTo>
                    <a:cubicBezTo>
                      <a:pt x="308660" y="583146"/>
                      <a:pt x="314772" y="593531"/>
                      <a:pt x="319585" y="598182"/>
                    </a:cubicBezTo>
                    <a:cubicBezTo>
                      <a:pt x="324399" y="602833"/>
                      <a:pt x="333106" y="616571"/>
                      <a:pt x="333431" y="622196"/>
                    </a:cubicBezTo>
                    <a:cubicBezTo>
                      <a:pt x="333701" y="627280"/>
                      <a:pt x="331105" y="634852"/>
                      <a:pt x="329699" y="634852"/>
                    </a:cubicBezTo>
                    <a:cubicBezTo>
                      <a:pt x="329537" y="634852"/>
                      <a:pt x="329375" y="634798"/>
                      <a:pt x="329266" y="634581"/>
                    </a:cubicBezTo>
                    <a:cubicBezTo>
                      <a:pt x="327968" y="632580"/>
                      <a:pt x="327644" y="620898"/>
                      <a:pt x="325697" y="618572"/>
                    </a:cubicBezTo>
                    <a:cubicBezTo>
                      <a:pt x="323750" y="616247"/>
                      <a:pt x="313798" y="602888"/>
                      <a:pt x="310283" y="600183"/>
                    </a:cubicBezTo>
                    <a:cubicBezTo>
                      <a:pt x="307362" y="597966"/>
                      <a:pt x="299844" y="592341"/>
                      <a:pt x="296220" y="592341"/>
                    </a:cubicBezTo>
                    <a:cubicBezTo>
                      <a:pt x="295463" y="592341"/>
                      <a:pt x="294868" y="592611"/>
                      <a:pt x="294544" y="593152"/>
                    </a:cubicBezTo>
                    <a:cubicBezTo>
                      <a:pt x="292597" y="596506"/>
                      <a:pt x="293570" y="604186"/>
                      <a:pt x="296437" y="611866"/>
                    </a:cubicBezTo>
                    <a:cubicBezTo>
                      <a:pt x="299357" y="619546"/>
                      <a:pt x="300439" y="635717"/>
                      <a:pt x="297572" y="643397"/>
                    </a:cubicBezTo>
                    <a:cubicBezTo>
                      <a:pt x="294652" y="651077"/>
                      <a:pt x="295950" y="666113"/>
                      <a:pt x="295680" y="673090"/>
                    </a:cubicBezTo>
                    <a:cubicBezTo>
                      <a:pt x="295355" y="680121"/>
                      <a:pt x="285403" y="688450"/>
                      <a:pt x="281509" y="695806"/>
                    </a:cubicBezTo>
                    <a:cubicBezTo>
                      <a:pt x="277615" y="703161"/>
                      <a:pt x="275722" y="721172"/>
                      <a:pt x="275722" y="730853"/>
                    </a:cubicBezTo>
                    <a:cubicBezTo>
                      <a:pt x="275722" y="740534"/>
                      <a:pt x="273126" y="743888"/>
                      <a:pt x="269286" y="755570"/>
                    </a:cubicBezTo>
                    <a:cubicBezTo>
                      <a:pt x="265446" y="767253"/>
                      <a:pt x="266041" y="772607"/>
                      <a:pt x="263174" y="779962"/>
                    </a:cubicBezTo>
                    <a:cubicBezTo>
                      <a:pt x="261606" y="783965"/>
                      <a:pt x="255386" y="791158"/>
                      <a:pt x="249437" y="797216"/>
                    </a:cubicBezTo>
                    <a:cubicBezTo>
                      <a:pt x="254683" y="799541"/>
                      <a:pt x="259605" y="803327"/>
                      <a:pt x="265284" y="811602"/>
                    </a:cubicBezTo>
                    <a:cubicBezTo>
                      <a:pt x="271017" y="819986"/>
                      <a:pt x="272206" y="825286"/>
                      <a:pt x="273072" y="829234"/>
                    </a:cubicBezTo>
                    <a:cubicBezTo>
                      <a:pt x="273775" y="832533"/>
                      <a:pt x="274208" y="834264"/>
                      <a:pt x="283348" y="838158"/>
                    </a:cubicBezTo>
                    <a:cubicBezTo>
                      <a:pt x="292056" y="841836"/>
                      <a:pt x="298330" y="842323"/>
                      <a:pt x="303630" y="842755"/>
                    </a:cubicBezTo>
                    <a:cubicBezTo>
                      <a:pt x="310553" y="843296"/>
                      <a:pt x="316124" y="843729"/>
                      <a:pt x="323317" y="849083"/>
                    </a:cubicBezTo>
                    <a:cubicBezTo>
                      <a:pt x="331322" y="855087"/>
                      <a:pt x="341111" y="856060"/>
                      <a:pt x="350143" y="856926"/>
                    </a:cubicBezTo>
                    <a:cubicBezTo>
                      <a:pt x="352902" y="857196"/>
                      <a:pt x="355606" y="857467"/>
                      <a:pt x="357986" y="857791"/>
                    </a:cubicBezTo>
                    <a:cubicBezTo>
                      <a:pt x="364259" y="858710"/>
                      <a:pt x="370696" y="862280"/>
                      <a:pt x="377294" y="866012"/>
                    </a:cubicBezTo>
                    <a:cubicBezTo>
                      <a:pt x="383946" y="869744"/>
                      <a:pt x="390924" y="873638"/>
                      <a:pt x="396873" y="874125"/>
                    </a:cubicBezTo>
                    <a:cubicBezTo>
                      <a:pt x="401037" y="874395"/>
                      <a:pt x="404877" y="874666"/>
                      <a:pt x="408501" y="874666"/>
                    </a:cubicBezTo>
                    <a:cubicBezTo>
                      <a:pt x="410448" y="874666"/>
                      <a:pt x="412341" y="874611"/>
                      <a:pt x="414072" y="874395"/>
                    </a:cubicBezTo>
                    <a:cubicBezTo>
                      <a:pt x="418723" y="873908"/>
                      <a:pt x="422834" y="872772"/>
                      <a:pt x="426457" y="870285"/>
                    </a:cubicBezTo>
                    <a:cubicBezTo>
                      <a:pt x="427161" y="869798"/>
                      <a:pt x="427161" y="868392"/>
                      <a:pt x="427106" y="867310"/>
                    </a:cubicBezTo>
                    <a:cubicBezTo>
                      <a:pt x="427052" y="865687"/>
                      <a:pt x="427052" y="864227"/>
                      <a:pt x="427593" y="862605"/>
                    </a:cubicBezTo>
                    <a:cubicBezTo>
                      <a:pt x="428621" y="859468"/>
                      <a:pt x="430676" y="857467"/>
                      <a:pt x="435436" y="857467"/>
                    </a:cubicBezTo>
                    <a:cubicBezTo>
                      <a:pt x="439276" y="857467"/>
                      <a:pt x="444846" y="858765"/>
                      <a:pt x="453121" y="861685"/>
                    </a:cubicBezTo>
                    <a:cubicBezTo>
                      <a:pt x="473998" y="869149"/>
                      <a:pt x="478866" y="872070"/>
                      <a:pt x="484815" y="875585"/>
                    </a:cubicBezTo>
                    <a:cubicBezTo>
                      <a:pt x="487303" y="877045"/>
                      <a:pt x="490062" y="878722"/>
                      <a:pt x="494497" y="880939"/>
                    </a:cubicBezTo>
                    <a:cubicBezTo>
                      <a:pt x="501744" y="884563"/>
                      <a:pt x="506990" y="884671"/>
                      <a:pt x="512615" y="884834"/>
                    </a:cubicBezTo>
                    <a:cubicBezTo>
                      <a:pt x="517807" y="884942"/>
                      <a:pt x="523270" y="885104"/>
                      <a:pt x="530680" y="887321"/>
                    </a:cubicBezTo>
                    <a:cubicBezTo>
                      <a:pt x="537062" y="889269"/>
                      <a:pt x="542308" y="892946"/>
                      <a:pt x="547716" y="896786"/>
                    </a:cubicBezTo>
                    <a:cubicBezTo>
                      <a:pt x="555018" y="901979"/>
                      <a:pt x="562806" y="907441"/>
                      <a:pt x="573569" y="907441"/>
                    </a:cubicBezTo>
                    <a:cubicBezTo>
                      <a:pt x="574975" y="907441"/>
                      <a:pt x="576382" y="907387"/>
                      <a:pt x="577842" y="907171"/>
                    </a:cubicBezTo>
                    <a:cubicBezTo>
                      <a:pt x="592715" y="905278"/>
                      <a:pt x="620461" y="899599"/>
                      <a:pt x="638742" y="895759"/>
                    </a:cubicBezTo>
                    <a:cubicBezTo>
                      <a:pt x="636092" y="892243"/>
                      <a:pt x="634415" y="890242"/>
                      <a:pt x="634415" y="885699"/>
                    </a:cubicBezTo>
                    <a:cubicBezTo>
                      <a:pt x="634415" y="879371"/>
                      <a:pt x="631170" y="874666"/>
                      <a:pt x="628898" y="869041"/>
                    </a:cubicBezTo>
                    <a:cubicBezTo>
                      <a:pt x="626681" y="863362"/>
                      <a:pt x="622138" y="860008"/>
                      <a:pt x="625707" y="852653"/>
                    </a:cubicBezTo>
                    <a:cubicBezTo>
                      <a:pt x="629223" y="845297"/>
                      <a:pt x="633063" y="837293"/>
                      <a:pt x="638525" y="832317"/>
                    </a:cubicBezTo>
                    <a:cubicBezTo>
                      <a:pt x="644042" y="827287"/>
                      <a:pt x="652858" y="818092"/>
                      <a:pt x="664757" y="812089"/>
                    </a:cubicBezTo>
                    <a:cubicBezTo>
                      <a:pt x="676655" y="806086"/>
                      <a:pt x="675411" y="806735"/>
                      <a:pt x="688230" y="799704"/>
                    </a:cubicBezTo>
                    <a:cubicBezTo>
                      <a:pt x="698939" y="793862"/>
                      <a:pt x="699209" y="789481"/>
                      <a:pt x="703211" y="789481"/>
                    </a:cubicBezTo>
                    <a:cubicBezTo>
                      <a:pt x="704023" y="789481"/>
                      <a:pt x="704996" y="789644"/>
                      <a:pt x="706294" y="790022"/>
                    </a:cubicBezTo>
                    <a:cubicBezTo>
                      <a:pt x="713704" y="792348"/>
                      <a:pt x="712081" y="795701"/>
                      <a:pt x="724629" y="796729"/>
                    </a:cubicBezTo>
                    <a:cubicBezTo>
                      <a:pt x="732417" y="797378"/>
                      <a:pt x="736041" y="798135"/>
                      <a:pt x="739502" y="798135"/>
                    </a:cubicBezTo>
                    <a:cubicBezTo>
                      <a:pt x="741666" y="798135"/>
                      <a:pt x="743775" y="797865"/>
                      <a:pt x="746858" y="797107"/>
                    </a:cubicBezTo>
                    <a:cubicBezTo>
                      <a:pt x="749887" y="796350"/>
                      <a:pt x="752050" y="795972"/>
                      <a:pt x="753889" y="795972"/>
                    </a:cubicBezTo>
                    <a:cubicBezTo>
                      <a:pt x="756972" y="795972"/>
                      <a:pt x="759135" y="796999"/>
                      <a:pt x="762975" y="799108"/>
                    </a:cubicBezTo>
                    <a:cubicBezTo>
                      <a:pt x="764977" y="800190"/>
                      <a:pt x="766545" y="800569"/>
                      <a:pt x="767951" y="800569"/>
                    </a:cubicBezTo>
                    <a:cubicBezTo>
                      <a:pt x="769141" y="800569"/>
                      <a:pt x="770223" y="800353"/>
                      <a:pt x="771413" y="800082"/>
                    </a:cubicBezTo>
                    <a:cubicBezTo>
                      <a:pt x="772603" y="799866"/>
                      <a:pt x="773901" y="799595"/>
                      <a:pt x="775415" y="799595"/>
                    </a:cubicBezTo>
                    <a:cubicBezTo>
                      <a:pt x="776118" y="799595"/>
                      <a:pt x="776929" y="799650"/>
                      <a:pt x="777795" y="799757"/>
                    </a:cubicBezTo>
                    <a:cubicBezTo>
                      <a:pt x="784555" y="800785"/>
                      <a:pt x="787746" y="805112"/>
                      <a:pt x="793209" y="806464"/>
                    </a:cubicBezTo>
                    <a:cubicBezTo>
                      <a:pt x="798672" y="807816"/>
                      <a:pt x="799970" y="813171"/>
                      <a:pt x="806081" y="817173"/>
                    </a:cubicBezTo>
                    <a:cubicBezTo>
                      <a:pt x="812193" y="821175"/>
                      <a:pt x="818954" y="821500"/>
                      <a:pt x="826363" y="821824"/>
                    </a:cubicBezTo>
                    <a:cubicBezTo>
                      <a:pt x="833773" y="822149"/>
                      <a:pt x="833124" y="830207"/>
                      <a:pt x="841778" y="833182"/>
                    </a:cubicBezTo>
                    <a:cubicBezTo>
                      <a:pt x="849403" y="835833"/>
                      <a:pt x="853839" y="836914"/>
                      <a:pt x="860437" y="836914"/>
                    </a:cubicBezTo>
                    <a:cubicBezTo>
                      <a:pt x="861356" y="836914"/>
                      <a:pt x="862330" y="836914"/>
                      <a:pt x="863357" y="836860"/>
                    </a:cubicBezTo>
                    <a:cubicBezTo>
                      <a:pt x="864061" y="836860"/>
                      <a:pt x="864818" y="836806"/>
                      <a:pt x="865575" y="836806"/>
                    </a:cubicBezTo>
                    <a:cubicBezTo>
                      <a:pt x="866819" y="836806"/>
                      <a:pt x="868063" y="836860"/>
                      <a:pt x="869361" y="836860"/>
                    </a:cubicBezTo>
                    <a:cubicBezTo>
                      <a:pt x="870605" y="836914"/>
                      <a:pt x="871903" y="836914"/>
                      <a:pt x="873147" y="836914"/>
                    </a:cubicBezTo>
                    <a:cubicBezTo>
                      <a:pt x="878501" y="836914"/>
                      <a:pt x="883585" y="836373"/>
                      <a:pt x="887155" y="832858"/>
                    </a:cubicBezTo>
                    <a:cubicBezTo>
                      <a:pt x="892942" y="827179"/>
                      <a:pt x="900027" y="819499"/>
                      <a:pt x="907112" y="812468"/>
                    </a:cubicBezTo>
                    <a:cubicBezTo>
                      <a:pt x="914198" y="805437"/>
                      <a:pt x="926421" y="798784"/>
                      <a:pt x="933181" y="794079"/>
                    </a:cubicBezTo>
                    <a:cubicBezTo>
                      <a:pt x="939942" y="789427"/>
                      <a:pt x="951192" y="784019"/>
                      <a:pt x="958602" y="781693"/>
                    </a:cubicBezTo>
                    <a:cubicBezTo>
                      <a:pt x="961198" y="780882"/>
                      <a:pt x="966173" y="778394"/>
                      <a:pt x="972069" y="775419"/>
                    </a:cubicBezTo>
                    <a:cubicBezTo>
                      <a:pt x="973799" y="770443"/>
                      <a:pt x="976179" y="765143"/>
                      <a:pt x="978505" y="759951"/>
                    </a:cubicBezTo>
                    <a:cubicBezTo>
                      <a:pt x="983102" y="749729"/>
                      <a:pt x="987429" y="739885"/>
                      <a:pt x="986131" y="737884"/>
                    </a:cubicBezTo>
                    <a:cubicBezTo>
                      <a:pt x="983048" y="733287"/>
                      <a:pt x="969094" y="728203"/>
                      <a:pt x="955951" y="723389"/>
                    </a:cubicBezTo>
                    <a:cubicBezTo>
                      <a:pt x="949732" y="721118"/>
                      <a:pt x="943674" y="718900"/>
                      <a:pt x="938752" y="716791"/>
                    </a:cubicBezTo>
                    <a:cubicBezTo>
                      <a:pt x="921391" y="709057"/>
                      <a:pt x="923825" y="699862"/>
                      <a:pt x="927232" y="687206"/>
                    </a:cubicBezTo>
                    <a:cubicBezTo>
                      <a:pt x="927719" y="685313"/>
                      <a:pt x="928260" y="683366"/>
                      <a:pt x="928692" y="681311"/>
                    </a:cubicBezTo>
                    <a:cubicBezTo>
                      <a:pt x="929179" y="679256"/>
                      <a:pt x="929558" y="677633"/>
                      <a:pt x="929882" y="676173"/>
                    </a:cubicBezTo>
                    <a:cubicBezTo>
                      <a:pt x="931775" y="668276"/>
                      <a:pt x="932587" y="664761"/>
                      <a:pt x="927178" y="656378"/>
                    </a:cubicBezTo>
                    <a:lnTo>
                      <a:pt x="927178" y="656324"/>
                    </a:lnTo>
                    <a:lnTo>
                      <a:pt x="926042" y="654431"/>
                    </a:lnTo>
                    <a:cubicBezTo>
                      <a:pt x="922310" y="647724"/>
                      <a:pt x="921229" y="640856"/>
                      <a:pt x="922905" y="634257"/>
                    </a:cubicBezTo>
                    <a:cubicBezTo>
                      <a:pt x="924528" y="627821"/>
                      <a:pt x="928746" y="621980"/>
                      <a:pt x="935561" y="617220"/>
                    </a:cubicBezTo>
                    <a:cubicBezTo>
                      <a:pt x="936210" y="616733"/>
                      <a:pt x="937021" y="616247"/>
                      <a:pt x="937941" y="615706"/>
                    </a:cubicBezTo>
                    <a:lnTo>
                      <a:pt x="939185" y="614786"/>
                    </a:lnTo>
                    <a:cubicBezTo>
                      <a:pt x="942160" y="612244"/>
                      <a:pt x="942917" y="607755"/>
                      <a:pt x="942430" y="602996"/>
                    </a:cubicBezTo>
                    <a:cubicBezTo>
                      <a:pt x="941781" y="597317"/>
                      <a:pt x="939455" y="591205"/>
                      <a:pt x="936805" y="586446"/>
                    </a:cubicBezTo>
                    <a:cubicBezTo>
                      <a:pt x="935778" y="584661"/>
                      <a:pt x="934696" y="582984"/>
                      <a:pt x="933668" y="581686"/>
                    </a:cubicBezTo>
                    <a:cubicBezTo>
                      <a:pt x="925718" y="571680"/>
                      <a:pt x="927340" y="565785"/>
                      <a:pt x="929774" y="557348"/>
                    </a:cubicBezTo>
                    <a:cubicBezTo>
                      <a:pt x="930153" y="555942"/>
                      <a:pt x="930585" y="554373"/>
                      <a:pt x="931072" y="552426"/>
                    </a:cubicBezTo>
                    <a:cubicBezTo>
                      <a:pt x="932046" y="548045"/>
                      <a:pt x="932316" y="544151"/>
                      <a:pt x="931775" y="540527"/>
                    </a:cubicBezTo>
                    <a:cubicBezTo>
                      <a:pt x="931288" y="537012"/>
                      <a:pt x="930045" y="533605"/>
                      <a:pt x="927989" y="530251"/>
                    </a:cubicBezTo>
                    <a:cubicBezTo>
                      <a:pt x="924852" y="525005"/>
                      <a:pt x="924203" y="519164"/>
                      <a:pt x="923554" y="513647"/>
                    </a:cubicBezTo>
                    <a:lnTo>
                      <a:pt x="923554" y="513593"/>
                    </a:lnTo>
                    <a:cubicBezTo>
                      <a:pt x="923122" y="509807"/>
                      <a:pt x="922743" y="506183"/>
                      <a:pt x="921553" y="504236"/>
                    </a:cubicBezTo>
                    <a:cubicBezTo>
                      <a:pt x="920417" y="502397"/>
                      <a:pt x="916956" y="501153"/>
                      <a:pt x="912521" y="501099"/>
                    </a:cubicBezTo>
                    <a:cubicBezTo>
                      <a:pt x="912359" y="501099"/>
                      <a:pt x="912142" y="501099"/>
                      <a:pt x="911980" y="501099"/>
                    </a:cubicBezTo>
                    <a:cubicBezTo>
                      <a:pt x="907545" y="501099"/>
                      <a:pt x="902515" y="502343"/>
                      <a:pt x="898026" y="505264"/>
                    </a:cubicBezTo>
                    <a:cubicBezTo>
                      <a:pt x="895214" y="507049"/>
                      <a:pt x="892618" y="508996"/>
                      <a:pt x="890184" y="510835"/>
                    </a:cubicBezTo>
                    <a:cubicBezTo>
                      <a:pt x="883369" y="515864"/>
                      <a:pt x="877474" y="520245"/>
                      <a:pt x="871254" y="520245"/>
                    </a:cubicBezTo>
                    <a:cubicBezTo>
                      <a:pt x="868820" y="520245"/>
                      <a:pt x="866386" y="519596"/>
                      <a:pt x="863790" y="518028"/>
                    </a:cubicBezTo>
                    <a:cubicBezTo>
                      <a:pt x="854163" y="512241"/>
                      <a:pt x="858436" y="501532"/>
                      <a:pt x="862708" y="490985"/>
                    </a:cubicBezTo>
                    <a:cubicBezTo>
                      <a:pt x="864169" y="487308"/>
                      <a:pt x="865629" y="483738"/>
                      <a:pt x="866116" y="481034"/>
                    </a:cubicBezTo>
                    <a:cubicBezTo>
                      <a:pt x="867468" y="473948"/>
                      <a:pt x="873634" y="467134"/>
                      <a:pt x="879745" y="460427"/>
                    </a:cubicBezTo>
                    <a:cubicBezTo>
                      <a:pt x="884234" y="455451"/>
                      <a:pt x="888777" y="450530"/>
                      <a:pt x="890184" y="446744"/>
                    </a:cubicBezTo>
                    <a:cubicBezTo>
                      <a:pt x="893104" y="438955"/>
                      <a:pt x="898513" y="435332"/>
                      <a:pt x="905598" y="430626"/>
                    </a:cubicBezTo>
                    <a:cubicBezTo>
                      <a:pt x="909709" y="427868"/>
                      <a:pt x="914468" y="424677"/>
                      <a:pt x="919498" y="419972"/>
                    </a:cubicBezTo>
                    <a:cubicBezTo>
                      <a:pt x="926204" y="413752"/>
                      <a:pt x="928801" y="408343"/>
                      <a:pt x="931180" y="403421"/>
                    </a:cubicBezTo>
                    <a:cubicBezTo>
                      <a:pt x="933452" y="398824"/>
                      <a:pt x="935507" y="394497"/>
                      <a:pt x="939996" y="390062"/>
                    </a:cubicBezTo>
                    <a:cubicBezTo>
                      <a:pt x="944431" y="385628"/>
                      <a:pt x="947947" y="384383"/>
                      <a:pt x="951462" y="384383"/>
                    </a:cubicBezTo>
                    <a:cubicBezTo>
                      <a:pt x="953517" y="384383"/>
                      <a:pt x="955627" y="384870"/>
                      <a:pt x="957898" y="385303"/>
                    </a:cubicBezTo>
                    <a:cubicBezTo>
                      <a:pt x="959683" y="385681"/>
                      <a:pt x="961684" y="386114"/>
                      <a:pt x="963956" y="386114"/>
                    </a:cubicBezTo>
                    <a:cubicBezTo>
                      <a:pt x="965200" y="386114"/>
                      <a:pt x="966498" y="386006"/>
                      <a:pt x="967904" y="385681"/>
                    </a:cubicBezTo>
                    <a:cubicBezTo>
                      <a:pt x="972339" y="384708"/>
                      <a:pt x="975746" y="382436"/>
                      <a:pt x="979100" y="380273"/>
                    </a:cubicBezTo>
                    <a:cubicBezTo>
                      <a:pt x="980885" y="379083"/>
                      <a:pt x="982669" y="377893"/>
                      <a:pt x="984617" y="376866"/>
                    </a:cubicBezTo>
                    <a:lnTo>
                      <a:pt x="983643" y="373891"/>
                    </a:lnTo>
                    <a:cubicBezTo>
                      <a:pt x="979154" y="360315"/>
                      <a:pt x="975043" y="347822"/>
                      <a:pt x="980344" y="327864"/>
                    </a:cubicBezTo>
                    <a:cubicBezTo>
                      <a:pt x="982345" y="320401"/>
                      <a:pt x="982345" y="315209"/>
                      <a:pt x="982345" y="310665"/>
                    </a:cubicBezTo>
                    <a:cubicBezTo>
                      <a:pt x="982291" y="300551"/>
                      <a:pt x="982291" y="293250"/>
                      <a:pt x="997002" y="276592"/>
                    </a:cubicBezTo>
                    <a:cubicBezTo>
                      <a:pt x="1007116" y="265126"/>
                      <a:pt x="1014039" y="256851"/>
                      <a:pt x="1018203" y="250306"/>
                    </a:cubicBezTo>
                    <a:cubicBezTo>
                      <a:pt x="1021827" y="244627"/>
                      <a:pt x="1023179" y="240409"/>
                      <a:pt x="1022692" y="236406"/>
                    </a:cubicBezTo>
                    <a:cubicBezTo>
                      <a:pt x="1022476" y="235000"/>
                      <a:pt x="1020096" y="234946"/>
                      <a:pt x="1016418" y="234838"/>
                    </a:cubicBezTo>
                    <a:cubicBezTo>
                      <a:pt x="1011064" y="234730"/>
                      <a:pt x="1004303" y="234622"/>
                      <a:pt x="996569" y="231377"/>
                    </a:cubicBezTo>
                    <a:cubicBezTo>
                      <a:pt x="989106" y="228240"/>
                      <a:pt x="986185" y="225211"/>
                      <a:pt x="983643" y="222669"/>
                    </a:cubicBezTo>
                    <a:cubicBezTo>
                      <a:pt x="981426" y="220343"/>
                      <a:pt x="979749" y="218667"/>
                      <a:pt x="970176" y="218071"/>
                    </a:cubicBezTo>
                    <a:cubicBezTo>
                      <a:pt x="969040" y="217964"/>
                      <a:pt x="967904" y="217964"/>
                      <a:pt x="966768" y="217964"/>
                    </a:cubicBezTo>
                    <a:cubicBezTo>
                      <a:pt x="961198" y="217964"/>
                      <a:pt x="956060" y="218883"/>
                      <a:pt x="951408" y="219694"/>
                    </a:cubicBezTo>
                    <a:cubicBezTo>
                      <a:pt x="947027" y="220505"/>
                      <a:pt x="943025" y="221208"/>
                      <a:pt x="939239" y="221208"/>
                    </a:cubicBezTo>
                    <a:cubicBezTo>
                      <a:pt x="933885" y="221208"/>
                      <a:pt x="928909" y="219748"/>
                      <a:pt x="923879" y="215043"/>
                    </a:cubicBezTo>
                    <a:cubicBezTo>
                      <a:pt x="921769" y="213042"/>
                      <a:pt x="919227" y="210446"/>
                      <a:pt x="916523" y="207795"/>
                    </a:cubicBezTo>
                    <a:cubicBezTo>
                      <a:pt x="906680" y="197898"/>
                      <a:pt x="894402" y="185512"/>
                      <a:pt x="887209" y="184917"/>
                    </a:cubicBezTo>
                    <a:cubicBezTo>
                      <a:pt x="885803" y="184809"/>
                      <a:pt x="884667" y="184701"/>
                      <a:pt x="883694" y="184701"/>
                    </a:cubicBezTo>
                    <a:cubicBezTo>
                      <a:pt x="883423" y="184701"/>
                      <a:pt x="883099" y="184701"/>
                      <a:pt x="882828" y="184701"/>
                    </a:cubicBezTo>
                    <a:cubicBezTo>
                      <a:pt x="882017" y="184701"/>
                      <a:pt x="881206" y="184701"/>
                      <a:pt x="880448" y="184755"/>
                    </a:cubicBezTo>
                    <a:lnTo>
                      <a:pt x="878231" y="184863"/>
                    </a:lnTo>
                    <a:cubicBezTo>
                      <a:pt x="876500" y="184917"/>
                      <a:pt x="874715" y="185026"/>
                      <a:pt x="872877" y="185026"/>
                    </a:cubicBezTo>
                    <a:cubicBezTo>
                      <a:pt x="867522" y="185026"/>
                      <a:pt x="861086" y="184377"/>
                      <a:pt x="850918" y="181402"/>
                    </a:cubicBezTo>
                    <a:cubicBezTo>
                      <a:pt x="843021" y="179076"/>
                      <a:pt x="837397" y="178481"/>
                      <a:pt x="832745" y="178049"/>
                    </a:cubicBezTo>
                    <a:cubicBezTo>
                      <a:pt x="825498" y="177346"/>
                      <a:pt x="820252" y="176804"/>
                      <a:pt x="813275" y="171558"/>
                    </a:cubicBezTo>
                    <a:cubicBezTo>
                      <a:pt x="810516" y="169503"/>
                      <a:pt x="806514" y="166961"/>
                      <a:pt x="802079" y="164203"/>
                    </a:cubicBezTo>
                    <a:cubicBezTo>
                      <a:pt x="790667" y="156955"/>
                      <a:pt x="776983" y="148302"/>
                      <a:pt x="772224" y="139486"/>
                    </a:cubicBezTo>
                    <a:cubicBezTo>
                      <a:pt x="769466" y="134402"/>
                      <a:pt x="768763" y="128344"/>
                      <a:pt x="768059" y="122557"/>
                    </a:cubicBezTo>
                    <a:cubicBezTo>
                      <a:pt x="767356" y="116662"/>
                      <a:pt x="766761" y="111307"/>
                      <a:pt x="764165" y="111145"/>
                    </a:cubicBezTo>
                    <a:cubicBezTo>
                      <a:pt x="764057" y="111145"/>
                      <a:pt x="763949" y="111091"/>
                      <a:pt x="763841" y="111091"/>
                    </a:cubicBezTo>
                    <a:cubicBezTo>
                      <a:pt x="760866" y="111091"/>
                      <a:pt x="758486" y="113417"/>
                      <a:pt x="755782" y="116175"/>
                    </a:cubicBezTo>
                    <a:cubicBezTo>
                      <a:pt x="751131" y="120772"/>
                      <a:pt x="745722" y="126127"/>
                      <a:pt x="734959" y="127803"/>
                    </a:cubicBezTo>
                    <a:cubicBezTo>
                      <a:pt x="730687" y="128452"/>
                      <a:pt x="727063" y="128777"/>
                      <a:pt x="724088" y="128777"/>
                    </a:cubicBezTo>
                    <a:cubicBezTo>
                      <a:pt x="720248" y="128777"/>
                      <a:pt x="717328" y="128236"/>
                      <a:pt x="715056" y="127046"/>
                    </a:cubicBezTo>
                    <a:cubicBezTo>
                      <a:pt x="709756" y="124342"/>
                      <a:pt x="708295" y="119691"/>
                      <a:pt x="708566" y="112660"/>
                    </a:cubicBezTo>
                    <a:cubicBezTo>
                      <a:pt x="708620" y="110604"/>
                      <a:pt x="708836" y="108549"/>
                      <a:pt x="709052" y="106494"/>
                    </a:cubicBezTo>
                    <a:cubicBezTo>
                      <a:pt x="709756" y="99787"/>
                      <a:pt x="710513" y="92215"/>
                      <a:pt x="704401" y="90647"/>
                    </a:cubicBezTo>
                    <a:cubicBezTo>
                      <a:pt x="703374" y="90376"/>
                      <a:pt x="702292" y="90214"/>
                      <a:pt x="701264" y="90214"/>
                    </a:cubicBezTo>
                    <a:cubicBezTo>
                      <a:pt x="698614" y="90214"/>
                      <a:pt x="696180" y="91025"/>
                      <a:pt x="693909" y="91783"/>
                    </a:cubicBezTo>
                    <a:cubicBezTo>
                      <a:pt x="690880" y="92756"/>
                      <a:pt x="688067" y="93676"/>
                      <a:pt x="685147" y="93676"/>
                    </a:cubicBezTo>
                    <a:cubicBezTo>
                      <a:pt x="681307" y="93676"/>
                      <a:pt x="677305" y="92053"/>
                      <a:pt x="672599" y="86645"/>
                    </a:cubicBezTo>
                    <a:cubicBezTo>
                      <a:pt x="666001" y="79181"/>
                      <a:pt x="666217" y="73935"/>
                      <a:pt x="666379" y="70311"/>
                    </a:cubicBezTo>
                    <a:cubicBezTo>
                      <a:pt x="666325" y="70311"/>
                      <a:pt x="666325" y="70311"/>
                      <a:pt x="666271" y="70365"/>
                    </a:cubicBezTo>
                    <a:cubicBezTo>
                      <a:pt x="666217" y="70365"/>
                      <a:pt x="666163" y="70419"/>
                      <a:pt x="666001" y="70419"/>
                    </a:cubicBezTo>
                    <a:cubicBezTo>
                      <a:pt x="665838" y="70419"/>
                      <a:pt x="665622" y="70365"/>
                      <a:pt x="665298" y="70311"/>
                    </a:cubicBezTo>
                    <a:cubicBezTo>
                      <a:pt x="664216" y="70095"/>
                      <a:pt x="663134" y="69986"/>
                      <a:pt x="662052" y="69986"/>
                    </a:cubicBezTo>
                    <a:cubicBezTo>
                      <a:pt x="660160" y="69986"/>
                      <a:pt x="658375" y="70257"/>
                      <a:pt x="656752" y="70527"/>
                    </a:cubicBezTo>
                    <a:cubicBezTo>
                      <a:pt x="654535" y="70906"/>
                      <a:pt x="652479" y="71230"/>
                      <a:pt x="650640" y="71230"/>
                    </a:cubicBezTo>
                    <a:cubicBezTo>
                      <a:pt x="646206" y="71230"/>
                      <a:pt x="643123" y="69229"/>
                      <a:pt x="641338" y="60846"/>
                    </a:cubicBezTo>
                    <a:cubicBezTo>
                      <a:pt x="640797" y="58196"/>
                      <a:pt x="640527" y="55654"/>
                      <a:pt x="640310" y="53220"/>
                    </a:cubicBezTo>
                    <a:cubicBezTo>
                      <a:pt x="639661" y="47325"/>
                      <a:pt x="639120" y="42349"/>
                      <a:pt x="632684" y="42024"/>
                    </a:cubicBezTo>
                    <a:cubicBezTo>
                      <a:pt x="632360" y="41970"/>
                      <a:pt x="632035" y="41970"/>
                      <a:pt x="631711" y="41970"/>
                    </a:cubicBezTo>
                    <a:cubicBezTo>
                      <a:pt x="628033" y="41970"/>
                      <a:pt x="625437" y="42998"/>
                      <a:pt x="623273" y="43863"/>
                    </a:cubicBezTo>
                    <a:cubicBezTo>
                      <a:pt x="620569" y="44891"/>
                      <a:pt x="618298" y="45864"/>
                      <a:pt x="615810" y="45864"/>
                    </a:cubicBezTo>
                    <a:cubicBezTo>
                      <a:pt x="612402" y="45864"/>
                      <a:pt x="608670" y="44080"/>
                      <a:pt x="603262" y="38455"/>
                    </a:cubicBezTo>
                    <a:cubicBezTo>
                      <a:pt x="598070" y="33046"/>
                      <a:pt x="593581" y="25150"/>
                      <a:pt x="589957" y="16712"/>
                    </a:cubicBezTo>
                    <a:cubicBezTo>
                      <a:pt x="587415" y="11088"/>
                      <a:pt x="585360" y="5301"/>
                      <a:pt x="583683" y="0"/>
                    </a:cubicBezTo>
                    <a:moveTo>
                      <a:pt x="185129" y="165393"/>
                    </a:moveTo>
                    <a:cubicBezTo>
                      <a:pt x="182804" y="165393"/>
                      <a:pt x="180370" y="166312"/>
                      <a:pt x="178369" y="168638"/>
                    </a:cubicBezTo>
                    <a:cubicBezTo>
                      <a:pt x="172582" y="177994"/>
                      <a:pt x="166145" y="181997"/>
                      <a:pt x="171933" y="183998"/>
                    </a:cubicBezTo>
                    <a:cubicBezTo>
                      <a:pt x="172690" y="184268"/>
                      <a:pt x="173555" y="184377"/>
                      <a:pt x="174475" y="184377"/>
                    </a:cubicBezTo>
                    <a:cubicBezTo>
                      <a:pt x="180370" y="184377"/>
                      <a:pt x="188537" y="179130"/>
                      <a:pt x="191890" y="173938"/>
                    </a:cubicBezTo>
                    <a:cubicBezTo>
                      <a:pt x="194486" y="169828"/>
                      <a:pt x="190213" y="165393"/>
                      <a:pt x="185129" y="165393"/>
                    </a:cubicBezTo>
                    <a:moveTo>
                      <a:pt x="214227" y="197573"/>
                    </a:moveTo>
                    <a:cubicBezTo>
                      <a:pt x="213578" y="197573"/>
                      <a:pt x="212983" y="197682"/>
                      <a:pt x="212442" y="198060"/>
                    </a:cubicBezTo>
                    <a:cubicBezTo>
                      <a:pt x="205357" y="198709"/>
                      <a:pt x="195081" y="203415"/>
                      <a:pt x="203464" y="206768"/>
                    </a:cubicBezTo>
                    <a:cubicBezTo>
                      <a:pt x="209414" y="209148"/>
                      <a:pt x="216282" y="213204"/>
                      <a:pt x="220501" y="213204"/>
                    </a:cubicBezTo>
                    <a:cubicBezTo>
                      <a:pt x="222232" y="213204"/>
                      <a:pt x="223476" y="212501"/>
                      <a:pt x="224071" y="210770"/>
                    </a:cubicBezTo>
                    <a:cubicBezTo>
                      <a:pt x="225747" y="205416"/>
                      <a:pt x="218933" y="197573"/>
                      <a:pt x="214227" y="197573"/>
                    </a:cubicBezTo>
                    <a:moveTo>
                      <a:pt x="125203" y="393740"/>
                    </a:moveTo>
                    <a:cubicBezTo>
                      <a:pt x="122445" y="393740"/>
                      <a:pt x="120389" y="394876"/>
                      <a:pt x="119794" y="397634"/>
                    </a:cubicBezTo>
                    <a:cubicBezTo>
                      <a:pt x="120443" y="406991"/>
                      <a:pt x="126231" y="398986"/>
                      <a:pt x="130071" y="411643"/>
                    </a:cubicBezTo>
                    <a:cubicBezTo>
                      <a:pt x="131369" y="415861"/>
                      <a:pt x="133316" y="417483"/>
                      <a:pt x="135263" y="417483"/>
                    </a:cubicBezTo>
                    <a:cubicBezTo>
                      <a:pt x="139157" y="417483"/>
                      <a:pt x="143159" y="410994"/>
                      <a:pt x="142294" y="405585"/>
                    </a:cubicBezTo>
                    <a:cubicBezTo>
                      <a:pt x="141374" y="400014"/>
                      <a:pt x="131639" y="393740"/>
                      <a:pt x="125203" y="393740"/>
                    </a:cubicBezTo>
                    <a:moveTo>
                      <a:pt x="195081" y="458426"/>
                    </a:moveTo>
                    <a:cubicBezTo>
                      <a:pt x="182858" y="460427"/>
                      <a:pt x="183453" y="473137"/>
                      <a:pt x="188645" y="473786"/>
                    </a:cubicBezTo>
                    <a:cubicBezTo>
                      <a:pt x="191782" y="474219"/>
                      <a:pt x="196595" y="476599"/>
                      <a:pt x="199841" y="476599"/>
                    </a:cubicBezTo>
                    <a:cubicBezTo>
                      <a:pt x="201950" y="476599"/>
                      <a:pt x="203410" y="475625"/>
                      <a:pt x="203410" y="472488"/>
                    </a:cubicBezTo>
                    <a:cubicBezTo>
                      <a:pt x="203464" y="464429"/>
                      <a:pt x="202166" y="458426"/>
                      <a:pt x="195081" y="458426"/>
                    </a:cubicBezTo>
                    <a:moveTo>
                      <a:pt x="257441" y="509591"/>
                    </a:moveTo>
                    <a:cubicBezTo>
                      <a:pt x="255278" y="509591"/>
                      <a:pt x="253980" y="510889"/>
                      <a:pt x="255386" y="514026"/>
                    </a:cubicBezTo>
                    <a:cubicBezTo>
                      <a:pt x="257009" y="518677"/>
                      <a:pt x="258307" y="518028"/>
                      <a:pt x="263066" y="520732"/>
                    </a:cubicBezTo>
                    <a:cubicBezTo>
                      <a:pt x="266365" y="522517"/>
                      <a:pt x="269502" y="525383"/>
                      <a:pt x="271341" y="525383"/>
                    </a:cubicBezTo>
                    <a:cubicBezTo>
                      <a:pt x="272206" y="525383"/>
                      <a:pt x="272801" y="524734"/>
                      <a:pt x="273072" y="523058"/>
                    </a:cubicBezTo>
                    <a:cubicBezTo>
                      <a:pt x="273721" y="517703"/>
                      <a:pt x="268583" y="519380"/>
                      <a:pt x="265662" y="514350"/>
                    </a:cubicBezTo>
                    <a:cubicBezTo>
                      <a:pt x="264094" y="511592"/>
                      <a:pt x="260146" y="509591"/>
                      <a:pt x="257441" y="509591"/>
                    </a:cubicBezTo>
                    <a:moveTo>
                      <a:pt x="1133134" y="846974"/>
                    </a:moveTo>
                    <a:cubicBezTo>
                      <a:pt x="1129240" y="846974"/>
                      <a:pt x="1124751" y="851950"/>
                      <a:pt x="1125184" y="856114"/>
                    </a:cubicBezTo>
                    <a:cubicBezTo>
                      <a:pt x="1125671" y="860603"/>
                      <a:pt x="1126644" y="865092"/>
                      <a:pt x="1125671" y="870122"/>
                    </a:cubicBezTo>
                    <a:cubicBezTo>
                      <a:pt x="1124859" y="874449"/>
                      <a:pt x="1124697" y="877640"/>
                      <a:pt x="1119451" y="877640"/>
                    </a:cubicBezTo>
                    <a:cubicBezTo>
                      <a:pt x="1118585" y="877640"/>
                      <a:pt x="1117666" y="877586"/>
                      <a:pt x="1116476" y="877370"/>
                    </a:cubicBezTo>
                    <a:cubicBezTo>
                      <a:pt x="1111933" y="876667"/>
                      <a:pt x="1107660" y="874828"/>
                      <a:pt x="1103874" y="874828"/>
                    </a:cubicBezTo>
                    <a:cubicBezTo>
                      <a:pt x="1100900" y="874828"/>
                      <a:pt x="1098195" y="875964"/>
                      <a:pt x="1095978" y="879858"/>
                    </a:cubicBezTo>
                    <a:cubicBezTo>
                      <a:pt x="1091867" y="884942"/>
                      <a:pt x="1091164" y="887808"/>
                      <a:pt x="1084404" y="891865"/>
                    </a:cubicBezTo>
                    <a:cubicBezTo>
                      <a:pt x="1077643" y="895921"/>
                      <a:pt x="1074019" y="896949"/>
                      <a:pt x="1069206" y="904088"/>
                    </a:cubicBezTo>
                    <a:cubicBezTo>
                      <a:pt x="1064392" y="911227"/>
                      <a:pt x="1062175" y="914310"/>
                      <a:pt x="1062175" y="925505"/>
                    </a:cubicBezTo>
                    <a:cubicBezTo>
                      <a:pt x="1062175" y="936701"/>
                      <a:pt x="1065312" y="944111"/>
                      <a:pt x="1069422" y="946707"/>
                    </a:cubicBezTo>
                    <a:cubicBezTo>
                      <a:pt x="1073533" y="949249"/>
                      <a:pt x="1077156" y="948492"/>
                      <a:pt x="1077643" y="953576"/>
                    </a:cubicBezTo>
                    <a:cubicBezTo>
                      <a:pt x="1078130" y="958660"/>
                      <a:pt x="1076669" y="961743"/>
                      <a:pt x="1074236" y="965042"/>
                    </a:cubicBezTo>
                    <a:cubicBezTo>
                      <a:pt x="1071802" y="968341"/>
                      <a:pt x="1071585" y="971911"/>
                      <a:pt x="1072992" y="972506"/>
                    </a:cubicBezTo>
                    <a:cubicBezTo>
                      <a:pt x="1074452" y="974723"/>
                      <a:pt x="1083863" y="980781"/>
                      <a:pt x="1083863" y="986027"/>
                    </a:cubicBezTo>
                    <a:cubicBezTo>
                      <a:pt x="1083863" y="991273"/>
                      <a:pt x="1080726" y="994302"/>
                      <a:pt x="1087000" y="996519"/>
                    </a:cubicBezTo>
                    <a:cubicBezTo>
                      <a:pt x="1093274" y="998791"/>
                      <a:pt x="1097871" y="997764"/>
                      <a:pt x="1102684" y="1001766"/>
                    </a:cubicBezTo>
                    <a:cubicBezTo>
                      <a:pt x="1106200" y="1004686"/>
                      <a:pt x="1108850" y="1007715"/>
                      <a:pt x="1110797" y="1007715"/>
                    </a:cubicBezTo>
                    <a:cubicBezTo>
                      <a:pt x="1111554" y="1007715"/>
                      <a:pt x="1112203" y="1007283"/>
                      <a:pt x="1112798" y="1006255"/>
                    </a:cubicBezTo>
                    <a:cubicBezTo>
                      <a:pt x="1114962" y="1002523"/>
                      <a:pt x="1114042" y="996466"/>
                      <a:pt x="1114042" y="988461"/>
                    </a:cubicBezTo>
                    <a:cubicBezTo>
                      <a:pt x="1114042" y="980456"/>
                      <a:pt x="1118640" y="971965"/>
                      <a:pt x="1122209" y="964177"/>
                    </a:cubicBezTo>
                    <a:cubicBezTo>
                      <a:pt x="1125833" y="956388"/>
                      <a:pt x="1134054" y="948384"/>
                      <a:pt x="1136704" y="938107"/>
                    </a:cubicBezTo>
                    <a:cubicBezTo>
                      <a:pt x="1139354" y="927831"/>
                      <a:pt x="1141301" y="920097"/>
                      <a:pt x="1139625" y="908793"/>
                    </a:cubicBezTo>
                    <a:cubicBezTo>
                      <a:pt x="1137948" y="897544"/>
                      <a:pt x="1136271" y="886023"/>
                      <a:pt x="1138164" y="878019"/>
                    </a:cubicBezTo>
                    <a:cubicBezTo>
                      <a:pt x="1140111" y="870014"/>
                      <a:pt x="1138164" y="848002"/>
                      <a:pt x="1134108" y="846974"/>
                    </a:cubicBezTo>
                    <a:cubicBezTo>
                      <a:pt x="1133838" y="846974"/>
                      <a:pt x="1133459" y="846974"/>
                      <a:pt x="1133134" y="846974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530E549-E48D-FB53-0CED-F3A045918A3C}"/>
                  </a:ext>
                </a:extLst>
              </p:cNvPr>
              <p:cNvSpPr/>
              <p:nvPr/>
            </p:nvSpPr>
            <p:spPr>
              <a:xfrm>
                <a:off x="2242740" y="2345565"/>
                <a:ext cx="763226" cy="1042005"/>
              </a:xfrm>
              <a:custGeom>
                <a:avLst/>
                <a:gdLst>
                  <a:gd name="connsiteX0" fmla="*/ 366496 w 763226"/>
                  <a:gd name="connsiteY0" fmla="*/ 0 h 1042005"/>
                  <a:gd name="connsiteX1" fmla="*/ 362440 w 763226"/>
                  <a:gd name="connsiteY1" fmla="*/ 3624 h 1042005"/>
                  <a:gd name="connsiteX2" fmla="*/ 360060 w 763226"/>
                  <a:gd name="connsiteY2" fmla="*/ 13900 h 1042005"/>
                  <a:gd name="connsiteX3" fmla="*/ 359357 w 763226"/>
                  <a:gd name="connsiteY3" fmla="*/ 22662 h 1042005"/>
                  <a:gd name="connsiteX4" fmla="*/ 368227 w 763226"/>
                  <a:gd name="connsiteY4" fmla="*/ 25961 h 1042005"/>
                  <a:gd name="connsiteX5" fmla="*/ 371418 w 763226"/>
                  <a:gd name="connsiteY5" fmla="*/ 25150 h 1042005"/>
                  <a:gd name="connsiteX6" fmla="*/ 378936 w 763226"/>
                  <a:gd name="connsiteY6" fmla="*/ 21634 h 1042005"/>
                  <a:gd name="connsiteX7" fmla="*/ 382776 w 763226"/>
                  <a:gd name="connsiteY7" fmla="*/ 12115 h 1042005"/>
                  <a:gd name="connsiteX8" fmla="*/ 388076 w 763226"/>
                  <a:gd name="connsiteY8" fmla="*/ 6112 h 1042005"/>
                  <a:gd name="connsiteX9" fmla="*/ 380775 w 763226"/>
                  <a:gd name="connsiteY9" fmla="*/ 541 h 1042005"/>
                  <a:gd name="connsiteX10" fmla="*/ 377475 w 763226"/>
                  <a:gd name="connsiteY10" fmla="*/ 811 h 1042005"/>
                  <a:gd name="connsiteX11" fmla="*/ 375636 w 763226"/>
                  <a:gd name="connsiteY11" fmla="*/ 920 h 1042005"/>
                  <a:gd name="connsiteX12" fmla="*/ 370931 w 763226"/>
                  <a:gd name="connsiteY12" fmla="*/ 433 h 1042005"/>
                  <a:gd name="connsiteX13" fmla="*/ 366496 w 763226"/>
                  <a:gd name="connsiteY13" fmla="*/ 0 h 1042005"/>
                  <a:gd name="connsiteX14" fmla="*/ 399596 w 763226"/>
                  <a:gd name="connsiteY14" fmla="*/ 21580 h 1042005"/>
                  <a:gd name="connsiteX15" fmla="*/ 398623 w 763226"/>
                  <a:gd name="connsiteY15" fmla="*/ 21634 h 1042005"/>
                  <a:gd name="connsiteX16" fmla="*/ 392836 w 763226"/>
                  <a:gd name="connsiteY16" fmla="*/ 26880 h 1042005"/>
                  <a:gd name="connsiteX17" fmla="*/ 397920 w 763226"/>
                  <a:gd name="connsiteY17" fmla="*/ 30558 h 1042005"/>
                  <a:gd name="connsiteX18" fmla="*/ 399380 w 763226"/>
                  <a:gd name="connsiteY18" fmla="*/ 30396 h 1042005"/>
                  <a:gd name="connsiteX19" fmla="*/ 406844 w 763226"/>
                  <a:gd name="connsiteY19" fmla="*/ 26880 h 1042005"/>
                  <a:gd name="connsiteX20" fmla="*/ 399596 w 763226"/>
                  <a:gd name="connsiteY20" fmla="*/ 21580 h 1042005"/>
                  <a:gd name="connsiteX21" fmla="*/ 365414 w 763226"/>
                  <a:gd name="connsiteY21" fmla="*/ 33371 h 1042005"/>
                  <a:gd name="connsiteX22" fmla="*/ 362926 w 763226"/>
                  <a:gd name="connsiteY22" fmla="*/ 33912 h 1042005"/>
                  <a:gd name="connsiteX23" fmla="*/ 364170 w 763226"/>
                  <a:gd name="connsiteY23" fmla="*/ 41159 h 1042005"/>
                  <a:gd name="connsiteX24" fmla="*/ 366550 w 763226"/>
                  <a:gd name="connsiteY24" fmla="*/ 41700 h 1042005"/>
                  <a:gd name="connsiteX25" fmla="*/ 369687 w 763226"/>
                  <a:gd name="connsiteY25" fmla="*/ 39158 h 1042005"/>
                  <a:gd name="connsiteX26" fmla="*/ 365414 w 763226"/>
                  <a:gd name="connsiteY26" fmla="*/ 33371 h 1042005"/>
                  <a:gd name="connsiteX27" fmla="*/ 380829 w 763226"/>
                  <a:gd name="connsiteY27" fmla="*/ 61495 h 1042005"/>
                  <a:gd name="connsiteX28" fmla="*/ 376394 w 763226"/>
                  <a:gd name="connsiteY28" fmla="*/ 62144 h 1042005"/>
                  <a:gd name="connsiteX29" fmla="*/ 368389 w 763226"/>
                  <a:gd name="connsiteY29" fmla="*/ 63171 h 1042005"/>
                  <a:gd name="connsiteX30" fmla="*/ 358654 w 763226"/>
                  <a:gd name="connsiteY30" fmla="*/ 62901 h 1042005"/>
                  <a:gd name="connsiteX31" fmla="*/ 340265 w 763226"/>
                  <a:gd name="connsiteY31" fmla="*/ 67336 h 1042005"/>
                  <a:gd name="connsiteX32" fmla="*/ 336100 w 763226"/>
                  <a:gd name="connsiteY32" fmla="*/ 67390 h 1042005"/>
                  <a:gd name="connsiteX33" fmla="*/ 325824 w 763226"/>
                  <a:gd name="connsiteY33" fmla="*/ 66525 h 1042005"/>
                  <a:gd name="connsiteX34" fmla="*/ 319875 w 763226"/>
                  <a:gd name="connsiteY34" fmla="*/ 65876 h 1042005"/>
                  <a:gd name="connsiteX35" fmla="*/ 311978 w 763226"/>
                  <a:gd name="connsiteY35" fmla="*/ 66092 h 1042005"/>
                  <a:gd name="connsiteX36" fmla="*/ 299052 w 763226"/>
                  <a:gd name="connsiteY36" fmla="*/ 70257 h 1042005"/>
                  <a:gd name="connsiteX37" fmla="*/ 290344 w 763226"/>
                  <a:gd name="connsiteY37" fmla="*/ 78532 h 1042005"/>
                  <a:gd name="connsiteX38" fmla="*/ 283475 w 763226"/>
                  <a:gd name="connsiteY38" fmla="*/ 83670 h 1042005"/>
                  <a:gd name="connsiteX39" fmla="*/ 273470 w 763226"/>
                  <a:gd name="connsiteY39" fmla="*/ 88537 h 1042005"/>
                  <a:gd name="connsiteX40" fmla="*/ 272334 w 763226"/>
                  <a:gd name="connsiteY40" fmla="*/ 88592 h 1042005"/>
                  <a:gd name="connsiteX41" fmla="*/ 269359 w 763226"/>
                  <a:gd name="connsiteY41" fmla="*/ 86050 h 1042005"/>
                  <a:gd name="connsiteX42" fmla="*/ 273578 w 763226"/>
                  <a:gd name="connsiteY42" fmla="*/ 77775 h 1042005"/>
                  <a:gd name="connsiteX43" fmla="*/ 268007 w 763226"/>
                  <a:gd name="connsiteY43" fmla="*/ 73015 h 1042005"/>
                  <a:gd name="connsiteX44" fmla="*/ 266330 w 763226"/>
                  <a:gd name="connsiteY44" fmla="*/ 72799 h 1042005"/>
                  <a:gd name="connsiteX45" fmla="*/ 259462 w 763226"/>
                  <a:gd name="connsiteY45" fmla="*/ 75287 h 1042005"/>
                  <a:gd name="connsiteX46" fmla="*/ 254864 w 763226"/>
                  <a:gd name="connsiteY46" fmla="*/ 81398 h 1042005"/>
                  <a:gd name="connsiteX47" fmla="*/ 249348 w 763226"/>
                  <a:gd name="connsiteY47" fmla="*/ 86807 h 1042005"/>
                  <a:gd name="connsiteX48" fmla="*/ 246373 w 763226"/>
                  <a:gd name="connsiteY48" fmla="*/ 87834 h 1042005"/>
                  <a:gd name="connsiteX49" fmla="*/ 242966 w 763226"/>
                  <a:gd name="connsiteY49" fmla="*/ 86428 h 1042005"/>
                  <a:gd name="connsiteX50" fmla="*/ 244750 w 763226"/>
                  <a:gd name="connsiteY50" fmla="*/ 79289 h 1042005"/>
                  <a:gd name="connsiteX51" fmla="*/ 246535 w 763226"/>
                  <a:gd name="connsiteY51" fmla="*/ 71392 h 1042005"/>
                  <a:gd name="connsiteX52" fmla="*/ 241451 w 763226"/>
                  <a:gd name="connsiteY52" fmla="*/ 67661 h 1042005"/>
                  <a:gd name="connsiteX53" fmla="*/ 238314 w 763226"/>
                  <a:gd name="connsiteY53" fmla="*/ 66795 h 1042005"/>
                  <a:gd name="connsiteX54" fmla="*/ 232635 w 763226"/>
                  <a:gd name="connsiteY54" fmla="*/ 68147 h 1042005"/>
                  <a:gd name="connsiteX55" fmla="*/ 227551 w 763226"/>
                  <a:gd name="connsiteY55" fmla="*/ 72366 h 1042005"/>
                  <a:gd name="connsiteX56" fmla="*/ 223441 w 763226"/>
                  <a:gd name="connsiteY56" fmla="*/ 81506 h 1042005"/>
                  <a:gd name="connsiteX57" fmla="*/ 218844 w 763226"/>
                  <a:gd name="connsiteY57" fmla="*/ 91891 h 1042005"/>
                  <a:gd name="connsiteX58" fmla="*/ 225280 w 763226"/>
                  <a:gd name="connsiteY58" fmla="*/ 100436 h 1042005"/>
                  <a:gd name="connsiteX59" fmla="*/ 232040 w 763226"/>
                  <a:gd name="connsiteY59" fmla="*/ 104330 h 1042005"/>
                  <a:gd name="connsiteX60" fmla="*/ 232527 w 763226"/>
                  <a:gd name="connsiteY60" fmla="*/ 108495 h 1042005"/>
                  <a:gd name="connsiteX61" fmla="*/ 229282 w 763226"/>
                  <a:gd name="connsiteY61" fmla="*/ 110875 h 1042005"/>
                  <a:gd name="connsiteX62" fmla="*/ 227930 w 763226"/>
                  <a:gd name="connsiteY62" fmla="*/ 110983 h 1042005"/>
                  <a:gd name="connsiteX63" fmla="*/ 221764 w 763226"/>
                  <a:gd name="connsiteY63" fmla="*/ 110118 h 1042005"/>
                  <a:gd name="connsiteX64" fmla="*/ 219114 w 763226"/>
                  <a:gd name="connsiteY64" fmla="*/ 109847 h 1042005"/>
                  <a:gd name="connsiteX65" fmla="*/ 214625 w 763226"/>
                  <a:gd name="connsiteY65" fmla="*/ 110388 h 1042005"/>
                  <a:gd name="connsiteX66" fmla="*/ 209216 w 763226"/>
                  <a:gd name="connsiteY66" fmla="*/ 116662 h 1042005"/>
                  <a:gd name="connsiteX67" fmla="*/ 208027 w 763226"/>
                  <a:gd name="connsiteY67" fmla="*/ 123152 h 1042005"/>
                  <a:gd name="connsiteX68" fmla="*/ 201536 w 763226"/>
                  <a:gd name="connsiteY68" fmla="*/ 129534 h 1042005"/>
                  <a:gd name="connsiteX69" fmla="*/ 207432 w 763226"/>
                  <a:gd name="connsiteY69" fmla="*/ 136565 h 1042005"/>
                  <a:gd name="connsiteX70" fmla="*/ 212516 w 763226"/>
                  <a:gd name="connsiteY70" fmla="*/ 145219 h 1042005"/>
                  <a:gd name="connsiteX71" fmla="*/ 222521 w 763226"/>
                  <a:gd name="connsiteY71" fmla="*/ 152466 h 1042005"/>
                  <a:gd name="connsiteX72" fmla="*/ 225550 w 763226"/>
                  <a:gd name="connsiteY72" fmla="*/ 157983 h 1042005"/>
                  <a:gd name="connsiteX73" fmla="*/ 220466 w 763226"/>
                  <a:gd name="connsiteY73" fmla="*/ 160146 h 1042005"/>
                  <a:gd name="connsiteX74" fmla="*/ 219438 w 763226"/>
                  <a:gd name="connsiteY74" fmla="*/ 160200 h 1042005"/>
                  <a:gd name="connsiteX75" fmla="*/ 216518 w 763226"/>
                  <a:gd name="connsiteY75" fmla="*/ 159930 h 1042005"/>
                  <a:gd name="connsiteX76" fmla="*/ 213165 w 763226"/>
                  <a:gd name="connsiteY76" fmla="*/ 159714 h 1042005"/>
                  <a:gd name="connsiteX77" fmla="*/ 211163 w 763226"/>
                  <a:gd name="connsiteY77" fmla="*/ 159768 h 1042005"/>
                  <a:gd name="connsiteX78" fmla="*/ 207702 w 763226"/>
                  <a:gd name="connsiteY78" fmla="*/ 159984 h 1042005"/>
                  <a:gd name="connsiteX79" fmla="*/ 200292 w 763226"/>
                  <a:gd name="connsiteY79" fmla="*/ 159443 h 1042005"/>
                  <a:gd name="connsiteX80" fmla="*/ 193802 w 763226"/>
                  <a:gd name="connsiteY80" fmla="*/ 154197 h 1042005"/>
                  <a:gd name="connsiteX81" fmla="*/ 189367 w 763226"/>
                  <a:gd name="connsiteY81" fmla="*/ 151871 h 1042005"/>
                  <a:gd name="connsiteX82" fmla="*/ 183634 w 763226"/>
                  <a:gd name="connsiteY82" fmla="*/ 152683 h 1042005"/>
                  <a:gd name="connsiteX83" fmla="*/ 179361 w 763226"/>
                  <a:gd name="connsiteY83" fmla="*/ 158199 h 1042005"/>
                  <a:gd name="connsiteX84" fmla="*/ 173845 w 763226"/>
                  <a:gd name="connsiteY84" fmla="*/ 164798 h 1042005"/>
                  <a:gd name="connsiteX85" fmla="*/ 179794 w 763226"/>
                  <a:gd name="connsiteY85" fmla="*/ 178752 h 1042005"/>
                  <a:gd name="connsiteX86" fmla="*/ 188231 w 763226"/>
                  <a:gd name="connsiteY86" fmla="*/ 188919 h 1042005"/>
                  <a:gd name="connsiteX87" fmla="*/ 185906 w 763226"/>
                  <a:gd name="connsiteY87" fmla="*/ 196546 h 1042005"/>
                  <a:gd name="connsiteX88" fmla="*/ 183580 w 763226"/>
                  <a:gd name="connsiteY88" fmla="*/ 197519 h 1042005"/>
                  <a:gd name="connsiteX89" fmla="*/ 173196 w 763226"/>
                  <a:gd name="connsiteY89" fmla="*/ 192760 h 1042005"/>
                  <a:gd name="connsiteX90" fmla="*/ 169896 w 763226"/>
                  <a:gd name="connsiteY90" fmla="*/ 191461 h 1042005"/>
                  <a:gd name="connsiteX91" fmla="*/ 165029 w 763226"/>
                  <a:gd name="connsiteY91" fmla="*/ 193841 h 1042005"/>
                  <a:gd name="connsiteX92" fmla="*/ 166489 w 763226"/>
                  <a:gd name="connsiteY92" fmla="*/ 200115 h 1042005"/>
                  <a:gd name="connsiteX93" fmla="*/ 174331 w 763226"/>
                  <a:gd name="connsiteY93" fmla="*/ 206605 h 1042005"/>
                  <a:gd name="connsiteX94" fmla="*/ 179091 w 763226"/>
                  <a:gd name="connsiteY94" fmla="*/ 208228 h 1042005"/>
                  <a:gd name="connsiteX95" fmla="*/ 186014 w 763226"/>
                  <a:gd name="connsiteY95" fmla="*/ 206605 h 1042005"/>
                  <a:gd name="connsiteX96" fmla="*/ 188934 w 763226"/>
                  <a:gd name="connsiteY96" fmla="*/ 205956 h 1042005"/>
                  <a:gd name="connsiteX97" fmla="*/ 193964 w 763226"/>
                  <a:gd name="connsiteY97" fmla="*/ 210608 h 1042005"/>
                  <a:gd name="connsiteX98" fmla="*/ 192720 w 763226"/>
                  <a:gd name="connsiteY98" fmla="*/ 222777 h 1042005"/>
                  <a:gd name="connsiteX99" fmla="*/ 187204 w 763226"/>
                  <a:gd name="connsiteY99" fmla="*/ 229051 h 1042005"/>
                  <a:gd name="connsiteX100" fmla="*/ 187312 w 763226"/>
                  <a:gd name="connsiteY100" fmla="*/ 236190 h 1042005"/>
                  <a:gd name="connsiteX101" fmla="*/ 195641 w 763226"/>
                  <a:gd name="connsiteY101" fmla="*/ 240679 h 1042005"/>
                  <a:gd name="connsiteX102" fmla="*/ 189151 w 763226"/>
                  <a:gd name="connsiteY102" fmla="*/ 247386 h 1042005"/>
                  <a:gd name="connsiteX103" fmla="*/ 188231 w 763226"/>
                  <a:gd name="connsiteY103" fmla="*/ 247277 h 1042005"/>
                  <a:gd name="connsiteX104" fmla="*/ 186987 w 763226"/>
                  <a:gd name="connsiteY104" fmla="*/ 247115 h 1042005"/>
                  <a:gd name="connsiteX105" fmla="*/ 180822 w 763226"/>
                  <a:gd name="connsiteY105" fmla="*/ 252902 h 1042005"/>
                  <a:gd name="connsiteX106" fmla="*/ 186014 w 763226"/>
                  <a:gd name="connsiteY106" fmla="*/ 257500 h 1042005"/>
                  <a:gd name="connsiteX107" fmla="*/ 182498 w 763226"/>
                  <a:gd name="connsiteY107" fmla="*/ 261989 h 1042005"/>
                  <a:gd name="connsiteX108" fmla="*/ 176279 w 763226"/>
                  <a:gd name="connsiteY108" fmla="*/ 262529 h 1042005"/>
                  <a:gd name="connsiteX109" fmla="*/ 174169 w 763226"/>
                  <a:gd name="connsiteY109" fmla="*/ 262475 h 1042005"/>
                  <a:gd name="connsiteX110" fmla="*/ 172276 w 763226"/>
                  <a:gd name="connsiteY110" fmla="*/ 262421 h 1042005"/>
                  <a:gd name="connsiteX111" fmla="*/ 169031 w 763226"/>
                  <a:gd name="connsiteY111" fmla="*/ 262692 h 1042005"/>
                  <a:gd name="connsiteX112" fmla="*/ 160702 w 763226"/>
                  <a:gd name="connsiteY112" fmla="*/ 271345 h 1042005"/>
                  <a:gd name="connsiteX113" fmla="*/ 163082 w 763226"/>
                  <a:gd name="connsiteY113" fmla="*/ 282757 h 1042005"/>
                  <a:gd name="connsiteX114" fmla="*/ 156321 w 763226"/>
                  <a:gd name="connsiteY114" fmla="*/ 288761 h 1042005"/>
                  <a:gd name="connsiteX115" fmla="*/ 143990 w 763226"/>
                  <a:gd name="connsiteY115" fmla="*/ 292979 h 1042005"/>
                  <a:gd name="connsiteX116" fmla="*/ 151940 w 763226"/>
                  <a:gd name="connsiteY116" fmla="*/ 299740 h 1042005"/>
                  <a:gd name="connsiteX117" fmla="*/ 162325 w 763226"/>
                  <a:gd name="connsiteY117" fmla="*/ 302877 h 1042005"/>
                  <a:gd name="connsiteX118" fmla="*/ 169085 w 763226"/>
                  <a:gd name="connsiteY118" fmla="*/ 307637 h 1042005"/>
                  <a:gd name="connsiteX119" fmla="*/ 173087 w 763226"/>
                  <a:gd name="connsiteY119" fmla="*/ 308610 h 1042005"/>
                  <a:gd name="connsiteX120" fmla="*/ 178442 w 763226"/>
                  <a:gd name="connsiteY120" fmla="*/ 306501 h 1042005"/>
                  <a:gd name="connsiteX121" fmla="*/ 186609 w 763226"/>
                  <a:gd name="connsiteY121" fmla="*/ 300335 h 1042005"/>
                  <a:gd name="connsiteX122" fmla="*/ 195154 w 763226"/>
                  <a:gd name="connsiteY122" fmla="*/ 292222 h 1042005"/>
                  <a:gd name="connsiteX123" fmla="*/ 204944 w 763226"/>
                  <a:gd name="connsiteY123" fmla="*/ 281946 h 1042005"/>
                  <a:gd name="connsiteX124" fmla="*/ 216734 w 763226"/>
                  <a:gd name="connsiteY124" fmla="*/ 275943 h 1042005"/>
                  <a:gd name="connsiteX125" fmla="*/ 217708 w 763226"/>
                  <a:gd name="connsiteY125" fmla="*/ 275943 h 1042005"/>
                  <a:gd name="connsiteX126" fmla="*/ 220250 w 763226"/>
                  <a:gd name="connsiteY126" fmla="*/ 281946 h 1042005"/>
                  <a:gd name="connsiteX127" fmla="*/ 226415 w 763226"/>
                  <a:gd name="connsiteY127" fmla="*/ 286868 h 1042005"/>
                  <a:gd name="connsiteX128" fmla="*/ 227659 w 763226"/>
                  <a:gd name="connsiteY128" fmla="*/ 292871 h 1042005"/>
                  <a:gd name="connsiteX129" fmla="*/ 217275 w 763226"/>
                  <a:gd name="connsiteY129" fmla="*/ 296495 h 1042005"/>
                  <a:gd name="connsiteX130" fmla="*/ 210190 w 763226"/>
                  <a:gd name="connsiteY130" fmla="*/ 302390 h 1042005"/>
                  <a:gd name="connsiteX131" fmla="*/ 208405 w 763226"/>
                  <a:gd name="connsiteY131" fmla="*/ 309421 h 1042005"/>
                  <a:gd name="connsiteX132" fmla="*/ 212570 w 763226"/>
                  <a:gd name="connsiteY132" fmla="*/ 312342 h 1042005"/>
                  <a:gd name="connsiteX133" fmla="*/ 216247 w 763226"/>
                  <a:gd name="connsiteY133" fmla="*/ 311585 h 1042005"/>
                  <a:gd name="connsiteX134" fmla="*/ 220845 w 763226"/>
                  <a:gd name="connsiteY134" fmla="*/ 310395 h 1042005"/>
                  <a:gd name="connsiteX135" fmla="*/ 223224 w 763226"/>
                  <a:gd name="connsiteY135" fmla="*/ 311423 h 1042005"/>
                  <a:gd name="connsiteX136" fmla="*/ 222143 w 763226"/>
                  <a:gd name="connsiteY136" fmla="*/ 316452 h 1042005"/>
                  <a:gd name="connsiteX137" fmla="*/ 208081 w 763226"/>
                  <a:gd name="connsiteY137" fmla="*/ 325485 h 1042005"/>
                  <a:gd name="connsiteX138" fmla="*/ 196993 w 763226"/>
                  <a:gd name="connsiteY138" fmla="*/ 326025 h 1042005"/>
                  <a:gd name="connsiteX139" fmla="*/ 186338 w 763226"/>
                  <a:gd name="connsiteY139" fmla="*/ 334300 h 1042005"/>
                  <a:gd name="connsiteX140" fmla="*/ 182228 w 763226"/>
                  <a:gd name="connsiteY140" fmla="*/ 347822 h 1042005"/>
                  <a:gd name="connsiteX141" fmla="*/ 182228 w 763226"/>
                  <a:gd name="connsiteY141" fmla="*/ 365075 h 1042005"/>
                  <a:gd name="connsiteX142" fmla="*/ 177631 w 763226"/>
                  <a:gd name="connsiteY142" fmla="*/ 379354 h 1042005"/>
                  <a:gd name="connsiteX143" fmla="*/ 181254 w 763226"/>
                  <a:gd name="connsiteY143" fmla="*/ 388386 h 1042005"/>
                  <a:gd name="connsiteX144" fmla="*/ 185581 w 763226"/>
                  <a:gd name="connsiteY144" fmla="*/ 394119 h 1042005"/>
                  <a:gd name="connsiteX145" fmla="*/ 178117 w 763226"/>
                  <a:gd name="connsiteY145" fmla="*/ 403908 h 1042005"/>
                  <a:gd name="connsiteX146" fmla="*/ 173791 w 763226"/>
                  <a:gd name="connsiteY146" fmla="*/ 416185 h 1042005"/>
                  <a:gd name="connsiteX147" fmla="*/ 169680 w 763226"/>
                  <a:gd name="connsiteY147" fmla="*/ 431167 h 1042005"/>
                  <a:gd name="connsiteX148" fmla="*/ 166273 w 763226"/>
                  <a:gd name="connsiteY148" fmla="*/ 446203 h 1042005"/>
                  <a:gd name="connsiteX149" fmla="*/ 170437 w 763226"/>
                  <a:gd name="connsiteY149" fmla="*/ 447988 h 1042005"/>
                  <a:gd name="connsiteX150" fmla="*/ 181471 w 763226"/>
                  <a:gd name="connsiteY150" fmla="*/ 446690 h 1042005"/>
                  <a:gd name="connsiteX151" fmla="*/ 189908 w 763226"/>
                  <a:gd name="connsiteY151" fmla="*/ 444959 h 1042005"/>
                  <a:gd name="connsiteX152" fmla="*/ 192071 w 763226"/>
                  <a:gd name="connsiteY152" fmla="*/ 431924 h 1042005"/>
                  <a:gd name="connsiteX153" fmla="*/ 190827 w 763226"/>
                  <a:gd name="connsiteY153" fmla="*/ 417646 h 1042005"/>
                  <a:gd name="connsiteX154" fmla="*/ 194451 w 763226"/>
                  <a:gd name="connsiteY154" fmla="*/ 408614 h 1042005"/>
                  <a:gd name="connsiteX155" fmla="*/ 195911 w 763226"/>
                  <a:gd name="connsiteY155" fmla="*/ 407910 h 1042005"/>
                  <a:gd name="connsiteX156" fmla="*/ 201266 w 763226"/>
                  <a:gd name="connsiteY156" fmla="*/ 414130 h 1042005"/>
                  <a:gd name="connsiteX157" fmla="*/ 204619 w 763226"/>
                  <a:gd name="connsiteY157" fmla="*/ 429653 h 1042005"/>
                  <a:gd name="connsiteX158" fmla="*/ 210731 w 763226"/>
                  <a:gd name="connsiteY158" fmla="*/ 433925 h 1042005"/>
                  <a:gd name="connsiteX159" fmla="*/ 214300 w 763226"/>
                  <a:gd name="connsiteY159" fmla="*/ 433114 h 1042005"/>
                  <a:gd name="connsiteX160" fmla="*/ 221980 w 763226"/>
                  <a:gd name="connsiteY160" fmla="*/ 428138 h 1042005"/>
                  <a:gd name="connsiteX161" fmla="*/ 218844 w 763226"/>
                  <a:gd name="connsiteY161" fmla="*/ 419376 h 1042005"/>
                  <a:gd name="connsiteX162" fmla="*/ 205106 w 763226"/>
                  <a:gd name="connsiteY162" fmla="*/ 402826 h 1042005"/>
                  <a:gd name="connsiteX163" fmla="*/ 198832 w 763226"/>
                  <a:gd name="connsiteY163" fmla="*/ 391090 h 1042005"/>
                  <a:gd name="connsiteX164" fmla="*/ 193532 w 763226"/>
                  <a:gd name="connsiteY164" fmla="*/ 377839 h 1042005"/>
                  <a:gd name="connsiteX165" fmla="*/ 193748 w 763226"/>
                  <a:gd name="connsiteY165" fmla="*/ 366319 h 1042005"/>
                  <a:gd name="connsiteX166" fmla="*/ 208243 w 763226"/>
                  <a:gd name="connsiteY166" fmla="*/ 355286 h 1042005"/>
                  <a:gd name="connsiteX167" fmla="*/ 217654 w 763226"/>
                  <a:gd name="connsiteY167" fmla="*/ 349553 h 1042005"/>
                  <a:gd name="connsiteX168" fmla="*/ 229012 w 763226"/>
                  <a:gd name="connsiteY168" fmla="*/ 340791 h 1042005"/>
                  <a:gd name="connsiteX169" fmla="*/ 232311 w 763226"/>
                  <a:gd name="connsiteY169" fmla="*/ 340142 h 1042005"/>
                  <a:gd name="connsiteX170" fmla="*/ 232419 w 763226"/>
                  <a:gd name="connsiteY170" fmla="*/ 343549 h 1042005"/>
                  <a:gd name="connsiteX171" fmla="*/ 226632 w 763226"/>
                  <a:gd name="connsiteY171" fmla="*/ 355556 h 1042005"/>
                  <a:gd name="connsiteX172" fmla="*/ 216951 w 763226"/>
                  <a:gd name="connsiteY172" fmla="*/ 364859 h 1042005"/>
                  <a:gd name="connsiteX173" fmla="*/ 213327 w 763226"/>
                  <a:gd name="connsiteY173" fmla="*/ 375135 h 1042005"/>
                  <a:gd name="connsiteX174" fmla="*/ 216680 w 763226"/>
                  <a:gd name="connsiteY174" fmla="*/ 376757 h 1042005"/>
                  <a:gd name="connsiteX175" fmla="*/ 225172 w 763226"/>
                  <a:gd name="connsiteY175" fmla="*/ 374648 h 1042005"/>
                  <a:gd name="connsiteX176" fmla="*/ 232419 w 763226"/>
                  <a:gd name="connsiteY176" fmla="*/ 365886 h 1042005"/>
                  <a:gd name="connsiteX177" fmla="*/ 237936 w 763226"/>
                  <a:gd name="connsiteY177" fmla="*/ 353663 h 1042005"/>
                  <a:gd name="connsiteX178" fmla="*/ 243020 w 763226"/>
                  <a:gd name="connsiteY178" fmla="*/ 349498 h 1042005"/>
                  <a:gd name="connsiteX179" fmla="*/ 248374 w 763226"/>
                  <a:gd name="connsiteY179" fmla="*/ 350364 h 1042005"/>
                  <a:gd name="connsiteX180" fmla="*/ 252971 w 763226"/>
                  <a:gd name="connsiteY180" fmla="*/ 366914 h 1042005"/>
                  <a:gd name="connsiteX181" fmla="*/ 263626 w 763226"/>
                  <a:gd name="connsiteY181" fmla="*/ 375676 h 1042005"/>
                  <a:gd name="connsiteX182" fmla="*/ 272766 w 763226"/>
                  <a:gd name="connsiteY182" fmla="*/ 380922 h 1042005"/>
                  <a:gd name="connsiteX183" fmla="*/ 265789 w 763226"/>
                  <a:gd name="connsiteY183" fmla="*/ 384978 h 1042005"/>
                  <a:gd name="connsiteX184" fmla="*/ 261679 w 763226"/>
                  <a:gd name="connsiteY184" fmla="*/ 384167 h 1042005"/>
                  <a:gd name="connsiteX185" fmla="*/ 255784 w 763226"/>
                  <a:gd name="connsiteY185" fmla="*/ 382923 h 1042005"/>
                  <a:gd name="connsiteX186" fmla="*/ 246265 w 763226"/>
                  <a:gd name="connsiteY186" fmla="*/ 385681 h 1042005"/>
                  <a:gd name="connsiteX187" fmla="*/ 244804 w 763226"/>
                  <a:gd name="connsiteY187" fmla="*/ 396444 h 1042005"/>
                  <a:gd name="connsiteX188" fmla="*/ 245994 w 763226"/>
                  <a:gd name="connsiteY188" fmla="*/ 412940 h 1042005"/>
                  <a:gd name="connsiteX189" fmla="*/ 252268 w 763226"/>
                  <a:gd name="connsiteY189" fmla="*/ 424731 h 1042005"/>
                  <a:gd name="connsiteX190" fmla="*/ 259516 w 763226"/>
                  <a:gd name="connsiteY190" fmla="*/ 436197 h 1042005"/>
                  <a:gd name="connsiteX191" fmla="*/ 247725 w 763226"/>
                  <a:gd name="connsiteY191" fmla="*/ 450962 h 1042005"/>
                  <a:gd name="connsiteX192" fmla="*/ 237449 w 763226"/>
                  <a:gd name="connsiteY192" fmla="*/ 478383 h 1042005"/>
                  <a:gd name="connsiteX193" fmla="*/ 222954 w 763226"/>
                  <a:gd name="connsiteY193" fmla="*/ 493149 h 1042005"/>
                  <a:gd name="connsiteX194" fmla="*/ 221007 w 763226"/>
                  <a:gd name="connsiteY194" fmla="*/ 503911 h 1042005"/>
                  <a:gd name="connsiteX195" fmla="*/ 228525 w 763226"/>
                  <a:gd name="connsiteY195" fmla="*/ 513701 h 1042005"/>
                  <a:gd name="connsiteX196" fmla="*/ 232852 w 763226"/>
                  <a:gd name="connsiteY196" fmla="*/ 519705 h 1042005"/>
                  <a:gd name="connsiteX197" fmla="*/ 233230 w 763226"/>
                  <a:gd name="connsiteY197" fmla="*/ 519759 h 1042005"/>
                  <a:gd name="connsiteX198" fmla="*/ 232852 w 763226"/>
                  <a:gd name="connsiteY198" fmla="*/ 511484 h 1042005"/>
                  <a:gd name="connsiteX199" fmla="*/ 235231 w 763226"/>
                  <a:gd name="connsiteY199" fmla="*/ 506724 h 1042005"/>
                  <a:gd name="connsiteX200" fmla="*/ 242262 w 763226"/>
                  <a:gd name="connsiteY200" fmla="*/ 498720 h 1042005"/>
                  <a:gd name="connsiteX201" fmla="*/ 254053 w 763226"/>
                  <a:gd name="connsiteY201" fmla="*/ 508996 h 1042005"/>
                  <a:gd name="connsiteX202" fmla="*/ 267574 w 763226"/>
                  <a:gd name="connsiteY202" fmla="*/ 519001 h 1042005"/>
                  <a:gd name="connsiteX203" fmla="*/ 271793 w 763226"/>
                  <a:gd name="connsiteY203" fmla="*/ 521652 h 1042005"/>
                  <a:gd name="connsiteX204" fmla="*/ 274119 w 763226"/>
                  <a:gd name="connsiteY204" fmla="*/ 516459 h 1042005"/>
                  <a:gd name="connsiteX205" fmla="*/ 272388 w 763226"/>
                  <a:gd name="connsiteY205" fmla="*/ 503695 h 1042005"/>
                  <a:gd name="connsiteX206" fmla="*/ 277959 w 763226"/>
                  <a:gd name="connsiteY206" fmla="*/ 497962 h 1042005"/>
                  <a:gd name="connsiteX207" fmla="*/ 278932 w 763226"/>
                  <a:gd name="connsiteY207" fmla="*/ 497908 h 1042005"/>
                  <a:gd name="connsiteX208" fmla="*/ 287153 w 763226"/>
                  <a:gd name="connsiteY208" fmla="*/ 503208 h 1042005"/>
                  <a:gd name="connsiteX209" fmla="*/ 301378 w 763226"/>
                  <a:gd name="connsiteY209" fmla="*/ 510240 h 1042005"/>
                  <a:gd name="connsiteX210" fmla="*/ 312249 w 763226"/>
                  <a:gd name="connsiteY210" fmla="*/ 515215 h 1042005"/>
                  <a:gd name="connsiteX211" fmla="*/ 314250 w 763226"/>
                  <a:gd name="connsiteY211" fmla="*/ 515432 h 1042005"/>
                  <a:gd name="connsiteX212" fmla="*/ 321443 w 763226"/>
                  <a:gd name="connsiteY212" fmla="*/ 507265 h 1042005"/>
                  <a:gd name="connsiteX213" fmla="*/ 329177 w 763226"/>
                  <a:gd name="connsiteY213" fmla="*/ 500234 h 1042005"/>
                  <a:gd name="connsiteX214" fmla="*/ 340481 w 763226"/>
                  <a:gd name="connsiteY214" fmla="*/ 489471 h 1042005"/>
                  <a:gd name="connsiteX215" fmla="*/ 344970 w 763226"/>
                  <a:gd name="connsiteY215" fmla="*/ 488443 h 1042005"/>
                  <a:gd name="connsiteX216" fmla="*/ 354760 w 763226"/>
                  <a:gd name="connsiteY216" fmla="*/ 490769 h 1042005"/>
                  <a:gd name="connsiteX217" fmla="*/ 358491 w 763226"/>
                  <a:gd name="connsiteY217" fmla="*/ 491147 h 1042005"/>
                  <a:gd name="connsiteX218" fmla="*/ 369741 w 763226"/>
                  <a:gd name="connsiteY218" fmla="*/ 488984 h 1042005"/>
                  <a:gd name="connsiteX219" fmla="*/ 373581 w 763226"/>
                  <a:gd name="connsiteY219" fmla="*/ 488389 h 1042005"/>
                  <a:gd name="connsiteX220" fmla="*/ 378665 w 763226"/>
                  <a:gd name="connsiteY220" fmla="*/ 492013 h 1042005"/>
                  <a:gd name="connsiteX221" fmla="*/ 374068 w 763226"/>
                  <a:gd name="connsiteY221" fmla="*/ 496231 h 1042005"/>
                  <a:gd name="connsiteX222" fmla="*/ 362223 w 763226"/>
                  <a:gd name="connsiteY222" fmla="*/ 500721 h 1042005"/>
                  <a:gd name="connsiteX223" fmla="*/ 353299 w 763226"/>
                  <a:gd name="connsiteY223" fmla="*/ 508239 h 1042005"/>
                  <a:gd name="connsiteX224" fmla="*/ 348702 w 763226"/>
                  <a:gd name="connsiteY224" fmla="*/ 521760 h 1042005"/>
                  <a:gd name="connsiteX225" fmla="*/ 341671 w 763226"/>
                  <a:gd name="connsiteY225" fmla="*/ 534037 h 1042005"/>
                  <a:gd name="connsiteX226" fmla="*/ 344592 w 763226"/>
                  <a:gd name="connsiteY226" fmla="*/ 550317 h 1042005"/>
                  <a:gd name="connsiteX227" fmla="*/ 353299 w 763226"/>
                  <a:gd name="connsiteY227" fmla="*/ 561080 h 1042005"/>
                  <a:gd name="connsiteX228" fmla="*/ 364657 w 763226"/>
                  <a:gd name="connsiteY228" fmla="*/ 572329 h 1042005"/>
                  <a:gd name="connsiteX229" fmla="*/ 370661 w 763226"/>
                  <a:gd name="connsiteY229" fmla="*/ 582335 h 1042005"/>
                  <a:gd name="connsiteX230" fmla="*/ 375853 w 763226"/>
                  <a:gd name="connsiteY230" fmla="*/ 587149 h 1042005"/>
                  <a:gd name="connsiteX231" fmla="*/ 380071 w 763226"/>
                  <a:gd name="connsiteY231" fmla="*/ 586608 h 1042005"/>
                  <a:gd name="connsiteX232" fmla="*/ 389482 w 763226"/>
                  <a:gd name="connsiteY232" fmla="*/ 578603 h 1042005"/>
                  <a:gd name="connsiteX233" fmla="*/ 393322 w 763226"/>
                  <a:gd name="connsiteY233" fmla="*/ 577630 h 1042005"/>
                  <a:gd name="connsiteX234" fmla="*/ 400840 w 763226"/>
                  <a:gd name="connsiteY234" fmla="*/ 582335 h 1042005"/>
                  <a:gd name="connsiteX235" fmla="*/ 397108 w 763226"/>
                  <a:gd name="connsiteY235" fmla="*/ 600778 h 1042005"/>
                  <a:gd name="connsiteX236" fmla="*/ 388671 w 763226"/>
                  <a:gd name="connsiteY236" fmla="*/ 613542 h 1042005"/>
                  <a:gd name="connsiteX237" fmla="*/ 388671 w 763226"/>
                  <a:gd name="connsiteY237" fmla="*/ 624305 h 1042005"/>
                  <a:gd name="connsiteX238" fmla="*/ 396189 w 763226"/>
                  <a:gd name="connsiteY238" fmla="*/ 635339 h 1042005"/>
                  <a:gd name="connsiteX239" fmla="*/ 394025 w 763226"/>
                  <a:gd name="connsiteY239" fmla="*/ 643343 h 1042005"/>
                  <a:gd name="connsiteX240" fmla="*/ 381694 w 763226"/>
                  <a:gd name="connsiteY240" fmla="*/ 651618 h 1042005"/>
                  <a:gd name="connsiteX241" fmla="*/ 383208 w 763226"/>
                  <a:gd name="connsiteY241" fmla="*/ 655783 h 1042005"/>
                  <a:gd name="connsiteX242" fmla="*/ 383912 w 763226"/>
                  <a:gd name="connsiteY242" fmla="*/ 655783 h 1042005"/>
                  <a:gd name="connsiteX243" fmla="*/ 384669 w 763226"/>
                  <a:gd name="connsiteY243" fmla="*/ 655783 h 1042005"/>
                  <a:gd name="connsiteX244" fmla="*/ 388671 w 763226"/>
                  <a:gd name="connsiteY244" fmla="*/ 656324 h 1042005"/>
                  <a:gd name="connsiteX245" fmla="*/ 395702 w 763226"/>
                  <a:gd name="connsiteY245" fmla="*/ 667573 h 1042005"/>
                  <a:gd name="connsiteX246" fmla="*/ 406086 w 763226"/>
                  <a:gd name="connsiteY246" fmla="*/ 673847 h 1042005"/>
                  <a:gd name="connsiteX247" fmla="*/ 404193 w 763226"/>
                  <a:gd name="connsiteY247" fmla="*/ 685097 h 1042005"/>
                  <a:gd name="connsiteX248" fmla="*/ 400624 w 763226"/>
                  <a:gd name="connsiteY248" fmla="*/ 685800 h 1042005"/>
                  <a:gd name="connsiteX249" fmla="*/ 389915 w 763226"/>
                  <a:gd name="connsiteY249" fmla="*/ 682339 h 1042005"/>
                  <a:gd name="connsiteX250" fmla="*/ 386291 w 763226"/>
                  <a:gd name="connsiteY250" fmla="*/ 674064 h 1042005"/>
                  <a:gd name="connsiteX251" fmla="*/ 385642 w 763226"/>
                  <a:gd name="connsiteY251" fmla="*/ 673955 h 1042005"/>
                  <a:gd name="connsiteX252" fmla="*/ 381910 w 763226"/>
                  <a:gd name="connsiteY252" fmla="*/ 681636 h 1042005"/>
                  <a:gd name="connsiteX253" fmla="*/ 384074 w 763226"/>
                  <a:gd name="connsiteY253" fmla="*/ 691857 h 1042005"/>
                  <a:gd name="connsiteX254" fmla="*/ 380775 w 763226"/>
                  <a:gd name="connsiteY254" fmla="*/ 694021 h 1042005"/>
                  <a:gd name="connsiteX255" fmla="*/ 370552 w 763226"/>
                  <a:gd name="connsiteY255" fmla="*/ 690884 h 1042005"/>
                  <a:gd name="connsiteX256" fmla="*/ 362061 w 763226"/>
                  <a:gd name="connsiteY256" fmla="*/ 689153 h 1042005"/>
                  <a:gd name="connsiteX257" fmla="*/ 356058 w 763226"/>
                  <a:gd name="connsiteY257" fmla="*/ 689370 h 1042005"/>
                  <a:gd name="connsiteX258" fmla="*/ 348810 w 763226"/>
                  <a:gd name="connsiteY258" fmla="*/ 689640 h 1042005"/>
                  <a:gd name="connsiteX259" fmla="*/ 338480 w 763226"/>
                  <a:gd name="connsiteY259" fmla="*/ 688612 h 1042005"/>
                  <a:gd name="connsiteX260" fmla="*/ 321119 w 763226"/>
                  <a:gd name="connsiteY260" fmla="*/ 683366 h 1042005"/>
                  <a:gd name="connsiteX261" fmla="*/ 318036 w 763226"/>
                  <a:gd name="connsiteY261" fmla="*/ 683042 h 1042005"/>
                  <a:gd name="connsiteX262" fmla="*/ 306840 w 763226"/>
                  <a:gd name="connsiteY262" fmla="*/ 690614 h 1042005"/>
                  <a:gd name="connsiteX263" fmla="*/ 289966 w 763226"/>
                  <a:gd name="connsiteY263" fmla="*/ 700133 h 1042005"/>
                  <a:gd name="connsiteX264" fmla="*/ 281258 w 763226"/>
                  <a:gd name="connsiteY264" fmla="*/ 712139 h 1042005"/>
                  <a:gd name="connsiteX265" fmla="*/ 269467 w 763226"/>
                  <a:gd name="connsiteY265" fmla="*/ 723173 h 1042005"/>
                  <a:gd name="connsiteX266" fmla="*/ 269954 w 763226"/>
                  <a:gd name="connsiteY266" fmla="*/ 730691 h 1042005"/>
                  <a:gd name="connsiteX267" fmla="*/ 272712 w 763226"/>
                  <a:gd name="connsiteY267" fmla="*/ 731178 h 1042005"/>
                  <a:gd name="connsiteX268" fmla="*/ 282556 w 763226"/>
                  <a:gd name="connsiteY268" fmla="*/ 726202 h 1042005"/>
                  <a:gd name="connsiteX269" fmla="*/ 290236 w 763226"/>
                  <a:gd name="connsiteY269" fmla="*/ 723822 h 1042005"/>
                  <a:gd name="connsiteX270" fmla="*/ 297267 w 763226"/>
                  <a:gd name="connsiteY270" fmla="*/ 724201 h 1042005"/>
                  <a:gd name="connsiteX271" fmla="*/ 303757 w 763226"/>
                  <a:gd name="connsiteY271" fmla="*/ 731718 h 1042005"/>
                  <a:gd name="connsiteX272" fmla="*/ 304352 w 763226"/>
                  <a:gd name="connsiteY272" fmla="*/ 748160 h 1042005"/>
                  <a:gd name="connsiteX273" fmla="*/ 307976 w 763226"/>
                  <a:gd name="connsiteY273" fmla="*/ 759410 h 1042005"/>
                  <a:gd name="connsiteX274" fmla="*/ 319766 w 763226"/>
                  <a:gd name="connsiteY274" fmla="*/ 765900 h 1042005"/>
                  <a:gd name="connsiteX275" fmla="*/ 314953 w 763226"/>
                  <a:gd name="connsiteY275" fmla="*/ 774446 h 1042005"/>
                  <a:gd name="connsiteX276" fmla="*/ 304298 w 763226"/>
                  <a:gd name="connsiteY276" fmla="*/ 785966 h 1042005"/>
                  <a:gd name="connsiteX277" fmla="*/ 294184 w 763226"/>
                  <a:gd name="connsiteY277" fmla="*/ 795971 h 1042005"/>
                  <a:gd name="connsiteX278" fmla="*/ 275363 w 763226"/>
                  <a:gd name="connsiteY278" fmla="*/ 811223 h 1042005"/>
                  <a:gd name="connsiteX279" fmla="*/ 243993 w 763226"/>
                  <a:gd name="connsiteY279" fmla="*/ 824529 h 1042005"/>
                  <a:gd name="connsiteX280" fmla="*/ 220358 w 763226"/>
                  <a:gd name="connsiteY280" fmla="*/ 830262 h 1042005"/>
                  <a:gd name="connsiteX281" fmla="*/ 210947 w 763226"/>
                  <a:gd name="connsiteY281" fmla="*/ 839781 h 1042005"/>
                  <a:gd name="connsiteX282" fmla="*/ 219384 w 763226"/>
                  <a:gd name="connsiteY282" fmla="*/ 849570 h 1042005"/>
                  <a:gd name="connsiteX283" fmla="*/ 222630 w 763226"/>
                  <a:gd name="connsiteY283" fmla="*/ 850706 h 1042005"/>
                  <a:gd name="connsiteX284" fmla="*/ 230959 w 763226"/>
                  <a:gd name="connsiteY284" fmla="*/ 847299 h 1042005"/>
                  <a:gd name="connsiteX285" fmla="*/ 233122 w 763226"/>
                  <a:gd name="connsiteY285" fmla="*/ 846866 h 1042005"/>
                  <a:gd name="connsiteX286" fmla="*/ 238422 w 763226"/>
                  <a:gd name="connsiteY286" fmla="*/ 851301 h 1042005"/>
                  <a:gd name="connsiteX287" fmla="*/ 246697 w 763226"/>
                  <a:gd name="connsiteY287" fmla="*/ 856871 h 1042005"/>
                  <a:gd name="connsiteX288" fmla="*/ 251673 w 763226"/>
                  <a:gd name="connsiteY288" fmla="*/ 855844 h 1042005"/>
                  <a:gd name="connsiteX289" fmla="*/ 277256 w 763226"/>
                  <a:gd name="connsiteY289" fmla="*/ 848326 h 1042005"/>
                  <a:gd name="connsiteX290" fmla="*/ 288343 w 763226"/>
                  <a:gd name="connsiteY290" fmla="*/ 855573 h 1042005"/>
                  <a:gd name="connsiteX291" fmla="*/ 304785 w 763226"/>
                  <a:gd name="connsiteY291" fmla="*/ 864335 h 1042005"/>
                  <a:gd name="connsiteX292" fmla="*/ 303325 w 763226"/>
                  <a:gd name="connsiteY292" fmla="*/ 874611 h 1042005"/>
                  <a:gd name="connsiteX293" fmla="*/ 306840 w 763226"/>
                  <a:gd name="connsiteY293" fmla="*/ 875693 h 1042005"/>
                  <a:gd name="connsiteX294" fmla="*/ 322363 w 763226"/>
                  <a:gd name="connsiteY294" fmla="*/ 874611 h 1042005"/>
                  <a:gd name="connsiteX295" fmla="*/ 325013 w 763226"/>
                  <a:gd name="connsiteY295" fmla="*/ 874611 h 1042005"/>
                  <a:gd name="connsiteX296" fmla="*/ 336587 w 763226"/>
                  <a:gd name="connsiteY296" fmla="*/ 881642 h 1042005"/>
                  <a:gd name="connsiteX297" fmla="*/ 348756 w 763226"/>
                  <a:gd name="connsiteY297" fmla="*/ 887484 h 1042005"/>
                  <a:gd name="connsiteX298" fmla="*/ 353732 w 763226"/>
                  <a:gd name="connsiteY298" fmla="*/ 886943 h 1042005"/>
                  <a:gd name="connsiteX299" fmla="*/ 372283 w 763226"/>
                  <a:gd name="connsiteY299" fmla="*/ 881426 h 1042005"/>
                  <a:gd name="connsiteX300" fmla="*/ 382505 w 763226"/>
                  <a:gd name="connsiteY300" fmla="*/ 879696 h 1042005"/>
                  <a:gd name="connsiteX301" fmla="*/ 385210 w 763226"/>
                  <a:gd name="connsiteY301" fmla="*/ 879750 h 1042005"/>
                  <a:gd name="connsiteX302" fmla="*/ 387643 w 763226"/>
                  <a:gd name="connsiteY302" fmla="*/ 879803 h 1042005"/>
                  <a:gd name="connsiteX303" fmla="*/ 390131 w 763226"/>
                  <a:gd name="connsiteY303" fmla="*/ 879641 h 1042005"/>
                  <a:gd name="connsiteX304" fmla="*/ 418580 w 763226"/>
                  <a:gd name="connsiteY304" fmla="*/ 863632 h 1042005"/>
                  <a:gd name="connsiteX305" fmla="*/ 422636 w 763226"/>
                  <a:gd name="connsiteY305" fmla="*/ 862064 h 1042005"/>
                  <a:gd name="connsiteX306" fmla="*/ 425773 w 763226"/>
                  <a:gd name="connsiteY306" fmla="*/ 866877 h 1042005"/>
                  <a:gd name="connsiteX307" fmla="*/ 412739 w 763226"/>
                  <a:gd name="connsiteY307" fmla="*/ 880885 h 1042005"/>
                  <a:gd name="connsiteX308" fmla="*/ 398136 w 763226"/>
                  <a:gd name="connsiteY308" fmla="*/ 895272 h 1042005"/>
                  <a:gd name="connsiteX309" fmla="*/ 390618 w 763226"/>
                  <a:gd name="connsiteY309" fmla="*/ 907063 h 1042005"/>
                  <a:gd name="connsiteX310" fmla="*/ 383371 w 763226"/>
                  <a:gd name="connsiteY310" fmla="*/ 919123 h 1042005"/>
                  <a:gd name="connsiteX311" fmla="*/ 382397 w 763226"/>
                  <a:gd name="connsiteY311" fmla="*/ 919069 h 1042005"/>
                  <a:gd name="connsiteX312" fmla="*/ 364279 w 763226"/>
                  <a:gd name="connsiteY312" fmla="*/ 916095 h 1042005"/>
                  <a:gd name="connsiteX313" fmla="*/ 363035 w 763226"/>
                  <a:gd name="connsiteY313" fmla="*/ 916041 h 1042005"/>
                  <a:gd name="connsiteX314" fmla="*/ 351244 w 763226"/>
                  <a:gd name="connsiteY314" fmla="*/ 918312 h 1042005"/>
                  <a:gd name="connsiteX315" fmla="*/ 331719 w 763226"/>
                  <a:gd name="connsiteY315" fmla="*/ 920584 h 1042005"/>
                  <a:gd name="connsiteX316" fmla="*/ 327501 w 763226"/>
                  <a:gd name="connsiteY316" fmla="*/ 920746 h 1042005"/>
                  <a:gd name="connsiteX317" fmla="*/ 317441 w 763226"/>
                  <a:gd name="connsiteY317" fmla="*/ 918312 h 1042005"/>
                  <a:gd name="connsiteX318" fmla="*/ 302027 w 763226"/>
                  <a:gd name="connsiteY318" fmla="*/ 917068 h 1042005"/>
                  <a:gd name="connsiteX319" fmla="*/ 289695 w 763226"/>
                  <a:gd name="connsiteY319" fmla="*/ 920314 h 1042005"/>
                  <a:gd name="connsiteX320" fmla="*/ 274281 w 763226"/>
                  <a:gd name="connsiteY320" fmla="*/ 934105 h 1042005"/>
                  <a:gd name="connsiteX321" fmla="*/ 266763 w 763226"/>
                  <a:gd name="connsiteY321" fmla="*/ 944111 h 1042005"/>
                  <a:gd name="connsiteX322" fmla="*/ 261463 w 763226"/>
                  <a:gd name="connsiteY322" fmla="*/ 958606 h 1042005"/>
                  <a:gd name="connsiteX323" fmla="*/ 253728 w 763226"/>
                  <a:gd name="connsiteY323" fmla="*/ 970883 h 1042005"/>
                  <a:gd name="connsiteX324" fmla="*/ 247455 w 763226"/>
                  <a:gd name="connsiteY324" fmla="*/ 985432 h 1042005"/>
                  <a:gd name="connsiteX325" fmla="*/ 233933 w 763226"/>
                  <a:gd name="connsiteY325" fmla="*/ 992950 h 1042005"/>
                  <a:gd name="connsiteX326" fmla="*/ 219438 w 763226"/>
                  <a:gd name="connsiteY326" fmla="*/ 999981 h 1042005"/>
                  <a:gd name="connsiteX327" fmla="*/ 205701 w 763226"/>
                  <a:gd name="connsiteY327" fmla="*/ 1010257 h 1042005"/>
                  <a:gd name="connsiteX328" fmla="*/ 194127 w 763226"/>
                  <a:gd name="connsiteY328" fmla="*/ 1019776 h 1042005"/>
                  <a:gd name="connsiteX329" fmla="*/ 184499 w 763226"/>
                  <a:gd name="connsiteY329" fmla="*/ 1028321 h 1042005"/>
                  <a:gd name="connsiteX330" fmla="*/ 176982 w 763226"/>
                  <a:gd name="connsiteY330" fmla="*/ 1034812 h 1042005"/>
                  <a:gd name="connsiteX331" fmla="*/ 180227 w 763226"/>
                  <a:gd name="connsiteY331" fmla="*/ 1037029 h 1042005"/>
                  <a:gd name="connsiteX332" fmla="*/ 187366 w 763226"/>
                  <a:gd name="connsiteY332" fmla="*/ 1035839 h 1042005"/>
                  <a:gd name="connsiteX333" fmla="*/ 193964 w 763226"/>
                  <a:gd name="connsiteY333" fmla="*/ 1034758 h 1042005"/>
                  <a:gd name="connsiteX334" fmla="*/ 198940 w 763226"/>
                  <a:gd name="connsiteY334" fmla="*/ 1034812 h 1042005"/>
                  <a:gd name="connsiteX335" fmla="*/ 204944 w 763226"/>
                  <a:gd name="connsiteY335" fmla="*/ 1039842 h 1042005"/>
                  <a:gd name="connsiteX336" fmla="*/ 208621 w 763226"/>
                  <a:gd name="connsiteY336" fmla="*/ 1042005 h 1042005"/>
                  <a:gd name="connsiteX337" fmla="*/ 213597 w 763226"/>
                  <a:gd name="connsiteY337" fmla="*/ 1040382 h 1042005"/>
                  <a:gd name="connsiteX338" fmla="*/ 215058 w 763226"/>
                  <a:gd name="connsiteY338" fmla="*/ 1027618 h 1042005"/>
                  <a:gd name="connsiteX339" fmla="*/ 229066 w 763226"/>
                  <a:gd name="connsiteY339" fmla="*/ 1017829 h 1042005"/>
                  <a:gd name="connsiteX340" fmla="*/ 245508 w 763226"/>
                  <a:gd name="connsiteY340" fmla="*/ 1015828 h 1042005"/>
                  <a:gd name="connsiteX341" fmla="*/ 267737 w 763226"/>
                  <a:gd name="connsiteY341" fmla="*/ 1010582 h 1042005"/>
                  <a:gd name="connsiteX342" fmla="*/ 281474 w 763226"/>
                  <a:gd name="connsiteY342" fmla="*/ 1007336 h 1042005"/>
                  <a:gd name="connsiteX343" fmla="*/ 285098 w 763226"/>
                  <a:gd name="connsiteY343" fmla="*/ 997601 h 1042005"/>
                  <a:gd name="connsiteX344" fmla="*/ 289911 w 763226"/>
                  <a:gd name="connsiteY344" fmla="*/ 993707 h 1042005"/>
                  <a:gd name="connsiteX345" fmla="*/ 294941 w 763226"/>
                  <a:gd name="connsiteY345" fmla="*/ 994843 h 1042005"/>
                  <a:gd name="connsiteX346" fmla="*/ 300025 w 763226"/>
                  <a:gd name="connsiteY346" fmla="*/ 1006633 h 1042005"/>
                  <a:gd name="connsiteX347" fmla="*/ 322633 w 763226"/>
                  <a:gd name="connsiteY347" fmla="*/ 1019289 h 1042005"/>
                  <a:gd name="connsiteX348" fmla="*/ 323336 w 763226"/>
                  <a:gd name="connsiteY348" fmla="*/ 1019235 h 1042005"/>
                  <a:gd name="connsiteX349" fmla="*/ 331287 w 763226"/>
                  <a:gd name="connsiteY349" fmla="*/ 1003713 h 1042005"/>
                  <a:gd name="connsiteX350" fmla="*/ 338318 w 763226"/>
                  <a:gd name="connsiteY350" fmla="*/ 979915 h 1042005"/>
                  <a:gd name="connsiteX351" fmla="*/ 353029 w 763226"/>
                  <a:gd name="connsiteY351" fmla="*/ 964663 h 1042005"/>
                  <a:gd name="connsiteX352" fmla="*/ 363684 w 763226"/>
                  <a:gd name="connsiteY352" fmla="*/ 962337 h 1042005"/>
                  <a:gd name="connsiteX353" fmla="*/ 367740 w 763226"/>
                  <a:gd name="connsiteY353" fmla="*/ 962392 h 1042005"/>
                  <a:gd name="connsiteX354" fmla="*/ 371959 w 763226"/>
                  <a:gd name="connsiteY354" fmla="*/ 962500 h 1042005"/>
                  <a:gd name="connsiteX355" fmla="*/ 374987 w 763226"/>
                  <a:gd name="connsiteY355" fmla="*/ 962446 h 1042005"/>
                  <a:gd name="connsiteX356" fmla="*/ 390456 w 763226"/>
                  <a:gd name="connsiteY356" fmla="*/ 959958 h 1042005"/>
                  <a:gd name="connsiteX357" fmla="*/ 401327 w 763226"/>
                  <a:gd name="connsiteY357" fmla="*/ 966989 h 1042005"/>
                  <a:gd name="connsiteX358" fmla="*/ 413658 w 763226"/>
                  <a:gd name="connsiteY358" fmla="*/ 973479 h 1042005"/>
                  <a:gd name="connsiteX359" fmla="*/ 430317 w 763226"/>
                  <a:gd name="connsiteY359" fmla="*/ 984026 h 1042005"/>
                  <a:gd name="connsiteX360" fmla="*/ 430857 w 763226"/>
                  <a:gd name="connsiteY360" fmla="*/ 984026 h 1042005"/>
                  <a:gd name="connsiteX361" fmla="*/ 444054 w 763226"/>
                  <a:gd name="connsiteY361" fmla="*/ 979266 h 1042005"/>
                  <a:gd name="connsiteX362" fmla="*/ 446975 w 763226"/>
                  <a:gd name="connsiteY362" fmla="*/ 978996 h 1042005"/>
                  <a:gd name="connsiteX363" fmla="*/ 450166 w 763226"/>
                  <a:gd name="connsiteY363" fmla="*/ 979104 h 1042005"/>
                  <a:gd name="connsiteX364" fmla="*/ 453357 w 763226"/>
                  <a:gd name="connsiteY364" fmla="*/ 979212 h 1042005"/>
                  <a:gd name="connsiteX365" fmla="*/ 459306 w 763226"/>
                  <a:gd name="connsiteY365" fmla="*/ 975967 h 1042005"/>
                  <a:gd name="connsiteX366" fmla="*/ 459306 w 763226"/>
                  <a:gd name="connsiteY366" fmla="*/ 966448 h 1042005"/>
                  <a:gd name="connsiteX367" fmla="*/ 466770 w 763226"/>
                  <a:gd name="connsiteY367" fmla="*/ 962879 h 1042005"/>
                  <a:gd name="connsiteX368" fmla="*/ 473801 w 763226"/>
                  <a:gd name="connsiteY368" fmla="*/ 963960 h 1042005"/>
                  <a:gd name="connsiteX369" fmla="*/ 478993 w 763226"/>
                  <a:gd name="connsiteY369" fmla="*/ 964717 h 1042005"/>
                  <a:gd name="connsiteX370" fmla="*/ 492136 w 763226"/>
                  <a:gd name="connsiteY370" fmla="*/ 962716 h 1042005"/>
                  <a:gd name="connsiteX371" fmla="*/ 503223 w 763226"/>
                  <a:gd name="connsiteY371" fmla="*/ 949736 h 1042005"/>
                  <a:gd name="connsiteX372" fmla="*/ 515447 w 763226"/>
                  <a:gd name="connsiteY372" fmla="*/ 944544 h 1042005"/>
                  <a:gd name="connsiteX373" fmla="*/ 519665 w 763226"/>
                  <a:gd name="connsiteY373" fmla="*/ 945247 h 1042005"/>
                  <a:gd name="connsiteX374" fmla="*/ 536702 w 763226"/>
                  <a:gd name="connsiteY374" fmla="*/ 948816 h 1042005"/>
                  <a:gd name="connsiteX375" fmla="*/ 539028 w 763226"/>
                  <a:gd name="connsiteY375" fmla="*/ 948762 h 1042005"/>
                  <a:gd name="connsiteX376" fmla="*/ 540272 w 763226"/>
                  <a:gd name="connsiteY376" fmla="*/ 948708 h 1042005"/>
                  <a:gd name="connsiteX377" fmla="*/ 560283 w 763226"/>
                  <a:gd name="connsiteY377" fmla="*/ 957253 h 1042005"/>
                  <a:gd name="connsiteX378" fmla="*/ 570992 w 763226"/>
                  <a:gd name="connsiteY378" fmla="*/ 961364 h 1042005"/>
                  <a:gd name="connsiteX379" fmla="*/ 598035 w 763226"/>
                  <a:gd name="connsiteY379" fmla="*/ 957362 h 1042005"/>
                  <a:gd name="connsiteX380" fmla="*/ 627727 w 763226"/>
                  <a:gd name="connsiteY380" fmla="*/ 962608 h 1042005"/>
                  <a:gd name="connsiteX381" fmla="*/ 636922 w 763226"/>
                  <a:gd name="connsiteY381" fmla="*/ 962824 h 1042005"/>
                  <a:gd name="connsiteX382" fmla="*/ 656879 w 763226"/>
                  <a:gd name="connsiteY382" fmla="*/ 961094 h 1042005"/>
                  <a:gd name="connsiteX383" fmla="*/ 690196 w 763226"/>
                  <a:gd name="connsiteY383" fmla="*/ 943570 h 1042005"/>
                  <a:gd name="connsiteX384" fmla="*/ 716968 w 763226"/>
                  <a:gd name="connsiteY384" fmla="*/ 930319 h 1042005"/>
                  <a:gd name="connsiteX385" fmla="*/ 736493 w 763226"/>
                  <a:gd name="connsiteY385" fmla="*/ 918529 h 1042005"/>
                  <a:gd name="connsiteX386" fmla="*/ 738656 w 763226"/>
                  <a:gd name="connsiteY386" fmla="*/ 900734 h 1042005"/>
                  <a:gd name="connsiteX387" fmla="*/ 725622 w 763226"/>
                  <a:gd name="connsiteY387" fmla="*/ 895488 h 1042005"/>
                  <a:gd name="connsiteX388" fmla="*/ 718807 w 763226"/>
                  <a:gd name="connsiteY388" fmla="*/ 894461 h 1042005"/>
                  <a:gd name="connsiteX389" fmla="*/ 707774 w 763226"/>
                  <a:gd name="connsiteY389" fmla="*/ 895218 h 1042005"/>
                  <a:gd name="connsiteX390" fmla="*/ 700093 w 763226"/>
                  <a:gd name="connsiteY390" fmla="*/ 899491 h 1042005"/>
                  <a:gd name="connsiteX391" fmla="*/ 697660 w 763226"/>
                  <a:gd name="connsiteY391" fmla="*/ 900194 h 1042005"/>
                  <a:gd name="connsiteX392" fmla="*/ 691872 w 763226"/>
                  <a:gd name="connsiteY392" fmla="*/ 898193 h 1042005"/>
                  <a:gd name="connsiteX393" fmla="*/ 678405 w 763226"/>
                  <a:gd name="connsiteY393" fmla="*/ 892946 h 1042005"/>
                  <a:gd name="connsiteX394" fmla="*/ 672726 w 763226"/>
                  <a:gd name="connsiteY394" fmla="*/ 891865 h 1042005"/>
                  <a:gd name="connsiteX395" fmla="*/ 663910 w 763226"/>
                  <a:gd name="connsiteY395" fmla="*/ 893433 h 1042005"/>
                  <a:gd name="connsiteX396" fmla="*/ 662937 w 763226"/>
                  <a:gd name="connsiteY396" fmla="*/ 893487 h 1042005"/>
                  <a:gd name="connsiteX397" fmla="*/ 653039 w 763226"/>
                  <a:gd name="connsiteY397" fmla="*/ 886402 h 1042005"/>
                  <a:gd name="connsiteX398" fmla="*/ 667264 w 763226"/>
                  <a:gd name="connsiteY398" fmla="*/ 878884 h 1042005"/>
                  <a:gd name="connsiteX399" fmla="*/ 675971 w 763226"/>
                  <a:gd name="connsiteY399" fmla="*/ 876234 h 1042005"/>
                  <a:gd name="connsiteX400" fmla="*/ 678568 w 763226"/>
                  <a:gd name="connsiteY400" fmla="*/ 876342 h 1042005"/>
                  <a:gd name="connsiteX401" fmla="*/ 681488 w 763226"/>
                  <a:gd name="connsiteY401" fmla="*/ 876450 h 1042005"/>
                  <a:gd name="connsiteX402" fmla="*/ 682786 w 763226"/>
                  <a:gd name="connsiteY402" fmla="*/ 876396 h 1042005"/>
                  <a:gd name="connsiteX403" fmla="*/ 694847 w 763226"/>
                  <a:gd name="connsiteY403" fmla="*/ 873908 h 1042005"/>
                  <a:gd name="connsiteX404" fmla="*/ 694631 w 763226"/>
                  <a:gd name="connsiteY404" fmla="*/ 864876 h 1042005"/>
                  <a:gd name="connsiteX405" fmla="*/ 690466 w 763226"/>
                  <a:gd name="connsiteY405" fmla="*/ 862875 h 1042005"/>
                  <a:gd name="connsiteX406" fmla="*/ 686626 w 763226"/>
                  <a:gd name="connsiteY406" fmla="*/ 863362 h 1042005"/>
                  <a:gd name="connsiteX407" fmla="*/ 681921 w 763226"/>
                  <a:gd name="connsiteY407" fmla="*/ 863849 h 1042005"/>
                  <a:gd name="connsiteX408" fmla="*/ 679433 w 763226"/>
                  <a:gd name="connsiteY408" fmla="*/ 863686 h 1042005"/>
                  <a:gd name="connsiteX409" fmla="*/ 681596 w 763226"/>
                  <a:gd name="connsiteY409" fmla="*/ 856168 h 1042005"/>
                  <a:gd name="connsiteX410" fmla="*/ 699228 w 763226"/>
                  <a:gd name="connsiteY410" fmla="*/ 852653 h 1042005"/>
                  <a:gd name="connsiteX411" fmla="*/ 706097 w 763226"/>
                  <a:gd name="connsiteY411" fmla="*/ 850868 h 1042005"/>
                  <a:gd name="connsiteX412" fmla="*/ 709017 w 763226"/>
                  <a:gd name="connsiteY412" fmla="*/ 850976 h 1042005"/>
                  <a:gd name="connsiteX413" fmla="*/ 712425 w 763226"/>
                  <a:gd name="connsiteY413" fmla="*/ 851138 h 1042005"/>
                  <a:gd name="connsiteX414" fmla="*/ 713669 w 763226"/>
                  <a:gd name="connsiteY414" fmla="*/ 851084 h 1042005"/>
                  <a:gd name="connsiteX415" fmla="*/ 725730 w 763226"/>
                  <a:gd name="connsiteY415" fmla="*/ 847623 h 1042005"/>
                  <a:gd name="connsiteX416" fmla="*/ 714156 w 763226"/>
                  <a:gd name="connsiteY416" fmla="*/ 839618 h 1042005"/>
                  <a:gd name="connsiteX417" fmla="*/ 708585 w 763226"/>
                  <a:gd name="connsiteY417" fmla="*/ 832371 h 1042005"/>
                  <a:gd name="connsiteX418" fmla="*/ 716319 w 763226"/>
                  <a:gd name="connsiteY418" fmla="*/ 826097 h 1042005"/>
                  <a:gd name="connsiteX419" fmla="*/ 718050 w 763226"/>
                  <a:gd name="connsiteY419" fmla="*/ 825610 h 1042005"/>
                  <a:gd name="connsiteX420" fmla="*/ 724486 w 763226"/>
                  <a:gd name="connsiteY420" fmla="*/ 829072 h 1042005"/>
                  <a:gd name="connsiteX421" fmla="*/ 730652 w 763226"/>
                  <a:gd name="connsiteY421" fmla="*/ 832263 h 1042005"/>
                  <a:gd name="connsiteX422" fmla="*/ 735141 w 763226"/>
                  <a:gd name="connsiteY422" fmla="*/ 830316 h 1042005"/>
                  <a:gd name="connsiteX423" fmla="*/ 753584 w 763226"/>
                  <a:gd name="connsiteY423" fmla="*/ 818417 h 1042005"/>
                  <a:gd name="connsiteX424" fmla="*/ 755260 w 763226"/>
                  <a:gd name="connsiteY424" fmla="*/ 797865 h 1042005"/>
                  <a:gd name="connsiteX425" fmla="*/ 762778 w 763226"/>
                  <a:gd name="connsiteY425" fmla="*/ 776068 h 1042005"/>
                  <a:gd name="connsiteX426" fmla="*/ 759371 w 763226"/>
                  <a:gd name="connsiteY426" fmla="*/ 755029 h 1042005"/>
                  <a:gd name="connsiteX427" fmla="*/ 744876 w 763226"/>
                  <a:gd name="connsiteY427" fmla="*/ 735721 h 1042005"/>
                  <a:gd name="connsiteX428" fmla="*/ 726271 w 763226"/>
                  <a:gd name="connsiteY428" fmla="*/ 726688 h 1042005"/>
                  <a:gd name="connsiteX429" fmla="*/ 701446 w 763226"/>
                  <a:gd name="connsiteY429" fmla="*/ 722686 h 1042005"/>
                  <a:gd name="connsiteX430" fmla="*/ 691386 w 763226"/>
                  <a:gd name="connsiteY430" fmla="*/ 719982 h 1042005"/>
                  <a:gd name="connsiteX431" fmla="*/ 686464 w 763226"/>
                  <a:gd name="connsiteY431" fmla="*/ 720198 h 1042005"/>
                  <a:gd name="connsiteX432" fmla="*/ 665749 w 763226"/>
                  <a:gd name="connsiteY432" fmla="*/ 727229 h 1042005"/>
                  <a:gd name="connsiteX433" fmla="*/ 652444 w 763226"/>
                  <a:gd name="connsiteY433" fmla="*/ 735234 h 1042005"/>
                  <a:gd name="connsiteX434" fmla="*/ 647847 w 763226"/>
                  <a:gd name="connsiteY434" fmla="*/ 735558 h 1042005"/>
                  <a:gd name="connsiteX435" fmla="*/ 631459 w 763226"/>
                  <a:gd name="connsiteY435" fmla="*/ 731502 h 1042005"/>
                  <a:gd name="connsiteX436" fmla="*/ 631243 w 763226"/>
                  <a:gd name="connsiteY436" fmla="*/ 717007 h 1042005"/>
                  <a:gd name="connsiteX437" fmla="*/ 647144 w 763226"/>
                  <a:gd name="connsiteY437" fmla="*/ 704730 h 1042005"/>
                  <a:gd name="connsiteX438" fmla="*/ 651849 w 763226"/>
                  <a:gd name="connsiteY438" fmla="*/ 695103 h 1042005"/>
                  <a:gd name="connsiteX439" fmla="*/ 641736 w 763226"/>
                  <a:gd name="connsiteY439" fmla="*/ 675037 h 1042005"/>
                  <a:gd name="connsiteX440" fmla="*/ 620534 w 763226"/>
                  <a:gd name="connsiteY440" fmla="*/ 658000 h 1042005"/>
                  <a:gd name="connsiteX441" fmla="*/ 607986 w 763226"/>
                  <a:gd name="connsiteY441" fmla="*/ 643452 h 1042005"/>
                  <a:gd name="connsiteX442" fmla="*/ 601009 w 763226"/>
                  <a:gd name="connsiteY442" fmla="*/ 641234 h 1042005"/>
                  <a:gd name="connsiteX443" fmla="*/ 592572 w 763226"/>
                  <a:gd name="connsiteY443" fmla="*/ 641991 h 1042005"/>
                  <a:gd name="connsiteX444" fmla="*/ 572777 w 763226"/>
                  <a:gd name="connsiteY444" fmla="*/ 644966 h 1042005"/>
                  <a:gd name="connsiteX445" fmla="*/ 574670 w 763226"/>
                  <a:gd name="connsiteY445" fmla="*/ 636420 h 1042005"/>
                  <a:gd name="connsiteX446" fmla="*/ 586731 w 763226"/>
                  <a:gd name="connsiteY446" fmla="*/ 632418 h 1042005"/>
                  <a:gd name="connsiteX447" fmla="*/ 590571 w 763226"/>
                  <a:gd name="connsiteY447" fmla="*/ 631877 h 1042005"/>
                  <a:gd name="connsiteX448" fmla="*/ 604092 w 763226"/>
                  <a:gd name="connsiteY448" fmla="*/ 632905 h 1042005"/>
                  <a:gd name="connsiteX449" fmla="*/ 619074 w 763226"/>
                  <a:gd name="connsiteY449" fmla="*/ 643884 h 1042005"/>
                  <a:gd name="connsiteX450" fmla="*/ 626429 w 763226"/>
                  <a:gd name="connsiteY450" fmla="*/ 648643 h 1042005"/>
                  <a:gd name="connsiteX451" fmla="*/ 630161 w 763226"/>
                  <a:gd name="connsiteY451" fmla="*/ 647886 h 1042005"/>
                  <a:gd name="connsiteX452" fmla="*/ 625835 w 763226"/>
                  <a:gd name="connsiteY452" fmla="*/ 632364 h 1042005"/>
                  <a:gd name="connsiteX453" fmla="*/ 620047 w 763226"/>
                  <a:gd name="connsiteY453" fmla="*/ 609865 h 1042005"/>
                  <a:gd name="connsiteX454" fmla="*/ 603606 w 763226"/>
                  <a:gd name="connsiteY454" fmla="*/ 580334 h 1042005"/>
                  <a:gd name="connsiteX455" fmla="*/ 583810 w 763226"/>
                  <a:gd name="connsiteY455" fmla="*/ 561783 h 1042005"/>
                  <a:gd name="connsiteX456" fmla="*/ 563528 w 763226"/>
                  <a:gd name="connsiteY456" fmla="*/ 539229 h 1042005"/>
                  <a:gd name="connsiteX457" fmla="*/ 541299 w 763226"/>
                  <a:gd name="connsiteY457" fmla="*/ 528196 h 1042005"/>
                  <a:gd name="connsiteX458" fmla="*/ 522478 w 763226"/>
                  <a:gd name="connsiteY458" fmla="*/ 511159 h 1042005"/>
                  <a:gd name="connsiteX459" fmla="*/ 512851 w 763226"/>
                  <a:gd name="connsiteY459" fmla="*/ 491093 h 1042005"/>
                  <a:gd name="connsiteX460" fmla="*/ 503656 w 763226"/>
                  <a:gd name="connsiteY460" fmla="*/ 468540 h 1042005"/>
                  <a:gd name="connsiteX461" fmla="*/ 497869 w 763226"/>
                  <a:gd name="connsiteY461" fmla="*/ 436467 h 1042005"/>
                  <a:gd name="connsiteX462" fmla="*/ 482455 w 763226"/>
                  <a:gd name="connsiteY462" fmla="*/ 411426 h 1042005"/>
                  <a:gd name="connsiteX463" fmla="*/ 448435 w 763226"/>
                  <a:gd name="connsiteY463" fmla="*/ 384654 h 1042005"/>
                  <a:gd name="connsiteX464" fmla="*/ 417553 w 763226"/>
                  <a:gd name="connsiteY464" fmla="*/ 377623 h 1042005"/>
                  <a:gd name="connsiteX465" fmla="*/ 408466 w 763226"/>
                  <a:gd name="connsiteY465" fmla="*/ 377406 h 1042005"/>
                  <a:gd name="connsiteX466" fmla="*/ 394891 w 763226"/>
                  <a:gd name="connsiteY466" fmla="*/ 377623 h 1042005"/>
                  <a:gd name="connsiteX467" fmla="*/ 366875 w 763226"/>
                  <a:gd name="connsiteY467" fmla="*/ 380111 h 1042005"/>
                  <a:gd name="connsiteX468" fmla="*/ 336479 w 763226"/>
                  <a:gd name="connsiteY468" fmla="*/ 377623 h 1042005"/>
                  <a:gd name="connsiteX469" fmla="*/ 328799 w 763226"/>
                  <a:gd name="connsiteY469" fmla="*/ 365075 h 1042005"/>
                  <a:gd name="connsiteX470" fmla="*/ 331124 w 763226"/>
                  <a:gd name="connsiteY470" fmla="*/ 362425 h 1042005"/>
                  <a:gd name="connsiteX471" fmla="*/ 342807 w 763226"/>
                  <a:gd name="connsiteY471" fmla="*/ 367617 h 1042005"/>
                  <a:gd name="connsiteX472" fmla="*/ 350649 w 763226"/>
                  <a:gd name="connsiteY472" fmla="*/ 369618 h 1042005"/>
                  <a:gd name="connsiteX473" fmla="*/ 361628 w 763226"/>
                  <a:gd name="connsiteY473" fmla="*/ 367617 h 1042005"/>
                  <a:gd name="connsiteX474" fmla="*/ 377043 w 763226"/>
                  <a:gd name="connsiteY474" fmla="*/ 358098 h 1042005"/>
                  <a:gd name="connsiteX475" fmla="*/ 392024 w 763226"/>
                  <a:gd name="connsiteY475" fmla="*/ 352581 h 1042005"/>
                  <a:gd name="connsiteX476" fmla="*/ 408466 w 763226"/>
                  <a:gd name="connsiteY476" fmla="*/ 346578 h 1042005"/>
                  <a:gd name="connsiteX477" fmla="*/ 405059 w 763226"/>
                  <a:gd name="connsiteY477" fmla="*/ 334030 h 1042005"/>
                  <a:gd name="connsiteX478" fmla="*/ 398785 w 763226"/>
                  <a:gd name="connsiteY478" fmla="*/ 324998 h 1042005"/>
                  <a:gd name="connsiteX479" fmla="*/ 396784 w 763226"/>
                  <a:gd name="connsiteY479" fmla="*/ 324782 h 1042005"/>
                  <a:gd name="connsiteX480" fmla="*/ 380450 w 763226"/>
                  <a:gd name="connsiteY480" fmla="*/ 329000 h 1042005"/>
                  <a:gd name="connsiteX481" fmla="*/ 370174 w 763226"/>
                  <a:gd name="connsiteY481" fmla="*/ 330623 h 1042005"/>
                  <a:gd name="connsiteX482" fmla="*/ 365955 w 763226"/>
                  <a:gd name="connsiteY482" fmla="*/ 329974 h 1042005"/>
                  <a:gd name="connsiteX483" fmla="*/ 373689 w 763226"/>
                  <a:gd name="connsiteY483" fmla="*/ 321969 h 1042005"/>
                  <a:gd name="connsiteX484" fmla="*/ 397811 w 763226"/>
                  <a:gd name="connsiteY484" fmla="*/ 317480 h 1042005"/>
                  <a:gd name="connsiteX485" fmla="*/ 410846 w 763226"/>
                  <a:gd name="connsiteY485" fmla="*/ 311963 h 1042005"/>
                  <a:gd name="connsiteX486" fmla="*/ 424854 w 763226"/>
                  <a:gd name="connsiteY486" fmla="*/ 289951 h 1042005"/>
                  <a:gd name="connsiteX487" fmla="*/ 442702 w 763226"/>
                  <a:gd name="connsiteY487" fmla="*/ 273941 h 1042005"/>
                  <a:gd name="connsiteX488" fmla="*/ 453790 w 763226"/>
                  <a:gd name="connsiteY488" fmla="*/ 258419 h 1042005"/>
                  <a:gd name="connsiteX489" fmla="*/ 459577 w 763226"/>
                  <a:gd name="connsiteY489" fmla="*/ 229375 h 1042005"/>
                  <a:gd name="connsiteX490" fmla="*/ 479372 w 763226"/>
                  <a:gd name="connsiteY490" fmla="*/ 211852 h 1042005"/>
                  <a:gd name="connsiteX491" fmla="*/ 479859 w 763226"/>
                  <a:gd name="connsiteY491" fmla="*/ 188270 h 1042005"/>
                  <a:gd name="connsiteX492" fmla="*/ 455737 w 763226"/>
                  <a:gd name="connsiteY492" fmla="*/ 180266 h 1042005"/>
                  <a:gd name="connsiteX493" fmla="*/ 442053 w 763226"/>
                  <a:gd name="connsiteY493" fmla="*/ 179455 h 1042005"/>
                  <a:gd name="connsiteX494" fmla="*/ 420960 w 763226"/>
                  <a:gd name="connsiteY494" fmla="*/ 179779 h 1042005"/>
                  <a:gd name="connsiteX495" fmla="*/ 386724 w 763226"/>
                  <a:gd name="connsiteY495" fmla="*/ 173289 h 1042005"/>
                  <a:gd name="connsiteX496" fmla="*/ 374771 w 763226"/>
                  <a:gd name="connsiteY496" fmla="*/ 169233 h 1042005"/>
                  <a:gd name="connsiteX497" fmla="*/ 355246 w 763226"/>
                  <a:gd name="connsiteY497" fmla="*/ 175128 h 1042005"/>
                  <a:gd name="connsiteX498" fmla="*/ 334261 w 763226"/>
                  <a:gd name="connsiteY498" fmla="*/ 182159 h 1042005"/>
                  <a:gd name="connsiteX499" fmla="*/ 313060 w 763226"/>
                  <a:gd name="connsiteY499" fmla="*/ 191461 h 1042005"/>
                  <a:gd name="connsiteX500" fmla="*/ 297862 w 763226"/>
                  <a:gd name="connsiteY500" fmla="*/ 197952 h 1042005"/>
                  <a:gd name="connsiteX501" fmla="*/ 297429 w 763226"/>
                  <a:gd name="connsiteY501" fmla="*/ 197952 h 1042005"/>
                  <a:gd name="connsiteX502" fmla="*/ 288668 w 763226"/>
                  <a:gd name="connsiteY502" fmla="*/ 191191 h 1042005"/>
                  <a:gd name="connsiteX503" fmla="*/ 286180 w 763226"/>
                  <a:gd name="connsiteY503" fmla="*/ 189298 h 1042005"/>
                  <a:gd name="connsiteX504" fmla="*/ 278337 w 763226"/>
                  <a:gd name="connsiteY504" fmla="*/ 190921 h 1042005"/>
                  <a:gd name="connsiteX505" fmla="*/ 277310 w 763226"/>
                  <a:gd name="connsiteY505" fmla="*/ 190975 h 1042005"/>
                  <a:gd name="connsiteX506" fmla="*/ 269630 w 763226"/>
                  <a:gd name="connsiteY506" fmla="*/ 187459 h 1042005"/>
                  <a:gd name="connsiteX507" fmla="*/ 280717 w 763226"/>
                  <a:gd name="connsiteY507" fmla="*/ 181456 h 1042005"/>
                  <a:gd name="connsiteX508" fmla="*/ 293265 w 763226"/>
                  <a:gd name="connsiteY508" fmla="*/ 174208 h 1042005"/>
                  <a:gd name="connsiteX509" fmla="*/ 297700 w 763226"/>
                  <a:gd name="connsiteY509" fmla="*/ 171396 h 1042005"/>
                  <a:gd name="connsiteX510" fmla="*/ 299268 w 763226"/>
                  <a:gd name="connsiteY510" fmla="*/ 171883 h 1042005"/>
                  <a:gd name="connsiteX511" fmla="*/ 301378 w 763226"/>
                  <a:gd name="connsiteY511" fmla="*/ 172424 h 1042005"/>
                  <a:gd name="connsiteX512" fmla="*/ 302946 w 763226"/>
                  <a:gd name="connsiteY512" fmla="*/ 172207 h 1042005"/>
                  <a:gd name="connsiteX513" fmla="*/ 305326 w 763226"/>
                  <a:gd name="connsiteY513" fmla="*/ 161661 h 1042005"/>
                  <a:gd name="connsiteX514" fmla="*/ 295212 w 763226"/>
                  <a:gd name="connsiteY514" fmla="*/ 157929 h 1042005"/>
                  <a:gd name="connsiteX515" fmla="*/ 281474 w 763226"/>
                  <a:gd name="connsiteY515" fmla="*/ 154954 h 1042005"/>
                  <a:gd name="connsiteX516" fmla="*/ 275471 w 763226"/>
                  <a:gd name="connsiteY516" fmla="*/ 149708 h 1042005"/>
                  <a:gd name="connsiteX517" fmla="*/ 279311 w 763226"/>
                  <a:gd name="connsiteY517" fmla="*/ 147436 h 1042005"/>
                  <a:gd name="connsiteX518" fmla="*/ 283908 w 763226"/>
                  <a:gd name="connsiteY518" fmla="*/ 147707 h 1042005"/>
                  <a:gd name="connsiteX519" fmla="*/ 295482 w 763226"/>
                  <a:gd name="connsiteY519" fmla="*/ 151709 h 1042005"/>
                  <a:gd name="connsiteX520" fmla="*/ 296185 w 763226"/>
                  <a:gd name="connsiteY520" fmla="*/ 151709 h 1042005"/>
                  <a:gd name="connsiteX521" fmla="*/ 300783 w 763226"/>
                  <a:gd name="connsiteY521" fmla="*/ 144191 h 1042005"/>
                  <a:gd name="connsiteX522" fmla="*/ 315981 w 763226"/>
                  <a:gd name="connsiteY522" fmla="*/ 136457 h 1042005"/>
                  <a:gd name="connsiteX523" fmla="*/ 329015 w 763226"/>
                  <a:gd name="connsiteY523" fmla="*/ 127425 h 1042005"/>
                  <a:gd name="connsiteX524" fmla="*/ 344429 w 763226"/>
                  <a:gd name="connsiteY524" fmla="*/ 120394 h 1042005"/>
                  <a:gd name="connsiteX525" fmla="*/ 355571 w 763226"/>
                  <a:gd name="connsiteY525" fmla="*/ 107359 h 1042005"/>
                  <a:gd name="connsiteX526" fmla="*/ 372608 w 763226"/>
                  <a:gd name="connsiteY526" fmla="*/ 100112 h 1042005"/>
                  <a:gd name="connsiteX527" fmla="*/ 375528 w 763226"/>
                  <a:gd name="connsiteY527" fmla="*/ 89349 h 1042005"/>
                  <a:gd name="connsiteX528" fmla="*/ 379531 w 763226"/>
                  <a:gd name="connsiteY528" fmla="*/ 78315 h 1042005"/>
                  <a:gd name="connsiteX529" fmla="*/ 385210 w 763226"/>
                  <a:gd name="connsiteY529" fmla="*/ 65551 h 1042005"/>
                  <a:gd name="connsiteX530" fmla="*/ 380829 w 763226"/>
                  <a:gd name="connsiteY530" fmla="*/ 61495 h 1042005"/>
                  <a:gd name="connsiteX531" fmla="*/ 130577 w 763226"/>
                  <a:gd name="connsiteY531" fmla="*/ 83237 h 1042005"/>
                  <a:gd name="connsiteX532" fmla="*/ 123924 w 763226"/>
                  <a:gd name="connsiteY532" fmla="*/ 87131 h 1042005"/>
                  <a:gd name="connsiteX533" fmla="*/ 123600 w 763226"/>
                  <a:gd name="connsiteY533" fmla="*/ 87131 h 1042005"/>
                  <a:gd name="connsiteX534" fmla="*/ 121003 w 763226"/>
                  <a:gd name="connsiteY534" fmla="*/ 86699 h 1042005"/>
                  <a:gd name="connsiteX535" fmla="*/ 117542 w 763226"/>
                  <a:gd name="connsiteY535" fmla="*/ 86266 h 1042005"/>
                  <a:gd name="connsiteX536" fmla="*/ 113594 w 763226"/>
                  <a:gd name="connsiteY536" fmla="*/ 87131 h 1042005"/>
                  <a:gd name="connsiteX537" fmla="*/ 98125 w 763226"/>
                  <a:gd name="connsiteY537" fmla="*/ 98868 h 1042005"/>
                  <a:gd name="connsiteX538" fmla="*/ 87038 w 763226"/>
                  <a:gd name="connsiteY538" fmla="*/ 107629 h 1042005"/>
                  <a:gd name="connsiteX539" fmla="*/ 70163 w 763226"/>
                  <a:gd name="connsiteY539" fmla="*/ 113146 h 1042005"/>
                  <a:gd name="connsiteX540" fmla="*/ 61726 w 763226"/>
                  <a:gd name="connsiteY540" fmla="*/ 120664 h 1042005"/>
                  <a:gd name="connsiteX541" fmla="*/ 63403 w 763226"/>
                  <a:gd name="connsiteY541" fmla="*/ 133428 h 1042005"/>
                  <a:gd name="connsiteX542" fmla="*/ 73300 w 763226"/>
                  <a:gd name="connsiteY542" fmla="*/ 138674 h 1042005"/>
                  <a:gd name="connsiteX543" fmla="*/ 78871 w 763226"/>
                  <a:gd name="connsiteY543" fmla="*/ 145435 h 1042005"/>
                  <a:gd name="connsiteX544" fmla="*/ 85091 w 763226"/>
                  <a:gd name="connsiteY544" fmla="*/ 149113 h 1042005"/>
                  <a:gd name="connsiteX545" fmla="*/ 90445 w 763226"/>
                  <a:gd name="connsiteY545" fmla="*/ 144462 h 1042005"/>
                  <a:gd name="connsiteX546" fmla="*/ 92609 w 763226"/>
                  <a:gd name="connsiteY546" fmla="*/ 129426 h 1042005"/>
                  <a:gd name="connsiteX547" fmla="*/ 105860 w 763226"/>
                  <a:gd name="connsiteY547" fmla="*/ 120935 h 1042005"/>
                  <a:gd name="connsiteX548" fmla="*/ 114297 w 763226"/>
                  <a:gd name="connsiteY548" fmla="*/ 111145 h 1042005"/>
                  <a:gd name="connsiteX549" fmla="*/ 123437 w 763226"/>
                  <a:gd name="connsiteY549" fmla="*/ 107629 h 1042005"/>
                  <a:gd name="connsiteX550" fmla="*/ 132848 w 763226"/>
                  <a:gd name="connsiteY550" fmla="*/ 98111 h 1042005"/>
                  <a:gd name="connsiteX551" fmla="*/ 132145 w 763226"/>
                  <a:gd name="connsiteY551" fmla="*/ 84373 h 1042005"/>
                  <a:gd name="connsiteX552" fmla="*/ 130577 w 763226"/>
                  <a:gd name="connsiteY552" fmla="*/ 83237 h 1042005"/>
                  <a:gd name="connsiteX553" fmla="*/ 109537 w 763226"/>
                  <a:gd name="connsiteY553" fmla="*/ 131211 h 1042005"/>
                  <a:gd name="connsiteX554" fmla="*/ 102398 w 763226"/>
                  <a:gd name="connsiteY554" fmla="*/ 132941 h 1042005"/>
                  <a:gd name="connsiteX555" fmla="*/ 99045 w 763226"/>
                  <a:gd name="connsiteY555" fmla="*/ 138458 h 1042005"/>
                  <a:gd name="connsiteX556" fmla="*/ 103804 w 763226"/>
                  <a:gd name="connsiteY556" fmla="*/ 143542 h 1042005"/>
                  <a:gd name="connsiteX557" fmla="*/ 106022 w 763226"/>
                  <a:gd name="connsiteY557" fmla="*/ 141974 h 1042005"/>
                  <a:gd name="connsiteX558" fmla="*/ 115703 w 763226"/>
                  <a:gd name="connsiteY558" fmla="*/ 135700 h 1042005"/>
                  <a:gd name="connsiteX559" fmla="*/ 109537 w 763226"/>
                  <a:gd name="connsiteY559" fmla="*/ 131211 h 1042005"/>
                  <a:gd name="connsiteX560" fmla="*/ 79899 w 763226"/>
                  <a:gd name="connsiteY560" fmla="*/ 152845 h 1042005"/>
                  <a:gd name="connsiteX561" fmla="*/ 72976 w 763226"/>
                  <a:gd name="connsiteY561" fmla="*/ 154738 h 1042005"/>
                  <a:gd name="connsiteX562" fmla="*/ 63078 w 763226"/>
                  <a:gd name="connsiteY562" fmla="*/ 159497 h 1042005"/>
                  <a:gd name="connsiteX563" fmla="*/ 66215 w 763226"/>
                  <a:gd name="connsiteY563" fmla="*/ 168259 h 1042005"/>
                  <a:gd name="connsiteX564" fmla="*/ 73409 w 763226"/>
                  <a:gd name="connsiteY564" fmla="*/ 173073 h 1042005"/>
                  <a:gd name="connsiteX565" fmla="*/ 75626 w 763226"/>
                  <a:gd name="connsiteY565" fmla="*/ 169990 h 1042005"/>
                  <a:gd name="connsiteX566" fmla="*/ 77789 w 763226"/>
                  <a:gd name="connsiteY566" fmla="*/ 159497 h 1042005"/>
                  <a:gd name="connsiteX567" fmla="*/ 80926 w 763226"/>
                  <a:gd name="connsiteY567" fmla="*/ 153007 h 1042005"/>
                  <a:gd name="connsiteX568" fmla="*/ 79899 w 763226"/>
                  <a:gd name="connsiteY568" fmla="*/ 152845 h 1042005"/>
                  <a:gd name="connsiteX569" fmla="*/ 43013 w 763226"/>
                  <a:gd name="connsiteY569" fmla="*/ 179617 h 1042005"/>
                  <a:gd name="connsiteX570" fmla="*/ 39497 w 763226"/>
                  <a:gd name="connsiteY570" fmla="*/ 180590 h 1042005"/>
                  <a:gd name="connsiteX571" fmla="*/ 38794 w 763226"/>
                  <a:gd name="connsiteY571" fmla="*/ 186594 h 1042005"/>
                  <a:gd name="connsiteX572" fmla="*/ 47231 w 763226"/>
                  <a:gd name="connsiteY572" fmla="*/ 193625 h 1042005"/>
                  <a:gd name="connsiteX573" fmla="*/ 50098 w 763226"/>
                  <a:gd name="connsiteY573" fmla="*/ 195139 h 1042005"/>
                  <a:gd name="connsiteX574" fmla="*/ 53776 w 763226"/>
                  <a:gd name="connsiteY574" fmla="*/ 192868 h 1042005"/>
                  <a:gd name="connsiteX575" fmla="*/ 58589 w 763226"/>
                  <a:gd name="connsiteY575" fmla="*/ 185134 h 1042005"/>
                  <a:gd name="connsiteX576" fmla="*/ 56372 w 763226"/>
                  <a:gd name="connsiteY576" fmla="*/ 182429 h 1042005"/>
                  <a:gd name="connsiteX577" fmla="*/ 54911 w 763226"/>
                  <a:gd name="connsiteY577" fmla="*/ 182483 h 1042005"/>
                  <a:gd name="connsiteX578" fmla="*/ 53181 w 763226"/>
                  <a:gd name="connsiteY578" fmla="*/ 182537 h 1042005"/>
                  <a:gd name="connsiteX579" fmla="*/ 50909 w 763226"/>
                  <a:gd name="connsiteY579" fmla="*/ 182375 h 1042005"/>
                  <a:gd name="connsiteX580" fmla="*/ 43013 w 763226"/>
                  <a:gd name="connsiteY580" fmla="*/ 179617 h 1042005"/>
                  <a:gd name="connsiteX581" fmla="*/ 127548 w 763226"/>
                  <a:gd name="connsiteY581" fmla="*/ 180861 h 1042005"/>
                  <a:gd name="connsiteX582" fmla="*/ 123654 w 763226"/>
                  <a:gd name="connsiteY582" fmla="*/ 181726 h 1042005"/>
                  <a:gd name="connsiteX583" fmla="*/ 117380 w 763226"/>
                  <a:gd name="connsiteY583" fmla="*/ 191245 h 1042005"/>
                  <a:gd name="connsiteX584" fmla="*/ 115000 w 763226"/>
                  <a:gd name="connsiteY584" fmla="*/ 199250 h 1042005"/>
                  <a:gd name="connsiteX585" fmla="*/ 112025 w 763226"/>
                  <a:gd name="connsiteY585" fmla="*/ 199628 h 1042005"/>
                  <a:gd name="connsiteX586" fmla="*/ 107969 w 763226"/>
                  <a:gd name="connsiteY586" fmla="*/ 198006 h 1042005"/>
                  <a:gd name="connsiteX587" fmla="*/ 103642 w 763226"/>
                  <a:gd name="connsiteY587" fmla="*/ 196600 h 1042005"/>
                  <a:gd name="connsiteX588" fmla="*/ 100505 w 763226"/>
                  <a:gd name="connsiteY588" fmla="*/ 197465 h 1042005"/>
                  <a:gd name="connsiteX589" fmla="*/ 98342 w 763226"/>
                  <a:gd name="connsiteY589" fmla="*/ 203468 h 1042005"/>
                  <a:gd name="connsiteX590" fmla="*/ 106022 w 763226"/>
                  <a:gd name="connsiteY590" fmla="*/ 208985 h 1042005"/>
                  <a:gd name="connsiteX591" fmla="*/ 106346 w 763226"/>
                  <a:gd name="connsiteY591" fmla="*/ 209039 h 1042005"/>
                  <a:gd name="connsiteX592" fmla="*/ 107753 w 763226"/>
                  <a:gd name="connsiteY592" fmla="*/ 208823 h 1042005"/>
                  <a:gd name="connsiteX593" fmla="*/ 109159 w 763226"/>
                  <a:gd name="connsiteY593" fmla="*/ 208607 h 1042005"/>
                  <a:gd name="connsiteX594" fmla="*/ 113323 w 763226"/>
                  <a:gd name="connsiteY594" fmla="*/ 211743 h 1042005"/>
                  <a:gd name="connsiteX595" fmla="*/ 117650 w 763226"/>
                  <a:gd name="connsiteY595" fmla="*/ 218775 h 1042005"/>
                  <a:gd name="connsiteX596" fmla="*/ 122734 w 763226"/>
                  <a:gd name="connsiteY596" fmla="*/ 226022 h 1042005"/>
                  <a:gd name="connsiteX597" fmla="*/ 129495 w 763226"/>
                  <a:gd name="connsiteY597" fmla="*/ 228402 h 1042005"/>
                  <a:gd name="connsiteX598" fmla="*/ 132848 w 763226"/>
                  <a:gd name="connsiteY598" fmla="*/ 227753 h 1042005"/>
                  <a:gd name="connsiteX599" fmla="*/ 137445 w 763226"/>
                  <a:gd name="connsiteY599" fmla="*/ 215746 h 1042005"/>
                  <a:gd name="connsiteX600" fmla="*/ 134525 w 763226"/>
                  <a:gd name="connsiteY600" fmla="*/ 200981 h 1042005"/>
                  <a:gd name="connsiteX601" fmla="*/ 136905 w 763226"/>
                  <a:gd name="connsiteY601" fmla="*/ 189677 h 1042005"/>
                  <a:gd name="connsiteX602" fmla="*/ 133984 w 763226"/>
                  <a:gd name="connsiteY602" fmla="*/ 183186 h 1042005"/>
                  <a:gd name="connsiteX603" fmla="*/ 127548 w 763226"/>
                  <a:gd name="connsiteY603" fmla="*/ 180861 h 1042005"/>
                  <a:gd name="connsiteX604" fmla="*/ 44473 w 763226"/>
                  <a:gd name="connsiteY604" fmla="*/ 213258 h 1042005"/>
                  <a:gd name="connsiteX605" fmla="*/ 41011 w 763226"/>
                  <a:gd name="connsiteY605" fmla="*/ 213691 h 1042005"/>
                  <a:gd name="connsiteX606" fmla="*/ 35008 w 763226"/>
                  <a:gd name="connsiteY606" fmla="*/ 218450 h 1042005"/>
                  <a:gd name="connsiteX607" fmla="*/ 37171 w 763226"/>
                  <a:gd name="connsiteY607" fmla="*/ 224453 h 1042005"/>
                  <a:gd name="connsiteX608" fmla="*/ 42093 w 763226"/>
                  <a:gd name="connsiteY608" fmla="*/ 226942 h 1042005"/>
                  <a:gd name="connsiteX609" fmla="*/ 45338 w 763226"/>
                  <a:gd name="connsiteY609" fmla="*/ 225481 h 1042005"/>
                  <a:gd name="connsiteX610" fmla="*/ 50909 w 763226"/>
                  <a:gd name="connsiteY610" fmla="*/ 218991 h 1042005"/>
                  <a:gd name="connsiteX611" fmla="*/ 44473 w 763226"/>
                  <a:gd name="connsiteY611" fmla="*/ 213258 h 1042005"/>
                  <a:gd name="connsiteX612" fmla="*/ 151724 w 763226"/>
                  <a:gd name="connsiteY612" fmla="*/ 224291 h 1042005"/>
                  <a:gd name="connsiteX613" fmla="*/ 149344 w 763226"/>
                  <a:gd name="connsiteY613" fmla="*/ 224670 h 1042005"/>
                  <a:gd name="connsiteX614" fmla="*/ 144747 w 763226"/>
                  <a:gd name="connsiteY614" fmla="*/ 227644 h 1042005"/>
                  <a:gd name="connsiteX615" fmla="*/ 152697 w 763226"/>
                  <a:gd name="connsiteY615" fmla="*/ 230133 h 1042005"/>
                  <a:gd name="connsiteX616" fmla="*/ 158971 w 763226"/>
                  <a:gd name="connsiteY616" fmla="*/ 233864 h 1042005"/>
                  <a:gd name="connsiteX617" fmla="*/ 162703 w 763226"/>
                  <a:gd name="connsiteY617" fmla="*/ 237272 h 1042005"/>
                  <a:gd name="connsiteX618" fmla="*/ 164001 w 763226"/>
                  <a:gd name="connsiteY618" fmla="*/ 237164 h 1042005"/>
                  <a:gd name="connsiteX619" fmla="*/ 168328 w 763226"/>
                  <a:gd name="connsiteY619" fmla="*/ 233432 h 1042005"/>
                  <a:gd name="connsiteX620" fmla="*/ 164001 w 763226"/>
                  <a:gd name="connsiteY620" fmla="*/ 228456 h 1042005"/>
                  <a:gd name="connsiteX621" fmla="*/ 151724 w 763226"/>
                  <a:gd name="connsiteY621" fmla="*/ 224291 h 1042005"/>
                  <a:gd name="connsiteX622" fmla="*/ 121598 w 763226"/>
                  <a:gd name="connsiteY622" fmla="*/ 251929 h 1042005"/>
                  <a:gd name="connsiteX623" fmla="*/ 118678 w 763226"/>
                  <a:gd name="connsiteY623" fmla="*/ 252740 h 1042005"/>
                  <a:gd name="connsiteX624" fmla="*/ 118191 w 763226"/>
                  <a:gd name="connsiteY624" fmla="*/ 259014 h 1042005"/>
                  <a:gd name="connsiteX625" fmla="*/ 122842 w 763226"/>
                  <a:gd name="connsiteY625" fmla="*/ 260420 h 1042005"/>
                  <a:gd name="connsiteX626" fmla="*/ 126574 w 763226"/>
                  <a:gd name="connsiteY626" fmla="*/ 258040 h 1042005"/>
                  <a:gd name="connsiteX627" fmla="*/ 121598 w 763226"/>
                  <a:gd name="connsiteY627" fmla="*/ 251929 h 1042005"/>
                  <a:gd name="connsiteX628" fmla="*/ 39984 w 763226"/>
                  <a:gd name="connsiteY628" fmla="*/ 252632 h 1042005"/>
                  <a:gd name="connsiteX629" fmla="*/ 36414 w 763226"/>
                  <a:gd name="connsiteY629" fmla="*/ 255228 h 1042005"/>
                  <a:gd name="connsiteX630" fmla="*/ 35224 w 763226"/>
                  <a:gd name="connsiteY630" fmla="*/ 261069 h 1042005"/>
                  <a:gd name="connsiteX631" fmla="*/ 36847 w 763226"/>
                  <a:gd name="connsiteY631" fmla="*/ 260691 h 1042005"/>
                  <a:gd name="connsiteX632" fmla="*/ 44094 w 763226"/>
                  <a:gd name="connsiteY632" fmla="*/ 255174 h 1042005"/>
                  <a:gd name="connsiteX633" fmla="*/ 39984 w 763226"/>
                  <a:gd name="connsiteY633" fmla="*/ 252632 h 1042005"/>
                  <a:gd name="connsiteX634" fmla="*/ 109375 w 763226"/>
                  <a:gd name="connsiteY634" fmla="*/ 292709 h 1042005"/>
                  <a:gd name="connsiteX635" fmla="*/ 106887 w 763226"/>
                  <a:gd name="connsiteY635" fmla="*/ 294061 h 1042005"/>
                  <a:gd name="connsiteX636" fmla="*/ 92663 w 763226"/>
                  <a:gd name="connsiteY636" fmla="*/ 305527 h 1042005"/>
                  <a:gd name="connsiteX637" fmla="*/ 84712 w 763226"/>
                  <a:gd name="connsiteY637" fmla="*/ 313802 h 1042005"/>
                  <a:gd name="connsiteX638" fmla="*/ 81413 w 763226"/>
                  <a:gd name="connsiteY638" fmla="*/ 320833 h 1042005"/>
                  <a:gd name="connsiteX639" fmla="*/ 83252 w 763226"/>
                  <a:gd name="connsiteY639" fmla="*/ 320292 h 1042005"/>
                  <a:gd name="connsiteX640" fmla="*/ 93150 w 763226"/>
                  <a:gd name="connsiteY640" fmla="*/ 310233 h 1042005"/>
                  <a:gd name="connsiteX641" fmla="*/ 101587 w 763226"/>
                  <a:gd name="connsiteY641" fmla="*/ 301200 h 1042005"/>
                  <a:gd name="connsiteX642" fmla="*/ 110998 w 763226"/>
                  <a:gd name="connsiteY642" fmla="*/ 297198 h 1042005"/>
                  <a:gd name="connsiteX643" fmla="*/ 109375 w 763226"/>
                  <a:gd name="connsiteY643" fmla="*/ 292709 h 1042005"/>
                  <a:gd name="connsiteX644" fmla="*/ 129765 w 763226"/>
                  <a:gd name="connsiteY644" fmla="*/ 304067 h 1042005"/>
                  <a:gd name="connsiteX645" fmla="*/ 131496 w 763226"/>
                  <a:gd name="connsiteY645" fmla="*/ 310828 h 1042005"/>
                  <a:gd name="connsiteX646" fmla="*/ 140096 w 763226"/>
                  <a:gd name="connsiteY646" fmla="*/ 312666 h 1042005"/>
                  <a:gd name="connsiteX647" fmla="*/ 142151 w 763226"/>
                  <a:gd name="connsiteY647" fmla="*/ 312558 h 1042005"/>
                  <a:gd name="connsiteX648" fmla="*/ 129765 w 763226"/>
                  <a:gd name="connsiteY648" fmla="*/ 304067 h 1042005"/>
                  <a:gd name="connsiteX649" fmla="*/ 157403 w 763226"/>
                  <a:gd name="connsiteY649" fmla="*/ 317047 h 1042005"/>
                  <a:gd name="connsiteX650" fmla="*/ 150047 w 763226"/>
                  <a:gd name="connsiteY650" fmla="*/ 317859 h 1042005"/>
                  <a:gd name="connsiteX651" fmla="*/ 145234 w 763226"/>
                  <a:gd name="connsiteY651" fmla="*/ 325863 h 1042005"/>
                  <a:gd name="connsiteX652" fmla="*/ 142583 w 763226"/>
                  <a:gd name="connsiteY652" fmla="*/ 334138 h 1042005"/>
                  <a:gd name="connsiteX653" fmla="*/ 147289 w 763226"/>
                  <a:gd name="connsiteY653" fmla="*/ 339060 h 1042005"/>
                  <a:gd name="connsiteX654" fmla="*/ 149831 w 763226"/>
                  <a:gd name="connsiteY654" fmla="*/ 338411 h 1042005"/>
                  <a:gd name="connsiteX655" fmla="*/ 157078 w 763226"/>
                  <a:gd name="connsiteY655" fmla="*/ 331164 h 1042005"/>
                  <a:gd name="connsiteX656" fmla="*/ 166489 w 763226"/>
                  <a:gd name="connsiteY656" fmla="*/ 326891 h 1042005"/>
                  <a:gd name="connsiteX657" fmla="*/ 170383 w 763226"/>
                  <a:gd name="connsiteY657" fmla="*/ 320130 h 1042005"/>
                  <a:gd name="connsiteX658" fmla="*/ 157403 w 763226"/>
                  <a:gd name="connsiteY658" fmla="*/ 317047 h 1042005"/>
                  <a:gd name="connsiteX659" fmla="*/ 130036 w 763226"/>
                  <a:gd name="connsiteY659" fmla="*/ 335058 h 1042005"/>
                  <a:gd name="connsiteX660" fmla="*/ 126899 w 763226"/>
                  <a:gd name="connsiteY660" fmla="*/ 338357 h 1042005"/>
                  <a:gd name="connsiteX661" fmla="*/ 127764 w 763226"/>
                  <a:gd name="connsiteY661" fmla="*/ 343820 h 1042005"/>
                  <a:gd name="connsiteX662" fmla="*/ 129549 w 763226"/>
                  <a:gd name="connsiteY662" fmla="*/ 343387 h 1042005"/>
                  <a:gd name="connsiteX663" fmla="*/ 134146 w 763226"/>
                  <a:gd name="connsiteY663" fmla="*/ 338141 h 1042005"/>
                  <a:gd name="connsiteX664" fmla="*/ 130036 w 763226"/>
                  <a:gd name="connsiteY664" fmla="*/ 335058 h 1042005"/>
                  <a:gd name="connsiteX665" fmla="*/ 135282 w 763226"/>
                  <a:gd name="connsiteY665" fmla="*/ 363020 h 1042005"/>
                  <a:gd name="connsiteX666" fmla="*/ 133064 w 763226"/>
                  <a:gd name="connsiteY666" fmla="*/ 364534 h 1042005"/>
                  <a:gd name="connsiteX667" fmla="*/ 133010 w 763226"/>
                  <a:gd name="connsiteY667" fmla="*/ 373080 h 1042005"/>
                  <a:gd name="connsiteX668" fmla="*/ 133281 w 763226"/>
                  <a:gd name="connsiteY668" fmla="*/ 373025 h 1042005"/>
                  <a:gd name="connsiteX669" fmla="*/ 139555 w 763226"/>
                  <a:gd name="connsiteY669" fmla="*/ 370267 h 1042005"/>
                  <a:gd name="connsiteX670" fmla="*/ 135282 w 763226"/>
                  <a:gd name="connsiteY670" fmla="*/ 363020 h 1042005"/>
                  <a:gd name="connsiteX671" fmla="*/ 158322 w 763226"/>
                  <a:gd name="connsiteY671" fmla="*/ 372106 h 1042005"/>
                  <a:gd name="connsiteX672" fmla="*/ 148262 w 763226"/>
                  <a:gd name="connsiteY672" fmla="*/ 380057 h 1042005"/>
                  <a:gd name="connsiteX673" fmla="*/ 148479 w 763226"/>
                  <a:gd name="connsiteY673" fmla="*/ 387845 h 1042005"/>
                  <a:gd name="connsiteX674" fmla="*/ 153833 w 763226"/>
                  <a:gd name="connsiteY674" fmla="*/ 394119 h 1042005"/>
                  <a:gd name="connsiteX675" fmla="*/ 155726 w 763226"/>
                  <a:gd name="connsiteY675" fmla="*/ 391901 h 1042005"/>
                  <a:gd name="connsiteX676" fmla="*/ 159134 w 763226"/>
                  <a:gd name="connsiteY676" fmla="*/ 379624 h 1042005"/>
                  <a:gd name="connsiteX677" fmla="*/ 160594 w 763226"/>
                  <a:gd name="connsiteY677" fmla="*/ 372376 h 1042005"/>
                  <a:gd name="connsiteX678" fmla="*/ 158322 w 763226"/>
                  <a:gd name="connsiteY678" fmla="*/ 372106 h 1042005"/>
                  <a:gd name="connsiteX679" fmla="*/ 131983 w 763226"/>
                  <a:gd name="connsiteY679" fmla="*/ 387412 h 1042005"/>
                  <a:gd name="connsiteX680" fmla="*/ 119760 w 763226"/>
                  <a:gd name="connsiteY680" fmla="*/ 395092 h 1042005"/>
                  <a:gd name="connsiteX681" fmla="*/ 126033 w 763226"/>
                  <a:gd name="connsiteY681" fmla="*/ 400825 h 1042005"/>
                  <a:gd name="connsiteX682" fmla="*/ 128413 w 763226"/>
                  <a:gd name="connsiteY682" fmla="*/ 412562 h 1042005"/>
                  <a:gd name="connsiteX683" fmla="*/ 128954 w 763226"/>
                  <a:gd name="connsiteY683" fmla="*/ 420945 h 1042005"/>
                  <a:gd name="connsiteX684" fmla="*/ 131063 w 763226"/>
                  <a:gd name="connsiteY684" fmla="*/ 419863 h 1042005"/>
                  <a:gd name="connsiteX685" fmla="*/ 136634 w 763226"/>
                  <a:gd name="connsiteY685" fmla="*/ 409857 h 1042005"/>
                  <a:gd name="connsiteX686" fmla="*/ 138798 w 763226"/>
                  <a:gd name="connsiteY686" fmla="*/ 398824 h 1042005"/>
                  <a:gd name="connsiteX687" fmla="*/ 136147 w 763226"/>
                  <a:gd name="connsiteY687" fmla="*/ 388061 h 1042005"/>
                  <a:gd name="connsiteX688" fmla="*/ 131983 w 763226"/>
                  <a:gd name="connsiteY688" fmla="*/ 387412 h 1042005"/>
                  <a:gd name="connsiteX689" fmla="*/ 105697 w 763226"/>
                  <a:gd name="connsiteY689" fmla="*/ 464051 h 1042005"/>
                  <a:gd name="connsiteX690" fmla="*/ 88282 w 763226"/>
                  <a:gd name="connsiteY690" fmla="*/ 473570 h 1042005"/>
                  <a:gd name="connsiteX691" fmla="*/ 71407 w 763226"/>
                  <a:gd name="connsiteY691" fmla="*/ 477843 h 1042005"/>
                  <a:gd name="connsiteX692" fmla="*/ 61997 w 763226"/>
                  <a:gd name="connsiteY692" fmla="*/ 487091 h 1042005"/>
                  <a:gd name="connsiteX693" fmla="*/ 58048 w 763226"/>
                  <a:gd name="connsiteY693" fmla="*/ 489092 h 1042005"/>
                  <a:gd name="connsiteX694" fmla="*/ 55560 w 763226"/>
                  <a:gd name="connsiteY694" fmla="*/ 488443 h 1042005"/>
                  <a:gd name="connsiteX695" fmla="*/ 51991 w 763226"/>
                  <a:gd name="connsiteY695" fmla="*/ 490931 h 1042005"/>
                  <a:gd name="connsiteX696" fmla="*/ 48800 w 763226"/>
                  <a:gd name="connsiteY696" fmla="*/ 493094 h 1042005"/>
                  <a:gd name="connsiteX697" fmla="*/ 34197 w 763226"/>
                  <a:gd name="connsiteY697" fmla="*/ 510564 h 1042005"/>
                  <a:gd name="connsiteX698" fmla="*/ 19918 w 763226"/>
                  <a:gd name="connsiteY698" fmla="*/ 526844 h 1042005"/>
                  <a:gd name="connsiteX699" fmla="*/ 15862 w 763226"/>
                  <a:gd name="connsiteY699" fmla="*/ 528628 h 1042005"/>
                  <a:gd name="connsiteX700" fmla="*/ 3152 w 763226"/>
                  <a:gd name="connsiteY700" fmla="*/ 541717 h 1042005"/>
                  <a:gd name="connsiteX701" fmla="*/ 231 w 763226"/>
                  <a:gd name="connsiteY701" fmla="*/ 554698 h 1042005"/>
                  <a:gd name="connsiteX702" fmla="*/ 7154 w 763226"/>
                  <a:gd name="connsiteY702" fmla="*/ 568219 h 1042005"/>
                  <a:gd name="connsiteX703" fmla="*/ 23109 w 763226"/>
                  <a:gd name="connsiteY703" fmla="*/ 575142 h 1042005"/>
                  <a:gd name="connsiteX704" fmla="*/ 35495 w 763226"/>
                  <a:gd name="connsiteY704" fmla="*/ 576710 h 1042005"/>
                  <a:gd name="connsiteX705" fmla="*/ 38632 w 763226"/>
                  <a:gd name="connsiteY705" fmla="*/ 576494 h 1042005"/>
                  <a:gd name="connsiteX706" fmla="*/ 46420 w 763226"/>
                  <a:gd name="connsiteY706" fmla="*/ 572438 h 1042005"/>
                  <a:gd name="connsiteX707" fmla="*/ 49719 w 763226"/>
                  <a:gd name="connsiteY707" fmla="*/ 569030 h 1042005"/>
                  <a:gd name="connsiteX708" fmla="*/ 60374 w 763226"/>
                  <a:gd name="connsiteY708" fmla="*/ 562378 h 1042005"/>
                  <a:gd name="connsiteX709" fmla="*/ 67946 w 763226"/>
                  <a:gd name="connsiteY709" fmla="*/ 564000 h 1042005"/>
                  <a:gd name="connsiteX710" fmla="*/ 75301 w 763226"/>
                  <a:gd name="connsiteY710" fmla="*/ 565353 h 1042005"/>
                  <a:gd name="connsiteX711" fmla="*/ 98017 w 763226"/>
                  <a:gd name="connsiteY711" fmla="*/ 580713 h 1042005"/>
                  <a:gd name="connsiteX712" fmla="*/ 104616 w 763226"/>
                  <a:gd name="connsiteY712" fmla="*/ 587149 h 1042005"/>
                  <a:gd name="connsiteX713" fmla="*/ 106671 w 763226"/>
                  <a:gd name="connsiteY713" fmla="*/ 587040 h 1042005"/>
                  <a:gd name="connsiteX714" fmla="*/ 112566 w 763226"/>
                  <a:gd name="connsiteY714" fmla="*/ 586770 h 1042005"/>
                  <a:gd name="connsiteX715" fmla="*/ 118570 w 763226"/>
                  <a:gd name="connsiteY715" fmla="*/ 587095 h 1042005"/>
                  <a:gd name="connsiteX716" fmla="*/ 140150 w 763226"/>
                  <a:gd name="connsiteY716" fmla="*/ 600778 h 1042005"/>
                  <a:gd name="connsiteX717" fmla="*/ 150101 w 763226"/>
                  <a:gd name="connsiteY717" fmla="*/ 590826 h 1042005"/>
                  <a:gd name="connsiteX718" fmla="*/ 162649 w 763226"/>
                  <a:gd name="connsiteY718" fmla="*/ 581307 h 1042005"/>
                  <a:gd name="connsiteX719" fmla="*/ 175684 w 763226"/>
                  <a:gd name="connsiteY719" fmla="*/ 569788 h 1042005"/>
                  <a:gd name="connsiteX720" fmla="*/ 176170 w 763226"/>
                  <a:gd name="connsiteY720" fmla="*/ 557780 h 1042005"/>
                  <a:gd name="connsiteX721" fmla="*/ 178063 w 763226"/>
                  <a:gd name="connsiteY721" fmla="*/ 553021 h 1042005"/>
                  <a:gd name="connsiteX722" fmla="*/ 179091 w 763226"/>
                  <a:gd name="connsiteY722" fmla="*/ 553129 h 1042005"/>
                  <a:gd name="connsiteX723" fmla="*/ 180389 w 763226"/>
                  <a:gd name="connsiteY723" fmla="*/ 553291 h 1042005"/>
                  <a:gd name="connsiteX724" fmla="*/ 182444 w 763226"/>
                  <a:gd name="connsiteY724" fmla="*/ 552751 h 1042005"/>
                  <a:gd name="connsiteX725" fmla="*/ 181471 w 763226"/>
                  <a:gd name="connsiteY725" fmla="*/ 536741 h 1042005"/>
                  <a:gd name="connsiteX726" fmla="*/ 178063 w 763226"/>
                  <a:gd name="connsiteY726" fmla="*/ 529656 h 1042005"/>
                  <a:gd name="connsiteX727" fmla="*/ 170816 w 763226"/>
                  <a:gd name="connsiteY727" fmla="*/ 531225 h 1042005"/>
                  <a:gd name="connsiteX728" fmla="*/ 159242 w 763226"/>
                  <a:gd name="connsiteY728" fmla="*/ 528737 h 1042005"/>
                  <a:gd name="connsiteX729" fmla="*/ 164596 w 763226"/>
                  <a:gd name="connsiteY729" fmla="*/ 520732 h 1042005"/>
                  <a:gd name="connsiteX730" fmla="*/ 173304 w 763226"/>
                  <a:gd name="connsiteY730" fmla="*/ 511700 h 1042005"/>
                  <a:gd name="connsiteX731" fmla="*/ 160269 w 763226"/>
                  <a:gd name="connsiteY731" fmla="*/ 497692 h 1042005"/>
                  <a:gd name="connsiteX732" fmla="*/ 146261 w 763226"/>
                  <a:gd name="connsiteY732" fmla="*/ 481196 h 1042005"/>
                  <a:gd name="connsiteX733" fmla="*/ 132794 w 763226"/>
                  <a:gd name="connsiteY733" fmla="*/ 466647 h 1042005"/>
                  <a:gd name="connsiteX734" fmla="*/ 105697 w 763226"/>
                  <a:gd name="connsiteY734" fmla="*/ 464051 h 1042005"/>
                  <a:gd name="connsiteX735" fmla="*/ 280825 w 763226"/>
                  <a:gd name="connsiteY735" fmla="*/ 559727 h 1042005"/>
                  <a:gd name="connsiteX736" fmla="*/ 262004 w 763226"/>
                  <a:gd name="connsiteY736" fmla="*/ 570004 h 1042005"/>
                  <a:gd name="connsiteX737" fmla="*/ 256000 w 763226"/>
                  <a:gd name="connsiteY737" fmla="*/ 581254 h 1042005"/>
                  <a:gd name="connsiteX738" fmla="*/ 247833 w 763226"/>
                  <a:gd name="connsiteY738" fmla="*/ 592287 h 1042005"/>
                  <a:gd name="connsiteX739" fmla="*/ 248861 w 763226"/>
                  <a:gd name="connsiteY739" fmla="*/ 600562 h 1042005"/>
                  <a:gd name="connsiteX740" fmla="*/ 250754 w 763226"/>
                  <a:gd name="connsiteY740" fmla="*/ 600291 h 1042005"/>
                  <a:gd name="connsiteX741" fmla="*/ 261625 w 763226"/>
                  <a:gd name="connsiteY741" fmla="*/ 593260 h 1042005"/>
                  <a:gd name="connsiteX742" fmla="*/ 269792 w 763226"/>
                  <a:gd name="connsiteY742" fmla="*/ 584012 h 1042005"/>
                  <a:gd name="connsiteX743" fmla="*/ 281582 w 763226"/>
                  <a:gd name="connsiteY743" fmla="*/ 572221 h 1042005"/>
                  <a:gd name="connsiteX744" fmla="*/ 280825 w 763226"/>
                  <a:gd name="connsiteY744" fmla="*/ 559727 h 1042005"/>
                  <a:gd name="connsiteX745" fmla="*/ 274768 w 763226"/>
                  <a:gd name="connsiteY745" fmla="*/ 670548 h 1042005"/>
                  <a:gd name="connsiteX746" fmla="*/ 268764 w 763226"/>
                  <a:gd name="connsiteY746" fmla="*/ 673631 h 1042005"/>
                  <a:gd name="connsiteX747" fmla="*/ 269954 w 763226"/>
                  <a:gd name="connsiteY747" fmla="*/ 680121 h 1042005"/>
                  <a:gd name="connsiteX748" fmla="*/ 276985 w 763226"/>
                  <a:gd name="connsiteY748" fmla="*/ 689910 h 1042005"/>
                  <a:gd name="connsiteX749" fmla="*/ 281907 w 763226"/>
                  <a:gd name="connsiteY749" fmla="*/ 692777 h 1042005"/>
                  <a:gd name="connsiteX750" fmla="*/ 284719 w 763226"/>
                  <a:gd name="connsiteY750" fmla="*/ 691154 h 1042005"/>
                  <a:gd name="connsiteX751" fmla="*/ 290506 w 763226"/>
                  <a:gd name="connsiteY751" fmla="*/ 683907 h 1042005"/>
                  <a:gd name="connsiteX752" fmla="*/ 297267 w 763226"/>
                  <a:gd name="connsiteY752" fmla="*/ 677904 h 1042005"/>
                  <a:gd name="connsiteX753" fmla="*/ 286180 w 763226"/>
                  <a:gd name="connsiteY753" fmla="*/ 673415 h 1042005"/>
                  <a:gd name="connsiteX754" fmla="*/ 274768 w 763226"/>
                  <a:gd name="connsiteY754" fmla="*/ 670548 h 1042005"/>
                  <a:gd name="connsiteX755" fmla="*/ 519611 w 763226"/>
                  <a:gd name="connsiteY755" fmla="*/ 960445 h 1042005"/>
                  <a:gd name="connsiteX756" fmla="*/ 514203 w 763226"/>
                  <a:gd name="connsiteY756" fmla="*/ 964609 h 1042005"/>
                  <a:gd name="connsiteX757" fmla="*/ 510795 w 763226"/>
                  <a:gd name="connsiteY757" fmla="*/ 973100 h 1042005"/>
                  <a:gd name="connsiteX758" fmla="*/ 513175 w 763226"/>
                  <a:gd name="connsiteY758" fmla="*/ 982133 h 1042005"/>
                  <a:gd name="connsiteX759" fmla="*/ 521126 w 763226"/>
                  <a:gd name="connsiteY759" fmla="*/ 982674 h 1042005"/>
                  <a:gd name="connsiteX760" fmla="*/ 528157 w 763226"/>
                  <a:gd name="connsiteY760" fmla="*/ 978671 h 1042005"/>
                  <a:gd name="connsiteX761" fmla="*/ 538271 w 763226"/>
                  <a:gd name="connsiteY761" fmla="*/ 969639 h 1042005"/>
                  <a:gd name="connsiteX762" fmla="*/ 531997 w 763226"/>
                  <a:gd name="connsiteY762" fmla="*/ 964122 h 1042005"/>
                  <a:gd name="connsiteX763" fmla="*/ 519611 w 763226"/>
                  <a:gd name="connsiteY763" fmla="*/ 960445 h 1042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</a:cxnLst>
                <a:rect l="l" t="t" r="r" b="b"/>
                <a:pathLst>
                  <a:path w="763226" h="1042005">
                    <a:moveTo>
                      <a:pt x="366496" y="0"/>
                    </a:moveTo>
                    <a:cubicBezTo>
                      <a:pt x="364225" y="0"/>
                      <a:pt x="362602" y="757"/>
                      <a:pt x="362440" y="3624"/>
                    </a:cubicBezTo>
                    <a:cubicBezTo>
                      <a:pt x="362440" y="6328"/>
                      <a:pt x="362223" y="9627"/>
                      <a:pt x="360060" y="13900"/>
                    </a:cubicBezTo>
                    <a:cubicBezTo>
                      <a:pt x="357897" y="18119"/>
                      <a:pt x="355463" y="20174"/>
                      <a:pt x="359357" y="22662"/>
                    </a:cubicBezTo>
                    <a:cubicBezTo>
                      <a:pt x="362115" y="24447"/>
                      <a:pt x="365360" y="25961"/>
                      <a:pt x="368227" y="25961"/>
                    </a:cubicBezTo>
                    <a:cubicBezTo>
                      <a:pt x="369363" y="25961"/>
                      <a:pt x="370444" y="25745"/>
                      <a:pt x="371418" y="25150"/>
                    </a:cubicBezTo>
                    <a:cubicBezTo>
                      <a:pt x="374825" y="23148"/>
                      <a:pt x="377205" y="25907"/>
                      <a:pt x="378936" y="21634"/>
                    </a:cubicBezTo>
                    <a:cubicBezTo>
                      <a:pt x="380612" y="17361"/>
                      <a:pt x="380396" y="13630"/>
                      <a:pt x="382776" y="12115"/>
                    </a:cubicBezTo>
                    <a:cubicBezTo>
                      <a:pt x="385155" y="10601"/>
                      <a:pt x="388563" y="10871"/>
                      <a:pt x="388076" y="6112"/>
                    </a:cubicBezTo>
                    <a:cubicBezTo>
                      <a:pt x="387697" y="2272"/>
                      <a:pt x="384939" y="541"/>
                      <a:pt x="380775" y="541"/>
                    </a:cubicBezTo>
                    <a:cubicBezTo>
                      <a:pt x="379747" y="541"/>
                      <a:pt x="378611" y="649"/>
                      <a:pt x="377475" y="811"/>
                    </a:cubicBezTo>
                    <a:cubicBezTo>
                      <a:pt x="376880" y="920"/>
                      <a:pt x="376231" y="920"/>
                      <a:pt x="375636" y="920"/>
                    </a:cubicBezTo>
                    <a:cubicBezTo>
                      <a:pt x="374068" y="920"/>
                      <a:pt x="372500" y="703"/>
                      <a:pt x="370931" y="433"/>
                    </a:cubicBezTo>
                    <a:cubicBezTo>
                      <a:pt x="369254" y="216"/>
                      <a:pt x="367794" y="0"/>
                      <a:pt x="366496" y="0"/>
                    </a:cubicBezTo>
                    <a:moveTo>
                      <a:pt x="399596" y="21580"/>
                    </a:moveTo>
                    <a:cubicBezTo>
                      <a:pt x="399272" y="21580"/>
                      <a:pt x="398947" y="21634"/>
                      <a:pt x="398623" y="21634"/>
                    </a:cubicBezTo>
                    <a:cubicBezTo>
                      <a:pt x="394025" y="21850"/>
                      <a:pt x="391375" y="24609"/>
                      <a:pt x="392836" y="26880"/>
                    </a:cubicBezTo>
                    <a:cubicBezTo>
                      <a:pt x="394080" y="28827"/>
                      <a:pt x="395323" y="30558"/>
                      <a:pt x="397920" y="30558"/>
                    </a:cubicBezTo>
                    <a:cubicBezTo>
                      <a:pt x="398352" y="30558"/>
                      <a:pt x="398839" y="30504"/>
                      <a:pt x="399380" y="30396"/>
                    </a:cubicBezTo>
                    <a:cubicBezTo>
                      <a:pt x="403004" y="29639"/>
                      <a:pt x="403977" y="27908"/>
                      <a:pt x="406844" y="26880"/>
                    </a:cubicBezTo>
                    <a:cubicBezTo>
                      <a:pt x="409602" y="25961"/>
                      <a:pt x="405546" y="21580"/>
                      <a:pt x="399596" y="21580"/>
                    </a:cubicBezTo>
                    <a:moveTo>
                      <a:pt x="365414" y="33371"/>
                    </a:moveTo>
                    <a:cubicBezTo>
                      <a:pt x="364657" y="33371"/>
                      <a:pt x="363792" y="33533"/>
                      <a:pt x="362926" y="33912"/>
                    </a:cubicBezTo>
                    <a:cubicBezTo>
                      <a:pt x="360763" y="35426"/>
                      <a:pt x="362223" y="40402"/>
                      <a:pt x="364170" y="41159"/>
                    </a:cubicBezTo>
                    <a:cubicBezTo>
                      <a:pt x="364928" y="41429"/>
                      <a:pt x="365739" y="41700"/>
                      <a:pt x="366550" y="41700"/>
                    </a:cubicBezTo>
                    <a:cubicBezTo>
                      <a:pt x="367794" y="41700"/>
                      <a:pt x="368930" y="41105"/>
                      <a:pt x="369687" y="39158"/>
                    </a:cubicBezTo>
                    <a:cubicBezTo>
                      <a:pt x="370661" y="36507"/>
                      <a:pt x="368768" y="33371"/>
                      <a:pt x="365414" y="33371"/>
                    </a:cubicBezTo>
                    <a:moveTo>
                      <a:pt x="380829" y="61495"/>
                    </a:moveTo>
                    <a:cubicBezTo>
                      <a:pt x="379639" y="61495"/>
                      <a:pt x="378179" y="61711"/>
                      <a:pt x="376394" y="62144"/>
                    </a:cubicBezTo>
                    <a:cubicBezTo>
                      <a:pt x="373311" y="62955"/>
                      <a:pt x="370877" y="63171"/>
                      <a:pt x="368389" y="63171"/>
                    </a:cubicBezTo>
                    <a:cubicBezTo>
                      <a:pt x="365523" y="63171"/>
                      <a:pt x="362656" y="62901"/>
                      <a:pt x="358654" y="62901"/>
                    </a:cubicBezTo>
                    <a:cubicBezTo>
                      <a:pt x="351190" y="62901"/>
                      <a:pt x="344375" y="67336"/>
                      <a:pt x="340265" y="67336"/>
                    </a:cubicBezTo>
                    <a:cubicBezTo>
                      <a:pt x="339021" y="67336"/>
                      <a:pt x="337615" y="67390"/>
                      <a:pt x="336100" y="67390"/>
                    </a:cubicBezTo>
                    <a:cubicBezTo>
                      <a:pt x="332747" y="67390"/>
                      <a:pt x="329015" y="67282"/>
                      <a:pt x="325824" y="66525"/>
                    </a:cubicBezTo>
                    <a:cubicBezTo>
                      <a:pt x="323877" y="66038"/>
                      <a:pt x="321876" y="65876"/>
                      <a:pt x="319875" y="65876"/>
                    </a:cubicBezTo>
                    <a:cubicBezTo>
                      <a:pt x="317170" y="65876"/>
                      <a:pt x="314520" y="66092"/>
                      <a:pt x="311978" y="66092"/>
                    </a:cubicBezTo>
                    <a:cubicBezTo>
                      <a:pt x="307489" y="66092"/>
                      <a:pt x="304028" y="67606"/>
                      <a:pt x="299052" y="70257"/>
                    </a:cubicBezTo>
                    <a:cubicBezTo>
                      <a:pt x="294130" y="72907"/>
                      <a:pt x="292778" y="76909"/>
                      <a:pt x="290344" y="78532"/>
                    </a:cubicBezTo>
                    <a:cubicBezTo>
                      <a:pt x="287964" y="80154"/>
                      <a:pt x="285531" y="81398"/>
                      <a:pt x="283475" y="83670"/>
                    </a:cubicBezTo>
                    <a:cubicBezTo>
                      <a:pt x="281420" y="85887"/>
                      <a:pt x="276877" y="88321"/>
                      <a:pt x="273470" y="88537"/>
                    </a:cubicBezTo>
                    <a:cubicBezTo>
                      <a:pt x="273037" y="88592"/>
                      <a:pt x="272658" y="88592"/>
                      <a:pt x="272334" y="88592"/>
                    </a:cubicBezTo>
                    <a:cubicBezTo>
                      <a:pt x="270008" y="88592"/>
                      <a:pt x="269792" y="87780"/>
                      <a:pt x="269359" y="86050"/>
                    </a:cubicBezTo>
                    <a:cubicBezTo>
                      <a:pt x="268872" y="84048"/>
                      <a:pt x="272009" y="82155"/>
                      <a:pt x="273578" y="77775"/>
                    </a:cubicBezTo>
                    <a:cubicBezTo>
                      <a:pt x="275146" y="73394"/>
                      <a:pt x="271631" y="73880"/>
                      <a:pt x="268007" y="73015"/>
                    </a:cubicBezTo>
                    <a:cubicBezTo>
                      <a:pt x="267412" y="72853"/>
                      <a:pt x="266871" y="72799"/>
                      <a:pt x="266330" y="72799"/>
                    </a:cubicBezTo>
                    <a:cubicBezTo>
                      <a:pt x="263626" y="72799"/>
                      <a:pt x="261679" y="74421"/>
                      <a:pt x="259462" y="75287"/>
                    </a:cubicBezTo>
                    <a:cubicBezTo>
                      <a:pt x="256811" y="76260"/>
                      <a:pt x="256054" y="78424"/>
                      <a:pt x="254864" y="81398"/>
                    </a:cubicBezTo>
                    <a:cubicBezTo>
                      <a:pt x="253674" y="84427"/>
                      <a:pt x="252106" y="84914"/>
                      <a:pt x="249348" y="86807"/>
                    </a:cubicBezTo>
                    <a:cubicBezTo>
                      <a:pt x="248212" y="87564"/>
                      <a:pt x="247238" y="87834"/>
                      <a:pt x="246373" y="87834"/>
                    </a:cubicBezTo>
                    <a:cubicBezTo>
                      <a:pt x="245021" y="87834"/>
                      <a:pt x="243885" y="87131"/>
                      <a:pt x="242966" y="86428"/>
                    </a:cubicBezTo>
                    <a:cubicBezTo>
                      <a:pt x="241397" y="85184"/>
                      <a:pt x="242749" y="81020"/>
                      <a:pt x="244750" y="79289"/>
                    </a:cubicBezTo>
                    <a:cubicBezTo>
                      <a:pt x="246806" y="77504"/>
                      <a:pt x="246806" y="75773"/>
                      <a:pt x="246535" y="71392"/>
                    </a:cubicBezTo>
                    <a:cubicBezTo>
                      <a:pt x="246319" y="67012"/>
                      <a:pt x="244967" y="69499"/>
                      <a:pt x="241451" y="67661"/>
                    </a:cubicBezTo>
                    <a:cubicBezTo>
                      <a:pt x="240315" y="67012"/>
                      <a:pt x="239288" y="66795"/>
                      <a:pt x="238314" y="66795"/>
                    </a:cubicBezTo>
                    <a:cubicBezTo>
                      <a:pt x="236367" y="66795"/>
                      <a:pt x="234636" y="67715"/>
                      <a:pt x="232635" y="68147"/>
                    </a:cubicBezTo>
                    <a:cubicBezTo>
                      <a:pt x="229607" y="68796"/>
                      <a:pt x="228741" y="69554"/>
                      <a:pt x="227551" y="72366"/>
                    </a:cubicBezTo>
                    <a:cubicBezTo>
                      <a:pt x="226307" y="75287"/>
                      <a:pt x="225604" y="77504"/>
                      <a:pt x="223441" y="81506"/>
                    </a:cubicBezTo>
                    <a:cubicBezTo>
                      <a:pt x="221277" y="85509"/>
                      <a:pt x="220033" y="87239"/>
                      <a:pt x="218844" y="91891"/>
                    </a:cubicBezTo>
                    <a:cubicBezTo>
                      <a:pt x="217600" y="96542"/>
                      <a:pt x="222630" y="98489"/>
                      <a:pt x="225280" y="100436"/>
                    </a:cubicBezTo>
                    <a:cubicBezTo>
                      <a:pt x="227930" y="102437"/>
                      <a:pt x="231067" y="102816"/>
                      <a:pt x="232040" y="104330"/>
                    </a:cubicBezTo>
                    <a:cubicBezTo>
                      <a:pt x="233014" y="105845"/>
                      <a:pt x="232527" y="107467"/>
                      <a:pt x="232527" y="108495"/>
                    </a:cubicBezTo>
                    <a:cubicBezTo>
                      <a:pt x="232527" y="109522"/>
                      <a:pt x="230850" y="110496"/>
                      <a:pt x="229282" y="110875"/>
                    </a:cubicBezTo>
                    <a:cubicBezTo>
                      <a:pt x="228903" y="110983"/>
                      <a:pt x="228471" y="110983"/>
                      <a:pt x="227930" y="110983"/>
                    </a:cubicBezTo>
                    <a:cubicBezTo>
                      <a:pt x="226307" y="110983"/>
                      <a:pt x="224090" y="110604"/>
                      <a:pt x="221764" y="110118"/>
                    </a:cubicBezTo>
                    <a:cubicBezTo>
                      <a:pt x="220845" y="109901"/>
                      <a:pt x="219979" y="109847"/>
                      <a:pt x="219114" y="109847"/>
                    </a:cubicBezTo>
                    <a:cubicBezTo>
                      <a:pt x="217329" y="109847"/>
                      <a:pt x="215815" y="110226"/>
                      <a:pt x="214625" y="110388"/>
                    </a:cubicBezTo>
                    <a:cubicBezTo>
                      <a:pt x="212948" y="110658"/>
                      <a:pt x="210028" y="114012"/>
                      <a:pt x="209216" y="116662"/>
                    </a:cubicBezTo>
                    <a:cubicBezTo>
                      <a:pt x="208351" y="119312"/>
                      <a:pt x="209000" y="121043"/>
                      <a:pt x="208027" y="123152"/>
                    </a:cubicBezTo>
                    <a:cubicBezTo>
                      <a:pt x="207053" y="125315"/>
                      <a:pt x="202348" y="126668"/>
                      <a:pt x="201536" y="129534"/>
                    </a:cubicBezTo>
                    <a:cubicBezTo>
                      <a:pt x="200671" y="132455"/>
                      <a:pt x="202239" y="134023"/>
                      <a:pt x="207432" y="136565"/>
                    </a:cubicBezTo>
                    <a:cubicBezTo>
                      <a:pt x="212624" y="139053"/>
                      <a:pt x="209108" y="140297"/>
                      <a:pt x="212516" y="145219"/>
                    </a:cubicBezTo>
                    <a:cubicBezTo>
                      <a:pt x="215923" y="150086"/>
                      <a:pt x="217221" y="148193"/>
                      <a:pt x="222521" y="152466"/>
                    </a:cubicBezTo>
                    <a:cubicBezTo>
                      <a:pt x="227876" y="156739"/>
                      <a:pt x="225658" y="155711"/>
                      <a:pt x="225550" y="157983"/>
                    </a:cubicBezTo>
                    <a:cubicBezTo>
                      <a:pt x="225442" y="160200"/>
                      <a:pt x="223765" y="159876"/>
                      <a:pt x="220466" y="160146"/>
                    </a:cubicBezTo>
                    <a:cubicBezTo>
                      <a:pt x="220088" y="160200"/>
                      <a:pt x="219763" y="160200"/>
                      <a:pt x="219438" y="160200"/>
                    </a:cubicBezTo>
                    <a:cubicBezTo>
                      <a:pt x="218411" y="160200"/>
                      <a:pt x="217491" y="160092"/>
                      <a:pt x="216518" y="159930"/>
                    </a:cubicBezTo>
                    <a:cubicBezTo>
                      <a:pt x="215544" y="159822"/>
                      <a:pt x="214517" y="159714"/>
                      <a:pt x="213165" y="159714"/>
                    </a:cubicBezTo>
                    <a:cubicBezTo>
                      <a:pt x="212570" y="159714"/>
                      <a:pt x="211921" y="159714"/>
                      <a:pt x="211163" y="159768"/>
                    </a:cubicBezTo>
                    <a:cubicBezTo>
                      <a:pt x="209649" y="159876"/>
                      <a:pt x="208621" y="159984"/>
                      <a:pt x="207702" y="159984"/>
                    </a:cubicBezTo>
                    <a:cubicBezTo>
                      <a:pt x="205917" y="159984"/>
                      <a:pt x="204457" y="159768"/>
                      <a:pt x="200292" y="159443"/>
                    </a:cubicBezTo>
                    <a:cubicBezTo>
                      <a:pt x="194018" y="158902"/>
                      <a:pt x="196777" y="158037"/>
                      <a:pt x="193802" y="154197"/>
                    </a:cubicBezTo>
                    <a:cubicBezTo>
                      <a:pt x="192396" y="152412"/>
                      <a:pt x="190936" y="151871"/>
                      <a:pt x="189367" y="151871"/>
                    </a:cubicBezTo>
                    <a:cubicBezTo>
                      <a:pt x="187582" y="151871"/>
                      <a:pt x="185689" y="152520"/>
                      <a:pt x="183634" y="152683"/>
                    </a:cubicBezTo>
                    <a:cubicBezTo>
                      <a:pt x="179740" y="152953"/>
                      <a:pt x="182282" y="154413"/>
                      <a:pt x="179361" y="158199"/>
                    </a:cubicBezTo>
                    <a:cubicBezTo>
                      <a:pt x="176441" y="161931"/>
                      <a:pt x="175900" y="160092"/>
                      <a:pt x="173845" y="164798"/>
                    </a:cubicBezTo>
                    <a:cubicBezTo>
                      <a:pt x="171789" y="169557"/>
                      <a:pt x="178117" y="175020"/>
                      <a:pt x="179794" y="178752"/>
                    </a:cubicBezTo>
                    <a:cubicBezTo>
                      <a:pt x="181525" y="182483"/>
                      <a:pt x="186555" y="184376"/>
                      <a:pt x="188231" y="188919"/>
                    </a:cubicBezTo>
                    <a:cubicBezTo>
                      <a:pt x="189908" y="193409"/>
                      <a:pt x="188231" y="193679"/>
                      <a:pt x="185906" y="196546"/>
                    </a:cubicBezTo>
                    <a:cubicBezTo>
                      <a:pt x="185365" y="197249"/>
                      <a:pt x="184554" y="197519"/>
                      <a:pt x="183580" y="197519"/>
                    </a:cubicBezTo>
                    <a:cubicBezTo>
                      <a:pt x="180659" y="197519"/>
                      <a:pt x="176333" y="194761"/>
                      <a:pt x="173196" y="192760"/>
                    </a:cubicBezTo>
                    <a:cubicBezTo>
                      <a:pt x="171789" y="191840"/>
                      <a:pt x="170762" y="191461"/>
                      <a:pt x="169896" y="191461"/>
                    </a:cubicBezTo>
                    <a:cubicBezTo>
                      <a:pt x="168274" y="191461"/>
                      <a:pt x="167138" y="192706"/>
                      <a:pt x="165029" y="193841"/>
                    </a:cubicBezTo>
                    <a:cubicBezTo>
                      <a:pt x="161784" y="195572"/>
                      <a:pt x="165029" y="196708"/>
                      <a:pt x="166489" y="200115"/>
                    </a:cubicBezTo>
                    <a:cubicBezTo>
                      <a:pt x="167949" y="203523"/>
                      <a:pt x="171086" y="204118"/>
                      <a:pt x="174331" y="206605"/>
                    </a:cubicBezTo>
                    <a:cubicBezTo>
                      <a:pt x="175846" y="207741"/>
                      <a:pt x="177414" y="208228"/>
                      <a:pt x="179091" y="208228"/>
                    </a:cubicBezTo>
                    <a:cubicBezTo>
                      <a:pt x="181092" y="208228"/>
                      <a:pt x="183310" y="207579"/>
                      <a:pt x="186014" y="206605"/>
                    </a:cubicBezTo>
                    <a:cubicBezTo>
                      <a:pt x="187204" y="206173"/>
                      <a:pt x="188177" y="205956"/>
                      <a:pt x="188934" y="205956"/>
                    </a:cubicBezTo>
                    <a:cubicBezTo>
                      <a:pt x="191585" y="205956"/>
                      <a:pt x="192612" y="208120"/>
                      <a:pt x="193964" y="210608"/>
                    </a:cubicBezTo>
                    <a:cubicBezTo>
                      <a:pt x="195749" y="213853"/>
                      <a:pt x="193478" y="216124"/>
                      <a:pt x="192720" y="222777"/>
                    </a:cubicBezTo>
                    <a:cubicBezTo>
                      <a:pt x="192017" y="229375"/>
                      <a:pt x="189583" y="226509"/>
                      <a:pt x="187204" y="229051"/>
                    </a:cubicBezTo>
                    <a:cubicBezTo>
                      <a:pt x="184770" y="231539"/>
                      <a:pt x="184662" y="234946"/>
                      <a:pt x="187312" y="236190"/>
                    </a:cubicBezTo>
                    <a:cubicBezTo>
                      <a:pt x="189962" y="237434"/>
                      <a:pt x="194667" y="238191"/>
                      <a:pt x="195641" y="240679"/>
                    </a:cubicBezTo>
                    <a:cubicBezTo>
                      <a:pt x="196506" y="243005"/>
                      <a:pt x="192774" y="247386"/>
                      <a:pt x="189151" y="247386"/>
                    </a:cubicBezTo>
                    <a:cubicBezTo>
                      <a:pt x="188880" y="247386"/>
                      <a:pt x="188502" y="247332"/>
                      <a:pt x="188231" y="247277"/>
                    </a:cubicBezTo>
                    <a:cubicBezTo>
                      <a:pt x="187853" y="247169"/>
                      <a:pt x="187420" y="247115"/>
                      <a:pt x="186987" y="247115"/>
                    </a:cubicBezTo>
                    <a:cubicBezTo>
                      <a:pt x="183472" y="247115"/>
                      <a:pt x="179956" y="250306"/>
                      <a:pt x="180822" y="252902"/>
                    </a:cubicBezTo>
                    <a:cubicBezTo>
                      <a:pt x="181795" y="255769"/>
                      <a:pt x="185148" y="254903"/>
                      <a:pt x="186014" y="257500"/>
                    </a:cubicBezTo>
                    <a:cubicBezTo>
                      <a:pt x="186879" y="260150"/>
                      <a:pt x="188556" y="260907"/>
                      <a:pt x="182498" y="261989"/>
                    </a:cubicBezTo>
                    <a:cubicBezTo>
                      <a:pt x="180173" y="262475"/>
                      <a:pt x="178117" y="262529"/>
                      <a:pt x="176279" y="262529"/>
                    </a:cubicBezTo>
                    <a:cubicBezTo>
                      <a:pt x="175575" y="262529"/>
                      <a:pt x="174818" y="262475"/>
                      <a:pt x="174169" y="262475"/>
                    </a:cubicBezTo>
                    <a:cubicBezTo>
                      <a:pt x="173520" y="262421"/>
                      <a:pt x="172871" y="262421"/>
                      <a:pt x="172276" y="262421"/>
                    </a:cubicBezTo>
                    <a:cubicBezTo>
                      <a:pt x="171086" y="262421"/>
                      <a:pt x="170005" y="262475"/>
                      <a:pt x="169031" y="262692"/>
                    </a:cubicBezTo>
                    <a:cubicBezTo>
                      <a:pt x="165624" y="263449"/>
                      <a:pt x="162757" y="267722"/>
                      <a:pt x="160702" y="271345"/>
                    </a:cubicBezTo>
                    <a:cubicBezTo>
                      <a:pt x="158647" y="274969"/>
                      <a:pt x="162000" y="277727"/>
                      <a:pt x="163082" y="282757"/>
                    </a:cubicBezTo>
                    <a:cubicBezTo>
                      <a:pt x="164163" y="287733"/>
                      <a:pt x="160540" y="288761"/>
                      <a:pt x="156321" y="288761"/>
                    </a:cubicBezTo>
                    <a:cubicBezTo>
                      <a:pt x="152102" y="288761"/>
                      <a:pt x="145558" y="289410"/>
                      <a:pt x="143990" y="292979"/>
                    </a:cubicBezTo>
                    <a:cubicBezTo>
                      <a:pt x="142421" y="296657"/>
                      <a:pt x="146532" y="297360"/>
                      <a:pt x="151940" y="299740"/>
                    </a:cubicBezTo>
                    <a:cubicBezTo>
                      <a:pt x="157349" y="302120"/>
                      <a:pt x="158106" y="300984"/>
                      <a:pt x="162325" y="302877"/>
                    </a:cubicBezTo>
                    <a:cubicBezTo>
                      <a:pt x="166543" y="304770"/>
                      <a:pt x="165732" y="306122"/>
                      <a:pt x="169085" y="307637"/>
                    </a:cubicBezTo>
                    <a:cubicBezTo>
                      <a:pt x="170545" y="308286"/>
                      <a:pt x="171844" y="308610"/>
                      <a:pt x="173087" y="308610"/>
                    </a:cubicBezTo>
                    <a:cubicBezTo>
                      <a:pt x="174818" y="308610"/>
                      <a:pt x="176495" y="307961"/>
                      <a:pt x="178442" y="306501"/>
                    </a:cubicBezTo>
                    <a:cubicBezTo>
                      <a:pt x="181687" y="304013"/>
                      <a:pt x="184932" y="303742"/>
                      <a:pt x="186609" y="300335"/>
                    </a:cubicBezTo>
                    <a:cubicBezTo>
                      <a:pt x="188285" y="296982"/>
                      <a:pt x="189854" y="294602"/>
                      <a:pt x="195154" y="292222"/>
                    </a:cubicBezTo>
                    <a:cubicBezTo>
                      <a:pt x="200509" y="289842"/>
                      <a:pt x="203862" y="286706"/>
                      <a:pt x="204944" y="281946"/>
                    </a:cubicBezTo>
                    <a:cubicBezTo>
                      <a:pt x="205971" y="277511"/>
                      <a:pt x="212029" y="275943"/>
                      <a:pt x="216734" y="275943"/>
                    </a:cubicBezTo>
                    <a:cubicBezTo>
                      <a:pt x="217059" y="275943"/>
                      <a:pt x="217383" y="275943"/>
                      <a:pt x="217708" y="275943"/>
                    </a:cubicBezTo>
                    <a:cubicBezTo>
                      <a:pt x="222521" y="276213"/>
                      <a:pt x="219655" y="278322"/>
                      <a:pt x="220250" y="281946"/>
                    </a:cubicBezTo>
                    <a:cubicBezTo>
                      <a:pt x="220845" y="285624"/>
                      <a:pt x="223279" y="284867"/>
                      <a:pt x="226415" y="286868"/>
                    </a:cubicBezTo>
                    <a:cubicBezTo>
                      <a:pt x="229552" y="288869"/>
                      <a:pt x="229444" y="291086"/>
                      <a:pt x="227659" y="292871"/>
                    </a:cubicBezTo>
                    <a:cubicBezTo>
                      <a:pt x="225875" y="294602"/>
                      <a:pt x="221169" y="296008"/>
                      <a:pt x="217275" y="296495"/>
                    </a:cubicBezTo>
                    <a:cubicBezTo>
                      <a:pt x="213435" y="297036"/>
                      <a:pt x="213435" y="298117"/>
                      <a:pt x="210190" y="302390"/>
                    </a:cubicBezTo>
                    <a:cubicBezTo>
                      <a:pt x="206945" y="306663"/>
                      <a:pt x="207810" y="306555"/>
                      <a:pt x="208405" y="309421"/>
                    </a:cubicBezTo>
                    <a:cubicBezTo>
                      <a:pt x="208784" y="311314"/>
                      <a:pt x="210406" y="312342"/>
                      <a:pt x="212570" y="312342"/>
                    </a:cubicBezTo>
                    <a:cubicBezTo>
                      <a:pt x="213705" y="312342"/>
                      <a:pt x="214949" y="312072"/>
                      <a:pt x="216247" y="311585"/>
                    </a:cubicBezTo>
                    <a:cubicBezTo>
                      <a:pt x="218357" y="310774"/>
                      <a:pt x="219763" y="310395"/>
                      <a:pt x="220845" y="310395"/>
                    </a:cubicBezTo>
                    <a:cubicBezTo>
                      <a:pt x="221818" y="310395"/>
                      <a:pt x="222575" y="310719"/>
                      <a:pt x="223224" y="311423"/>
                    </a:cubicBezTo>
                    <a:cubicBezTo>
                      <a:pt x="224685" y="312937"/>
                      <a:pt x="222846" y="314938"/>
                      <a:pt x="222143" y="316452"/>
                    </a:cubicBezTo>
                    <a:cubicBezTo>
                      <a:pt x="221440" y="317913"/>
                      <a:pt x="213165" y="324998"/>
                      <a:pt x="208081" y="325485"/>
                    </a:cubicBezTo>
                    <a:cubicBezTo>
                      <a:pt x="202997" y="326025"/>
                      <a:pt x="202510" y="325755"/>
                      <a:pt x="196993" y="326025"/>
                    </a:cubicBezTo>
                    <a:cubicBezTo>
                      <a:pt x="191422" y="326242"/>
                      <a:pt x="188772" y="331001"/>
                      <a:pt x="186338" y="334300"/>
                    </a:cubicBezTo>
                    <a:cubicBezTo>
                      <a:pt x="183959" y="337546"/>
                      <a:pt x="183418" y="340791"/>
                      <a:pt x="182228" y="347822"/>
                    </a:cubicBezTo>
                    <a:cubicBezTo>
                      <a:pt x="181038" y="354799"/>
                      <a:pt x="184391" y="358314"/>
                      <a:pt x="182228" y="365075"/>
                    </a:cubicBezTo>
                    <a:cubicBezTo>
                      <a:pt x="180064" y="371836"/>
                      <a:pt x="180064" y="370862"/>
                      <a:pt x="177631" y="379354"/>
                    </a:cubicBezTo>
                    <a:cubicBezTo>
                      <a:pt x="175251" y="387899"/>
                      <a:pt x="178334" y="387358"/>
                      <a:pt x="181254" y="388386"/>
                    </a:cubicBezTo>
                    <a:cubicBezTo>
                      <a:pt x="184175" y="389413"/>
                      <a:pt x="185365" y="390657"/>
                      <a:pt x="185581" y="394119"/>
                    </a:cubicBezTo>
                    <a:cubicBezTo>
                      <a:pt x="185798" y="397634"/>
                      <a:pt x="183905" y="398878"/>
                      <a:pt x="178117" y="403908"/>
                    </a:cubicBezTo>
                    <a:cubicBezTo>
                      <a:pt x="172330" y="408884"/>
                      <a:pt x="173304" y="412454"/>
                      <a:pt x="173791" y="416185"/>
                    </a:cubicBezTo>
                    <a:cubicBezTo>
                      <a:pt x="174277" y="419917"/>
                      <a:pt x="172060" y="427435"/>
                      <a:pt x="169680" y="431167"/>
                    </a:cubicBezTo>
                    <a:cubicBezTo>
                      <a:pt x="167300" y="434899"/>
                      <a:pt x="165570" y="442687"/>
                      <a:pt x="166273" y="446203"/>
                    </a:cubicBezTo>
                    <a:cubicBezTo>
                      <a:pt x="166543" y="447555"/>
                      <a:pt x="168274" y="447988"/>
                      <a:pt x="170437" y="447988"/>
                    </a:cubicBezTo>
                    <a:cubicBezTo>
                      <a:pt x="174007" y="447988"/>
                      <a:pt x="178929" y="446852"/>
                      <a:pt x="181471" y="446690"/>
                    </a:cubicBezTo>
                    <a:cubicBezTo>
                      <a:pt x="185581" y="446419"/>
                      <a:pt x="189908" y="444959"/>
                      <a:pt x="189908" y="444959"/>
                    </a:cubicBezTo>
                    <a:cubicBezTo>
                      <a:pt x="189908" y="444959"/>
                      <a:pt x="192829" y="436413"/>
                      <a:pt x="192071" y="431924"/>
                    </a:cubicBezTo>
                    <a:cubicBezTo>
                      <a:pt x="191368" y="427435"/>
                      <a:pt x="190827" y="422405"/>
                      <a:pt x="190827" y="417646"/>
                    </a:cubicBezTo>
                    <a:cubicBezTo>
                      <a:pt x="190827" y="412886"/>
                      <a:pt x="192288" y="410885"/>
                      <a:pt x="194451" y="408614"/>
                    </a:cubicBezTo>
                    <a:cubicBezTo>
                      <a:pt x="194938" y="408127"/>
                      <a:pt x="195425" y="407910"/>
                      <a:pt x="195911" y="407910"/>
                    </a:cubicBezTo>
                    <a:cubicBezTo>
                      <a:pt x="197696" y="407910"/>
                      <a:pt x="199535" y="410831"/>
                      <a:pt x="201266" y="414130"/>
                    </a:cubicBezTo>
                    <a:cubicBezTo>
                      <a:pt x="203429" y="418349"/>
                      <a:pt x="204403" y="425650"/>
                      <a:pt x="204619" y="429653"/>
                    </a:cubicBezTo>
                    <a:cubicBezTo>
                      <a:pt x="204835" y="432465"/>
                      <a:pt x="207756" y="433925"/>
                      <a:pt x="210731" y="433925"/>
                    </a:cubicBezTo>
                    <a:cubicBezTo>
                      <a:pt x="211975" y="433925"/>
                      <a:pt x="213219" y="433655"/>
                      <a:pt x="214300" y="433114"/>
                    </a:cubicBezTo>
                    <a:cubicBezTo>
                      <a:pt x="217870" y="431383"/>
                      <a:pt x="218357" y="429112"/>
                      <a:pt x="221980" y="428138"/>
                    </a:cubicBezTo>
                    <a:cubicBezTo>
                      <a:pt x="225604" y="427111"/>
                      <a:pt x="221980" y="421864"/>
                      <a:pt x="218844" y="419376"/>
                    </a:cubicBezTo>
                    <a:cubicBezTo>
                      <a:pt x="215707" y="416889"/>
                      <a:pt x="209649" y="411372"/>
                      <a:pt x="205106" y="402826"/>
                    </a:cubicBezTo>
                    <a:cubicBezTo>
                      <a:pt x="200509" y="394335"/>
                      <a:pt x="202185" y="396823"/>
                      <a:pt x="198832" y="391090"/>
                    </a:cubicBezTo>
                    <a:cubicBezTo>
                      <a:pt x="195479" y="385357"/>
                      <a:pt x="195695" y="383085"/>
                      <a:pt x="193532" y="377839"/>
                    </a:cubicBezTo>
                    <a:cubicBezTo>
                      <a:pt x="191368" y="372593"/>
                      <a:pt x="193315" y="370592"/>
                      <a:pt x="193748" y="366319"/>
                    </a:cubicBezTo>
                    <a:cubicBezTo>
                      <a:pt x="194235" y="362046"/>
                      <a:pt x="200022" y="358314"/>
                      <a:pt x="208243" y="355286"/>
                    </a:cubicBezTo>
                    <a:cubicBezTo>
                      <a:pt x="216464" y="352257"/>
                      <a:pt x="214517" y="353771"/>
                      <a:pt x="217654" y="349553"/>
                    </a:cubicBezTo>
                    <a:cubicBezTo>
                      <a:pt x="220791" y="345334"/>
                      <a:pt x="222251" y="342792"/>
                      <a:pt x="229012" y="340791"/>
                    </a:cubicBezTo>
                    <a:cubicBezTo>
                      <a:pt x="230580" y="340304"/>
                      <a:pt x="231662" y="340142"/>
                      <a:pt x="232311" y="340142"/>
                    </a:cubicBezTo>
                    <a:cubicBezTo>
                      <a:pt x="234474" y="340142"/>
                      <a:pt x="232581" y="342197"/>
                      <a:pt x="232419" y="343549"/>
                    </a:cubicBezTo>
                    <a:cubicBezTo>
                      <a:pt x="232149" y="345280"/>
                      <a:pt x="228795" y="350580"/>
                      <a:pt x="226632" y="355556"/>
                    </a:cubicBezTo>
                    <a:cubicBezTo>
                      <a:pt x="224468" y="360586"/>
                      <a:pt x="222035" y="361559"/>
                      <a:pt x="216951" y="364859"/>
                    </a:cubicBezTo>
                    <a:cubicBezTo>
                      <a:pt x="211867" y="368104"/>
                      <a:pt x="211163" y="371890"/>
                      <a:pt x="213327" y="375135"/>
                    </a:cubicBezTo>
                    <a:cubicBezTo>
                      <a:pt x="214138" y="376325"/>
                      <a:pt x="215328" y="376757"/>
                      <a:pt x="216680" y="376757"/>
                    </a:cubicBezTo>
                    <a:cubicBezTo>
                      <a:pt x="219114" y="376757"/>
                      <a:pt x="222251" y="375459"/>
                      <a:pt x="225172" y="374648"/>
                    </a:cubicBezTo>
                    <a:cubicBezTo>
                      <a:pt x="229769" y="373404"/>
                      <a:pt x="231445" y="369402"/>
                      <a:pt x="232419" y="365886"/>
                    </a:cubicBezTo>
                    <a:cubicBezTo>
                      <a:pt x="233392" y="362371"/>
                      <a:pt x="235772" y="359883"/>
                      <a:pt x="237936" y="353663"/>
                    </a:cubicBezTo>
                    <a:cubicBezTo>
                      <a:pt x="239071" y="350364"/>
                      <a:pt x="241018" y="349498"/>
                      <a:pt x="243020" y="349498"/>
                    </a:cubicBezTo>
                    <a:cubicBezTo>
                      <a:pt x="244804" y="349498"/>
                      <a:pt x="246752" y="350148"/>
                      <a:pt x="248374" y="350364"/>
                    </a:cubicBezTo>
                    <a:cubicBezTo>
                      <a:pt x="251727" y="350905"/>
                      <a:pt x="252430" y="359396"/>
                      <a:pt x="252971" y="366914"/>
                    </a:cubicBezTo>
                    <a:cubicBezTo>
                      <a:pt x="253458" y="374432"/>
                      <a:pt x="257569" y="373674"/>
                      <a:pt x="263626" y="375676"/>
                    </a:cubicBezTo>
                    <a:cubicBezTo>
                      <a:pt x="269630" y="377677"/>
                      <a:pt x="271793" y="379191"/>
                      <a:pt x="272766" y="380922"/>
                    </a:cubicBezTo>
                    <a:cubicBezTo>
                      <a:pt x="273524" y="382274"/>
                      <a:pt x="270224" y="384978"/>
                      <a:pt x="265789" y="384978"/>
                    </a:cubicBezTo>
                    <a:cubicBezTo>
                      <a:pt x="264491" y="384978"/>
                      <a:pt x="263085" y="384762"/>
                      <a:pt x="261679" y="384167"/>
                    </a:cubicBezTo>
                    <a:cubicBezTo>
                      <a:pt x="259516" y="383302"/>
                      <a:pt x="257569" y="382923"/>
                      <a:pt x="255784" y="382923"/>
                    </a:cubicBezTo>
                    <a:cubicBezTo>
                      <a:pt x="252430" y="382923"/>
                      <a:pt x="249510" y="384167"/>
                      <a:pt x="246265" y="385681"/>
                    </a:cubicBezTo>
                    <a:cubicBezTo>
                      <a:pt x="241181" y="387899"/>
                      <a:pt x="242371" y="389143"/>
                      <a:pt x="244804" y="396444"/>
                    </a:cubicBezTo>
                    <a:cubicBezTo>
                      <a:pt x="247184" y="403692"/>
                      <a:pt x="245508" y="405693"/>
                      <a:pt x="245994" y="412940"/>
                    </a:cubicBezTo>
                    <a:cubicBezTo>
                      <a:pt x="246481" y="420188"/>
                      <a:pt x="247725" y="419214"/>
                      <a:pt x="252268" y="424731"/>
                    </a:cubicBezTo>
                    <a:cubicBezTo>
                      <a:pt x="256865" y="430248"/>
                      <a:pt x="259299" y="431005"/>
                      <a:pt x="259516" y="436197"/>
                    </a:cubicBezTo>
                    <a:cubicBezTo>
                      <a:pt x="259732" y="441443"/>
                      <a:pt x="255676" y="443985"/>
                      <a:pt x="247725" y="450962"/>
                    </a:cubicBezTo>
                    <a:cubicBezTo>
                      <a:pt x="239775" y="457993"/>
                      <a:pt x="242533" y="466106"/>
                      <a:pt x="237449" y="478383"/>
                    </a:cubicBezTo>
                    <a:cubicBezTo>
                      <a:pt x="232365" y="490661"/>
                      <a:pt x="226794" y="488119"/>
                      <a:pt x="222954" y="493149"/>
                    </a:cubicBezTo>
                    <a:cubicBezTo>
                      <a:pt x="219114" y="498125"/>
                      <a:pt x="217167" y="499639"/>
                      <a:pt x="221007" y="503911"/>
                    </a:cubicBezTo>
                    <a:cubicBezTo>
                      <a:pt x="224901" y="508130"/>
                      <a:pt x="228038" y="509158"/>
                      <a:pt x="228525" y="513701"/>
                    </a:cubicBezTo>
                    <a:cubicBezTo>
                      <a:pt x="229012" y="518190"/>
                      <a:pt x="229985" y="519218"/>
                      <a:pt x="232852" y="519705"/>
                    </a:cubicBezTo>
                    <a:cubicBezTo>
                      <a:pt x="232960" y="519759"/>
                      <a:pt x="233122" y="519759"/>
                      <a:pt x="233230" y="519759"/>
                    </a:cubicBezTo>
                    <a:cubicBezTo>
                      <a:pt x="235448" y="519759"/>
                      <a:pt x="233284" y="515540"/>
                      <a:pt x="232852" y="511484"/>
                    </a:cubicBezTo>
                    <a:cubicBezTo>
                      <a:pt x="232365" y="507265"/>
                      <a:pt x="230418" y="508996"/>
                      <a:pt x="235231" y="506724"/>
                    </a:cubicBezTo>
                    <a:cubicBezTo>
                      <a:pt x="240045" y="504453"/>
                      <a:pt x="238152" y="498720"/>
                      <a:pt x="242262" y="498720"/>
                    </a:cubicBezTo>
                    <a:cubicBezTo>
                      <a:pt x="246319" y="498720"/>
                      <a:pt x="252863" y="503208"/>
                      <a:pt x="254053" y="508996"/>
                    </a:cubicBezTo>
                    <a:cubicBezTo>
                      <a:pt x="255297" y="514729"/>
                      <a:pt x="262490" y="514512"/>
                      <a:pt x="267574" y="519001"/>
                    </a:cubicBezTo>
                    <a:cubicBezTo>
                      <a:pt x="269575" y="520786"/>
                      <a:pt x="270873" y="521652"/>
                      <a:pt x="271793" y="521652"/>
                    </a:cubicBezTo>
                    <a:cubicBezTo>
                      <a:pt x="273091" y="521652"/>
                      <a:pt x="273524" y="519759"/>
                      <a:pt x="274119" y="516459"/>
                    </a:cubicBezTo>
                    <a:cubicBezTo>
                      <a:pt x="275092" y="510943"/>
                      <a:pt x="273145" y="508455"/>
                      <a:pt x="272388" y="503695"/>
                    </a:cubicBezTo>
                    <a:cubicBezTo>
                      <a:pt x="271685" y="498936"/>
                      <a:pt x="271685" y="498449"/>
                      <a:pt x="277959" y="497962"/>
                    </a:cubicBezTo>
                    <a:cubicBezTo>
                      <a:pt x="278283" y="497908"/>
                      <a:pt x="278608" y="497908"/>
                      <a:pt x="278932" y="497908"/>
                    </a:cubicBezTo>
                    <a:cubicBezTo>
                      <a:pt x="284016" y="497908"/>
                      <a:pt x="281907" y="501802"/>
                      <a:pt x="287153" y="503208"/>
                    </a:cubicBezTo>
                    <a:cubicBezTo>
                      <a:pt x="292670" y="504723"/>
                      <a:pt x="300404" y="506454"/>
                      <a:pt x="301378" y="510240"/>
                    </a:cubicBezTo>
                    <a:cubicBezTo>
                      <a:pt x="302351" y="513972"/>
                      <a:pt x="304298" y="513972"/>
                      <a:pt x="312249" y="515215"/>
                    </a:cubicBezTo>
                    <a:cubicBezTo>
                      <a:pt x="313006" y="515324"/>
                      <a:pt x="313655" y="515432"/>
                      <a:pt x="314250" y="515432"/>
                    </a:cubicBezTo>
                    <a:cubicBezTo>
                      <a:pt x="319550" y="515432"/>
                      <a:pt x="316630" y="510402"/>
                      <a:pt x="321443" y="507265"/>
                    </a:cubicBezTo>
                    <a:cubicBezTo>
                      <a:pt x="326743" y="503749"/>
                      <a:pt x="326743" y="504777"/>
                      <a:pt x="329177" y="500234"/>
                    </a:cubicBezTo>
                    <a:cubicBezTo>
                      <a:pt x="331557" y="495745"/>
                      <a:pt x="335181" y="491959"/>
                      <a:pt x="340481" y="489471"/>
                    </a:cubicBezTo>
                    <a:cubicBezTo>
                      <a:pt x="342050" y="488714"/>
                      <a:pt x="343564" y="488443"/>
                      <a:pt x="344970" y="488443"/>
                    </a:cubicBezTo>
                    <a:cubicBezTo>
                      <a:pt x="348323" y="488443"/>
                      <a:pt x="351352" y="490012"/>
                      <a:pt x="354760" y="490769"/>
                    </a:cubicBezTo>
                    <a:cubicBezTo>
                      <a:pt x="356058" y="491039"/>
                      <a:pt x="357302" y="491147"/>
                      <a:pt x="358491" y="491147"/>
                    </a:cubicBezTo>
                    <a:cubicBezTo>
                      <a:pt x="361683" y="491147"/>
                      <a:pt x="364819" y="490282"/>
                      <a:pt x="369741" y="488984"/>
                    </a:cubicBezTo>
                    <a:cubicBezTo>
                      <a:pt x="371310" y="488606"/>
                      <a:pt x="372554" y="488389"/>
                      <a:pt x="373581" y="488389"/>
                    </a:cubicBezTo>
                    <a:cubicBezTo>
                      <a:pt x="376826" y="488389"/>
                      <a:pt x="377421" y="490282"/>
                      <a:pt x="378665" y="492013"/>
                    </a:cubicBezTo>
                    <a:cubicBezTo>
                      <a:pt x="380342" y="494230"/>
                      <a:pt x="376989" y="495474"/>
                      <a:pt x="374068" y="496231"/>
                    </a:cubicBezTo>
                    <a:cubicBezTo>
                      <a:pt x="371147" y="496989"/>
                      <a:pt x="367578" y="499693"/>
                      <a:pt x="362223" y="500721"/>
                    </a:cubicBezTo>
                    <a:cubicBezTo>
                      <a:pt x="356923" y="501694"/>
                      <a:pt x="357410" y="504453"/>
                      <a:pt x="353299" y="508239"/>
                    </a:cubicBezTo>
                    <a:cubicBezTo>
                      <a:pt x="349189" y="512024"/>
                      <a:pt x="350162" y="516784"/>
                      <a:pt x="348702" y="521760"/>
                    </a:cubicBezTo>
                    <a:cubicBezTo>
                      <a:pt x="347242" y="526736"/>
                      <a:pt x="345078" y="527493"/>
                      <a:pt x="341671" y="534037"/>
                    </a:cubicBezTo>
                    <a:cubicBezTo>
                      <a:pt x="338264" y="540527"/>
                      <a:pt x="339994" y="545287"/>
                      <a:pt x="344592" y="550317"/>
                    </a:cubicBezTo>
                    <a:cubicBezTo>
                      <a:pt x="349189" y="555292"/>
                      <a:pt x="348432" y="554535"/>
                      <a:pt x="353299" y="561080"/>
                    </a:cubicBezTo>
                    <a:cubicBezTo>
                      <a:pt x="358113" y="567570"/>
                      <a:pt x="358600" y="568327"/>
                      <a:pt x="364657" y="572329"/>
                    </a:cubicBezTo>
                    <a:cubicBezTo>
                      <a:pt x="370661" y="576332"/>
                      <a:pt x="368010" y="577089"/>
                      <a:pt x="370661" y="582335"/>
                    </a:cubicBezTo>
                    <a:cubicBezTo>
                      <a:pt x="372500" y="586013"/>
                      <a:pt x="373419" y="587149"/>
                      <a:pt x="375853" y="587149"/>
                    </a:cubicBezTo>
                    <a:cubicBezTo>
                      <a:pt x="376880" y="587149"/>
                      <a:pt x="378233" y="586932"/>
                      <a:pt x="380071" y="586608"/>
                    </a:cubicBezTo>
                    <a:cubicBezTo>
                      <a:pt x="386075" y="585580"/>
                      <a:pt x="384182" y="581091"/>
                      <a:pt x="389482" y="578603"/>
                    </a:cubicBezTo>
                    <a:cubicBezTo>
                      <a:pt x="390889" y="577954"/>
                      <a:pt x="392187" y="577630"/>
                      <a:pt x="393322" y="577630"/>
                    </a:cubicBezTo>
                    <a:cubicBezTo>
                      <a:pt x="396459" y="577630"/>
                      <a:pt x="398677" y="579793"/>
                      <a:pt x="400840" y="582335"/>
                    </a:cubicBezTo>
                    <a:cubicBezTo>
                      <a:pt x="403761" y="585851"/>
                      <a:pt x="400732" y="598020"/>
                      <a:pt x="397108" y="600778"/>
                    </a:cubicBezTo>
                    <a:cubicBezTo>
                      <a:pt x="393485" y="603537"/>
                      <a:pt x="389645" y="610784"/>
                      <a:pt x="388671" y="613542"/>
                    </a:cubicBezTo>
                    <a:cubicBezTo>
                      <a:pt x="387697" y="616301"/>
                      <a:pt x="388671" y="621817"/>
                      <a:pt x="388671" y="624305"/>
                    </a:cubicBezTo>
                    <a:cubicBezTo>
                      <a:pt x="388671" y="626793"/>
                      <a:pt x="394025" y="632580"/>
                      <a:pt x="396189" y="635339"/>
                    </a:cubicBezTo>
                    <a:cubicBezTo>
                      <a:pt x="398352" y="638043"/>
                      <a:pt x="397379" y="640585"/>
                      <a:pt x="394025" y="643343"/>
                    </a:cubicBezTo>
                    <a:cubicBezTo>
                      <a:pt x="390618" y="646102"/>
                      <a:pt x="384344" y="645074"/>
                      <a:pt x="381694" y="651618"/>
                    </a:cubicBezTo>
                    <a:cubicBezTo>
                      <a:pt x="380126" y="655458"/>
                      <a:pt x="381045" y="655783"/>
                      <a:pt x="383208" y="655783"/>
                    </a:cubicBezTo>
                    <a:cubicBezTo>
                      <a:pt x="383425" y="655783"/>
                      <a:pt x="383641" y="655783"/>
                      <a:pt x="383912" y="655783"/>
                    </a:cubicBezTo>
                    <a:cubicBezTo>
                      <a:pt x="384128" y="655783"/>
                      <a:pt x="384398" y="655783"/>
                      <a:pt x="384669" y="655783"/>
                    </a:cubicBezTo>
                    <a:cubicBezTo>
                      <a:pt x="385859" y="655783"/>
                      <a:pt x="387265" y="655837"/>
                      <a:pt x="388671" y="656324"/>
                    </a:cubicBezTo>
                    <a:cubicBezTo>
                      <a:pt x="393755" y="658054"/>
                      <a:pt x="391808" y="661300"/>
                      <a:pt x="395702" y="667573"/>
                    </a:cubicBezTo>
                    <a:cubicBezTo>
                      <a:pt x="399542" y="673847"/>
                      <a:pt x="403166" y="671359"/>
                      <a:pt x="406086" y="673847"/>
                    </a:cubicBezTo>
                    <a:cubicBezTo>
                      <a:pt x="409007" y="676335"/>
                      <a:pt x="407547" y="683366"/>
                      <a:pt x="404193" y="685097"/>
                    </a:cubicBezTo>
                    <a:cubicBezTo>
                      <a:pt x="403220" y="685584"/>
                      <a:pt x="402030" y="685800"/>
                      <a:pt x="400624" y="685800"/>
                    </a:cubicBezTo>
                    <a:cubicBezTo>
                      <a:pt x="397054" y="685800"/>
                      <a:pt x="392511" y="684340"/>
                      <a:pt x="389915" y="682339"/>
                    </a:cubicBezTo>
                    <a:cubicBezTo>
                      <a:pt x="386291" y="679635"/>
                      <a:pt x="388238" y="675091"/>
                      <a:pt x="386291" y="674064"/>
                    </a:cubicBezTo>
                    <a:cubicBezTo>
                      <a:pt x="386075" y="673955"/>
                      <a:pt x="385913" y="673955"/>
                      <a:pt x="385642" y="673955"/>
                    </a:cubicBezTo>
                    <a:cubicBezTo>
                      <a:pt x="383425" y="673955"/>
                      <a:pt x="379531" y="677958"/>
                      <a:pt x="381910" y="681636"/>
                    </a:cubicBezTo>
                    <a:cubicBezTo>
                      <a:pt x="384561" y="685638"/>
                      <a:pt x="385750" y="687639"/>
                      <a:pt x="384074" y="691857"/>
                    </a:cubicBezTo>
                    <a:cubicBezTo>
                      <a:pt x="383425" y="693426"/>
                      <a:pt x="382289" y="694021"/>
                      <a:pt x="380775" y="694021"/>
                    </a:cubicBezTo>
                    <a:cubicBezTo>
                      <a:pt x="378124" y="694021"/>
                      <a:pt x="374393" y="692290"/>
                      <a:pt x="370552" y="690884"/>
                    </a:cubicBezTo>
                    <a:cubicBezTo>
                      <a:pt x="366821" y="689478"/>
                      <a:pt x="364711" y="689153"/>
                      <a:pt x="362061" y="689153"/>
                    </a:cubicBezTo>
                    <a:cubicBezTo>
                      <a:pt x="360439" y="689153"/>
                      <a:pt x="358600" y="689261"/>
                      <a:pt x="356058" y="689370"/>
                    </a:cubicBezTo>
                    <a:cubicBezTo>
                      <a:pt x="353083" y="689478"/>
                      <a:pt x="351028" y="689640"/>
                      <a:pt x="348810" y="689640"/>
                    </a:cubicBezTo>
                    <a:cubicBezTo>
                      <a:pt x="346268" y="689640"/>
                      <a:pt x="343402" y="689424"/>
                      <a:pt x="338480" y="688612"/>
                    </a:cubicBezTo>
                    <a:cubicBezTo>
                      <a:pt x="329285" y="687152"/>
                      <a:pt x="329285" y="684881"/>
                      <a:pt x="321119" y="683366"/>
                    </a:cubicBezTo>
                    <a:cubicBezTo>
                      <a:pt x="319983" y="683150"/>
                      <a:pt x="318955" y="683042"/>
                      <a:pt x="318036" y="683042"/>
                    </a:cubicBezTo>
                    <a:cubicBezTo>
                      <a:pt x="312411" y="683042"/>
                      <a:pt x="310788" y="686773"/>
                      <a:pt x="306840" y="690614"/>
                    </a:cubicBezTo>
                    <a:cubicBezTo>
                      <a:pt x="302243" y="695103"/>
                      <a:pt x="296726" y="696888"/>
                      <a:pt x="289966" y="700133"/>
                    </a:cubicBezTo>
                    <a:cubicBezTo>
                      <a:pt x="283205" y="703378"/>
                      <a:pt x="285152" y="705108"/>
                      <a:pt x="281258" y="712139"/>
                    </a:cubicBezTo>
                    <a:cubicBezTo>
                      <a:pt x="277418" y="719171"/>
                      <a:pt x="276174" y="718413"/>
                      <a:pt x="269467" y="723173"/>
                    </a:cubicBezTo>
                    <a:cubicBezTo>
                      <a:pt x="262707" y="727933"/>
                      <a:pt x="265140" y="729176"/>
                      <a:pt x="269954" y="730691"/>
                    </a:cubicBezTo>
                    <a:cubicBezTo>
                      <a:pt x="270982" y="731015"/>
                      <a:pt x="271847" y="731178"/>
                      <a:pt x="272712" y="731178"/>
                    </a:cubicBezTo>
                    <a:cubicBezTo>
                      <a:pt x="275633" y="731178"/>
                      <a:pt x="277634" y="729176"/>
                      <a:pt x="282556" y="726202"/>
                    </a:cubicBezTo>
                    <a:cubicBezTo>
                      <a:pt x="285801" y="724255"/>
                      <a:pt x="287964" y="723822"/>
                      <a:pt x="290236" y="723822"/>
                    </a:cubicBezTo>
                    <a:cubicBezTo>
                      <a:pt x="292291" y="723822"/>
                      <a:pt x="294346" y="724201"/>
                      <a:pt x="297267" y="724201"/>
                    </a:cubicBezTo>
                    <a:cubicBezTo>
                      <a:pt x="303271" y="724201"/>
                      <a:pt x="303271" y="726202"/>
                      <a:pt x="303757" y="731718"/>
                    </a:cubicBezTo>
                    <a:cubicBezTo>
                      <a:pt x="304244" y="737235"/>
                      <a:pt x="304352" y="743617"/>
                      <a:pt x="304352" y="748160"/>
                    </a:cubicBezTo>
                    <a:cubicBezTo>
                      <a:pt x="304352" y="752649"/>
                      <a:pt x="301702" y="753893"/>
                      <a:pt x="307976" y="759410"/>
                    </a:cubicBezTo>
                    <a:cubicBezTo>
                      <a:pt x="314250" y="764927"/>
                      <a:pt x="318847" y="762439"/>
                      <a:pt x="319766" y="765900"/>
                    </a:cubicBezTo>
                    <a:cubicBezTo>
                      <a:pt x="320740" y="769416"/>
                      <a:pt x="318793" y="772174"/>
                      <a:pt x="314953" y="774446"/>
                    </a:cubicBezTo>
                    <a:cubicBezTo>
                      <a:pt x="311059" y="776663"/>
                      <a:pt x="309598" y="781693"/>
                      <a:pt x="304298" y="785966"/>
                    </a:cubicBezTo>
                    <a:cubicBezTo>
                      <a:pt x="298998" y="790185"/>
                      <a:pt x="298024" y="792456"/>
                      <a:pt x="294184" y="795971"/>
                    </a:cubicBezTo>
                    <a:cubicBezTo>
                      <a:pt x="290344" y="799487"/>
                      <a:pt x="283097" y="806735"/>
                      <a:pt x="275363" y="811223"/>
                    </a:cubicBezTo>
                    <a:cubicBezTo>
                      <a:pt x="267628" y="815713"/>
                      <a:pt x="255838" y="823014"/>
                      <a:pt x="243993" y="824529"/>
                    </a:cubicBezTo>
                    <a:cubicBezTo>
                      <a:pt x="232203" y="825989"/>
                      <a:pt x="223495" y="828747"/>
                      <a:pt x="220358" y="830262"/>
                    </a:cubicBezTo>
                    <a:cubicBezTo>
                      <a:pt x="217221" y="831722"/>
                      <a:pt x="205160" y="835995"/>
                      <a:pt x="210947" y="839781"/>
                    </a:cubicBezTo>
                    <a:cubicBezTo>
                      <a:pt x="216734" y="843567"/>
                      <a:pt x="215274" y="846541"/>
                      <a:pt x="219384" y="849570"/>
                    </a:cubicBezTo>
                    <a:cubicBezTo>
                      <a:pt x="220520" y="850381"/>
                      <a:pt x="221602" y="850706"/>
                      <a:pt x="222630" y="850706"/>
                    </a:cubicBezTo>
                    <a:cubicBezTo>
                      <a:pt x="225442" y="850706"/>
                      <a:pt x="228146" y="848380"/>
                      <a:pt x="230959" y="847299"/>
                    </a:cubicBezTo>
                    <a:cubicBezTo>
                      <a:pt x="231716" y="847028"/>
                      <a:pt x="232419" y="846866"/>
                      <a:pt x="233122" y="846866"/>
                    </a:cubicBezTo>
                    <a:cubicBezTo>
                      <a:pt x="236043" y="846866"/>
                      <a:pt x="238206" y="849083"/>
                      <a:pt x="238422" y="851301"/>
                    </a:cubicBezTo>
                    <a:cubicBezTo>
                      <a:pt x="238639" y="853410"/>
                      <a:pt x="241667" y="856871"/>
                      <a:pt x="246697" y="856871"/>
                    </a:cubicBezTo>
                    <a:cubicBezTo>
                      <a:pt x="248158" y="856871"/>
                      <a:pt x="249888" y="856601"/>
                      <a:pt x="251673" y="855844"/>
                    </a:cubicBezTo>
                    <a:cubicBezTo>
                      <a:pt x="259624" y="852599"/>
                      <a:pt x="269792" y="848326"/>
                      <a:pt x="277256" y="848326"/>
                    </a:cubicBezTo>
                    <a:cubicBezTo>
                      <a:pt x="284719" y="848326"/>
                      <a:pt x="282069" y="853843"/>
                      <a:pt x="288343" y="855573"/>
                    </a:cubicBezTo>
                    <a:cubicBezTo>
                      <a:pt x="294617" y="857304"/>
                      <a:pt x="305488" y="859305"/>
                      <a:pt x="304785" y="864335"/>
                    </a:cubicBezTo>
                    <a:cubicBezTo>
                      <a:pt x="304082" y="869365"/>
                      <a:pt x="300674" y="872340"/>
                      <a:pt x="303325" y="874611"/>
                    </a:cubicBezTo>
                    <a:cubicBezTo>
                      <a:pt x="304244" y="875423"/>
                      <a:pt x="305326" y="875693"/>
                      <a:pt x="306840" y="875693"/>
                    </a:cubicBezTo>
                    <a:cubicBezTo>
                      <a:pt x="309653" y="875693"/>
                      <a:pt x="314088" y="874774"/>
                      <a:pt x="322363" y="874611"/>
                    </a:cubicBezTo>
                    <a:cubicBezTo>
                      <a:pt x="323336" y="874611"/>
                      <a:pt x="324256" y="874611"/>
                      <a:pt x="325013" y="874611"/>
                    </a:cubicBezTo>
                    <a:cubicBezTo>
                      <a:pt x="334802" y="874611"/>
                      <a:pt x="333017" y="876072"/>
                      <a:pt x="336587" y="881642"/>
                    </a:cubicBezTo>
                    <a:cubicBezTo>
                      <a:pt x="339399" y="886023"/>
                      <a:pt x="344213" y="887484"/>
                      <a:pt x="348756" y="887484"/>
                    </a:cubicBezTo>
                    <a:cubicBezTo>
                      <a:pt x="350487" y="887484"/>
                      <a:pt x="352164" y="887267"/>
                      <a:pt x="353732" y="886943"/>
                    </a:cubicBezTo>
                    <a:cubicBezTo>
                      <a:pt x="359249" y="885699"/>
                      <a:pt x="363359" y="884455"/>
                      <a:pt x="372283" y="881426"/>
                    </a:cubicBezTo>
                    <a:cubicBezTo>
                      <a:pt x="376502" y="880020"/>
                      <a:pt x="379801" y="879696"/>
                      <a:pt x="382505" y="879696"/>
                    </a:cubicBezTo>
                    <a:cubicBezTo>
                      <a:pt x="383479" y="879696"/>
                      <a:pt x="384398" y="879750"/>
                      <a:pt x="385210" y="879750"/>
                    </a:cubicBezTo>
                    <a:cubicBezTo>
                      <a:pt x="386075" y="879803"/>
                      <a:pt x="386832" y="879803"/>
                      <a:pt x="387643" y="879803"/>
                    </a:cubicBezTo>
                    <a:cubicBezTo>
                      <a:pt x="388509" y="879803"/>
                      <a:pt x="389320" y="879750"/>
                      <a:pt x="390131" y="879641"/>
                    </a:cubicBezTo>
                    <a:cubicBezTo>
                      <a:pt x="394458" y="878884"/>
                      <a:pt x="413063" y="867364"/>
                      <a:pt x="418580" y="863632"/>
                    </a:cubicBezTo>
                    <a:cubicBezTo>
                      <a:pt x="420203" y="862496"/>
                      <a:pt x="421555" y="862064"/>
                      <a:pt x="422636" y="862064"/>
                    </a:cubicBezTo>
                    <a:cubicBezTo>
                      <a:pt x="425178" y="862064"/>
                      <a:pt x="426152" y="864606"/>
                      <a:pt x="425773" y="866877"/>
                    </a:cubicBezTo>
                    <a:cubicBezTo>
                      <a:pt x="425287" y="870122"/>
                      <a:pt x="420257" y="875369"/>
                      <a:pt x="412739" y="880885"/>
                    </a:cubicBezTo>
                    <a:cubicBezTo>
                      <a:pt x="405275" y="886402"/>
                      <a:pt x="404897" y="890783"/>
                      <a:pt x="398136" y="895272"/>
                    </a:cubicBezTo>
                    <a:cubicBezTo>
                      <a:pt x="391375" y="899761"/>
                      <a:pt x="392078" y="901546"/>
                      <a:pt x="390618" y="907063"/>
                    </a:cubicBezTo>
                    <a:cubicBezTo>
                      <a:pt x="389212" y="912417"/>
                      <a:pt x="392078" y="919123"/>
                      <a:pt x="383371" y="919123"/>
                    </a:cubicBezTo>
                    <a:cubicBezTo>
                      <a:pt x="383100" y="919123"/>
                      <a:pt x="382722" y="919123"/>
                      <a:pt x="382397" y="919069"/>
                    </a:cubicBezTo>
                    <a:cubicBezTo>
                      <a:pt x="372500" y="918583"/>
                      <a:pt x="370066" y="916311"/>
                      <a:pt x="364279" y="916095"/>
                    </a:cubicBezTo>
                    <a:cubicBezTo>
                      <a:pt x="363846" y="916041"/>
                      <a:pt x="363413" y="916041"/>
                      <a:pt x="363035" y="916041"/>
                    </a:cubicBezTo>
                    <a:cubicBezTo>
                      <a:pt x="358221" y="916041"/>
                      <a:pt x="356166" y="917393"/>
                      <a:pt x="351244" y="918312"/>
                    </a:cubicBezTo>
                    <a:cubicBezTo>
                      <a:pt x="345944" y="919340"/>
                      <a:pt x="341346" y="919827"/>
                      <a:pt x="331719" y="920584"/>
                    </a:cubicBezTo>
                    <a:cubicBezTo>
                      <a:pt x="330097" y="920692"/>
                      <a:pt x="328745" y="920746"/>
                      <a:pt x="327501" y="920746"/>
                    </a:cubicBezTo>
                    <a:cubicBezTo>
                      <a:pt x="321497" y="920746"/>
                      <a:pt x="319875" y="919340"/>
                      <a:pt x="317441" y="918312"/>
                    </a:cubicBezTo>
                    <a:cubicBezTo>
                      <a:pt x="314520" y="917068"/>
                      <a:pt x="309761" y="917068"/>
                      <a:pt x="302027" y="917068"/>
                    </a:cubicBezTo>
                    <a:cubicBezTo>
                      <a:pt x="294292" y="917068"/>
                      <a:pt x="294292" y="918583"/>
                      <a:pt x="289695" y="920314"/>
                    </a:cubicBezTo>
                    <a:cubicBezTo>
                      <a:pt x="285098" y="922098"/>
                      <a:pt x="277147" y="930860"/>
                      <a:pt x="274281" y="934105"/>
                    </a:cubicBezTo>
                    <a:cubicBezTo>
                      <a:pt x="271360" y="937350"/>
                      <a:pt x="271144" y="939081"/>
                      <a:pt x="266763" y="944111"/>
                    </a:cubicBezTo>
                    <a:cubicBezTo>
                      <a:pt x="262436" y="949087"/>
                      <a:pt x="262923" y="952115"/>
                      <a:pt x="261463" y="958606"/>
                    </a:cubicBezTo>
                    <a:cubicBezTo>
                      <a:pt x="260002" y="965096"/>
                      <a:pt x="258813" y="966881"/>
                      <a:pt x="253728" y="970883"/>
                    </a:cubicBezTo>
                    <a:cubicBezTo>
                      <a:pt x="248644" y="974885"/>
                      <a:pt x="249402" y="979645"/>
                      <a:pt x="247455" y="985432"/>
                    </a:cubicBezTo>
                    <a:cubicBezTo>
                      <a:pt x="245508" y="991165"/>
                      <a:pt x="240964" y="990949"/>
                      <a:pt x="233933" y="992950"/>
                    </a:cubicBezTo>
                    <a:cubicBezTo>
                      <a:pt x="226902" y="994951"/>
                      <a:pt x="223549" y="995654"/>
                      <a:pt x="219438" y="999981"/>
                    </a:cubicBezTo>
                    <a:cubicBezTo>
                      <a:pt x="215328" y="1004199"/>
                      <a:pt x="212407" y="1007012"/>
                      <a:pt x="205701" y="1010257"/>
                    </a:cubicBezTo>
                    <a:cubicBezTo>
                      <a:pt x="198940" y="1013502"/>
                      <a:pt x="198237" y="1013232"/>
                      <a:pt x="194127" y="1019776"/>
                    </a:cubicBezTo>
                    <a:cubicBezTo>
                      <a:pt x="190016" y="1026266"/>
                      <a:pt x="189043" y="1026050"/>
                      <a:pt x="184499" y="1028321"/>
                    </a:cubicBezTo>
                    <a:cubicBezTo>
                      <a:pt x="179902" y="1030539"/>
                      <a:pt x="176765" y="1031783"/>
                      <a:pt x="176982" y="1034812"/>
                    </a:cubicBezTo>
                    <a:cubicBezTo>
                      <a:pt x="177090" y="1036434"/>
                      <a:pt x="178280" y="1037029"/>
                      <a:pt x="180227" y="1037029"/>
                    </a:cubicBezTo>
                    <a:cubicBezTo>
                      <a:pt x="181957" y="1037029"/>
                      <a:pt x="184391" y="1036543"/>
                      <a:pt x="187366" y="1035839"/>
                    </a:cubicBezTo>
                    <a:cubicBezTo>
                      <a:pt x="191098" y="1034974"/>
                      <a:pt x="192288" y="1034758"/>
                      <a:pt x="193964" y="1034758"/>
                    </a:cubicBezTo>
                    <a:cubicBezTo>
                      <a:pt x="195100" y="1034758"/>
                      <a:pt x="196452" y="1034812"/>
                      <a:pt x="198940" y="1034812"/>
                    </a:cubicBezTo>
                    <a:cubicBezTo>
                      <a:pt x="205214" y="1034812"/>
                      <a:pt x="204024" y="1037083"/>
                      <a:pt x="204944" y="1039842"/>
                    </a:cubicBezTo>
                    <a:cubicBezTo>
                      <a:pt x="205430" y="1041302"/>
                      <a:pt x="206891" y="1042005"/>
                      <a:pt x="208621" y="1042005"/>
                    </a:cubicBezTo>
                    <a:cubicBezTo>
                      <a:pt x="210190" y="1042005"/>
                      <a:pt x="212029" y="1041410"/>
                      <a:pt x="213597" y="1040382"/>
                    </a:cubicBezTo>
                    <a:cubicBezTo>
                      <a:pt x="217005" y="1038165"/>
                      <a:pt x="215058" y="1031621"/>
                      <a:pt x="215058" y="1027618"/>
                    </a:cubicBezTo>
                    <a:cubicBezTo>
                      <a:pt x="215058" y="1023616"/>
                      <a:pt x="223008" y="1019343"/>
                      <a:pt x="229066" y="1017829"/>
                    </a:cubicBezTo>
                    <a:cubicBezTo>
                      <a:pt x="235123" y="1016315"/>
                      <a:pt x="242100" y="1017829"/>
                      <a:pt x="245508" y="1015828"/>
                    </a:cubicBezTo>
                    <a:cubicBezTo>
                      <a:pt x="248915" y="1013827"/>
                      <a:pt x="259516" y="1011609"/>
                      <a:pt x="267737" y="1010582"/>
                    </a:cubicBezTo>
                    <a:cubicBezTo>
                      <a:pt x="275958" y="1009608"/>
                      <a:pt x="277634" y="1009879"/>
                      <a:pt x="281474" y="1007336"/>
                    </a:cubicBezTo>
                    <a:cubicBezTo>
                      <a:pt x="285314" y="1004848"/>
                      <a:pt x="284827" y="1002361"/>
                      <a:pt x="285098" y="997601"/>
                    </a:cubicBezTo>
                    <a:cubicBezTo>
                      <a:pt x="285206" y="994734"/>
                      <a:pt x="287424" y="993707"/>
                      <a:pt x="289911" y="993707"/>
                    </a:cubicBezTo>
                    <a:cubicBezTo>
                      <a:pt x="291588" y="993707"/>
                      <a:pt x="293427" y="994194"/>
                      <a:pt x="294941" y="994843"/>
                    </a:cubicBezTo>
                    <a:cubicBezTo>
                      <a:pt x="298836" y="996573"/>
                      <a:pt x="298565" y="1003118"/>
                      <a:pt x="300025" y="1006633"/>
                    </a:cubicBezTo>
                    <a:cubicBezTo>
                      <a:pt x="301432" y="1009987"/>
                      <a:pt x="316143" y="1019289"/>
                      <a:pt x="322633" y="1019289"/>
                    </a:cubicBezTo>
                    <a:cubicBezTo>
                      <a:pt x="322849" y="1019289"/>
                      <a:pt x="323120" y="1019289"/>
                      <a:pt x="323336" y="1019235"/>
                    </a:cubicBezTo>
                    <a:cubicBezTo>
                      <a:pt x="329340" y="1018478"/>
                      <a:pt x="327447" y="1009932"/>
                      <a:pt x="331287" y="1003713"/>
                    </a:cubicBezTo>
                    <a:cubicBezTo>
                      <a:pt x="335127" y="997439"/>
                      <a:pt x="337777" y="987974"/>
                      <a:pt x="338318" y="979915"/>
                    </a:cubicBezTo>
                    <a:cubicBezTo>
                      <a:pt x="338804" y="971911"/>
                      <a:pt x="347242" y="968395"/>
                      <a:pt x="353029" y="964663"/>
                    </a:cubicBezTo>
                    <a:cubicBezTo>
                      <a:pt x="356058" y="962716"/>
                      <a:pt x="359735" y="962337"/>
                      <a:pt x="363684" y="962337"/>
                    </a:cubicBezTo>
                    <a:cubicBezTo>
                      <a:pt x="365036" y="962337"/>
                      <a:pt x="366388" y="962392"/>
                      <a:pt x="367740" y="962392"/>
                    </a:cubicBezTo>
                    <a:cubicBezTo>
                      <a:pt x="369146" y="962446"/>
                      <a:pt x="370552" y="962500"/>
                      <a:pt x="371959" y="962500"/>
                    </a:cubicBezTo>
                    <a:cubicBezTo>
                      <a:pt x="372986" y="962500"/>
                      <a:pt x="374014" y="962500"/>
                      <a:pt x="374987" y="962446"/>
                    </a:cubicBezTo>
                    <a:cubicBezTo>
                      <a:pt x="382938" y="961905"/>
                      <a:pt x="384398" y="959958"/>
                      <a:pt x="390456" y="959958"/>
                    </a:cubicBezTo>
                    <a:cubicBezTo>
                      <a:pt x="396459" y="959958"/>
                      <a:pt x="396459" y="963690"/>
                      <a:pt x="401327" y="966989"/>
                    </a:cubicBezTo>
                    <a:cubicBezTo>
                      <a:pt x="406141" y="970234"/>
                      <a:pt x="410251" y="971208"/>
                      <a:pt x="413658" y="973479"/>
                    </a:cubicBezTo>
                    <a:cubicBezTo>
                      <a:pt x="417012" y="975751"/>
                      <a:pt x="424259" y="983755"/>
                      <a:pt x="430317" y="984026"/>
                    </a:cubicBezTo>
                    <a:cubicBezTo>
                      <a:pt x="430533" y="984026"/>
                      <a:pt x="430695" y="984026"/>
                      <a:pt x="430857" y="984026"/>
                    </a:cubicBezTo>
                    <a:cubicBezTo>
                      <a:pt x="436536" y="984026"/>
                      <a:pt x="439403" y="980456"/>
                      <a:pt x="444054" y="979266"/>
                    </a:cubicBezTo>
                    <a:cubicBezTo>
                      <a:pt x="444920" y="979050"/>
                      <a:pt x="445893" y="978996"/>
                      <a:pt x="446975" y="978996"/>
                    </a:cubicBezTo>
                    <a:cubicBezTo>
                      <a:pt x="448002" y="978996"/>
                      <a:pt x="449084" y="979050"/>
                      <a:pt x="450166" y="979104"/>
                    </a:cubicBezTo>
                    <a:cubicBezTo>
                      <a:pt x="451248" y="979158"/>
                      <a:pt x="452329" y="979212"/>
                      <a:pt x="453357" y="979212"/>
                    </a:cubicBezTo>
                    <a:cubicBezTo>
                      <a:pt x="456332" y="979212"/>
                      <a:pt x="458765" y="978671"/>
                      <a:pt x="459306" y="975967"/>
                    </a:cubicBezTo>
                    <a:cubicBezTo>
                      <a:pt x="460280" y="970450"/>
                      <a:pt x="458062" y="970721"/>
                      <a:pt x="459306" y="966448"/>
                    </a:cubicBezTo>
                    <a:cubicBezTo>
                      <a:pt x="460009" y="963906"/>
                      <a:pt x="463200" y="962879"/>
                      <a:pt x="466770" y="962879"/>
                    </a:cubicBezTo>
                    <a:cubicBezTo>
                      <a:pt x="469096" y="962879"/>
                      <a:pt x="471584" y="963257"/>
                      <a:pt x="473801" y="963960"/>
                    </a:cubicBezTo>
                    <a:cubicBezTo>
                      <a:pt x="475478" y="964501"/>
                      <a:pt x="477208" y="964717"/>
                      <a:pt x="478993" y="964717"/>
                    </a:cubicBezTo>
                    <a:cubicBezTo>
                      <a:pt x="483158" y="964717"/>
                      <a:pt x="487593" y="963582"/>
                      <a:pt x="492136" y="962716"/>
                    </a:cubicBezTo>
                    <a:cubicBezTo>
                      <a:pt x="498626" y="961472"/>
                      <a:pt x="500844" y="954928"/>
                      <a:pt x="503223" y="949736"/>
                    </a:cubicBezTo>
                    <a:cubicBezTo>
                      <a:pt x="504954" y="946004"/>
                      <a:pt x="511012" y="944544"/>
                      <a:pt x="515447" y="944544"/>
                    </a:cubicBezTo>
                    <a:cubicBezTo>
                      <a:pt x="517286" y="944544"/>
                      <a:pt x="518800" y="944760"/>
                      <a:pt x="519665" y="945247"/>
                    </a:cubicBezTo>
                    <a:cubicBezTo>
                      <a:pt x="522315" y="946599"/>
                      <a:pt x="528968" y="948816"/>
                      <a:pt x="536702" y="948816"/>
                    </a:cubicBezTo>
                    <a:cubicBezTo>
                      <a:pt x="537459" y="948816"/>
                      <a:pt x="538217" y="948816"/>
                      <a:pt x="539028" y="948762"/>
                    </a:cubicBezTo>
                    <a:cubicBezTo>
                      <a:pt x="539406" y="948708"/>
                      <a:pt x="539839" y="948708"/>
                      <a:pt x="540272" y="948708"/>
                    </a:cubicBezTo>
                    <a:cubicBezTo>
                      <a:pt x="548060" y="948708"/>
                      <a:pt x="551576" y="953197"/>
                      <a:pt x="560283" y="957253"/>
                    </a:cubicBezTo>
                    <a:cubicBezTo>
                      <a:pt x="568937" y="961256"/>
                      <a:pt x="570830" y="961364"/>
                      <a:pt x="570992" y="961364"/>
                    </a:cubicBezTo>
                    <a:cubicBezTo>
                      <a:pt x="570992" y="961364"/>
                      <a:pt x="589814" y="957362"/>
                      <a:pt x="598035" y="957362"/>
                    </a:cubicBezTo>
                    <a:cubicBezTo>
                      <a:pt x="606202" y="957362"/>
                      <a:pt x="617560" y="962121"/>
                      <a:pt x="627727" y="962608"/>
                    </a:cubicBezTo>
                    <a:cubicBezTo>
                      <a:pt x="630702" y="962770"/>
                      <a:pt x="633839" y="962824"/>
                      <a:pt x="636922" y="962824"/>
                    </a:cubicBezTo>
                    <a:cubicBezTo>
                      <a:pt x="644548" y="962824"/>
                      <a:pt x="652120" y="962337"/>
                      <a:pt x="656879" y="961094"/>
                    </a:cubicBezTo>
                    <a:cubicBezTo>
                      <a:pt x="663640" y="959363"/>
                      <a:pt x="681705" y="949573"/>
                      <a:pt x="690196" y="943570"/>
                    </a:cubicBezTo>
                    <a:cubicBezTo>
                      <a:pt x="698633" y="937567"/>
                      <a:pt x="709721" y="934051"/>
                      <a:pt x="716968" y="930319"/>
                    </a:cubicBezTo>
                    <a:cubicBezTo>
                      <a:pt x="724215" y="926587"/>
                      <a:pt x="733139" y="923559"/>
                      <a:pt x="736493" y="918529"/>
                    </a:cubicBezTo>
                    <a:cubicBezTo>
                      <a:pt x="739900" y="913553"/>
                      <a:pt x="740820" y="905007"/>
                      <a:pt x="738656" y="900734"/>
                    </a:cubicBezTo>
                    <a:cubicBezTo>
                      <a:pt x="736493" y="896516"/>
                      <a:pt x="729462" y="897489"/>
                      <a:pt x="725622" y="895488"/>
                    </a:cubicBezTo>
                    <a:cubicBezTo>
                      <a:pt x="724107" y="894731"/>
                      <a:pt x="721565" y="894461"/>
                      <a:pt x="718807" y="894461"/>
                    </a:cubicBezTo>
                    <a:cubicBezTo>
                      <a:pt x="714480" y="894461"/>
                      <a:pt x="709667" y="895110"/>
                      <a:pt x="707774" y="895218"/>
                    </a:cubicBezTo>
                    <a:cubicBezTo>
                      <a:pt x="704637" y="895488"/>
                      <a:pt x="701770" y="897976"/>
                      <a:pt x="700093" y="899491"/>
                    </a:cubicBezTo>
                    <a:cubicBezTo>
                      <a:pt x="699499" y="899977"/>
                      <a:pt x="698633" y="900194"/>
                      <a:pt x="697660" y="900194"/>
                    </a:cubicBezTo>
                    <a:cubicBezTo>
                      <a:pt x="695767" y="900194"/>
                      <a:pt x="693495" y="899382"/>
                      <a:pt x="691872" y="898193"/>
                    </a:cubicBezTo>
                    <a:cubicBezTo>
                      <a:pt x="689493" y="896462"/>
                      <a:pt x="685599" y="895434"/>
                      <a:pt x="678405" y="892946"/>
                    </a:cubicBezTo>
                    <a:cubicBezTo>
                      <a:pt x="676026" y="892135"/>
                      <a:pt x="674241" y="891865"/>
                      <a:pt x="672726" y="891865"/>
                    </a:cubicBezTo>
                    <a:cubicBezTo>
                      <a:pt x="669535" y="891865"/>
                      <a:pt x="667480" y="893109"/>
                      <a:pt x="663910" y="893433"/>
                    </a:cubicBezTo>
                    <a:cubicBezTo>
                      <a:pt x="663586" y="893487"/>
                      <a:pt x="663261" y="893487"/>
                      <a:pt x="662937" y="893487"/>
                    </a:cubicBezTo>
                    <a:cubicBezTo>
                      <a:pt x="657961" y="893487"/>
                      <a:pt x="652823" y="889917"/>
                      <a:pt x="653039" y="886402"/>
                    </a:cubicBezTo>
                    <a:cubicBezTo>
                      <a:pt x="653256" y="882670"/>
                      <a:pt x="660719" y="882940"/>
                      <a:pt x="667264" y="878884"/>
                    </a:cubicBezTo>
                    <a:cubicBezTo>
                      <a:pt x="670887" y="876667"/>
                      <a:pt x="673375" y="876234"/>
                      <a:pt x="675971" y="876234"/>
                    </a:cubicBezTo>
                    <a:cubicBezTo>
                      <a:pt x="676837" y="876234"/>
                      <a:pt x="677702" y="876288"/>
                      <a:pt x="678568" y="876342"/>
                    </a:cubicBezTo>
                    <a:cubicBezTo>
                      <a:pt x="679487" y="876396"/>
                      <a:pt x="680461" y="876450"/>
                      <a:pt x="681488" y="876450"/>
                    </a:cubicBezTo>
                    <a:cubicBezTo>
                      <a:pt x="681921" y="876450"/>
                      <a:pt x="682299" y="876396"/>
                      <a:pt x="682786" y="876396"/>
                    </a:cubicBezTo>
                    <a:cubicBezTo>
                      <a:pt x="688790" y="876126"/>
                      <a:pt x="692413" y="875909"/>
                      <a:pt x="694847" y="873908"/>
                    </a:cubicBezTo>
                    <a:cubicBezTo>
                      <a:pt x="697281" y="871907"/>
                      <a:pt x="697768" y="869149"/>
                      <a:pt x="694631" y="864876"/>
                    </a:cubicBezTo>
                    <a:cubicBezTo>
                      <a:pt x="693495" y="863308"/>
                      <a:pt x="692143" y="862875"/>
                      <a:pt x="690466" y="862875"/>
                    </a:cubicBezTo>
                    <a:cubicBezTo>
                      <a:pt x="689330" y="862875"/>
                      <a:pt x="688032" y="863091"/>
                      <a:pt x="686626" y="863362"/>
                    </a:cubicBezTo>
                    <a:cubicBezTo>
                      <a:pt x="685220" y="863578"/>
                      <a:pt x="683652" y="863849"/>
                      <a:pt x="681921" y="863849"/>
                    </a:cubicBezTo>
                    <a:cubicBezTo>
                      <a:pt x="681110" y="863849"/>
                      <a:pt x="680298" y="863794"/>
                      <a:pt x="679433" y="863686"/>
                    </a:cubicBezTo>
                    <a:cubicBezTo>
                      <a:pt x="672185" y="862659"/>
                      <a:pt x="677756" y="858927"/>
                      <a:pt x="681596" y="856168"/>
                    </a:cubicBezTo>
                    <a:cubicBezTo>
                      <a:pt x="685436" y="853410"/>
                      <a:pt x="693171" y="855628"/>
                      <a:pt x="699228" y="852653"/>
                    </a:cubicBezTo>
                    <a:cubicBezTo>
                      <a:pt x="702149" y="851193"/>
                      <a:pt x="704150" y="850868"/>
                      <a:pt x="706097" y="850868"/>
                    </a:cubicBezTo>
                    <a:cubicBezTo>
                      <a:pt x="707070" y="850868"/>
                      <a:pt x="707990" y="850922"/>
                      <a:pt x="709017" y="850976"/>
                    </a:cubicBezTo>
                    <a:cubicBezTo>
                      <a:pt x="710045" y="851084"/>
                      <a:pt x="711181" y="851138"/>
                      <a:pt x="712425" y="851138"/>
                    </a:cubicBezTo>
                    <a:cubicBezTo>
                      <a:pt x="712804" y="851138"/>
                      <a:pt x="713236" y="851138"/>
                      <a:pt x="713669" y="851084"/>
                    </a:cubicBezTo>
                    <a:cubicBezTo>
                      <a:pt x="719943" y="850868"/>
                      <a:pt x="725730" y="849624"/>
                      <a:pt x="725730" y="847623"/>
                    </a:cubicBezTo>
                    <a:cubicBezTo>
                      <a:pt x="725730" y="845622"/>
                      <a:pt x="719943" y="841890"/>
                      <a:pt x="714156" y="839618"/>
                    </a:cubicBezTo>
                    <a:cubicBezTo>
                      <a:pt x="708368" y="837401"/>
                      <a:pt x="708585" y="835400"/>
                      <a:pt x="708585" y="832371"/>
                    </a:cubicBezTo>
                    <a:cubicBezTo>
                      <a:pt x="708585" y="829342"/>
                      <a:pt x="713939" y="827611"/>
                      <a:pt x="716319" y="826097"/>
                    </a:cubicBezTo>
                    <a:cubicBezTo>
                      <a:pt x="716860" y="825772"/>
                      <a:pt x="717455" y="825610"/>
                      <a:pt x="718050" y="825610"/>
                    </a:cubicBezTo>
                    <a:cubicBezTo>
                      <a:pt x="720105" y="825610"/>
                      <a:pt x="722485" y="827341"/>
                      <a:pt x="724486" y="829072"/>
                    </a:cubicBezTo>
                    <a:cubicBezTo>
                      <a:pt x="726217" y="830532"/>
                      <a:pt x="728218" y="832263"/>
                      <a:pt x="730652" y="832263"/>
                    </a:cubicBezTo>
                    <a:cubicBezTo>
                      <a:pt x="732004" y="832263"/>
                      <a:pt x="733464" y="831722"/>
                      <a:pt x="735141" y="830316"/>
                    </a:cubicBezTo>
                    <a:cubicBezTo>
                      <a:pt x="739738" y="826313"/>
                      <a:pt x="751420" y="823176"/>
                      <a:pt x="753584" y="818417"/>
                    </a:cubicBezTo>
                    <a:cubicBezTo>
                      <a:pt x="755747" y="813657"/>
                      <a:pt x="754287" y="804192"/>
                      <a:pt x="755260" y="797865"/>
                    </a:cubicBezTo>
                    <a:cubicBezTo>
                      <a:pt x="756234" y="791591"/>
                      <a:pt x="761534" y="783370"/>
                      <a:pt x="762778" y="776068"/>
                    </a:cubicBezTo>
                    <a:cubicBezTo>
                      <a:pt x="763968" y="768821"/>
                      <a:pt x="762778" y="763304"/>
                      <a:pt x="759371" y="755029"/>
                    </a:cubicBezTo>
                    <a:cubicBezTo>
                      <a:pt x="755963" y="746754"/>
                      <a:pt x="748986" y="740264"/>
                      <a:pt x="744876" y="735721"/>
                    </a:cubicBezTo>
                    <a:cubicBezTo>
                      <a:pt x="740766" y="731232"/>
                      <a:pt x="731355" y="728473"/>
                      <a:pt x="726271" y="726688"/>
                    </a:cubicBezTo>
                    <a:cubicBezTo>
                      <a:pt x="721187" y="724958"/>
                      <a:pt x="711073" y="726472"/>
                      <a:pt x="701446" y="722686"/>
                    </a:cubicBezTo>
                    <a:cubicBezTo>
                      <a:pt x="695658" y="720415"/>
                      <a:pt x="693441" y="719982"/>
                      <a:pt x="691386" y="719982"/>
                    </a:cubicBezTo>
                    <a:cubicBezTo>
                      <a:pt x="689980" y="719982"/>
                      <a:pt x="688736" y="720198"/>
                      <a:pt x="686464" y="720198"/>
                    </a:cubicBezTo>
                    <a:cubicBezTo>
                      <a:pt x="680947" y="720198"/>
                      <a:pt x="672456" y="723930"/>
                      <a:pt x="665749" y="727229"/>
                    </a:cubicBezTo>
                    <a:cubicBezTo>
                      <a:pt x="658989" y="730474"/>
                      <a:pt x="658502" y="734260"/>
                      <a:pt x="652444" y="735234"/>
                    </a:cubicBezTo>
                    <a:cubicBezTo>
                      <a:pt x="651146" y="735450"/>
                      <a:pt x="649524" y="735558"/>
                      <a:pt x="647847" y="735558"/>
                    </a:cubicBezTo>
                    <a:cubicBezTo>
                      <a:pt x="641898" y="735558"/>
                      <a:pt x="634650" y="734206"/>
                      <a:pt x="631459" y="731502"/>
                    </a:cubicBezTo>
                    <a:cubicBezTo>
                      <a:pt x="627403" y="727987"/>
                      <a:pt x="629999" y="722740"/>
                      <a:pt x="631243" y="717007"/>
                    </a:cubicBezTo>
                    <a:cubicBezTo>
                      <a:pt x="632487" y="711274"/>
                      <a:pt x="640654" y="710517"/>
                      <a:pt x="647144" y="704730"/>
                    </a:cubicBezTo>
                    <a:cubicBezTo>
                      <a:pt x="653634" y="698997"/>
                      <a:pt x="652823" y="698077"/>
                      <a:pt x="651849" y="695103"/>
                    </a:cubicBezTo>
                    <a:cubicBezTo>
                      <a:pt x="650876" y="692074"/>
                      <a:pt x="646549" y="680554"/>
                      <a:pt x="641736" y="675037"/>
                    </a:cubicBezTo>
                    <a:cubicBezTo>
                      <a:pt x="636922" y="669520"/>
                      <a:pt x="621454" y="662003"/>
                      <a:pt x="620534" y="658000"/>
                    </a:cubicBezTo>
                    <a:cubicBezTo>
                      <a:pt x="619561" y="653998"/>
                      <a:pt x="611826" y="646967"/>
                      <a:pt x="607986" y="643452"/>
                    </a:cubicBezTo>
                    <a:cubicBezTo>
                      <a:pt x="606093" y="641721"/>
                      <a:pt x="603660" y="641234"/>
                      <a:pt x="601009" y="641234"/>
                    </a:cubicBezTo>
                    <a:cubicBezTo>
                      <a:pt x="598359" y="641234"/>
                      <a:pt x="595439" y="641721"/>
                      <a:pt x="592572" y="641991"/>
                    </a:cubicBezTo>
                    <a:cubicBezTo>
                      <a:pt x="586785" y="642478"/>
                      <a:pt x="580024" y="644966"/>
                      <a:pt x="572777" y="644966"/>
                    </a:cubicBezTo>
                    <a:cubicBezTo>
                      <a:pt x="565530" y="644966"/>
                      <a:pt x="571317" y="636961"/>
                      <a:pt x="574670" y="636420"/>
                    </a:cubicBezTo>
                    <a:cubicBezTo>
                      <a:pt x="578077" y="635934"/>
                      <a:pt x="583378" y="633932"/>
                      <a:pt x="586731" y="632418"/>
                    </a:cubicBezTo>
                    <a:cubicBezTo>
                      <a:pt x="587650" y="632039"/>
                      <a:pt x="589003" y="631877"/>
                      <a:pt x="590571" y="631877"/>
                    </a:cubicBezTo>
                    <a:cubicBezTo>
                      <a:pt x="594790" y="631877"/>
                      <a:pt x="600577" y="632905"/>
                      <a:pt x="604092" y="632905"/>
                    </a:cubicBezTo>
                    <a:cubicBezTo>
                      <a:pt x="608906" y="632905"/>
                      <a:pt x="614206" y="637881"/>
                      <a:pt x="619074" y="643884"/>
                    </a:cubicBezTo>
                    <a:cubicBezTo>
                      <a:pt x="622049" y="647616"/>
                      <a:pt x="624320" y="648643"/>
                      <a:pt x="626429" y="648643"/>
                    </a:cubicBezTo>
                    <a:cubicBezTo>
                      <a:pt x="627673" y="648643"/>
                      <a:pt x="628917" y="648265"/>
                      <a:pt x="630161" y="647886"/>
                    </a:cubicBezTo>
                    <a:cubicBezTo>
                      <a:pt x="633569" y="646913"/>
                      <a:pt x="628701" y="638367"/>
                      <a:pt x="625835" y="632364"/>
                    </a:cubicBezTo>
                    <a:cubicBezTo>
                      <a:pt x="622914" y="626360"/>
                      <a:pt x="623887" y="620898"/>
                      <a:pt x="620047" y="609865"/>
                    </a:cubicBezTo>
                    <a:cubicBezTo>
                      <a:pt x="616207" y="598831"/>
                      <a:pt x="608473" y="587798"/>
                      <a:pt x="603606" y="580334"/>
                    </a:cubicBezTo>
                    <a:cubicBezTo>
                      <a:pt x="598792" y="572816"/>
                      <a:pt x="587704" y="568814"/>
                      <a:pt x="583810" y="561783"/>
                    </a:cubicBezTo>
                    <a:cubicBezTo>
                      <a:pt x="579970" y="554752"/>
                      <a:pt x="569316" y="545774"/>
                      <a:pt x="563528" y="539229"/>
                    </a:cubicBezTo>
                    <a:cubicBezTo>
                      <a:pt x="557741" y="532739"/>
                      <a:pt x="550007" y="534740"/>
                      <a:pt x="541299" y="528196"/>
                    </a:cubicBezTo>
                    <a:cubicBezTo>
                      <a:pt x="532592" y="521706"/>
                      <a:pt x="526372" y="521706"/>
                      <a:pt x="522478" y="511159"/>
                    </a:cubicBezTo>
                    <a:cubicBezTo>
                      <a:pt x="518638" y="500612"/>
                      <a:pt x="518638" y="499098"/>
                      <a:pt x="512851" y="491093"/>
                    </a:cubicBezTo>
                    <a:cubicBezTo>
                      <a:pt x="507063" y="483089"/>
                      <a:pt x="505603" y="479573"/>
                      <a:pt x="503656" y="468540"/>
                    </a:cubicBezTo>
                    <a:cubicBezTo>
                      <a:pt x="501763" y="457507"/>
                      <a:pt x="498843" y="449989"/>
                      <a:pt x="497869" y="436467"/>
                    </a:cubicBezTo>
                    <a:cubicBezTo>
                      <a:pt x="496895" y="422946"/>
                      <a:pt x="491595" y="420458"/>
                      <a:pt x="482455" y="411426"/>
                    </a:cubicBezTo>
                    <a:cubicBezTo>
                      <a:pt x="473260" y="402394"/>
                      <a:pt x="456169" y="388169"/>
                      <a:pt x="448435" y="384654"/>
                    </a:cubicBezTo>
                    <a:cubicBezTo>
                      <a:pt x="440701" y="381192"/>
                      <a:pt x="429613" y="378164"/>
                      <a:pt x="417553" y="377623"/>
                    </a:cubicBezTo>
                    <a:cubicBezTo>
                      <a:pt x="413550" y="377460"/>
                      <a:pt x="410738" y="377406"/>
                      <a:pt x="408466" y="377406"/>
                    </a:cubicBezTo>
                    <a:cubicBezTo>
                      <a:pt x="403869" y="377406"/>
                      <a:pt x="401327" y="377623"/>
                      <a:pt x="394891" y="377623"/>
                    </a:cubicBezTo>
                    <a:cubicBezTo>
                      <a:pt x="385264" y="377623"/>
                      <a:pt x="379477" y="380111"/>
                      <a:pt x="366875" y="380111"/>
                    </a:cubicBezTo>
                    <a:cubicBezTo>
                      <a:pt x="354327" y="380111"/>
                      <a:pt x="345673" y="379137"/>
                      <a:pt x="336479" y="377623"/>
                    </a:cubicBezTo>
                    <a:cubicBezTo>
                      <a:pt x="327338" y="376108"/>
                      <a:pt x="328312" y="370592"/>
                      <a:pt x="328799" y="365075"/>
                    </a:cubicBezTo>
                    <a:cubicBezTo>
                      <a:pt x="328961" y="363182"/>
                      <a:pt x="329772" y="362425"/>
                      <a:pt x="331124" y="362425"/>
                    </a:cubicBezTo>
                    <a:cubicBezTo>
                      <a:pt x="333612" y="362425"/>
                      <a:pt x="337831" y="365021"/>
                      <a:pt x="342807" y="367617"/>
                    </a:cubicBezTo>
                    <a:cubicBezTo>
                      <a:pt x="345727" y="369131"/>
                      <a:pt x="348323" y="369618"/>
                      <a:pt x="350649" y="369618"/>
                    </a:cubicBezTo>
                    <a:cubicBezTo>
                      <a:pt x="354543" y="369618"/>
                      <a:pt x="358005" y="368212"/>
                      <a:pt x="361628" y="367617"/>
                    </a:cubicBezTo>
                    <a:cubicBezTo>
                      <a:pt x="367416" y="366589"/>
                      <a:pt x="373203" y="361127"/>
                      <a:pt x="377043" y="358098"/>
                    </a:cubicBezTo>
                    <a:cubicBezTo>
                      <a:pt x="380937" y="355069"/>
                      <a:pt x="384777" y="352581"/>
                      <a:pt x="392024" y="352581"/>
                    </a:cubicBezTo>
                    <a:cubicBezTo>
                      <a:pt x="399272" y="352581"/>
                      <a:pt x="408899" y="352095"/>
                      <a:pt x="408466" y="346578"/>
                    </a:cubicBezTo>
                    <a:cubicBezTo>
                      <a:pt x="407979" y="341061"/>
                      <a:pt x="405059" y="337546"/>
                      <a:pt x="405059" y="334030"/>
                    </a:cubicBezTo>
                    <a:cubicBezTo>
                      <a:pt x="405059" y="330515"/>
                      <a:pt x="403599" y="326025"/>
                      <a:pt x="398785" y="324998"/>
                    </a:cubicBezTo>
                    <a:cubicBezTo>
                      <a:pt x="398136" y="324890"/>
                      <a:pt x="397487" y="324782"/>
                      <a:pt x="396784" y="324782"/>
                    </a:cubicBezTo>
                    <a:cubicBezTo>
                      <a:pt x="392565" y="324782"/>
                      <a:pt x="387914" y="327269"/>
                      <a:pt x="380450" y="329000"/>
                    </a:cubicBezTo>
                    <a:cubicBezTo>
                      <a:pt x="375366" y="330136"/>
                      <a:pt x="372445" y="330623"/>
                      <a:pt x="370174" y="330623"/>
                    </a:cubicBezTo>
                    <a:cubicBezTo>
                      <a:pt x="368605" y="330623"/>
                      <a:pt x="367361" y="330406"/>
                      <a:pt x="365955" y="329974"/>
                    </a:cubicBezTo>
                    <a:cubicBezTo>
                      <a:pt x="362548" y="329000"/>
                      <a:pt x="370769" y="325485"/>
                      <a:pt x="373689" y="321969"/>
                    </a:cubicBezTo>
                    <a:cubicBezTo>
                      <a:pt x="376610" y="318454"/>
                      <a:pt x="389590" y="317480"/>
                      <a:pt x="397811" y="317480"/>
                    </a:cubicBezTo>
                    <a:cubicBezTo>
                      <a:pt x="405978" y="317480"/>
                      <a:pt x="404572" y="316993"/>
                      <a:pt x="410846" y="311963"/>
                    </a:cubicBezTo>
                    <a:cubicBezTo>
                      <a:pt x="417120" y="306988"/>
                      <a:pt x="420960" y="300984"/>
                      <a:pt x="424854" y="289951"/>
                    </a:cubicBezTo>
                    <a:cubicBezTo>
                      <a:pt x="428748" y="278917"/>
                      <a:pt x="432101" y="279891"/>
                      <a:pt x="442702" y="273941"/>
                    </a:cubicBezTo>
                    <a:cubicBezTo>
                      <a:pt x="453357" y="267938"/>
                      <a:pt x="452816" y="267451"/>
                      <a:pt x="453790" y="258419"/>
                    </a:cubicBezTo>
                    <a:cubicBezTo>
                      <a:pt x="454763" y="249387"/>
                      <a:pt x="455250" y="240895"/>
                      <a:pt x="459577" y="229375"/>
                    </a:cubicBezTo>
                    <a:cubicBezTo>
                      <a:pt x="463903" y="217855"/>
                      <a:pt x="470231" y="217855"/>
                      <a:pt x="479372" y="211852"/>
                    </a:cubicBezTo>
                    <a:cubicBezTo>
                      <a:pt x="488512" y="205848"/>
                      <a:pt x="483699" y="196816"/>
                      <a:pt x="479859" y="188270"/>
                    </a:cubicBezTo>
                    <a:cubicBezTo>
                      <a:pt x="476019" y="179779"/>
                      <a:pt x="462984" y="181780"/>
                      <a:pt x="455737" y="180266"/>
                    </a:cubicBezTo>
                    <a:cubicBezTo>
                      <a:pt x="452654" y="179617"/>
                      <a:pt x="447570" y="179455"/>
                      <a:pt x="442053" y="179455"/>
                    </a:cubicBezTo>
                    <a:cubicBezTo>
                      <a:pt x="434697" y="179455"/>
                      <a:pt x="426477" y="179779"/>
                      <a:pt x="420960" y="179779"/>
                    </a:cubicBezTo>
                    <a:cubicBezTo>
                      <a:pt x="411333" y="179779"/>
                      <a:pt x="398298" y="179779"/>
                      <a:pt x="386724" y="173289"/>
                    </a:cubicBezTo>
                    <a:cubicBezTo>
                      <a:pt x="382884" y="170314"/>
                      <a:pt x="378773" y="169233"/>
                      <a:pt x="374771" y="169233"/>
                    </a:cubicBezTo>
                    <a:cubicBezTo>
                      <a:pt x="366821" y="169233"/>
                      <a:pt x="359249" y="173451"/>
                      <a:pt x="355246" y="175128"/>
                    </a:cubicBezTo>
                    <a:cubicBezTo>
                      <a:pt x="349243" y="177616"/>
                      <a:pt x="342699" y="180374"/>
                      <a:pt x="334261" y="182159"/>
                    </a:cubicBezTo>
                    <a:cubicBezTo>
                      <a:pt x="325824" y="183890"/>
                      <a:pt x="316413" y="188433"/>
                      <a:pt x="313060" y="191461"/>
                    </a:cubicBezTo>
                    <a:cubicBezTo>
                      <a:pt x="309653" y="194436"/>
                      <a:pt x="301486" y="197735"/>
                      <a:pt x="297862" y="197952"/>
                    </a:cubicBezTo>
                    <a:cubicBezTo>
                      <a:pt x="297754" y="197952"/>
                      <a:pt x="297592" y="197952"/>
                      <a:pt x="297429" y="197952"/>
                    </a:cubicBezTo>
                    <a:cubicBezTo>
                      <a:pt x="293968" y="197952"/>
                      <a:pt x="290560" y="195031"/>
                      <a:pt x="288668" y="191191"/>
                    </a:cubicBezTo>
                    <a:cubicBezTo>
                      <a:pt x="287964" y="189731"/>
                      <a:pt x="287207" y="189298"/>
                      <a:pt x="286180" y="189298"/>
                    </a:cubicBezTo>
                    <a:cubicBezTo>
                      <a:pt x="284341" y="189298"/>
                      <a:pt x="281853" y="190812"/>
                      <a:pt x="278337" y="190921"/>
                    </a:cubicBezTo>
                    <a:cubicBezTo>
                      <a:pt x="277959" y="190975"/>
                      <a:pt x="277634" y="190975"/>
                      <a:pt x="277310" y="190975"/>
                    </a:cubicBezTo>
                    <a:cubicBezTo>
                      <a:pt x="272388" y="190975"/>
                      <a:pt x="269846" y="189352"/>
                      <a:pt x="269630" y="187459"/>
                    </a:cubicBezTo>
                    <a:cubicBezTo>
                      <a:pt x="269413" y="185458"/>
                      <a:pt x="276877" y="183241"/>
                      <a:pt x="280717" y="181456"/>
                    </a:cubicBezTo>
                    <a:cubicBezTo>
                      <a:pt x="284611" y="179725"/>
                      <a:pt x="287207" y="179995"/>
                      <a:pt x="293265" y="174208"/>
                    </a:cubicBezTo>
                    <a:cubicBezTo>
                      <a:pt x="295590" y="171991"/>
                      <a:pt x="296780" y="171396"/>
                      <a:pt x="297700" y="171396"/>
                    </a:cubicBezTo>
                    <a:cubicBezTo>
                      <a:pt x="298295" y="171396"/>
                      <a:pt x="298727" y="171612"/>
                      <a:pt x="299268" y="171883"/>
                    </a:cubicBezTo>
                    <a:cubicBezTo>
                      <a:pt x="299809" y="172153"/>
                      <a:pt x="300458" y="172424"/>
                      <a:pt x="301378" y="172424"/>
                    </a:cubicBezTo>
                    <a:cubicBezTo>
                      <a:pt x="301810" y="172424"/>
                      <a:pt x="302351" y="172369"/>
                      <a:pt x="302946" y="172207"/>
                    </a:cubicBezTo>
                    <a:cubicBezTo>
                      <a:pt x="308030" y="170963"/>
                      <a:pt x="310193" y="165447"/>
                      <a:pt x="305326" y="161661"/>
                    </a:cubicBezTo>
                    <a:cubicBezTo>
                      <a:pt x="300512" y="157929"/>
                      <a:pt x="299809" y="160903"/>
                      <a:pt x="295212" y="157929"/>
                    </a:cubicBezTo>
                    <a:cubicBezTo>
                      <a:pt x="290615" y="154954"/>
                      <a:pt x="287532" y="155711"/>
                      <a:pt x="281474" y="154954"/>
                    </a:cubicBezTo>
                    <a:cubicBezTo>
                      <a:pt x="275471" y="154197"/>
                      <a:pt x="275471" y="152683"/>
                      <a:pt x="275471" y="149708"/>
                    </a:cubicBezTo>
                    <a:cubicBezTo>
                      <a:pt x="275471" y="147869"/>
                      <a:pt x="277093" y="147436"/>
                      <a:pt x="279311" y="147436"/>
                    </a:cubicBezTo>
                    <a:cubicBezTo>
                      <a:pt x="280717" y="147436"/>
                      <a:pt x="282285" y="147598"/>
                      <a:pt x="283908" y="147707"/>
                    </a:cubicBezTo>
                    <a:cubicBezTo>
                      <a:pt x="287964" y="147977"/>
                      <a:pt x="289695" y="151438"/>
                      <a:pt x="295482" y="151709"/>
                    </a:cubicBezTo>
                    <a:cubicBezTo>
                      <a:pt x="295753" y="151709"/>
                      <a:pt x="295969" y="151709"/>
                      <a:pt x="296185" y="151709"/>
                    </a:cubicBezTo>
                    <a:cubicBezTo>
                      <a:pt x="300945" y="151709"/>
                      <a:pt x="297970" y="149221"/>
                      <a:pt x="300783" y="144191"/>
                    </a:cubicBezTo>
                    <a:cubicBezTo>
                      <a:pt x="303703" y="138945"/>
                      <a:pt x="313601" y="138945"/>
                      <a:pt x="315981" y="136457"/>
                    </a:cubicBezTo>
                    <a:cubicBezTo>
                      <a:pt x="318360" y="133969"/>
                      <a:pt x="323498" y="130183"/>
                      <a:pt x="329015" y="127425"/>
                    </a:cubicBezTo>
                    <a:cubicBezTo>
                      <a:pt x="334586" y="124666"/>
                      <a:pt x="339399" y="123693"/>
                      <a:pt x="344429" y="120394"/>
                    </a:cubicBezTo>
                    <a:cubicBezTo>
                      <a:pt x="349513" y="117149"/>
                      <a:pt x="351190" y="112605"/>
                      <a:pt x="355571" y="107359"/>
                    </a:cubicBezTo>
                    <a:cubicBezTo>
                      <a:pt x="359898" y="102113"/>
                      <a:pt x="369687" y="104871"/>
                      <a:pt x="372608" y="100112"/>
                    </a:cubicBezTo>
                    <a:cubicBezTo>
                      <a:pt x="375528" y="95352"/>
                      <a:pt x="375366" y="94865"/>
                      <a:pt x="375528" y="89349"/>
                    </a:cubicBezTo>
                    <a:cubicBezTo>
                      <a:pt x="375636" y="83832"/>
                      <a:pt x="377313" y="82210"/>
                      <a:pt x="379531" y="78315"/>
                    </a:cubicBezTo>
                    <a:cubicBezTo>
                      <a:pt x="381694" y="74421"/>
                      <a:pt x="384831" y="68688"/>
                      <a:pt x="385210" y="65551"/>
                    </a:cubicBezTo>
                    <a:cubicBezTo>
                      <a:pt x="385480" y="63117"/>
                      <a:pt x="384236" y="61495"/>
                      <a:pt x="380829" y="61495"/>
                    </a:cubicBezTo>
                    <a:moveTo>
                      <a:pt x="130577" y="83237"/>
                    </a:moveTo>
                    <a:cubicBezTo>
                      <a:pt x="128521" y="83237"/>
                      <a:pt x="125384" y="86915"/>
                      <a:pt x="123924" y="87131"/>
                    </a:cubicBezTo>
                    <a:cubicBezTo>
                      <a:pt x="123816" y="87131"/>
                      <a:pt x="123708" y="87131"/>
                      <a:pt x="123600" y="87131"/>
                    </a:cubicBezTo>
                    <a:cubicBezTo>
                      <a:pt x="122896" y="87131"/>
                      <a:pt x="122031" y="86915"/>
                      <a:pt x="121003" y="86699"/>
                    </a:cubicBezTo>
                    <a:cubicBezTo>
                      <a:pt x="119976" y="86482"/>
                      <a:pt x="118786" y="86266"/>
                      <a:pt x="117542" y="86266"/>
                    </a:cubicBezTo>
                    <a:cubicBezTo>
                      <a:pt x="116298" y="86266"/>
                      <a:pt x="114946" y="86482"/>
                      <a:pt x="113594" y="87131"/>
                    </a:cubicBezTo>
                    <a:cubicBezTo>
                      <a:pt x="107104" y="88375"/>
                      <a:pt x="100559" y="94649"/>
                      <a:pt x="98125" y="98868"/>
                    </a:cubicBezTo>
                    <a:cubicBezTo>
                      <a:pt x="95746" y="103140"/>
                      <a:pt x="95746" y="103357"/>
                      <a:pt x="87038" y="107629"/>
                    </a:cubicBezTo>
                    <a:cubicBezTo>
                      <a:pt x="78330" y="111902"/>
                      <a:pt x="74707" y="109901"/>
                      <a:pt x="70163" y="113146"/>
                    </a:cubicBezTo>
                    <a:cubicBezTo>
                      <a:pt x="65566" y="116391"/>
                      <a:pt x="61726" y="113363"/>
                      <a:pt x="61726" y="120664"/>
                    </a:cubicBezTo>
                    <a:cubicBezTo>
                      <a:pt x="61726" y="127911"/>
                      <a:pt x="59076" y="129210"/>
                      <a:pt x="63403" y="133428"/>
                    </a:cubicBezTo>
                    <a:cubicBezTo>
                      <a:pt x="67730" y="137701"/>
                      <a:pt x="69893" y="136673"/>
                      <a:pt x="73300" y="138674"/>
                    </a:cubicBezTo>
                    <a:cubicBezTo>
                      <a:pt x="76708" y="140676"/>
                      <a:pt x="76708" y="140405"/>
                      <a:pt x="78871" y="145435"/>
                    </a:cubicBezTo>
                    <a:cubicBezTo>
                      <a:pt x="79899" y="147815"/>
                      <a:pt x="82603" y="149113"/>
                      <a:pt x="85091" y="149113"/>
                    </a:cubicBezTo>
                    <a:cubicBezTo>
                      <a:pt x="87849" y="149113"/>
                      <a:pt x="90445" y="147598"/>
                      <a:pt x="90445" y="144462"/>
                    </a:cubicBezTo>
                    <a:cubicBezTo>
                      <a:pt x="90445" y="138458"/>
                      <a:pt x="89742" y="133158"/>
                      <a:pt x="92609" y="129426"/>
                    </a:cubicBezTo>
                    <a:cubicBezTo>
                      <a:pt x="95529" y="125694"/>
                      <a:pt x="101749" y="122936"/>
                      <a:pt x="105860" y="120935"/>
                    </a:cubicBezTo>
                    <a:cubicBezTo>
                      <a:pt x="109970" y="118933"/>
                      <a:pt x="112350" y="112660"/>
                      <a:pt x="114297" y="111145"/>
                    </a:cubicBezTo>
                    <a:cubicBezTo>
                      <a:pt x="116190" y="109631"/>
                      <a:pt x="119597" y="107629"/>
                      <a:pt x="123437" y="107629"/>
                    </a:cubicBezTo>
                    <a:cubicBezTo>
                      <a:pt x="127331" y="107629"/>
                      <a:pt x="132361" y="103411"/>
                      <a:pt x="132848" y="98111"/>
                    </a:cubicBezTo>
                    <a:cubicBezTo>
                      <a:pt x="133335" y="92864"/>
                      <a:pt x="133822" y="87834"/>
                      <a:pt x="132145" y="84373"/>
                    </a:cubicBezTo>
                    <a:cubicBezTo>
                      <a:pt x="131712" y="83562"/>
                      <a:pt x="131171" y="83237"/>
                      <a:pt x="130577" y="83237"/>
                    </a:cubicBezTo>
                    <a:moveTo>
                      <a:pt x="109537" y="131211"/>
                    </a:moveTo>
                    <a:cubicBezTo>
                      <a:pt x="107374" y="131211"/>
                      <a:pt x="104886" y="131752"/>
                      <a:pt x="102398" y="132941"/>
                    </a:cubicBezTo>
                    <a:cubicBezTo>
                      <a:pt x="98558" y="134672"/>
                      <a:pt x="96881" y="134943"/>
                      <a:pt x="99045" y="138458"/>
                    </a:cubicBezTo>
                    <a:cubicBezTo>
                      <a:pt x="100559" y="140946"/>
                      <a:pt x="102128" y="143542"/>
                      <a:pt x="103804" y="143542"/>
                    </a:cubicBezTo>
                    <a:cubicBezTo>
                      <a:pt x="104507" y="143542"/>
                      <a:pt x="105265" y="143109"/>
                      <a:pt x="106022" y="141974"/>
                    </a:cubicBezTo>
                    <a:cubicBezTo>
                      <a:pt x="108672" y="138242"/>
                      <a:pt x="115703" y="140459"/>
                      <a:pt x="115703" y="135700"/>
                    </a:cubicBezTo>
                    <a:cubicBezTo>
                      <a:pt x="115703" y="132725"/>
                      <a:pt x="113107" y="131211"/>
                      <a:pt x="109537" y="131211"/>
                    </a:cubicBezTo>
                    <a:moveTo>
                      <a:pt x="79899" y="152845"/>
                    </a:moveTo>
                    <a:cubicBezTo>
                      <a:pt x="78006" y="152845"/>
                      <a:pt x="75842" y="153872"/>
                      <a:pt x="72976" y="154738"/>
                    </a:cubicBezTo>
                    <a:cubicBezTo>
                      <a:pt x="69568" y="155765"/>
                      <a:pt x="63078" y="154738"/>
                      <a:pt x="63078" y="159497"/>
                    </a:cubicBezTo>
                    <a:cubicBezTo>
                      <a:pt x="63295" y="163716"/>
                      <a:pt x="62105" y="165501"/>
                      <a:pt x="66215" y="168259"/>
                    </a:cubicBezTo>
                    <a:cubicBezTo>
                      <a:pt x="68919" y="170044"/>
                      <a:pt x="71516" y="173073"/>
                      <a:pt x="73409" y="173073"/>
                    </a:cubicBezTo>
                    <a:cubicBezTo>
                      <a:pt x="74382" y="173073"/>
                      <a:pt x="75139" y="172261"/>
                      <a:pt x="75626" y="169990"/>
                    </a:cubicBezTo>
                    <a:cubicBezTo>
                      <a:pt x="77086" y="163500"/>
                      <a:pt x="75626" y="161715"/>
                      <a:pt x="77789" y="159497"/>
                    </a:cubicBezTo>
                    <a:cubicBezTo>
                      <a:pt x="80007" y="157226"/>
                      <a:pt x="83144" y="153494"/>
                      <a:pt x="80926" y="153007"/>
                    </a:cubicBezTo>
                    <a:cubicBezTo>
                      <a:pt x="80602" y="152845"/>
                      <a:pt x="80223" y="152845"/>
                      <a:pt x="79899" y="152845"/>
                    </a:cubicBezTo>
                    <a:moveTo>
                      <a:pt x="43013" y="179617"/>
                    </a:moveTo>
                    <a:cubicBezTo>
                      <a:pt x="42039" y="179617"/>
                      <a:pt x="40903" y="179887"/>
                      <a:pt x="39497" y="180590"/>
                    </a:cubicBezTo>
                    <a:cubicBezTo>
                      <a:pt x="37117" y="181888"/>
                      <a:pt x="34900" y="184106"/>
                      <a:pt x="38794" y="186594"/>
                    </a:cubicBezTo>
                    <a:cubicBezTo>
                      <a:pt x="42634" y="189082"/>
                      <a:pt x="44581" y="191353"/>
                      <a:pt x="47231" y="193625"/>
                    </a:cubicBezTo>
                    <a:cubicBezTo>
                      <a:pt x="48421" y="194653"/>
                      <a:pt x="49287" y="195139"/>
                      <a:pt x="50098" y="195139"/>
                    </a:cubicBezTo>
                    <a:cubicBezTo>
                      <a:pt x="51125" y="195139"/>
                      <a:pt x="52153" y="194382"/>
                      <a:pt x="53776" y="192868"/>
                    </a:cubicBezTo>
                    <a:cubicBezTo>
                      <a:pt x="56696" y="190109"/>
                      <a:pt x="57832" y="189406"/>
                      <a:pt x="58589" y="185134"/>
                    </a:cubicBezTo>
                    <a:cubicBezTo>
                      <a:pt x="58968" y="182808"/>
                      <a:pt x="58048" y="182429"/>
                      <a:pt x="56372" y="182429"/>
                    </a:cubicBezTo>
                    <a:cubicBezTo>
                      <a:pt x="55885" y="182429"/>
                      <a:pt x="55398" y="182429"/>
                      <a:pt x="54911" y="182483"/>
                    </a:cubicBezTo>
                    <a:cubicBezTo>
                      <a:pt x="54371" y="182537"/>
                      <a:pt x="53776" y="182537"/>
                      <a:pt x="53181" y="182537"/>
                    </a:cubicBezTo>
                    <a:cubicBezTo>
                      <a:pt x="52478" y="182537"/>
                      <a:pt x="51720" y="182483"/>
                      <a:pt x="50909" y="182375"/>
                    </a:cubicBezTo>
                    <a:cubicBezTo>
                      <a:pt x="47502" y="181834"/>
                      <a:pt x="45825" y="179617"/>
                      <a:pt x="43013" y="179617"/>
                    </a:cubicBezTo>
                    <a:moveTo>
                      <a:pt x="127548" y="180861"/>
                    </a:moveTo>
                    <a:cubicBezTo>
                      <a:pt x="126196" y="180861"/>
                      <a:pt x="124844" y="181131"/>
                      <a:pt x="123654" y="181726"/>
                    </a:cubicBezTo>
                    <a:cubicBezTo>
                      <a:pt x="119056" y="184701"/>
                      <a:pt x="117380" y="186486"/>
                      <a:pt x="117380" y="191245"/>
                    </a:cubicBezTo>
                    <a:cubicBezTo>
                      <a:pt x="117380" y="196005"/>
                      <a:pt x="118840" y="198493"/>
                      <a:pt x="115000" y="199250"/>
                    </a:cubicBezTo>
                    <a:cubicBezTo>
                      <a:pt x="113810" y="199466"/>
                      <a:pt x="112837" y="199628"/>
                      <a:pt x="112025" y="199628"/>
                    </a:cubicBezTo>
                    <a:cubicBezTo>
                      <a:pt x="110241" y="199628"/>
                      <a:pt x="109159" y="199088"/>
                      <a:pt x="107969" y="198006"/>
                    </a:cubicBezTo>
                    <a:cubicBezTo>
                      <a:pt x="106995" y="197141"/>
                      <a:pt x="105265" y="196600"/>
                      <a:pt x="103642" y="196600"/>
                    </a:cubicBezTo>
                    <a:cubicBezTo>
                      <a:pt x="102452" y="196600"/>
                      <a:pt x="101316" y="196870"/>
                      <a:pt x="100505" y="197465"/>
                    </a:cubicBezTo>
                    <a:cubicBezTo>
                      <a:pt x="98558" y="198979"/>
                      <a:pt x="95908" y="200223"/>
                      <a:pt x="98342" y="203468"/>
                    </a:cubicBezTo>
                    <a:cubicBezTo>
                      <a:pt x="100722" y="206714"/>
                      <a:pt x="103858" y="208715"/>
                      <a:pt x="106022" y="208985"/>
                    </a:cubicBezTo>
                    <a:cubicBezTo>
                      <a:pt x="106130" y="208985"/>
                      <a:pt x="106238" y="209039"/>
                      <a:pt x="106346" y="209039"/>
                    </a:cubicBezTo>
                    <a:cubicBezTo>
                      <a:pt x="106833" y="209039"/>
                      <a:pt x="107266" y="208931"/>
                      <a:pt x="107753" y="208823"/>
                    </a:cubicBezTo>
                    <a:cubicBezTo>
                      <a:pt x="108185" y="208715"/>
                      <a:pt x="108618" y="208607"/>
                      <a:pt x="109159" y="208607"/>
                    </a:cubicBezTo>
                    <a:cubicBezTo>
                      <a:pt x="110295" y="208607"/>
                      <a:pt x="111593" y="209201"/>
                      <a:pt x="113323" y="211743"/>
                    </a:cubicBezTo>
                    <a:cubicBezTo>
                      <a:pt x="116731" y="216719"/>
                      <a:pt x="116244" y="215205"/>
                      <a:pt x="117650" y="218775"/>
                    </a:cubicBezTo>
                    <a:cubicBezTo>
                      <a:pt x="119110" y="222290"/>
                      <a:pt x="118894" y="224291"/>
                      <a:pt x="122734" y="226022"/>
                    </a:cubicBezTo>
                    <a:cubicBezTo>
                      <a:pt x="125493" y="227320"/>
                      <a:pt x="127169" y="228402"/>
                      <a:pt x="129495" y="228402"/>
                    </a:cubicBezTo>
                    <a:cubicBezTo>
                      <a:pt x="130468" y="228402"/>
                      <a:pt x="131550" y="228185"/>
                      <a:pt x="132848" y="227753"/>
                    </a:cubicBezTo>
                    <a:cubicBezTo>
                      <a:pt x="137445" y="226238"/>
                      <a:pt x="139609" y="222993"/>
                      <a:pt x="137445" y="215746"/>
                    </a:cubicBezTo>
                    <a:cubicBezTo>
                      <a:pt x="135282" y="208498"/>
                      <a:pt x="133119" y="208498"/>
                      <a:pt x="134525" y="200981"/>
                    </a:cubicBezTo>
                    <a:cubicBezTo>
                      <a:pt x="135985" y="193463"/>
                      <a:pt x="138148" y="193192"/>
                      <a:pt x="136905" y="189677"/>
                    </a:cubicBezTo>
                    <a:cubicBezTo>
                      <a:pt x="135661" y="186215"/>
                      <a:pt x="135228" y="184917"/>
                      <a:pt x="133984" y="183186"/>
                    </a:cubicBezTo>
                    <a:cubicBezTo>
                      <a:pt x="133173" y="182051"/>
                      <a:pt x="130468" y="180861"/>
                      <a:pt x="127548" y="180861"/>
                    </a:cubicBezTo>
                    <a:moveTo>
                      <a:pt x="44473" y="213258"/>
                    </a:moveTo>
                    <a:cubicBezTo>
                      <a:pt x="43445" y="213258"/>
                      <a:pt x="42255" y="213366"/>
                      <a:pt x="41011" y="213691"/>
                    </a:cubicBezTo>
                    <a:cubicBezTo>
                      <a:pt x="37171" y="215151"/>
                      <a:pt x="35008" y="215151"/>
                      <a:pt x="35008" y="218450"/>
                    </a:cubicBezTo>
                    <a:cubicBezTo>
                      <a:pt x="35008" y="221695"/>
                      <a:pt x="34034" y="221966"/>
                      <a:pt x="37171" y="224453"/>
                    </a:cubicBezTo>
                    <a:cubicBezTo>
                      <a:pt x="39064" y="225914"/>
                      <a:pt x="40579" y="226942"/>
                      <a:pt x="42093" y="226942"/>
                    </a:cubicBezTo>
                    <a:cubicBezTo>
                      <a:pt x="43121" y="226942"/>
                      <a:pt x="44203" y="226455"/>
                      <a:pt x="45338" y="225481"/>
                    </a:cubicBezTo>
                    <a:cubicBezTo>
                      <a:pt x="48259" y="222993"/>
                      <a:pt x="50693" y="222993"/>
                      <a:pt x="50909" y="218991"/>
                    </a:cubicBezTo>
                    <a:cubicBezTo>
                      <a:pt x="51071" y="215692"/>
                      <a:pt x="48908" y="213258"/>
                      <a:pt x="44473" y="213258"/>
                    </a:cubicBezTo>
                    <a:moveTo>
                      <a:pt x="151724" y="224291"/>
                    </a:moveTo>
                    <a:cubicBezTo>
                      <a:pt x="150913" y="224291"/>
                      <a:pt x="150101" y="224400"/>
                      <a:pt x="149344" y="224670"/>
                    </a:cubicBezTo>
                    <a:cubicBezTo>
                      <a:pt x="146207" y="224670"/>
                      <a:pt x="142313" y="225643"/>
                      <a:pt x="144747" y="227644"/>
                    </a:cubicBezTo>
                    <a:cubicBezTo>
                      <a:pt x="147181" y="229646"/>
                      <a:pt x="148641" y="229646"/>
                      <a:pt x="152697" y="230133"/>
                    </a:cubicBezTo>
                    <a:cubicBezTo>
                      <a:pt x="156808" y="230619"/>
                      <a:pt x="158268" y="231160"/>
                      <a:pt x="158971" y="233864"/>
                    </a:cubicBezTo>
                    <a:cubicBezTo>
                      <a:pt x="159620" y="236190"/>
                      <a:pt x="160702" y="237272"/>
                      <a:pt x="162703" y="237272"/>
                    </a:cubicBezTo>
                    <a:cubicBezTo>
                      <a:pt x="163082" y="237272"/>
                      <a:pt x="163569" y="237218"/>
                      <a:pt x="164001" y="237164"/>
                    </a:cubicBezTo>
                    <a:cubicBezTo>
                      <a:pt x="166922" y="236677"/>
                      <a:pt x="169085" y="236893"/>
                      <a:pt x="168328" y="233432"/>
                    </a:cubicBezTo>
                    <a:cubicBezTo>
                      <a:pt x="167571" y="229970"/>
                      <a:pt x="168112" y="229213"/>
                      <a:pt x="164001" y="228456"/>
                    </a:cubicBezTo>
                    <a:cubicBezTo>
                      <a:pt x="160594" y="227807"/>
                      <a:pt x="156051" y="224291"/>
                      <a:pt x="151724" y="224291"/>
                    </a:cubicBezTo>
                    <a:moveTo>
                      <a:pt x="121598" y="251929"/>
                    </a:moveTo>
                    <a:cubicBezTo>
                      <a:pt x="120733" y="251929"/>
                      <a:pt x="119705" y="252145"/>
                      <a:pt x="118678" y="252740"/>
                    </a:cubicBezTo>
                    <a:cubicBezTo>
                      <a:pt x="115757" y="254741"/>
                      <a:pt x="115541" y="257229"/>
                      <a:pt x="118191" y="259014"/>
                    </a:cubicBezTo>
                    <a:cubicBezTo>
                      <a:pt x="119435" y="259879"/>
                      <a:pt x="121274" y="260420"/>
                      <a:pt x="122842" y="260420"/>
                    </a:cubicBezTo>
                    <a:cubicBezTo>
                      <a:pt x="124627" y="260420"/>
                      <a:pt x="126250" y="259771"/>
                      <a:pt x="126574" y="258040"/>
                    </a:cubicBezTo>
                    <a:cubicBezTo>
                      <a:pt x="127223" y="255444"/>
                      <a:pt x="124952" y="251929"/>
                      <a:pt x="121598" y="251929"/>
                    </a:cubicBezTo>
                    <a:moveTo>
                      <a:pt x="39984" y="252632"/>
                    </a:moveTo>
                    <a:cubicBezTo>
                      <a:pt x="38686" y="252632"/>
                      <a:pt x="37334" y="253281"/>
                      <a:pt x="36414" y="255228"/>
                    </a:cubicBezTo>
                    <a:cubicBezTo>
                      <a:pt x="34738" y="256742"/>
                      <a:pt x="32520" y="261069"/>
                      <a:pt x="35224" y="261069"/>
                    </a:cubicBezTo>
                    <a:cubicBezTo>
                      <a:pt x="35657" y="261069"/>
                      <a:pt x="36198" y="260961"/>
                      <a:pt x="36847" y="260691"/>
                    </a:cubicBezTo>
                    <a:cubicBezTo>
                      <a:pt x="41931" y="258960"/>
                      <a:pt x="44365" y="256688"/>
                      <a:pt x="44094" y="255174"/>
                    </a:cubicBezTo>
                    <a:cubicBezTo>
                      <a:pt x="43986" y="254309"/>
                      <a:pt x="41985" y="252632"/>
                      <a:pt x="39984" y="252632"/>
                    </a:cubicBezTo>
                    <a:moveTo>
                      <a:pt x="109375" y="292709"/>
                    </a:moveTo>
                    <a:cubicBezTo>
                      <a:pt x="108780" y="292709"/>
                      <a:pt x="107969" y="293088"/>
                      <a:pt x="106887" y="294061"/>
                    </a:cubicBezTo>
                    <a:cubicBezTo>
                      <a:pt x="97693" y="297793"/>
                      <a:pt x="96016" y="301579"/>
                      <a:pt x="92663" y="305527"/>
                    </a:cubicBezTo>
                    <a:cubicBezTo>
                      <a:pt x="89310" y="309530"/>
                      <a:pt x="86173" y="311801"/>
                      <a:pt x="84712" y="313802"/>
                    </a:cubicBezTo>
                    <a:cubicBezTo>
                      <a:pt x="83468" y="315533"/>
                      <a:pt x="79142" y="320833"/>
                      <a:pt x="81413" y="320833"/>
                    </a:cubicBezTo>
                    <a:cubicBezTo>
                      <a:pt x="81792" y="320833"/>
                      <a:pt x="82387" y="320671"/>
                      <a:pt x="83252" y="320292"/>
                    </a:cubicBezTo>
                    <a:cubicBezTo>
                      <a:pt x="89039" y="317750"/>
                      <a:pt x="89742" y="314505"/>
                      <a:pt x="93150" y="310233"/>
                    </a:cubicBezTo>
                    <a:cubicBezTo>
                      <a:pt x="96557" y="306014"/>
                      <a:pt x="96557" y="303472"/>
                      <a:pt x="101587" y="301200"/>
                    </a:cubicBezTo>
                    <a:cubicBezTo>
                      <a:pt x="106671" y="298983"/>
                      <a:pt x="110998" y="299740"/>
                      <a:pt x="110998" y="297198"/>
                    </a:cubicBezTo>
                    <a:cubicBezTo>
                      <a:pt x="110998" y="295467"/>
                      <a:pt x="110998" y="292709"/>
                      <a:pt x="109375" y="292709"/>
                    </a:cubicBezTo>
                    <a:moveTo>
                      <a:pt x="129765" y="304067"/>
                    </a:moveTo>
                    <a:cubicBezTo>
                      <a:pt x="127440" y="306284"/>
                      <a:pt x="128197" y="310557"/>
                      <a:pt x="131496" y="310828"/>
                    </a:cubicBezTo>
                    <a:cubicBezTo>
                      <a:pt x="134417" y="311044"/>
                      <a:pt x="135120" y="312666"/>
                      <a:pt x="140096" y="312666"/>
                    </a:cubicBezTo>
                    <a:cubicBezTo>
                      <a:pt x="140690" y="312666"/>
                      <a:pt x="141394" y="312612"/>
                      <a:pt x="142151" y="312558"/>
                    </a:cubicBezTo>
                    <a:cubicBezTo>
                      <a:pt x="145234" y="312072"/>
                      <a:pt x="136039" y="304067"/>
                      <a:pt x="129765" y="304067"/>
                    </a:cubicBezTo>
                    <a:moveTo>
                      <a:pt x="157403" y="317047"/>
                    </a:moveTo>
                    <a:cubicBezTo>
                      <a:pt x="155023" y="317047"/>
                      <a:pt x="152481" y="317318"/>
                      <a:pt x="150047" y="317859"/>
                    </a:cubicBezTo>
                    <a:cubicBezTo>
                      <a:pt x="145937" y="320617"/>
                      <a:pt x="145234" y="321374"/>
                      <a:pt x="145234" y="325863"/>
                    </a:cubicBezTo>
                    <a:cubicBezTo>
                      <a:pt x="145234" y="330352"/>
                      <a:pt x="143773" y="330839"/>
                      <a:pt x="142583" y="334138"/>
                    </a:cubicBezTo>
                    <a:cubicBezTo>
                      <a:pt x="141664" y="336680"/>
                      <a:pt x="144368" y="339060"/>
                      <a:pt x="147289" y="339060"/>
                    </a:cubicBezTo>
                    <a:cubicBezTo>
                      <a:pt x="148154" y="339060"/>
                      <a:pt x="149020" y="338844"/>
                      <a:pt x="149831" y="338411"/>
                    </a:cubicBezTo>
                    <a:cubicBezTo>
                      <a:pt x="153455" y="336410"/>
                      <a:pt x="153455" y="333165"/>
                      <a:pt x="157078" y="331164"/>
                    </a:cubicBezTo>
                    <a:cubicBezTo>
                      <a:pt x="160702" y="329162"/>
                      <a:pt x="162865" y="330406"/>
                      <a:pt x="166489" y="326891"/>
                    </a:cubicBezTo>
                    <a:cubicBezTo>
                      <a:pt x="170113" y="323375"/>
                      <a:pt x="174710" y="322889"/>
                      <a:pt x="170383" y="320130"/>
                    </a:cubicBezTo>
                    <a:cubicBezTo>
                      <a:pt x="167354" y="318237"/>
                      <a:pt x="162595" y="317047"/>
                      <a:pt x="157403" y="317047"/>
                    </a:cubicBezTo>
                    <a:moveTo>
                      <a:pt x="130036" y="335058"/>
                    </a:moveTo>
                    <a:cubicBezTo>
                      <a:pt x="128738" y="335058"/>
                      <a:pt x="127548" y="335869"/>
                      <a:pt x="126899" y="338357"/>
                    </a:cubicBezTo>
                    <a:cubicBezTo>
                      <a:pt x="126250" y="340683"/>
                      <a:pt x="125493" y="343820"/>
                      <a:pt x="127764" y="343820"/>
                    </a:cubicBezTo>
                    <a:cubicBezTo>
                      <a:pt x="128251" y="343820"/>
                      <a:pt x="128792" y="343711"/>
                      <a:pt x="129549" y="343387"/>
                    </a:cubicBezTo>
                    <a:cubicBezTo>
                      <a:pt x="133876" y="341602"/>
                      <a:pt x="134146" y="339601"/>
                      <a:pt x="134146" y="338141"/>
                    </a:cubicBezTo>
                    <a:cubicBezTo>
                      <a:pt x="134146" y="337167"/>
                      <a:pt x="132037" y="335058"/>
                      <a:pt x="130036" y="335058"/>
                    </a:cubicBezTo>
                    <a:moveTo>
                      <a:pt x="135282" y="363020"/>
                    </a:moveTo>
                    <a:cubicBezTo>
                      <a:pt x="134471" y="363020"/>
                      <a:pt x="133659" y="363452"/>
                      <a:pt x="133064" y="364534"/>
                    </a:cubicBezTo>
                    <a:cubicBezTo>
                      <a:pt x="130468" y="369185"/>
                      <a:pt x="129928" y="373080"/>
                      <a:pt x="133010" y="373080"/>
                    </a:cubicBezTo>
                    <a:cubicBezTo>
                      <a:pt x="133119" y="373080"/>
                      <a:pt x="133227" y="373025"/>
                      <a:pt x="133281" y="373025"/>
                    </a:cubicBezTo>
                    <a:cubicBezTo>
                      <a:pt x="136688" y="372755"/>
                      <a:pt x="137608" y="373296"/>
                      <a:pt x="139555" y="370267"/>
                    </a:cubicBezTo>
                    <a:cubicBezTo>
                      <a:pt x="141069" y="367996"/>
                      <a:pt x="137986" y="363020"/>
                      <a:pt x="135282" y="363020"/>
                    </a:cubicBezTo>
                    <a:moveTo>
                      <a:pt x="158322" y="372106"/>
                    </a:moveTo>
                    <a:cubicBezTo>
                      <a:pt x="155402" y="372106"/>
                      <a:pt x="152697" y="373404"/>
                      <a:pt x="148262" y="380057"/>
                    </a:cubicBezTo>
                    <a:cubicBezTo>
                      <a:pt x="147559" y="382058"/>
                      <a:pt x="146802" y="382545"/>
                      <a:pt x="148479" y="387845"/>
                    </a:cubicBezTo>
                    <a:cubicBezTo>
                      <a:pt x="149615" y="391360"/>
                      <a:pt x="152048" y="394119"/>
                      <a:pt x="153833" y="394119"/>
                    </a:cubicBezTo>
                    <a:cubicBezTo>
                      <a:pt x="154699" y="394119"/>
                      <a:pt x="155402" y="393470"/>
                      <a:pt x="155726" y="391901"/>
                    </a:cubicBezTo>
                    <a:cubicBezTo>
                      <a:pt x="156700" y="387142"/>
                      <a:pt x="157673" y="383626"/>
                      <a:pt x="159134" y="379624"/>
                    </a:cubicBezTo>
                    <a:cubicBezTo>
                      <a:pt x="160594" y="375622"/>
                      <a:pt x="164434" y="372863"/>
                      <a:pt x="160594" y="372376"/>
                    </a:cubicBezTo>
                    <a:cubicBezTo>
                      <a:pt x="159783" y="372214"/>
                      <a:pt x="159079" y="372106"/>
                      <a:pt x="158322" y="372106"/>
                    </a:cubicBezTo>
                    <a:moveTo>
                      <a:pt x="131983" y="387412"/>
                    </a:moveTo>
                    <a:cubicBezTo>
                      <a:pt x="127331" y="387412"/>
                      <a:pt x="120787" y="389035"/>
                      <a:pt x="119760" y="395092"/>
                    </a:cubicBezTo>
                    <a:cubicBezTo>
                      <a:pt x="119056" y="399095"/>
                      <a:pt x="123383" y="397093"/>
                      <a:pt x="126033" y="400825"/>
                    </a:cubicBezTo>
                    <a:cubicBezTo>
                      <a:pt x="128684" y="404557"/>
                      <a:pt x="128954" y="407315"/>
                      <a:pt x="128413" y="412562"/>
                    </a:cubicBezTo>
                    <a:cubicBezTo>
                      <a:pt x="128035" y="416672"/>
                      <a:pt x="127223" y="420945"/>
                      <a:pt x="128954" y="420945"/>
                    </a:cubicBezTo>
                    <a:cubicBezTo>
                      <a:pt x="129441" y="420945"/>
                      <a:pt x="130090" y="420621"/>
                      <a:pt x="131063" y="419863"/>
                    </a:cubicBezTo>
                    <a:cubicBezTo>
                      <a:pt x="135390" y="416348"/>
                      <a:pt x="135174" y="414130"/>
                      <a:pt x="136634" y="409857"/>
                    </a:cubicBezTo>
                    <a:cubicBezTo>
                      <a:pt x="138094" y="405585"/>
                      <a:pt x="138798" y="403854"/>
                      <a:pt x="138798" y="398824"/>
                    </a:cubicBezTo>
                    <a:cubicBezTo>
                      <a:pt x="138798" y="393794"/>
                      <a:pt x="138527" y="389305"/>
                      <a:pt x="136147" y="388061"/>
                    </a:cubicBezTo>
                    <a:cubicBezTo>
                      <a:pt x="135498" y="387737"/>
                      <a:pt x="133930" y="387412"/>
                      <a:pt x="131983" y="387412"/>
                    </a:cubicBezTo>
                    <a:moveTo>
                      <a:pt x="105697" y="464051"/>
                    </a:moveTo>
                    <a:cubicBezTo>
                      <a:pt x="98937" y="464321"/>
                      <a:pt x="93150" y="472056"/>
                      <a:pt x="88282" y="473570"/>
                    </a:cubicBezTo>
                    <a:cubicBezTo>
                      <a:pt x="83468" y="475084"/>
                      <a:pt x="78871" y="474597"/>
                      <a:pt x="71407" y="477843"/>
                    </a:cubicBezTo>
                    <a:cubicBezTo>
                      <a:pt x="63944" y="481088"/>
                      <a:pt x="66323" y="483089"/>
                      <a:pt x="61997" y="487091"/>
                    </a:cubicBezTo>
                    <a:cubicBezTo>
                      <a:pt x="60374" y="488551"/>
                      <a:pt x="59130" y="489092"/>
                      <a:pt x="58048" y="489092"/>
                    </a:cubicBezTo>
                    <a:cubicBezTo>
                      <a:pt x="57183" y="489092"/>
                      <a:pt x="56426" y="488822"/>
                      <a:pt x="55560" y="488443"/>
                    </a:cubicBezTo>
                    <a:cubicBezTo>
                      <a:pt x="54479" y="489200"/>
                      <a:pt x="53343" y="490012"/>
                      <a:pt x="51991" y="490931"/>
                    </a:cubicBezTo>
                    <a:cubicBezTo>
                      <a:pt x="49827" y="492391"/>
                      <a:pt x="49341" y="492716"/>
                      <a:pt x="48800" y="493094"/>
                    </a:cubicBezTo>
                    <a:cubicBezTo>
                      <a:pt x="40092" y="498936"/>
                      <a:pt x="36631" y="501316"/>
                      <a:pt x="34197" y="510564"/>
                    </a:cubicBezTo>
                    <a:cubicBezTo>
                      <a:pt x="31060" y="522625"/>
                      <a:pt x="26030" y="524572"/>
                      <a:pt x="19918" y="526844"/>
                    </a:cubicBezTo>
                    <a:cubicBezTo>
                      <a:pt x="18566" y="527385"/>
                      <a:pt x="17106" y="527925"/>
                      <a:pt x="15862" y="528628"/>
                    </a:cubicBezTo>
                    <a:cubicBezTo>
                      <a:pt x="12455" y="530468"/>
                      <a:pt x="6830" y="535389"/>
                      <a:pt x="3152" y="541717"/>
                    </a:cubicBezTo>
                    <a:cubicBezTo>
                      <a:pt x="826" y="545720"/>
                      <a:pt x="-580" y="550263"/>
                      <a:pt x="231" y="554698"/>
                    </a:cubicBezTo>
                    <a:cubicBezTo>
                      <a:pt x="1259" y="560647"/>
                      <a:pt x="3585" y="565028"/>
                      <a:pt x="7154" y="568219"/>
                    </a:cubicBezTo>
                    <a:cubicBezTo>
                      <a:pt x="10994" y="571572"/>
                      <a:pt x="16295" y="573790"/>
                      <a:pt x="23109" y="575142"/>
                    </a:cubicBezTo>
                    <a:cubicBezTo>
                      <a:pt x="28356" y="576170"/>
                      <a:pt x="32358" y="576710"/>
                      <a:pt x="35495" y="576710"/>
                    </a:cubicBezTo>
                    <a:cubicBezTo>
                      <a:pt x="36631" y="576710"/>
                      <a:pt x="37658" y="576656"/>
                      <a:pt x="38632" y="576494"/>
                    </a:cubicBezTo>
                    <a:cubicBezTo>
                      <a:pt x="41661" y="576061"/>
                      <a:pt x="43932" y="574709"/>
                      <a:pt x="46420" y="572438"/>
                    </a:cubicBezTo>
                    <a:cubicBezTo>
                      <a:pt x="47718" y="571193"/>
                      <a:pt x="48746" y="570058"/>
                      <a:pt x="49719" y="569030"/>
                    </a:cubicBezTo>
                    <a:cubicBezTo>
                      <a:pt x="53235" y="565136"/>
                      <a:pt x="55669" y="562378"/>
                      <a:pt x="60374" y="562378"/>
                    </a:cubicBezTo>
                    <a:cubicBezTo>
                      <a:pt x="62375" y="562378"/>
                      <a:pt x="64809" y="562919"/>
                      <a:pt x="67946" y="564000"/>
                    </a:cubicBezTo>
                    <a:cubicBezTo>
                      <a:pt x="70001" y="564757"/>
                      <a:pt x="72651" y="565028"/>
                      <a:pt x="75301" y="565353"/>
                    </a:cubicBezTo>
                    <a:cubicBezTo>
                      <a:pt x="84009" y="566326"/>
                      <a:pt x="92771" y="567299"/>
                      <a:pt x="98017" y="580713"/>
                    </a:cubicBezTo>
                    <a:cubicBezTo>
                      <a:pt x="100181" y="586229"/>
                      <a:pt x="101803" y="587149"/>
                      <a:pt x="104616" y="587149"/>
                    </a:cubicBezTo>
                    <a:cubicBezTo>
                      <a:pt x="105265" y="587149"/>
                      <a:pt x="105914" y="587095"/>
                      <a:pt x="106671" y="587040"/>
                    </a:cubicBezTo>
                    <a:cubicBezTo>
                      <a:pt x="108402" y="586932"/>
                      <a:pt x="110349" y="586770"/>
                      <a:pt x="112566" y="586770"/>
                    </a:cubicBezTo>
                    <a:cubicBezTo>
                      <a:pt x="114351" y="586770"/>
                      <a:pt x="116352" y="586878"/>
                      <a:pt x="118570" y="587095"/>
                    </a:cubicBezTo>
                    <a:cubicBezTo>
                      <a:pt x="126196" y="587906"/>
                      <a:pt x="133822" y="594018"/>
                      <a:pt x="140150" y="600778"/>
                    </a:cubicBezTo>
                    <a:cubicBezTo>
                      <a:pt x="147073" y="598398"/>
                      <a:pt x="148371" y="597912"/>
                      <a:pt x="150101" y="590826"/>
                    </a:cubicBezTo>
                    <a:cubicBezTo>
                      <a:pt x="151994" y="582822"/>
                      <a:pt x="155888" y="584823"/>
                      <a:pt x="162649" y="581307"/>
                    </a:cubicBezTo>
                    <a:cubicBezTo>
                      <a:pt x="169410" y="577846"/>
                      <a:pt x="171357" y="578820"/>
                      <a:pt x="175684" y="569788"/>
                    </a:cubicBezTo>
                    <a:cubicBezTo>
                      <a:pt x="180010" y="560755"/>
                      <a:pt x="175684" y="565785"/>
                      <a:pt x="176170" y="557780"/>
                    </a:cubicBezTo>
                    <a:cubicBezTo>
                      <a:pt x="176387" y="553778"/>
                      <a:pt x="176982" y="553021"/>
                      <a:pt x="178063" y="553021"/>
                    </a:cubicBezTo>
                    <a:cubicBezTo>
                      <a:pt x="178334" y="553021"/>
                      <a:pt x="178712" y="553075"/>
                      <a:pt x="179091" y="553129"/>
                    </a:cubicBezTo>
                    <a:cubicBezTo>
                      <a:pt x="179470" y="553237"/>
                      <a:pt x="179902" y="553291"/>
                      <a:pt x="180389" y="553291"/>
                    </a:cubicBezTo>
                    <a:cubicBezTo>
                      <a:pt x="181038" y="553291"/>
                      <a:pt x="181687" y="553183"/>
                      <a:pt x="182444" y="552751"/>
                    </a:cubicBezTo>
                    <a:cubicBezTo>
                      <a:pt x="186338" y="550749"/>
                      <a:pt x="182931" y="548261"/>
                      <a:pt x="181471" y="536741"/>
                    </a:cubicBezTo>
                    <a:cubicBezTo>
                      <a:pt x="180768" y="531117"/>
                      <a:pt x="179686" y="529656"/>
                      <a:pt x="178063" y="529656"/>
                    </a:cubicBezTo>
                    <a:cubicBezTo>
                      <a:pt x="176333" y="529656"/>
                      <a:pt x="174061" y="531225"/>
                      <a:pt x="170816" y="531225"/>
                    </a:cubicBezTo>
                    <a:cubicBezTo>
                      <a:pt x="164542" y="531225"/>
                      <a:pt x="164055" y="531225"/>
                      <a:pt x="159242" y="528737"/>
                    </a:cubicBezTo>
                    <a:cubicBezTo>
                      <a:pt x="154428" y="526249"/>
                      <a:pt x="160215" y="524248"/>
                      <a:pt x="164596" y="520732"/>
                    </a:cubicBezTo>
                    <a:cubicBezTo>
                      <a:pt x="168923" y="517217"/>
                      <a:pt x="171357" y="518731"/>
                      <a:pt x="173304" y="511700"/>
                    </a:cubicBezTo>
                    <a:cubicBezTo>
                      <a:pt x="175197" y="504669"/>
                      <a:pt x="170383" y="505210"/>
                      <a:pt x="160269" y="497692"/>
                    </a:cubicBezTo>
                    <a:cubicBezTo>
                      <a:pt x="150155" y="490174"/>
                      <a:pt x="151562" y="491202"/>
                      <a:pt x="146261" y="481196"/>
                    </a:cubicBezTo>
                    <a:cubicBezTo>
                      <a:pt x="140961" y="471136"/>
                      <a:pt x="142421" y="468161"/>
                      <a:pt x="132794" y="466647"/>
                    </a:cubicBezTo>
                    <a:cubicBezTo>
                      <a:pt x="123059" y="465078"/>
                      <a:pt x="118245" y="466593"/>
                      <a:pt x="105697" y="464051"/>
                    </a:cubicBezTo>
                    <a:moveTo>
                      <a:pt x="280825" y="559727"/>
                    </a:moveTo>
                    <a:cubicBezTo>
                      <a:pt x="275741" y="559727"/>
                      <a:pt x="266817" y="559944"/>
                      <a:pt x="262004" y="570004"/>
                    </a:cubicBezTo>
                    <a:cubicBezTo>
                      <a:pt x="259624" y="576277"/>
                      <a:pt x="260543" y="577522"/>
                      <a:pt x="256000" y="581254"/>
                    </a:cubicBezTo>
                    <a:cubicBezTo>
                      <a:pt x="251457" y="584985"/>
                      <a:pt x="248753" y="585742"/>
                      <a:pt x="247833" y="592287"/>
                    </a:cubicBezTo>
                    <a:cubicBezTo>
                      <a:pt x="247022" y="597804"/>
                      <a:pt x="246211" y="600562"/>
                      <a:pt x="248861" y="600562"/>
                    </a:cubicBezTo>
                    <a:cubicBezTo>
                      <a:pt x="249348" y="600562"/>
                      <a:pt x="249997" y="600454"/>
                      <a:pt x="250754" y="600291"/>
                    </a:cubicBezTo>
                    <a:cubicBezTo>
                      <a:pt x="255567" y="599047"/>
                      <a:pt x="259462" y="596559"/>
                      <a:pt x="261625" y="593260"/>
                    </a:cubicBezTo>
                    <a:cubicBezTo>
                      <a:pt x="263788" y="590015"/>
                      <a:pt x="264275" y="587527"/>
                      <a:pt x="269792" y="584012"/>
                    </a:cubicBezTo>
                    <a:cubicBezTo>
                      <a:pt x="275363" y="580496"/>
                      <a:pt x="277959" y="579793"/>
                      <a:pt x="281582" y="572221"/>
                    </a:cubicBezTo>
                    <a:cubicBezTo>
                      <a:pt x="285206" y="564704"/>
                      <a:pt x="285909" y="559727"/>
                      <a:pt x="280825" y="559727"/>
                    </a:cubicBezTo>
                    <a:moveTo>
                      <a:pt x="274768" y="670548"/>
                    </a:moveTo>
                    <a:cubicBezTo>
                      <a:pt x="272550" y="670548"/>
                      <a:pt x="270441" y="671305"/>
                      <a:pt x="268764" y="673631"/>
                    </a:cubicBezTo>
                    <a:cubicBezTo>
                      <a:pt x="266330" y="677633"/>
                      <a:pt x="266114" y="674875"/>
                      <a:pt x="269954" y="680121"/>
                    </a:cubicBezTo>
                    <a:cubicBezTo>
                      <a:pt x="273848" y="685368"/>
                      <a:pt x="273578" y="687639"/>
                      <a:pt x="276985" y="689910"/>
                    </a:cubicBezTo>
                    <a:cubicBezTo>
                      <a:pt x="279149" y="691317"/>
                      <a:pt x="280392" y="692777"/>
                      <a:pt x="281907" y="692777"/>
                    </a:cubicBezTo>
                    <a:cubicBezTo>
                      <a:pt x="282718" y="692777"/>
                      <a:pt x="283584" y="692290"/>
                      <a:pt x="284719" y="691154"/>
                    </a:cubicBezTo>
                    <a:cubicBezTo>
                      <a:pt x="287856" y="687909"/>
                      <a:pt x="286612" y="684394"/>
                      <a:pt x="290506" y="683907"/>
                    </a:cubicBezTo>
                    <a:cubicBezTo>
                      <a:pt x="294346" y="683420"/>
                      <a:pt x="299214" y="682393"/>
                      <a:pt x="297267" y="677904"/>
                    </a:cubicBezTo>
                    <a:cubicBezTo>
                      <a:pt x="295320" y="673415"/>
                      <a:pt x="291750" y="674442"/>
                      <a:pt x="286180" y="673415"/>
                    </a:cubicBezTo>
                    <a:cubicBezTo>
                      <a:pt x="282718" y="672766"/>
                      <a:pt x="278500" y="670548"/>
                      <a:pt x="274768" y="670548"/>
                    </a:cubicBezTo>
                    <a:moveTo>
                      <a:pt x="519611" y="960445"/>
                    </a:moveTo>
                    <a:cubicBezTo>
                      <a:pt x="517448" y="960445"/>
                      <a:pt x="515555" y="961472"/>
                      <a:pt x="514203" y="964609"/>
                    </a:cubicBezTo>
                    <a:cubicBezTo>
                      <a:pt x="514203" y="964609"/>
                      <a:pt x="514689" y="967097"/>
                      <a:pt x="510795" y="973100"/>
                    </a:cubicBezTo>
                    <a:cubicBezTo>
                      <a:pt x="506955" y="979104"/>
                      <a:pt x="505495" y="982133"/>
                      <a:pt x="513175" y="982133"/>
                    </a:cubicBezTo>
                    <a:cubicBezTo>
                      <a:pt x="516691" y="982133"/>
                      <a:pt x="519124" y="982674"/>
                      <a:pt x="521126" y="982674"/>
                    </a:cubicBezTo>
                    <a:cubicBezTo>
                      <a:pt x="523613" y="982674"/>
                      <a:pt x="525507" y="981970"/>
                      <a:pt x="528157" y="978671"/>
                    </a:cubicBezTo>
                    <a:cubicBezTo>
                      <a:pt x="532970" y="972668"/>
                      <a:pt x="539731" y="974669"/>
                      <a:pt x="538271" y="969639"/>
                    </a:cubicBezTo>
                    <a:cubicBezTo>
                      <a:pt x="536810" y="964663"/>
                      <a:pt x="537297" y="964122"/>
                      <a:pt x="531997" y="964122"/>
                    </a:cubicBezTo>
                    <a:cubicBezTo>
                      <a:pt x="528589" y="964122"/>
                      <a:pt x="523722" y="960445"/>
                      <a:pt x="519611" y="960445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1B82725-ED0B-A48B-2CE0-986C7CA4E5F5}"/>
                  </a:ext>
                </a:extLst>
              </p:cNvPr>
              <p:cNvSpPr/>
              <p:nvPr/>
            </p:nvSpPr>
            <p:spPr>
              <a:xfrm>
                <a:off x="3262087" y="3054730"/>
                <a:ext cx="23946" cy="18767"/>
              </a:xfrm>
              <a:custGeom>
                <a:avLst/>
                <a:gdLst>
                  <a:gd name="connsiteX0" fmla="*/ 22727 w 23946"/>
                  <a:gd name="connsiteY0" fmla="*/ 0 h 18767"/>
                  <a:gd name="connsiteX1" fmla="*/ 16940 w 23946"/>
                  <a:gd name="connsiteY1" fmla="*/ 4002 h 18767"/>
                  <a:gd name="connsiteX2" fmla="*/ 4392 w 23946"/>
                  <a:gd name="connsiteY2" fmla="*/ 13684 h 18767"/>
                  <a:gd name="connsiteX3" fmla="*/ 1472 w 23946"/>
                  <a:gd name="connsiteY3" fmla="*/ 16983 h 18767"/>
                  <a:gd name="connsiteX4" fmla="*/ 7042 w 23946"/>
                  <a:gd name="connsiteY4" fmla="*/ 18768 h 18767"/>
                  <a:gd name="connsiteX5" fmla="*/ 8881 w 23946"/>
                  <a:gd name="connsiteY5" fmla="*/ 16983 h 18767"/>
                  <a:gd name="connsiteX6" fmla="*/ 13370 w 23946"/>
                  <a:gd name="connsiteY6" fmla="*/ 12007 h 18767"/>
                  <a:gd name="connsiteX7" fmla="*/ 23322 w 23946"/>
                  <a:gd name="connsiteY7" fmla="*/ 2326 h 18767"/>
                  <a:gd name="connsiteX8" fmla="*/ 22727 w 23946"/>
                  <a:gd name="connsiteY8" fmla="*/ 0 h 1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946" h="18767">
                    <a:moveTo>
                      <a:pt x="22727" y="0"/>
                    </a:moveTo>
                    <a:cubicBezTo>
                      <a:pt x="21321" y="0"/>
                      <a:pt x="18995" y="1136"/>
                      <a:pt x="16940" y="4002"/>
                    </a:cubicBezTo>
                    <a:cubicBezTo>
                      <a:pt x="13100" y="9357"/>
                      <a:pt x="11153" y="8978"/>
                      <a:pt x="4392" y="13684"/>
                    </a:cubicBezTo>
                    <a:cubicBezTo>
                      <a:pt x="1472" y="13684"/>
                      <a:pt x="-2044" y="15360"/>
                      <a:pt x="1472" y="16983"/>
                    </a:cubicBezTo>
                    <a:cubicBezTo>
                      <a:pt x="3473" y="17956"/>
                      <a:pt x="5582" y="18768"/>
                      <a:pt x="7042" y="18768"/>
                    </a:cubicBezTo>
                    <a:cubicBezTo>
                      <a:pt x="8178" y="18768"/>
                      <a:pt x="8881" y="18281"/>
                      <a:pt x="8881" y="16983"/>
                    </a:cubicBezTo>
                    <a:cubicBezTo>
                      <a:pt x="8881" y="14008"/>
                      <a:pt x="11099" y="15360"/>
                      <a:pt x="13370" y="12007"/>
                    </a:cubicBezTo>
                    <a:cubicBezTo>
                      <a:pt x="15588" y="8708"/>
                      <a:pt x="21050" y="5301"/>
                      <a:pt x="23322" y="2326"/>
                    </a:cubicBezTo>
                    <a:cubicBezTo>
                      <a:pt x="24458" y="919"/>
                      <a:pt x="23917" y="0"/>
                      <a:pt x="22727" y="0"/>
                    </a:cubicBezTo>
                  </a:path>
                </a:pathLst>
              </a:custGeom>
              <a:grpFill/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868A206-C0B1-06D9-1FA5-FBD33FBA8AD9}"/>
                  </a:ext>
                </a:extLst>
              </p:cNvPr>
              <p:cNvSpPr/>
              <p:nvPr/>
            </p:nvSpPr>
            <p:spPr>
              <a:xfrm>
                <a:off x="3080210" y="3235429"/>
                <a:ext cx="287333" cy="205469"/>
              </a:xfrm>
              <a:custGeom>
                <a:avLst/>
                <a:gdLst>
                  <a:gd name="connsiteX0" fmla="*/ 165933 w 287333"/>
                  <a:gd name="connsiteY0" fmla="*/ 0 h 205469"/>
                  <a:gd name="connsiteX1" fmla="*/ 161390 w 287333"/>
                  <a:gd name="connsiteY1" fmla="*/ 973 h 205469"/>
                  <a:gd name="connsiteX2" fmla="*/ 150735 w 287333"/>
                  <a:gd name="connsiteY2" fmla="*/ 3029 h 205469"/>
                  <a:gd name="connsiteX3" fmla="*/ 137376 w 287333"/>
                  <a:gd name="connsiteY3" fmla="*/ 5084 h 205469"/>
                  <a:gd name="connsiteX4" fmla="*/ 128020 w 287333"/>
                  <a:gd name="connsiteY4" fmla="*/ 16982 h 205469"/>
                  <a:gd name="connsiteX5" fmla="*/ 115634 w 287333"/>
                  <a:gd name="connsiteY5" fmla="*/ 25149 h 205469"/>
                  <a:gd name="connsiteX6" fmla="*/ 99463 w 287333"/>
                  <a:gd name="connsiteY6" fmla="*/ 30991 h 205469"/>
                  <a:gd name="connsiteX7" fmla="*/ 96975 w 287333"/>
                  <a:gd name="connsiteY7" fmla="*/ 30450 h 205469"/>
                  <a:gd name="connsiteX8" fmla="*/ 85076 w 287333"/>
                  <a:gd name="connsiteY8" fmla="*/ 24122 h 205469"/>
                  <a:gd name="connsiteX9" fmla="*/ 79235 w 287333"/>
                  <a:gd name="connsiteY9" fmla="*/ 23473 h 205469"/>
                  <a:gd name="connsiteX10" fmla="*/ 75936 w 287333"/>
                  <a:gd name="connsiteY10" fmla="*/ 23581 h 205469"/>
                  <a:gd name="connsiteX11" fmla="*/ 73069 w 287333"/>
                  <a:gd name="connsiteY11" fmla="*/ 23689 h 205469"/>
                  <a:gd name="connsiteX12" fmla="*/ 66471 w 287333"/>
                  <a:gd name="connsiteY12" fmla="*/ 21363 h 205469"/>
                  <a:gd name="connsiteX13" fmla="*/ 51976 w 287333"/>
                  <a:gd name="connsiteY13" fmla="*/ 12007 h 205469"/>
                  <a:gd name="connsiteX14" fmla="*/ 41159 w 287333"/>
                  <a:gd name="connsiteY14" fmla="*/ 10655 h 205469"/>
                  <a:gd name="connsiteX15" fmla="*/ 31910 w 287333"/>
                  <a:gd name="connsiteY15" fmla="*/ 14711 h 205469"/>
                  <a:gd name="connsiteX16" fmla="*/ 7626 w 287333"/>
                  <a:gd name="connsiteY16" fmla="*/ 30720 h 205469"/>
                  <a:gd name="connsiteX17" fmla="*/ 0 w 287333"/>
                  <a:gd name="connsiteY17" fmla="*/ 33479 h 205469"/>
                  <a:gd name="connsiteX18" fmla="*/ 5787 w 287333"/>
                  <a:gd name="connsiteY18" fmla="*/ 49217 h 205469"/>
                  <a:gd name="connsiteX19" fmla="*/ 16983 w 287333"/>
                  <a:gd name="connsiteY19" fmla="*/ 67769 h 205469"/>
                  <a:gd name="connsiteX20" fmla="*/ 23094 w 287333"/>
                  <a:gd name="connsiteY20" fmla="*/ 71555 h 205469"/>
                  <a:gd name="connsiteX21" fmla="*/ 26069 w 287333"/>
                  <a:gd name="connsiteY21" fmla="*/ 70743 h 205469"/>
                  <a:gd name="connsiteX22" fmla="*/ 38022 w 287333"/>
                  <a:gd name="connsiteY22" fmla="*/ 68201 h 205469"/>
                  <a:gd name="connsiteX23" fmla="*/ 39590 w 287333"/>
                  <a:gd name="connsiteY23" fmla="*/ 68255 h 205469"/>
                  <a:gd name="connsiteX24" fmla="*/ 57006 w 287333"/>
                  <a:gd name="connsiteY24" fmla="*/ 88916 h 205469"/>
                  <a:gd name="connsiteX25" fmla="*/ 57925 w 287333"/>
                  <a:gd name="connsiteY25" fmla="*/ 95514 h 205469"/>
                  <a:gd name="connsiteX26" fmla="*/ 59818 w 287333"/>
                  <a:gd name="connsiteY26" fmla="*/ 97137 h 205469"/>
                  <a:gd name="connsiteX27" fmla="*/ 61657 w 287333"/>
                  <a:gd name="connsiteY27" fmla="*/ 96921 h 205469"/>
                  <a:gd name="connsiteX28" fmla="*/ 68580 w 287333"/>
                  <a:gd name="connsiteY28" fmla="*/ 96217 h 205469"/>
                  <a:gd name="connsiteX29" fmla="*/ 73935 w 287333"/>
                  <a:gd name="connsiteY29" fmla="*/ 96758 h 205469"/>
                  <a:gd name="connsiteX30" fmla="*/ 83129 w 287333"/>
                  <a:gd name="connsiteY30" fmla="*/ 107738 h 205469"/>
                  <a:gd name="connsiteX31" fmla="*/ 86644 w 287333"/>
                  <a:gd name="connsiteY31" fmla="*/ 116445 h 205469"/>
                  <a:gd name="connsiteX32" fmla="*/ 92540 w 287333"/>
                  <a:gd name="connsiteY32" fmla="*/ 119582 h 205469"/>
                  <a:gd name="connsiteX33" fmla="*/ 97299 w 287333"/>
                  <a:gd name="connsiteY33" fmla="*/ 118555 h 205469"/>
                  <a:gd name="connsiteX34" fmla="*/ 107575 w 287333"/>
                  <a:gd name="connsiteY34" fmla="*/ 116445 h 205469"/>
                  <a:gd name="connsiteX35" fmla="*/ 113363 w 287333"/>
                  <a:gd name="connsiteY35" fmla="*/ 117257 h 205469"/>
                  <a:gd name="connsiteX36" fmla="*/ 125748 w 287333"/>
                  <a:gd name="connsiteY36" fmla="*/ 144624 h 205469"/>
                  <a:gd name="connsiteX37" fmla="*/ 125261 w 287333"/>
                  <a:gd name="connsiteY37" fmla="*/ 149978 h 205469"/>
                  <a:gd name="connsiteX38" fmla="*/ 126073 w 287333"/>
                  <a:gd name="connsiteY38" fmla="*/ 154467 h 205469"/>
                  <a:gd name="connsiteX39" fmla="*/ 130237 w 287333"/>
                  <a:gd name="connsiteY39" fmla="*/ 155170 h 205469"/>
                  <a:gd name="connsiteX40" fmla="*/ 139972 w 287333"/>
                  <a:gd name="connsiteY40" fmla="*/ 154197 h 205469"/>
                  <a:gd name="connsiteX41" fmla="*/ 155170 w 287333"/>
                  <a:gd name="connsiteY41" fmla="*/ 145435 h 205469"/>
                  <a:gd name="connsiteX42" fmla="*/ 170044 w 287333"/>
                  <a:gd name="connsiteY42" fmla="*/ 137430 h 205469"/>
                  <a:gd name="connsiteX43" fmla="*/ 171234 w 287333"/>
                  <a:gd name="connsiteY43" fmla="*/ 137484 h 205469"/>
                  <a:gd name="connsiteX44" fmla="*/ 184755 w 287333"/>
                  <a:gd name="connsiteY44" fmla="*/ 158307 h 205469"/>
                  <a:gd name="connsiteX45" fmla="*/ 187676 w 287333"/>
                  <a:gd name="connsiteY45" fmla="*/ 171234 h 205469"/>
                  <a:gd name="connsiteX46" fmla="*/ 213961 w 287333"/>
                  <a:gd name="connsiteY46" fmla="*/ 192056 h 205469"/>
                  <a:gd name="connsiteX47" fmla="*/ 225752 w 287333"/>
                  <a:gd name="connsiteY47" fmla="*/ 199899 h 205469"/>
                  <a:gd name="connsiteX48" fmla="*/ 240246 w 287333"/>
                  <a:gd name="connsiteY48" fmla="*/ 204442 h 205469"/>
                  <a:gd name="connsiteX49" fmla="*/ 248630 w 287333"/>
                  <a:gd name="connsiteY49" fmla="*/ 205470 h 205469"/>
                  <a:gd name="connsiteX50" fmla="*/ 249062 w 287333"/>
                  <a:gd name="connsiteY50" fmla="*/ 188108 h 205469"/>
                  <a:gd name="connsiteX51" fmla="*/ 248738 w 287333"/>
                  <a:gd name="connsiteY51" fmla="*/ 187080 h 205469"/>
                  <a:gd name="connsiteX52" fmla="*/ 248738 w 287333"/>
                  <a:gd name="connsiteY52" fmla="*/ 187026 h 205469"/>
                  <a:gd name="connsiteX53" fmla="*/ 249387 w 287333"/>
                  <a:gd name="connsiteY53" fmla="*/ 148896 h 205469"/>
                  <a:gd name="connsiteX54" fmla="*/ 270750 w 287333"/>
                  <a:gd name="connsiteY54" fmla="*/ 132887 h 205469"/>
                  <a:gd name="connsiteX55" fmla="*/ 281730 w 287333"/>
                  <a:gd name="connsiteY55" fmla="*/ 129967 h 205469"/>
                  <a:gd name="connsiteX56" fmla="*/ 285894 w 287333"/>
                  <a:gd name="connsiteY56" fmla="*/ 109090 h 205469"/>
                  <a:gd name="connsiteX57" fmla="*/ 284759 w 287333"/>
                  <a:gd name="connsiteY57" fmla="*/ 102870 h 205469"/>
                  <a:gd name="connsiteX58" fmla="*/ 273022 w 287333"/>
                  <a:gd name="connsiteY58" fmla="*/ 82372 h 205469"/>
                  <a:gd name="connsiteX59" fmla="*/ 261556 w 287333"/>
                  <a:gd name="connsiteY59" fmla="*/ 68310 h 205469"/>
                  <a:gd name="connsiteX60" fmla="*/ 259014 w 287333"/>
                  <a:gd name="connsiteY60" fmla="*/ 38184 h 205469"/>
                  <a:gd name="connsiteX61" fmla="*/ 261556 w 287333"/>
                  <a:gd name="connsiteY61" fmla="*/ 33370 h 205469"/>
                  <a:gd name="connsiteX62" fmla="*/ 234946 w 287333"/>
                  <a:gd name="connsiteY62" fmla="*/ 31369 h 205469"/>
                  <a:gd name="connsiteX63" fmla="*/ 232404 w 287333"/>
                  <a:gd name="connsiteY63" fmla="*/ 31153 h 205469"/>
                  <a:gd name="connsiteX64" fmla="*/ 199304 w 287333"/>
                  <a:gd name="connsiteY64" fmla="*/ 20769 h 205469"/>
                  <a:gd name="connsiteX65" fmla="*/ 188649 w 287333"/>
                  <a:gd name="connsiteY65" fmla="*/ 11682 h 205469"/>
                  <a:gd name="connsiteX66" fmla="*/ 175020 w 287333"/>
                  <a:gd name="connsiteY66" fmla="*/ 2488 h 205469"/>
                  <a:gd name="connsiteX67" fmla="*/ 165933 w 287333"/>
                  <a:gd name="connsiteY67" fmla="*/ 0 h 20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87333" h="205469">
                    <a:moveTo>
                      <a:pt x="165933" y="0"/>
                    </a:moveTo>
                    <a:cubicBezTo>
                      <a:pt x="164149" y="0"/>
                      <a:pt x="162796" y="487"/>
                      <a:pt x="161390" y="973"/>
                    </a:cubicBezTo>
                    <a:cubicBezTo>
                      <a:pt x="158632" y="1947"/>
                      <a:pt x="155603" y="3029"/>
                      <a:pt x="150735" y="3029"/>
                    </a:cubicBezTo>
                    <a:cubicBezTo>
                      <a:pt x="145381" y="3029"/>
                      <a:pt x="141271" y="3894"/>
                      <a:pt x="137376" y="5084"/>
                    </a:cubicBezTo>
                    <a:cubicBezTo>
                      <a:pt x="137106" y="9411"/>
                      <a:pt x="130562" y="15036"/>
                      <a:pt x="128020" y="16982"/>
                    </a:cubicBezTo>
                    <a:cubicBezTo>
                      <a:pt x="125478" y="18984"/>
                      <a:pt x="121746" y="21472"/>
                      <a:pt x="115634" y="25149"/>
                    </a:cubicBezTo>
                    <a:cubicBezTo>
                      <a:pt x="110658" y="28124"/>
                      <a:pt x="103735" y="30991"/>
                      <a:pt x="99463" y="30991"/>
                    </a:cubicBezTo>
                    <a:cubicBezTo>
                      <a:pt x="98489" y="30991"/>
                      <a:pt x="97624" y="30828"/>
                      <a:pt x="96975" y="30450"/>
                    </a:cubicBezTo>
                    <a:cubicBezTo>
                      <a:pt x="93567" y="28665"/>
                      <a:pt x="94216" y="26123"/>
                      <a:pt x="85076" y="24122"/>
                    </a:cubicBezTo>
                    <a:cubicBezTo>
                      <a:pt x="82859" y="23635"/>
                      <a:pt x="80911" y="23473"/>
                      <a:pt x="79235" y="23473"/>
                    </a:cubicBezTo>
                    <a:cubicBezTo>
                      <a:pt x="77991" y="23473"/>
                      <a:pt x="76909" y="23527"/>
                      <a:pt x="75936" y="23581"/>
                    </a:cubicBezTo>
                    <a:cubicBezTo>
                      <a:pt x="74908" y="23635"/>
                      <a:pt x="73989" y="23689"/>
                      <a:pt x="73069" y="23689"/>
                    </a:cubicBezTo>
                    <a:cubicBezTo>
                      <a:pt x="70798" y="23689"/>
                      <a:pt x="68742" y="23257"/>
                      <a:pt x="66471" y="21363"/>
                    </a:cubicBezTo>
                    <a:cubicBezTo>
                      <a:pt x="61008" y="16875"/>
                      <a:pt x="58737" y="12007"/>
                      <a:pt x="51976" y="12007"/>
                    </a:cubicBezTo>
                    <a:cubicBezTo>
                      <a:pt x="48244" y="12007"/>
                      <a:pt x="44783" y="10655"/>
                      <a:pt x="41159" y="10655"/>
                    </a:cubicBezTo>
                    <a:cubicBezTo>
                      <a:pt x="38238" y="10655"/>
                      <a:pt x="35210" y="11520"/>
                      <a:pt x="31910" y="14711"/>
                    </a:cubicBezTo>
                    <a:cubicBezTo>
                      <a:pt x="24501" y="21904"/>
                      <a:pt x="15523" y="28070"/>
                      <a:pt x="7626" y="30720"/>
                    </a:cubicBezTo>
                    <a:cubicBezTo>
                      <a:pt x="5409" y="31478"/>
                      <a:pt x="2867" y="32451"/>
                      <a:pt x="0" y="33479"/>
                    </a:cubicBezTo>
                    <a:cubicBezTo>
                      <a:pt x="1569" y="38509"/>
                      <a:pt x="3516" y="43971"/>
                      <a:pt x="5787" y="49217"/>
                    </a:cubicBezTo>
                    <a:cubicBezTo>
                      <a:pt x="8978" y="56573"/>
                      <a:pt x="12764" y="63388"/>
                      <a:pt x="16983" y="67769"/>
                    </a:cubicBezTo>
                    <a:cubicBezTo>
                      <a:pt x="19795" y="70689"/>
                      <a:pt x="21526" y="71555"/>
                      <a:pt x="23094" y="71555"/>
                    </a:cubicBezTo>
                    <a:cubicBezTo>
                      <a:pt x="24068" y="71555"/>
                      <a:pt x="24987" y="71176"/>
                      <a:pt x="26069" y="70743"/>
                    </a:cubicBezTo>
                    <a:cubicBezTo>
                      <a:pt x="29044" y="69553"/>
                      <a:pt x="32559" y="68201"/>
                      <a:pt x="38022" y="68201"/>
                    </a:cubicBezTo>
                    <a:cubicBezTo>
                      <a:pt x="38509" y="68201"/>
                      <a:pt x="39050" y="68201"/>
                      <a:pt x="39590" y="68255"/>
                    </a:cubicBezTo>
                    <a:cubicBezTo>
                      <a:pt x="54842" y="68959"/>
                      <a:pt x="55816" y="78153"/>
                      <a:pt x="57006" y="88916"/>
                    </a:cubicBezTo>
                    <a:cubicBezTo>
                      <a:pt x="57222" y="91079"/>
                      <a:pt x="57493" y="93351"/>
                      <a:pt x="57925" y="95514"/>
                    </a:cubicBezTo>
                    <a:cubicBezTo>
                      <a:pt x="58142" y="96758"/>
                      <a:pt x="58791" y="97137"/>
                      <a:pt x="59818" y="97137"/>
                    </a:cubicBezTo>
                    <a:cubicBezTo>
                      <a:pt x="60359" y="97137"/>
                      <a:pt x="60954" y="97029"/>
                      <a:pt x="61657" y="96921"/>
                    </a:cubicBezTo>
                    <a:cubicBezTo>
                      <a:pt x="63712" y="96596"/>
                      <a:pt x="65984" y="96217"/>
                      <a:pt x="68580" y="96217"/>
                    </a:cubicBezTo>
                    <a:cubicBezTo>
                      <a:pt x="70257" y="96217"/>
                      <a:pt x="72041" y="96380"/>
                      <a:pt x="73935" y="96758"/>
                    </a:cubicBezTo>
                    <a:cubicBezTo>
                      <a:pt x="83508" y="98868"/>
                      <a:pt x="83399" y="102113"/>
                      <a:pt x="83129" y="107738"/>
                    </a:cubicBezTo>
                    <a:cubicBezTo>
                      <a:pt x="83075" y="109576"/>
                      <a:pt x="82913" y="112227"/>
                      <a:pt x="86644" y="116445"/>
                    </a:cubicBezTo>
                    <a:cubicBezTo>
                      <a:pt x="88754" y="118825"/>
                      <a:pt x="90647" y="119582"/>
                      <a:pt x="92540" y="119582"/>
                    </a:cubicBezTo>
                    <a:cubicBezTo>
                      <a:pt x="94108" y="119582"/>
                      <a:pt x="95623" y="119041"/>
                      <a:pt x="97299" y="118555"/>
                    </a:cubicBezTo>
                    <a:cubicBezTo>
                      <a:pt x="100382" y="117527"/>
                      <a:pt x="103627" y="116445"/>
                      <a:pt x="107575" y="116445"/>
                    </a:cubicBezTo>
                    <a:cubicBezTo>
                      <a:pt x="109360" y="116445"/>
                      <a:pt x="111253" y="116662"/>
                      <a:pt x="113363" y="117257"/>
                    </a:cubicBezTo>
                    <a:cubicBezTo>
                      <a:pt x="128182" y="121096"/>
                      <a:pt x="126884" y="133590"/>
                      <a:pt x="125748" y="144624"/>
                    </a:cubicBezTo>
                    <a:cubicBezTo>
                      <a:pt x="125532" y="146571"/>
                      <a:pt x="125369" y="148464"/>
                      <a:pt x="125261" y="149978"/>
                    </a:cubicBezTo>
                    <a:cubicBezTo>
                      <a:pt x="125207" y="152628"/>
                      <a:pt x="125369" y="154143"/>
                      <a:pt x="126073" y="154467"/>
                    </a:cubicBezTo>
                    <a:cubicBezTo>
                      <a:pt x="126938" y="154954"/>
                      <a:pt x="128290" y="155170"/>
                      <a:pt x="130237" y="155170"/>
                    </a:cubicBezTo>
                    <a:cubicBezTo>
                      <a:pt x="132617" y="155170"/>
                      <a:pt x="135808" y="154846"/>
                      <a:pt x="139972" y="154197"/>
                    </a:cubicBezTo>
                    <a:cubicBezTo>
                      <a:pt x="147490" y="153061"/>
                      <a:pt x="151601" y="148950"/>
                      <a:pt x="155170" y="145435"/>
                    </a:cubicBezTo>
                    <a:cubicBezTo>
                      <a:pt x="159497" y="141108"/>
                      <a:pt x="163283" y="137430"/>
                      <a:pt x="170044" y="137430"/>
                    </a:cubicBezTo>
                    <a:cubicBezTo>
                      <a:pt x="170422" y="137430"/>
                      <a:pt x="170855" y="137430"/>
                      <a:pt x="171234" y="137484"/>
                    </a:cubicBezTo>
                    <a:cubicBezTo>
                      <a:pt x="182429" y="138133"/>
                      <a:pt x="183565" y="147761"/>
                      <a:pt x="184755" y="158307"/>
                    </a:cubicBezTo>
                    <a:cubicBezTo>
                      <a:pt x="185296" y="163012"/>
                      <a:pt x="185891" y="167989"/>
                      <a:pt x="187676" y="171234"/>
                    </a:cubicBezTo>
                    <a:cubicBezTo>
                      <a:pt x="191137" y="177616"/>
                      <a:pt x="203577" y="185458"/>
                      <a:pt x="213961" y="192056"/>
                    </a:cubicBezTo>
                    <a:cubicBezTo>
                      <a:pt x="218450" y="194869"/>
                      <a:pt x="222561" y="197519"/>
                      <a:pt x="225752" y="199899"/>
                    </a:cubicBezTo>
                    <a:cubicBezTo>
                      <a:pt x="230511" y="203468"/>
                      <a:pt x="234513" y="203847"/>
                      <a:pt x="240246" y="204442"/>
                    </a:cubicBezTo>
                    <a:cubicBezTo>
                      <a:pt x="242734" y="204658"/>
                      <a:pt x="245493" y="204928"/>
                      <a:pt x="248630" y="205470"/>
                    </a:cubicBezTo>
                    <a:cubicBezTo>
                      <a:pt x="249765" y="201305"/>
                      <a:pt x="250955" y="194490"/>
                      <a:pt x="249062" y="188108"/>
                    </a:cubicBezTo>
                    <a:lnTo>
                      <a:pt x="248738" y="187080"/>
                    </a:lnTo>
                    <a:lnTo>
                      <a:pt x="248738" y="187026"/>
                    </a:lnTo>
                    <a:cubicBezTo>
                      <a:pt x="245060" y="174695"/>
                      <a:pt x="243329" y="168583"/>
                      <a:pt x="249387" y="148896"/>
                    </a:cubicBezTo>
                    <a:cubicBezTo>
                      <a:pt x="253984" y="134077"/>
                      <a:pt x="261989" y="133482"/>
                      <a:pt x="270750" y="132887"/>
                    </a:cubicBezTo>
                    <a:cubicBezTo>
                      <a:pt x="274536" y="132617"/>
                      <a:pt x="278485" y="132346"/>
                      <a:pt x="281730" y="129967"/>
                    </a:cubicBezTo>
                    <a:cubicBezTo>
                      <a:pt x="288815" y="124720"/>
                      <a:pt x="287895" y="119582"/>
                      <a:pt x="285894" y="109090"/>
                    </a:cubicBezTo>
                    <a:cubicBezTo>
                      <a:pt x="285516" y="107034"/>
                      <a:pt x="285083" y="104763"/>
                      <a:pt x="284759" y="102870"/>
                    </a:cubicBezTo>
                    <a:cubicBezTo>
                      <a:pt x="283136" y="93405"/>
                      <a:pt x="278647" y="88537"/>
                      <a:pt x="273022" y="82372"/>
                    </a:cubicBezTo>
                    <a:cubicBezTo>
                      <a:pt x="269506" y="78531"/>
                      <a:pt x="265666" y="74367"/>
                      <a:pt x="261556" y="68310"/>
                    </a:cubicBezTo>
                    <a:cubicBezTo>
                      <a:pt x="251009" y="52895"/>
                      <a:pt x="253551" y="48244"/>
                      <a:pt x="259014" y="38184"/>
                    </a:cubicBezTo>
                    <a:cubicBezTo>
                      <a:pt x="259771" y="36778"/>
                      <a:pt x="260636" y="35209"/>
                      <a:pt x="261556" y="33370"/>
                    </a:cubicBezTo>
                    <a:lnTo>
                      <a:pt x="234946" y="31369"/>
                    </a:lnTo>
                    <a:lnTo>
                      <a:pt x="232404" y="31153"/>
                    </a:lnTo>
                    <a:cubicBezTo>
                      <a:pt x="219910" y="30233"/>
                      <a:pt x="212122" y="29693"/>
                      <a:pt x="199304" y="20769"/>
                    </a:cubicBezTo>
                    <a:cubicBezTo>
                      <a:pt x="193895" y="16982"/>
                      <a:pt x="191137" y="14170"/>
                      <a:pt x="188649" y="11682"/>
                    </a:cubicBezTo>
                    <a:cubicBezTo>
                      <a:pt x="185729" y="8708"/>
                      <a:pt x="183295" y="6274"/>
                      <a:pt x="175020" y="2488"/>
                    </a:cubicBezTo>
                    <a:cubicBezTo>
                      <a:pt x="170747" y="595"/>
                      <a:pt x="167989" y="0"/>
                      <a:pt x="165933" y="0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8389ABA-0840-FA36-E311-C420F417EED6}"/>
                  </a:ext>
                </a:extLst>
              </p:cNvPr>
              <p:cNvSpPr/>
              <p:nvPr/>
            </p:nvSpPr>
            <p:spPr>
              <a:xfrm>
                <a:off x="3145563" y="3010380"/>
                <a:ext cx="291695" cy="248305"/>
              </a:xfrm>
              <a:custGeom>
                <a:avLst/>
                <a:gdLst>
                  <a:gd name="connsiteX0" fmla="*/ 163805 w 291695"/>
                  <a:gd name="connsiteY0" fmla="*/ 0 h 248305"/>
                  <a:gd name="connsiteX1" fmla="*/ 152826 w 291695"/>
                  <a:gd name="connsiteY1" fmla="*/ 2272 h 248305"/>
                  <a:gd name="connsiteX2" fmla="*/ 138980 w 291695"/>
                  <a:gd name="connsiteY2" fmla="*/ 7951 h 248305"/>
                  <a:gd name="connsiteX3" fmla="*/ 137412 w 291695"/>
                  <a:gd name="connsiteY3" fmla="*/ 14657 h 248305"/>
                  <a:gd name="connsiteX4" fmla="*/ 138872 w 291695"/>
                  <a:gd name="connsiteY4" fmla="*/ 14711 h 248305"/>
                  <a:gd name="connsiteX5" fmla="*/ 153475 w 291695"/>
                  <a:gd name="connsiteY5" fmla="*/ 10979 h 248305"/>
                  <a:gd name="connsiteX6" fmla="*/ 166347 w 291695"/>
                  <a:gd name="connsiteY6" fmla="*/ 5625 h 248305"/>
                  <a:gd name="connsiteX7" fmla="*/ 163805 w 291695"/>
                  <a:gd name="connsiteY7" fmla="*/ 0 h 248305"/>
                  <a:gd name="connsiteX8" fmla="*/ 226328 w 291695"/>
                  <a:gd name="connsiteY8" fmla="*/ 2326 h 248305"/>
                  <a:gd name="connsiteX9" fmla="*/ 212049 w 291695"/>
                  <a:gd name="connsiteY9" fmla="*/ 4976 h 248305"/>
                  <a:gd name="connsiteX10" fmla="*/ 205126 w 291695"/>
                  <a:gd name="connsiteY10" fmla="*/ 10601 h 248305"/>
                  <a:gd name="connsiteX11" fmla="*/ 203071 w 291695"/>
                  <a:gd name="connsiteY11" fmla="*/ 10330 h 248305"/>
                  <a:gd name="connsiteX12" fmla="*/ 198312 w 291695"/>
                  <a:gd name="connsiteY12" fmla="*/ 9627 h 248305"/>
                  <a:gd name="connsiteX13" fmla="*/ 188198 w 291695"/>
                  <a:gd name="connsiteY13" fmla="*/ 11791 h 248305"/>
                  <a:gd name="connsiteX14" fmla="*/ 173865 w 291695"/>
                  <a:gd name="connsiteY14" fmla="*/ 20985 h 248305"/>
                  <a:gd name="connsiteX15" fmla="*/ 155206 w 291695"/>
                  <a:gd name="connsiteY15" fmla="*/ 33371 h 248305"/>
                  <a:gd name="connsiteX16" fmla="*/ 148445 w 291695"/>
                  <a:gd name="connsiteY16" fmla="*/ 42349 h 248305"/>
                  <a:gd name="connsiteX17" fmla="*/ 153908 w 291695"/>
                  <a:gd name="connsiteY17" fmla="*/ 50732 h 248305"/>
                  <a:gd name="connsiteX18" fmla="*/ 154719 w 291695"/>
                  <a:gd name="connsiteY18" fmla="*/ 61766 h 248305"/>
                  <a:gd name="connsiteX19" fmla="*/ 159803 w 291695"/>
                  <a:gd name="connsiteY19" fmla="*/ 69770 h 248305"/>
                  <a:gd name="connsiteX20" fmla="*/ 160182 w 291695"/>
                  <a:gd name="connsiteY20" fmla="*/ 69716 h 248305"/>
                  <a:gd name="connsiteX21" fmla="*/ 169701 w 291695"/>
                  <a:gd name="connsiteY21" fmla="*/ 65984 h 248305"/>
                  <a:gd name="connsiteX22" fmla="*/ 170295 w 291695"/>
                  <a:gd name="connsiteY22" fmla="*/ 66038 h 248305"/>
                  <a:gd name="connsiteX23" fmla="*/ 176569 w 291695"/>
                  <a:gd name="connsiteY23" fmla="*/ 71392 h 248305"/>
                  <a:gd name="connsiteX24" fmla="*/ 175109 w 291695"/>
                  <a:gd name="connsiteY24" fmla="*/ 80425 h 248305"/>
                  <a:gd name="connsiteX25" fmla="*/ 181383 w 291695"/>
                  <a:gd name="connsiteY25" fmla="*/ 87456 h 248305"/>
                  <a:gd name="connsiteX26" fmla="*/ 191497 w 291695"/>
                  <a:gd name="connsiteY26" fmla="*/ 91296 h 248305"/>
                  <a:gd name="connsiteX27" fmla="*/ 192741 w 291695"/>
                  <a:gd name="connsiteY27" fmla="*/ 106061 h 248305"/>
                  <a:gd name="connsiteX28" fmla="*/ 179057 w 291695"/>
                  <a:gd name="connsiteY28" fmla="*/ 127263 h 248305"/>
                  <a:gd name="connsiteX29" fmla="*/ 163156 w 291695"/>
                  <a:gd name="connsiteY29" fmla="*/ 135267 h 248305"/>
                  <a:gd name="connsiteX30" fmla="*/ 155043 w 291695"/>
                  <a:gd name="connsiteY30" fmla="*/ 136890 h 248305"/>
                  <a:gd name="connsiteX31" fmla="*/ 150284 w 291695"/>
                  <a:gd name="connsiteY31" fmla="*/ 135592 h 248305"/>
                  <a:gd name="connsiteX32" fmla="*/ 134383 w 291695"/>
                  <a:gd name="connsiteY32" fmla="*/ 129426 h 248305"/>
                  <a:gd name="connsiteX33" fmla="*/ 124107 w 291695"/>
                  <a:gd name="connsiteY33" fmla="*/ 124450 h 248305"/>
                  <a:gd name="connsiteX34" fmla="*/ 126054 w 291695"/>
                  <a:gd name="connsiteY34" fmla="*/ 113417 h 248305"/>
                  <a:gd name="connsiteX35" fmla="*/ 119293 w 291695"/>
                  <a:gd name="connsiteY35" fmla="*/ 97570 h 248305"/>
                  <a:gd name="connsiteX36" fmla="*/ 119455 w 291695"/>
                  <a:gd name="connsiteY36" fmla="*/ 89890 h 248305"/>
                  <a:gd name="connsiteX37" fmla="*/ 121348 w 291695"/>
                  <a:gd name="connsiteY37" fmla="*/ 89187 h 248305"/>
                  <a:gd name="connsiteX38" fmla="*/ 122917 w 291695"/>
                  <a:gd name="connsiteY38" fmla="*/ 89349 h 248305"/>
                  <a:gd name="connsiteX39" fmla="*/ 124377 w 291695"/>
                  <a:gd name="connsiteY39" fmla="*/ 89511 h 248305"/>
                  <a:gd name="connsiteX40" fmla="*/ 126432 w 291695"/>
                  <a:gd name="connsiteY40" fmla="*/ 84535 h 248305"/>
                  <a:gd name="connsiteX41" fmla="*/ 119834 w 291695"/>
                  <a:gd name="connsiteY41" fmla="*/ 68364 h 248305"/>
                  <a:gd name="connsiteX42" fmla="*/ 114155 w 291695"/>
                  <a:gd name="connsiteY42" fmla="*/ 67120 h 248305"/>
                  <a:gd name="connsiteX43" fmla="*/ 106962 w 291695"/>
                  <a:gd name="connsiteY43" fmla="*/ 68688 h 248305"/>
                  <a:gd name="connsiteX44" fmla="*/ 97172 w 291695"/>
                  <a:gd name="connsiteY44" fmla="*/ 84373 h 248305"/>
                  <a:gd name="connsiteX45" fmla="*/ 93927 w 291695"/>
                  <a:gd name="connsiteY45" fmla="*/ 107089 h 248305"/>
                  <a:gd name="connsiteX46" fmla="*/ 83813 w 291695"/>
                  <a:gd name="connsiteY46" fmla="*/ 128615 h 248305"/>
                  <a:gd name="connsiteX47" fmla="*/ 75809 w 291695"/>
                  <a:gd name="connsiteY47" fmla="*/ 145489 h 248305"/>
                  <a:gd name="connsiteX48" fmla="*/ 52768 w 291695"/>
                  <a:gd name="connsiteY48" fmla="*/ 161012 h 248305"/>
                  <a:gd name="connsiteX49" fmla="*/ 51200 w 291695"/>
                  <a:gd name="connsiteY49" fmla="*/ 174371 h 248305"/>
                  <a:gd name="connsiteX50" fmla="*/ 66290 w 291695"/>
                  <a:gd name="connsiteY50" fmla="*/ 182537 h 248305"/>
                  <a:gd name="connsiteX51" fmla="*/ 74673 w 291695"/>
                  <a:gd name="connsiteY51" fmla="*/ 190488 h 248305"/>
                  <a:gd name="connsiteX52" fmla="*/ 76404 w 291695"/>
                  <a:gd name="connsiteY52" fmla="*/ 190380 h 248305"/>
                  <a:gd name="connsiteX53" fmla="*/ 89438 w 291695"/>
                  <a:gd name="connsiteY53" fmla="*/ 185891 h 248305"/>
                  <a:gd name="connsiteX54" fmla="*/ 100472 w 291695"/>
                  <a:gd name="connsiteY54" fmla="*/ 179563 h 248305"/>
                  <a:gd name="connsiteX55" fmla="*/ 103608 w 291695"/>
                  <a:gd name="connsiteY55" fmla="*/ 181023 h 248305"/>
                  <a:gd name="connsiteX56" fmla="*/ 109396 w 291695"/>
                  <a:gd name="connsiteY56" fmla="*/ 190921 h 248305"/>
                  <a:gd name="connsiteX57" fmla="*/ 106583 w 291695"/>
                  <a:gd name="connsiteY57" fmla="*/ 200007 h 248305"/>
                  <a:gd name="connsiteX58" fmla="*/ 101661 w 291695"/>
                  <a:gd name="connsiteY58" fmla="*/ 199953 h 248305"/>
                  <a:gd name="connsiteX59" fmla="*/ 84246 w 291695"/>
                  <a:gd name="connsiteY59" fmla="*/ 203306 h 248305"/>
                  <a:gd name="connsiteX60" fmla="*/ 70562 w 291695"/>
                  <a:gd name="connsiteY60" fmla="*/ 214177 h 248305"/>
                  <a:gd name="connsiteX61" fmla="*/ 71049 w 291695"/>
                  <a:gd name="connsiteY61" fmla="*/ 219532 h 248305"/>
                  <a:gd name="connsiteX62" fmla="*/ 85544 w 291695"/>
                  <a:gd name="connsiteY62" fmla="*/ 217531 h 248305"/>
                  <a:gd name="connsiteX63" fmla="*/ 92845 w 291695"/>
                  <a:gd name="connsiteY63" fmla="*/ 216070 h 248305"/>
                  <a:gd name="connsiteX64" fmla="*/ 100688 w 291695"/>
                  <a:gd name="connsiteY64" fmla="*/ 214340 h 248305"/>
                  <a:gd name="connsiteX65" fmla="*/ 113939 w 291695"/>
                  <a:gd name="connsiteY65" fmla="*/ 217964 h 248305"/>
                  <a:gd name="connsiteX66" fmla="*/ 130651 w 291695"/>
                  <a:gd name="connsiteY66" fmla="*/ 229321 h 248305"/>
                  <a:gd name="connsiteX67" fmla="*/ 139846 w 291695"/>
                  <a:gd name="connsiteY67" fmla="*/ 237110 h 248305"/>
                  <a:gd name="connsiteX68" fmla="*/ 167970 w 291695"/>
                  <a:gd name="connsiteY68" fmla="*/ 245709 h 248305"/>
                  <a:gd name="connsiteX69" fmla="*/ 168024 w 291695"/>
                  <a:gd name="connsiteY69" fmla="*/ 245709 h 248305"/>
                  <a:gd name="connsiteX70" fmla="*/ 170512 w 291695"/>
                  <a:gd name="connsiteY70" fmla="*/ 245925 h 248305"/>
                  <a:gd name="connsiteX71" fmla="*/ 201449 w 291695"/>
                  <a:gd name="connsiteY71" fmla="*/ 248305 h 248305"/>
                  <a:gd name="connsiteX72" fmla="*/ 202909 w 291695"/>
                  <a:gd name="connsiteY72" fmla="*/ 245763 h 248305"/>
                  <a:gd name="connsiteX73" fmla="*/ 208804 w 291695"/>
                  <a:gd name="connsiteY73" fmla="*/ 229105 h 248305"/>
                  <a:gd name="connsiteX74" fmla="*/ 202909 w 291695"/>
                  <a:gd name="connsiteY74" fmla="*/ 203036 h 248305"/>
                  <a:gd name="connsiteX75" fmla="*/ 202855 w 291695"/>
                  <a:gd name="connsiteY75" fmla="*/ 203036 h 248305"/>
                  <a:gd name="connsiteX76" fmla="*/ 199285 w 291695"/>
                  <a:gd name="connsiteY76" fmla="*/ 194436 h 248305"/>
                  <a:gd name="connsiteX77" fmla="*/ 201773 w 291695"/>
                  <a:gd name="connsiteY77" fmla="*/ 180374 h 248305"/>
                  <a:gd name="connsiteX78" fmla="*/ 211184 w 291695"/>
                  <a:gd name="connsiteY78" fmla="*/ 171450 h 248305"/>
                  <a:gd name="connsiteX79" fmla="*/ 217890 w 291695"/>
                  <a:gd name="connsiteY79" fmla="*/ 170314 h 248305"/>
                  <a:gd name="connsiteX80" fmla="*/ 233683 w 291695"/>
                  <a:gd name="connsiteY80" fmla="*/ 172478 h 248305"/>
                  <a:gd name="connsiteX81" fmla="*/ 245420 w 291695"/>
                  <a:gd name="connsiteY81" fmla="*/ 174587 h 248305"/>
                  <a:gd name="connsiteX82" fmla="*/ 245528 w 291695"/>
                  <a:gd name="connsiteY82" fmla="*/ 174587 h 248305"/>
                  <a:gd name="connsiteX83" fmla="*/ 250612 w 291695"/>
                  <a:gd name="connsiteY83" fmla="*/ 164852 h 248305"/>
                  <a:gd name="connsiteX84" fmla="*/ 255588 w 291695"/>
                  <a:gd name="connsiteY84" fmla="*/ 154413 h 248305"/>
                  <a:gd name="connsiteX85" fmla="*/ 265702 w 291695"/>
                  <a:gd name="connsiteY85" fmla="*/ 144462 h 248305"/>
                  <a:gd name="connsiteX86" fmla="*/ 275275 w 291695"/>
                  <a:gd name="connsiteY86" fmla="*/ 134023 h 248305"/>
                  <a:gd name="connsiteX87" fmla="*/ 271002 w 291695"/>
                  <a:gd name="connsiteY87" fmla="*/ 122124 h 248305"/>
                  <a:gd name="connsiteX88" fmla="*/ 268027 w 291695"/>
                  <a:gd name="connsiteY88" fmla="*/ 117473 h 248305"/>
                  <a:gd name="connsiteX89" fmla="*/ 266405 w 291695"/>
                  <a:gd name="connsiteY89" fmla="*/ 115148 h 248305"/>
                  <a:gd name="connsiteX90" fmla="*/ 263971 w 291695"/>
                  <a:gd name="connsiteY90" fmla="*/ 111794 h 248305"/>
                  <a:gd name="connsiteX91" fmla="*/ 266946 w 291695"/>
                  <a:gd name="connsiteY91" fmla="*/ 89349 h 248305"/>
                  <a:gd name="connsiteX92" fmla="*/ 280954 w 291695"/>
                  <a:gd name="connsiteY92" fmla="*/ 69932 h 248305"/>
                  <a:gd name="connsiteX93" fmla="*/ 285443 w 291695"/>
                  <a:gd name="connsiteY93" fmla="*/ 60954 h 248305"/>
                  <a:gd name="connsiteX94" fmla="*/ 291068 w 291695"/>
                  <a:gd name="connsiteY94" fmla="*/ 48244 h 248305"/>
                  <a:gd name="connsiteX95" fmla="*/ 291554 w 291695"/>
                  <a:gd name="connsiteY95" fmla="*/ 33641 h 248305"/>
                  <a:gd name="connsiteX96" fmla="*/ 290419 w 291695"/>
                  <a:gd name="connsiteY96" fmla="*/ 21742 h 248305"/>
                  <a:gd name="connsiteX97" fmla="*/ 285821 w 291695"/>
                  <a:gd name="connsiteY97" fmla="*/ 18930 h 248305"/>
                  <a:gd name="connsiteX98" fmla="*/ 269758 w 291695"/>
                  <a:gd name="connsiteY98" fmla="*/ 8437 h 248305"/>
                  <a:gd name="connsiteX99" fmla="*/ 249963 w 291695"/>
                  <a:gd name="connsiteY99" fmla="*/ 5950 h 248305"/>
                  <a:gd name="connsiteX100" fmla="*/ 231628 w 291695"/>
                  <a:gd name="connsiteY100" fmla="*/ 3299 h 248305"/>
                  <a:gd name="connsiteX101" fmla="*/ 226328 w 291695"/>
                  <a:gd name="connsiteY101" fmla="*/ 2326 h 248305"/>
                  <a:gd name="connsiteX102" fmla="*/ 111613 w 291695"/>
                  <a:gd name="connsiteY102" fmla="*/ 26286 h 248305"/>
                  <a:gd name="connsiteX103" fmla="*/ 108692 w 291695"/>
                  <a:gd name="connsiteY103" fmla="*/ 30612 h 248305"/>
                  <a:gd name="connsiteX104" fmla="*/ 106150 w 291695"/>
                  <a:gd name="connsiteY104" fmla="*/ 42619 h 248305"/>
                  <a:gd name="connsiteX105" fmla="*/ 100039 w 291695"/>
                  <a:gd name="connsiteY105" fmla="*/ 51327 h 248305"/>
                  <a:gd name="connsiteX106" fmla="*/ 103338 w 291695"/>
                  <a:gd name="connsiteY106" fmla="*/ 51652 h 248305"/>
                  <a:gd name="connsiteX107" fmla="*/ 111613 w 291695"/>
                  <a:gd name="connsiteY107" fmla="*/ 48677 h 248305"/>
                  <a:gd name="connsiteX108" fmla="*/ 117725 w 291695"/>
                  <a:gd name="connsiteY108" fmla="*/ 37968 h 248305"/>
                  <a:gd name="connsiteX109" fmla="*/ 111613 w 291695"/>
                  <a:gd name="connsiteY109" fmla="*/ 26286 h 248305"/>
                  <a:gd name="connsiteX110" fmla="*/ 169863 w 291695"/>
                  <a:gd name="connsiteY110" fmla="*/ 94217 h 248305"/>
                  <a:gd name="connsiteX111" fmla="*/ 159911 w 291695"/>
                  <a:gd name="connsiteY111" fmla="*/ 101410 h 248305"/>
                  <a:gd name="connsiteX112" fmla="*/ 149635 w 291695"/>
                  <a:gd name="connsiteY112" fmla="*/ 108766 h 248305"/>
                  <a:gd name="connsiteX113" fmla="*/ 139359 w 291695"/>
                  <a:gd name="connsiteY113" fmla="*/ 118771 h 248305"/>
                  <a:gd name="connsiteX114" fmla="*/ 147580 w 291695"/>
                  <a:gd name="connsiteY114" fmla="*/ 124667 h 248305"/>
                  <a:gd name="connsiteX115" fmla="*/ 150663 w 291695"/>
                  <a:gd name="connsiteY115" fmla="*/ 124450 h 248305"/>
                  <a:gd name="connsiteX116" fmla="*/ 166726 w 291695"/>
                  <a:gd name="connsiteY116" fmla="*/ 118447 h 248305"/>
                  <a:gd name="connsiteX117" fmla="*/ 183492 w 291695"/>
                  <a:gd name="connsiteY117" fmla="*/ 107738 h 248305"/>
                  <a:gd name="connsiteX118" fmla="*/ 183492 w 291695"/>
                  <a:gd name="connsiteY118" fmla="*/ 97678 h 248305"/>
                  <a:gd name="connsiteX119" fmla="*/ 169863 w 291695"/>
                  <a:gd name="connsiteY119" fmla="*/ 94217 h 248305"/>
                  <a:gd name="connsiteX120" fmla="*/ 38165 w 291695"/>
                  <a:gd name="connsiteY120" fmla="*/ 184431 h 248305"/>
                  <a:gd name="connsiteX121" fmla="*/ 28917 w 291695"/>
                  <a:gd name="connsiteY121" fmla="*/ 188920 h 248305"/>
                  <a:gd name="connsiteX122" fmla="*/ 26699 w 291695"/>
                  <a:gd name="connsiteY122" fmla="*/ 197952 h 248305"/>
                  <a:gd name="connsiteX123" fmla="*/ 30810 w 291695"/>
                  <a:gd name="connsiteY123" fmla="*/ 198276 h 248305"/>
                  <a:gd name="connsiteX124" fmla="*/ 33730 w 291695"/>
                  <a:gd name="connsiteY124" fmla="*/ 198168 h 248305"/>
                  <a:gd name="connsiteX125" fmla="*/ 36326 w 291695"/>
                  <a:gd name="connsiteY125" fmla="*/ 198060 h 248305"/>
                  <a:gd name="connsiteX126" fmla="*/ 44061 w 291695"/>
                  <a:gd name="connsiteY126" fmla="*/ 201630 h 248305"/>
                  <a:gd name="connsiteX127" fmla="*/ 51633 w 291695"/>
                  <a:gd name="connsiteY127" fmla="*/ 210391 h 248305"/>
                  <a:gd name="connsiteX128" fmla="*/ 54391 w 291695"/>
                  <a:gd name="connsiteY128" fmla="*/ 207958 h 248305"/>
                  <a:gd name="connsiteX129" fmla="*/ 54066 w 291695"/>
                  <a:gd name="connsiteY129" fmla="*/ 196275 h 248305"/>
                  <a:gd name="connsiteX130" fmla="*/ 38165 w 291695"/>
                  <a:gd name="connsiteY130" fmla="*/ 184431 h 248305"/>
                  <a:gd name="connsiteX131" fmla="*/ 12313 w 291695"/>
                  <a:gd name="connsiteY131" fmla="*/ 204713 h 248305"/>
                  <a:gd name="connsiteX132" fmla="*/ 3497 w 291695"/>
                  <a:gd name="connsiteY132" fmla="*/ 208607 h 248305"/>
                  <a:gd name="connsiteX133" fmla="*/ 4470 w 291695"/>
                  <a:gd name="connsiteY133" fmla="*/ 215638 h 248305"/>
                  <a:gd name="connsiteX134" fmla="*/ 20912 w 291695"/>
                  <a:gd name="connsiteY134" fmla="*/ 220992 h 248305"/>
                  <a:gd name="connsiteX135" fmla="*/ 32649 w 291695"/>
                  <a:gd name="connsiteY135" fmla="*/ 224940 h 248305"/>
                  <a:gd name="connsiteX136" fmla="*/ 36326 w 291695"/>
                  <a:gd name="connsiteY136" fmla="*/ 222993 h 248305"/>
                  <a:gd name="connsiteX137" fmla="*/ 27943 w 291695"/>
                  <a:gd name="connsiteY137" fmla="*/ 213312 h 248305"/>
                  <a:gd name="connsiteX138" fmla="*/ 12313 w 291695"/>
                  <a:gd name="connsiteY138" fmla="*/ 204713 h 24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291695" h="248305">
                    <a:moveTo>
                      <a:pt x="163805" y="0"/>
                    </a:moveTo>
                    <a:cubicBezTo>
                      <a:pt x="161155" y="0"/>
                      <a:pt x="157477" y="703"/>
                      <a:pt x="152826" y="2272"/>
                    </a:cubicBezTo>
                    <a:cubicBezTo>
                      <a:pt x="144443" y="6274"/>
                      <a:pt x="141576" y="4922"/>
                      <a:pt x="138980" y="7951"/>
                    </a:cubicBezTo>
                    <a:cubicBezTo>
                      <a:pt x="136438" y="10925"/>
                      <a:pt x="129678" y="14279"/>
                      <a:pt x="137412" y="14657"/>
                    </a:cubicBezTo>
                    <a:cubicBezTo>
                      <a:pt x="137898" y="14711"/>
                      <a:pt x="138385" y="14711"/>
                      <a:pt x="138872" y="14711"/>
                    </a:cubicBezTo>
                    <a:cubicBezTo>
                      <a:pt x="145524" y="14711"/>
                      <a:pt x="148391" y="12548"/>
                      <a:pt x="153475" y="10979"/>
                    </a:cubicBezTo>
                    <a:cubicBezTo>
                      <a:pt x="158992" y="9357"/>
                      <a:pt x="161209" y="10979"/>
                      <a:pt x="166347" y="5625"/>
                    </a:cubicBezTo>
                    <a:cubicBezTo>
                      <a:pt x="169592" y="2164"/>
                      <a:pt x="168457" y="0"/>
                      <a:pt x="163805" y="0"/>
                    </a:cubicBezTo>
                    <a:moveTo>
                      <a:pt x="226328" y="2326"/>
                    </a:moveTo>
                    <a:cubicBezTo>
                      <a:pt x="220865" y="2326"/>
                      <a:pt x="213401" y="3299"/>
                      <a:pt x="212049" y="4976"/>
                    </a:cubicBezTo>
                    <a:cubicBezTo>
                      <a:pt x="210427" y="6977"/>
                      <a:pt x="208966" y="10601"/>
                      <a:pt x="205126" y="10601"/>
                    </a:cubicBezTo>
                    <a:cubicBezTo>
                      <a:pt x="204477" y="10601"/>
                      <a:pt x="203828" y="10493"/>
                      <a:pt x="203071" y="10330"/>
                    </a:cubicBezTo>
                    <a:cubicBezTo>
                      <a:pt x="201286" y="9844"/>
                      <a:pt x="199772" y="9627"/>
                      <a:pt x="198312" y="9627"/>
                    </a:cubicBezTo>
                    <a:cubicBezTo>
                      <a:pt x="195337" y="9627"/>
                      <a:pt x="192633" y="10493"/>
                      <a:pt x="188198" y="11791"/>
                    </a:cubicBezTo>
                    <a:cubicBezTo>
                      <a:pt x="181599" y="13630"/>
                      <a:pt x="178246" y="17956"/>
                      <a:pt x="173865" y="20985"/>
                    </a:cubicBezTo>
                    <a:cubicBezTo>
                      <a:pt x="169538" y="23960"/>
                      <a:pt x="158775" y="29531"/>
                      <a:pt x="155206" y="33371"/>
                    </a:cubicBezTo>
                    <a:cubicBezTo>
                      <a:pt x="151690" y="37211"/>
                      <a:pt x="147526" y="39050"/>
                      <a:pt x="148445" y="42349"/>
                    </a:cubicBezTo>
                    <a:cubicBezTo>
                      <a:pt x="149419" y="45702"/>
                      <a:pt x="152123" y="47541"/>
                      <a:pt x="153908" y="50732"/>
                    </a:cubicBezTo>
                    <a:cubicBezTo>
                      <a:pt x="155693" y="53869"/>
                      <a:pt x="154719" y="58250"/>
                      <a:pt x="154719" y="61766"/>
                    </a:cubicBezTo>
                    <a:cubicBezTo>
                      <a:pt x="154719" y="65173"/>
                      <a:pt x="155963" y="69770"/>
                      <a:pt x="159803" y="69770"/>
                    </a:cubicBezTo>
                    <a:cubicBezTo>
                      <a:pt x="159911" y="69770"/>
                      <a:pt x="160073" y="69770"/>
                      <a:pt x="160182" y="69716"/>
                    </a:cubicBezTo>
                    <a:cubicBezTo>
                      <a:pt x="164076" y="69446"/>
                      <a:pt x="166780" y="65984"/>
                      <a:pt x="169701" y="65984"/>
                    </a:cubicBezTo>
                    <a:cubicBezTo>
                      <a:pt x="169917" y="65984"/>
                      <a:pt x="170079" y="66038"/>
                      <a:pt x="170295" y="66038"/>
                    </a:cubicBezTo>
                    <a:cubicBezTo>
                      <a:pt x="173486" y="66525"/>
                      <a:pt x="176569" y="68688"/>
                      <a:pt x="176569" y="71392"/>
                    </a:cubicBezTo>
                    <a:cubicBezTo>
                      <a:pt x="176569" y="74043"/>
                      <a:pt x="174514" y="76909"/>
                      <a:pt x="175109" y="80425"/>
                    </a:cubicBezTo>
                    <a:cubicBezTo>
                      <a:pt x="175758" y="83886"/>
                      <a:pt x="177705" y="87456"/>
                      <a:pt x="181383" y="87456"/>
                    </a:cubicBezTo>
                    <a:cubicBezTo>
                      <a:pt x="185061" y="87456"/>
                      <a:pt x="188955" y="88105"/>
                      <a:pt x="191497" y="91296"/>
                    </a:cubicBezTo>
                    <a:cubicBezTo>
                      <a:pt x="194039" y="94433"/>
                      <a:pt x="193660" y="97894"/>
                      <a:pt x="192741" y="106061"/>
                    </a:cubicBezTo>
                    <a:cubicBezTo>
                      <a:pt x="191767" y="114228"/>
                      <a:pt x="182627" y="124234"/>
                      <a:pt x="179057" y="127263"/>
                    </a:cubicBezTo>
                    <a:cubicBezTo>
                      <a:pt x="175542" y="130237"/>
                      <a:pt x="167321" y="134132"/>
                      <a:pt x="163156" y="135267"/>
                    </a:cubicBezTo>
                    <a:cubicBezTo>
                      <a:pt x="160614" y="135970"/>
                      <a:pt x="157748" y="136890"/>
                      <a:pt x="155043" y="136890"/>
                    </a:cubicBezTo>
                    <a:cubicBezTo>
                      <a:pt x="153367" y="136890"/>
                      <a:pt x="151744" y="136511"/>
                      <a:pt x="150284" y="135592"/>
                    </a:cubicBezTo>
                    <a:cubicBezTo>
                      <a:pt x="146444" y="133104"/>
                      <a:pt x="137898" y="129426"/>
                      <a:pt x="134383" y="129426"/>
                    </a:cubicBezTo>
                    <a:cubicBezTo>
                      <a:pt x="130813" y="129426"/>
                      <a:pt x="124918" y="127912"/>
                      <a:pt x="124107" y="124450"/>
                    </a:cubicBezTo>
                    <a:cubicBezTo>
                      <a:pt x="123295" y="120935"/>
                      <a:pt x="127190" y="121421"/>
                      <a:pt x="126054" y="113417"/>
                    </a:cubicBezTo>
                    <a:cubicBezTo>
                      <a:pt x="124918" y="105412"/>
                      <a:pt x="121402" y="100707"/>
                      <a:pt x="119293" y="97570"/>
                    </a:cubicBezTo>
                    <a:cubicBezTo>
                      <a:pt x="117238" y="94379"/>
                      <a:pt x="116913" y="92378"/>
                      <a:pt x="119455" y="89890"/>
                    </a:cubicBezTo>
                    <a:cubicBezTo>
                      <a:pt x="119996" y="89349"/>
                      <a:pt x="120699" y="89187"/>
                      <a:pt x="121348" y="89187"/>
                    </a:cubicBezTo>
                    <a:cubicBezTo>
                      <a:pt x="121835" y="89187"/>
                      <a:pt x="122376" y="89241"/>
                      <a:pt x="122917" y="89349"/>
                    </a:cubicBezTo>
                    <a:cubicBezTo>
                      <a:pt x="123404" y="89403"/>
                      <a:pt x="123890" y="89511"/>
                      <a:pt x="124377" y="89511"/>
                    </a:cubicBezTo>
                    <a:cubicBezTo>
                      <a:pt x="125783" y="89511"/>
                      <a:pt x="126757" y="88700"/>
                      <a:pt x="126432" y="84535"/>
                    </a:cubicBezTo>
                    <a:cubicBezTo>
                      <a:pt x="125621" y="75828"/>
                      <a:pt x="123999" y="70527"/>
                      <a:pt x="119834" y="68364"/>
                    </a:cubicBezTo>
                    <a:cubicBezTo>
                      <a:pt x="118157" y="67499"/>
                      <a:pt x="116156" y="67120"/>
                      <a:pt x="114155" y="67120"/>
                    </a:cubicBezTo>
                    <a:cubicBezTo>
                      <a:pt x="111234" y="67120"/>
                      <a:pt x="108422" y="67877"/>
                      <a:pt x="106962" y="68688"/>
                    </a:cubicBezTo>
                    <a:cubicBezTo>
                      <a:pt x="104582" y="70040"/>
                      <a:pt x="97605" y="79722"/>
                      <a:pt x="97172" y="84373"/>
                    </a:cubicBezTo>
                    <a:cubicBezTo>
                      <a:pt x="96686" y="89024"/>
                      <a:pt x="94252" y="101572"/>
                      <a:pt x="93927" y="107089"/>
                    </a:cubicBezTo>
                    <a:cubicBezTo>
                      <a:pt x="93603" y="112605"/>
                      <a:pt x="86842" y="123260"/>
                      <a:pt x="83813" y="128615"/>
                    </a:cubicBezTo>
                    <a:cubicBezTo>
                      <a:pt x="80730" y="133969"/>
                      <a:pt x="78351" y="142136"/>
                      <a:pt x="75809" y="145489"/>
                    </a:cubicBezTo>
                    <a:cubicBezTo>
                      <a:pt x="73213" y="148788"/>
                      <a:pt x="56176" y="157496"/>
                      <a:pt x="52768" y="161012"/>
                    </a:cubicBezTo>
                    <a:cubicBezTo>
                      <a:pt x="49415" y="164527"/>
                      <a:pt x="47468" y="170368"/>
                      <a:pt x="51200" y="174371"/>
                    </a:cubicBezTo>
                    <a:cubicBezTo>
                      <a:pt x="54878" y="178373"/>
                      <a:pt x="61638" y="177400"/>
                      <a:pt x="66290" y="182537"/>
                    </a:cubicBezTo>
                    <a:cubicBezTo>
                      <a:pt x="70508" y="187189"/>
                      <a:pt x="70022" y="190488"/>
                      <a:pt x="74673" y="190488"/>
                    </a:cubicBezTo>
                    <a:cubicBezTo>
                      <a:pt x="75160" y="190488"/>
                      <a:pt x="75755" y="190434"/>
                      <a:pt x="76404" y="190380"/>
                    </a:cubicBezTo>
                    <a:cubicBezTo>
                      <a:pt x="83002" y="189569"/>
                      <a:pt x="84138" y="189893"/>
                      <a:pt x="89438" y="185891"/>
                    </a:cubicBezTo>
                    <a:cubicBezTo>
                      <a:pt x="93332" y="182970"/>
                      <a:pt x="97226" y="179563"/>
                      <a:pt x="100472" y="179563"/>
                    </a:cubicBezTo>
                    <a:cubicBezTo>
                      <a:pt x="101607" y="179563"/>
                      <a:pt x="102689" y="179996"/>
                      <a:pt x="103608" y="181023"/>
                    </a:cubicBezTo>
                    <a:cubicBezTo>
                      <a:pt x="107178" y="185026"/>
                      <a:pt x="105556" y="185675"/>
                      <a:pt x="109396" y="190921"/>
                    </a:cubicBezTo>
                    <a:cubicBezTo>
                      <a:pt x="113290" y="196113"/>
                      <a:pt x="112208" y="200007"/>
                      <a:pt x="106583" y="200007"/>
                    </a:cubicBezTo>
                    <a:cubicBezTo>
                      <a:pt x="105177" y="200007"/>
                      <a:pt x="103500" y="199953"/>
                      <a:pt x="101661" y="199953"/>
                    </a:cubicBezTo>
                    <a:cubicBezTo>
                      <a:pt x="96145" y="199953"/>
                      <a:pt x="89276" y="200332"/>
                      <a:pt x="84246" y="203306"/>
                    </a:cubicBezTo>
                    <a:cubicBezTo>
                      <a:pt x="77485" y="207309"/>
                      <a:pt x="70400" y="208661"/>
                      <a:pt x="70562" y="214177"/>
                    </a:cubicBezTo>
                    <a:cubicBezTo>
                      <a:pt x="70616" y="215962"/>
                      <a:pt x="70779" y="217747"/>
                      <a:pt x="71049" y="219532"/>
                    </a:cubicBezTo>
                    <a:cubicBezTo>
                      <a:pt x="75214" y="218342"/>
                      <a:pt x="79757" y="217531"/>
                      <a:pt x="85544" y="217531"/>
                    </a:cubicBezTo>
                    <a:cubicBezTo>
                      <a:pt x="88843" y="217531"/>
                      <a:pt x="90898" y="216773"/>
                      <a:pt x="92845" y="216070"/>
                    </a:cubicBezTo>
                    <a:cubicBezTo>
                      <a:pt x="95333" y="215205"/>
                      <a:pt x="97659" y="214340"/>
                      <a:pt x="100688" y="214340"/>
                    </a:cubicBezTo>
                    <a:cubicBezTo>
                      <a:pt x="103933" y="214340"/>
                      <a:pt x="107935" y="215259"/>
                      <a:pt x="113939" y="217964"/>
                    </a:cubicBezTo>
                    <a:cubicBezTo>
                      <a:pt x="123999" y="222506"/>
                      <a:pt x="127027" y="225589"/>
                      <a:pt x="130651" y="229321"/>
                    </a:cubicBezTo>
                    <a:cubicBezTo>
                      <a:pt x="132760" y="231431"/>
                      <a:pt x="135086" y="233810"/>
                      <a:pt x="139846" y="237110"/>
                    </a:cubicBezTo>
                    <a:cubicBezTo>
                      <a:pt x="150446" y="244465"/>
                      <a:pt x="157153" y="244952"/>
                      <a:pt x="167970" y="245709"/>
                    </a:cubicBezTo>
                    <a:lnTo>
                      <a:pt x="168024" y="245709"/>
                    </a:lnTo>
                    <a:lnTo>
                      <a:pt x="170512" y="245925"/>
                    </a:lnTo>
                    <a:lnTo>
                      <a:pt x="201449" y="248305"/>
                    </a:lnTo>
                    <a:cubicBezTo>
                      <a:pt x="201989" y="247332"/>
                      <a:pt x="202476" y="246520"/>
                      <a:pt x="202909" y="245763"/>
                    </a:cubicBezTo>
                    <a:cubicBezTo>
                      <a:pt x="204910" y="242356"/>
                      <a:pt x="206046" y="240409"/>
                      <a:pt x="208804" y="229105"/>
                    </a:cubicBezTo>
                    <a:cubicBezTo>
                      <a:pt x="211508" y="217964"/>
                      <a:pt x="206262" y="208877"/>
                      <a:pt x="202909" y="203036"/>
                    </a:cubicBezTo>
                    <a:lnTo>
                      <a:pt x="202855" y="203036"/>
                    </a:lnTo>
                    <a:cubicBezTo>
                      <a:pt x="200962" y="199737"/>
                      <a:pt x="199447" y="197086"/>
                      <a:pt x="199285" y="194436"/>
                    </a:cubicBezTo>
                    <a:cubicBezTo>
                      <a:pt x="199069" y="190759"/>
                      <a:pt x="199393" y="185242"/>
                      <a:pt x="201773" y="180374"/>
                    </a:cubicBezTo>
                    <a:cubicBezTo>
                      <a:pt x="203558" y="176642"/>
                      <a:pt x="206533" y="173343"/>
                      <a:pt x="211184" y="171450"/>
                    </a:cubicBezTo>
                    <a:cubicBezTo>
                      <a:pt x="213077" y="170639"/>
                      <a:pt x="215348" y="170314"/>
                      <a:pt x="217890" y="170314"/>
                    </a:cubicBezTo>
                    <a:cubicBezTo>
                      <a:pt x="222650" y="170314"/>
                      <a:pt x="228329" y="171450"/>
                      <a:pt x="233683" y="172478"/>
                    </a:cubicBezTo>
                    <a:cubicBezTo>
                      <a:pt x="239308" y="173559"/>
                      <a:pt x="244554" y="174587"/>
                      <a:pt x="245420" y="174587"/>
                    </a:cubicBezTo>
                    <a:cubicBezTo>
                      <a:pt x="245474" y="174587"/>
                      <a:pt x="245528" y="174587"/>
                      <a:pt x="245528" y="174587"/>
                    </a:cubicBezTo>
                    <a:cubicBezTo>
                      <a:pt x="247150" y="173127"/>
                      <a:pt x="248827" y="169124"/>
                      <a:pt x="250612" y="164852"/>
                    </a:cubicBezTo>
                    <a:cubicBezTo>
                      <a:pt x="252072" y="161390"/>
                      <a:pt x="253641" y="157767"/>
                      <a:pt x="255588" y="154413"/>
                    </a:cubicBezTo>
                    <a:cubicBezTo>
                      <a:pt x="257913" y="150519"/>
                      <a:pt x="261754" y="147490"/>
                      <a:pt x="265702" y="144462"/>
                    </a:cubicBezTo>
                    <a:cubicBezTo>
                      <a:pt x="269920" y="141163"/>
                      <a:pt x="274355" y="137755"/>
                      <a:pt x="275275" y="134023"/>
                    </a:cubicBezTo>
                    <a:cubicBezTo>
                      <a:pt x="276411" y="129480"/>
                      <a:pt x="273328" y="125261"/>
                      <a:pt x="271002" y="122124"/>
                    </a:cubicBezTo>
                    <a:cubicBezTo>
                      <a:pt x="269812" y="120502"/>
                      <a:pt x="268785" y="119096"/>
                      <a:pt x="268027" y="117473"/>
                    </a:cubicBezTo>
                    <a:cubicBezTo>
                      <a:pt x="267865" y="117095"/>
                      <a:pt x="267162" y="116175"/>
                      <a:pt x="266405" y="115148"/>
                    </a:cubicBezTo>
                    <a:cubicBezTo>
                      <a:pt x="265594" y="114120"/>
                      <a:pt x="264728" y="112930"/>
                      <a:pt x="263971" y="111794"/>
                    </a:cubicBezTo>
                    <a:cubicBezTo>
                      <a:pt x="259590" y="105142"/>
                      <a:pt x="256453" y="96813"/>
                      <a:pt x="266946" y="89349"/>
                    </a:cubicBezTo>
                    <a:cubicBezTo>
                      <a:pt x="274031" y="84265"/>
                      <a:pt x="277114" y="77883"/>
                      <a:pt x="280954" y="69932"/>
                    </a:cubicBezTo>
                    <a:cubicBezTo>
                      <a:pt x="282360" y="67066"/>
                      <a:pt x="283766" y="64037"/>
                      <a:pt x="285443" y="60954"/>
                    </a:cubicBezTo>
                    <a:cubicBezTo>
                      <a:pt x="288688" y="54951"/>
                      <a:pt x="290311" y="51597"/>
                      <a:pt x="291068" y="48244"/>
                    </a:cubicBezTo>
                    <a:cubicBezTo>
                      <a:pt x="291825" y="44837"/>
                      <a:pt x="291771" y="40835"/>
                      <a:pt x="291554" y="33641"/>
                    </a:cubicBezTo>
                    <a:cubicBezTo>
                      <a:pt x="291338" y="26935"/>
                      <a:pt x="291014" y="23689"/>
                      <a:pt x="290419" y="21742"/>
                    </a:cubicBezTo>
                    <a:cubicBezTo>
                      <a:pt x="288363" y="21093"/>
                      <a:pt x="286687" y="20174"/>
                      <a:pt x="285821" y="18930"/>
                    </a:cubicBezTo>
                    <a:cubicBezTo>
                      <a:pt x="283279" y="14928"/>
                      <a:pt x="274247" y="8924"/>
                      <a:pt x="269758" y="8437"/>
                    </a:cubicBezTo>
                    <a:cubicBezTo>
                      <a:pt x="265269" y="7951"/>
                      <a:pt x="258130" y="6436"/>
                      <a:pt x="249963" y="5950"/>
                    </a:cubicBezTo>
                    <a:cubicBezTo>
                      <a:pt x="241742" y="5463"/>
                      <a:pt x="234711" y="4597"/>
                      <a:pt x="231628" y="3299"/>
                    </a:cubicBezTo>
                    <a:cubicBezTo>
                      <a:pt x="230709" y="2542"/>
                      <a:pt x="228707" y="2326"/>
                      <a:pt x="226328" y="2326"/>
                    </a:cubicBezTo>
                    <a:moveTo>
                      <a:pt x="111613" y="26286"/>
                    </a:moveTo>
                    <a:cubicBezTo>
                      <a:pt x="110585" y="26286"/>
                      <a:pt x="109558" y="27529"/>
                      <a:pt x="108692" y="30612"/>
                    </a:cubicBezTo>
                    <a:cubicBezTo>
                      <a:pt x="108368" y="36940"/>
                      <a:pt x="109666" y="38292"/>
                      <a:pt x="106150" y="42619"/>
                    </a:cubicBezTo>
                    <a:cubicBezTo>
                      <a:pt x="102581" y="46946"/>
                      <a:pt x="100039" y="51327"/>
                      <a:pt x="100039" y="51327"/>
                    </a:cubicBezTo>
                    <a:cubicBezTo>
                      <a:pt x="100039" y="51327"/>
                      <a:pt x="101445" y="51652"/>
                      <a:pt x="103338" y="51652"/>
                    </a:cubicBezTo>
                    <a:cubicBezTo>
                      <a:pt x="105826" y="51652"/>
                      <a:pt x="109233" y="51111"/>
                      <a:pt x="111613" y="48677"/>
                    </a:cubicBezTo>
                    <a:cubicBezTo>
                      <a:pt x="115778" y="44350"/>
                      <a:pt x="118049" y="42673"/>
                      <a:pt x="117725" y="37968"/>
                    </a:cubicBezTo>
                    <a:cubicBezTo>
                      <a:pt x="117508" y="34615"/>
                      <a:pt x="114371" y="26286"/>
                      <a:pt x="111613" y="26286"/>
                    </a:cubicBezTo>
                    <a:moveTo>
                      <a:pt x="169863" y="94217"/>
                    </a:moveTo>
                    <a:cubicBezTo>
                      <a:pt x="166131" y="94217"/>
                      <a:pt x="162561" y="95893"/>
                      <a:pt x="159911" y="101410"/>
                    </a:cubicBezTo>
                    <a:cubicBezTo>
                      <a:pt x="156991" y="105088"/>
                      <a:pt x="156396" y="105737"/>
                      <a:pt x="149635" y="108766"/>
                    </a:cubicBezTo>
                    <a:cubicBezTo>
                      <a:pt x="142874" y="111740"/>
                      <a:pt x="136114" y="115093"/>
                      <a:pt x="139359" y="118771"/>
                    </a:cubicBezTo>
                    <a:cubicBezTo>
                      <a:pt x="142171" y="121962"/>
                      <a:pt x="141793" y="124667"/>
                      <a:pt x="147580" y="124667"/>
                    </a:cubicBezTo>
                    <a:cubicBezTo>
                      <a:pt x="148445" y="124667"/>
                      <a:pt x="149473" y="124612"/>
                      <a:pt x="150663" y="124450"/>
                    </a:cubicBezTo>
                    <a:cubicBezTo>
                      <a:pt x="159641" y="123422"/>
                      <a:pt x="158667" y="123422"/>
                      <a:pt x="166726" y="118447"/>
                    </a:cubicBezTo>
                    <a:cubicBezTo>
                      <a:pt x="174785" y="113417"/>
                      <a:pt x="180247" y="115742"/>
                      <a:pt x="183492" y="107738"/>
                    </a:cubicBezTo>
                    <a:cubicBezTo>
                      <a:pt x="186737" y="99733"/>
                      <a:pt x="189928" y="99030"/>
                      <a:pt x="183492" y="97678"/>
                    </a:cubicBezTo>
                    <a:cubicBezTo>
                      <a:pt x="179760" y="97029"/>
                      <a:pt x="174676" y="94217"/>
                      <a:pt x="169863" y="94217"/>
                    </a:cubicBezTo>
                    <a:moveTo>
                      <a:pt x="38165" y="184431"/>
                    </a:moveTo>
                    <a:cubicBezTo>
                      <a:pt x="35515" y="184431"/>
                      <a:pt x="32486" y="185675"/>
                      <a:pt x="28917" y="188920"/>
                    </a:cubicBezTo>
                    <a:cubicBezTo>
                      <a:pt x="24103" y="193571"/>
                      <a:pt x="18316" y="196600"/>
                      <a:pt x="26699" y="197952"/>
                    </a:cubicBezTo>
                    <a:cubicBezTo>
                      <a:pt x="28214" y="198168"/>
                      <a:pt x="29566" y="198276"/>
                      <a:pt x="30810" y="198276"/>
                    </a:cubicBezTo>
                    <a:cubicBezTo>
                      <a:pt x="31837" y="198276"/>
                      <a:pt x="32865" y="198222"/>
                      <a:pt x="33730" y="198168"/>
                    </a:cubicBezTo>
                    <a:cubicBezTo>
                      <a:pt x="34650" y="198114"/>
                      <a:pt x="35515" y="198060"/>
                      <a:pt x="36326" y="198060"/>
                    </a:cubicBezTo>
                    <a:cubicBezTo>
                      <a:pt x="38868" y="198060"/>
                      <a:pt x="41140" y="198601"/>
                      <a:pt x="44061" y="201630"/>
                    </a:cubicBezTo>
                    <a:cubicBezTo>
                      <a:pt x="48225" y="205902"/>
                      <a:pt x="49740" y="210391"/>
                      <a:pt x="51633" y="210391"/>
                    </a:cubicBezTo>
                    <a:cubicBezTo>
                      <a:pt x="52444" y="210391"/>
                      <a:pt x="53255" y="209688"/>
                      <a:pt x="54391" y="207958"/>
                    </a:cubicBezTo>
                    <a:cubicBezTo>
                      <a:pt x="58231" y="201954"/>
                      <a:pt x="59204" y="198276"/>
                      <a:pt x="54066" y="196275"/>
                    </a:cubicBezTo>
                    <a:cubicBezTo>
                      <a:pt x="50172" y="194761"/>
                      <a:pt x="45791" y="184431"/>
                      <a:pt x="38165" y="184431"/>
                    </a:cubicBezTo>
                    <a:moveTo>
                      <a:pt x="12313" y="204713"/>
                    </a:moveTo>
                    <a:cubicBezTo>
                      <a:pt x="9013" y="204713"/>
                      <a:pt x="5877" y="205848"/>
                      <a:pt x="3497" y="208607"/>
                    </a:cubicBezTo>
                    <a:cubicBezTo>
                      <a:pt x="-343" y="213258"/>
                      <a:pt x="-2290" y="213583"/>
                      <a:pt x="4470" y="215638"/>
                    </a:cubicBezTo>
                    <a:cubicBezTo>
                      <a:pt x="11231" y="217639"/>
                      <a:pt x="15450" y="217260"/>
                      <a:pt x="20912" y="220992"/>
                    </a:cubicBezTo>
                    <a:cubicBezTo>
                      <a:pt x="24320" y="223318"/>
                      <a:pt x="29295" y="224940"/>
                      <a:pt x="32649" y="224940"/>
                    </a:cubicBezTo>
                    <a:cubicBezTo>
                      <a:pt x="34650" y="224940"/>
                      <a:pt x="36110" y="224346"/>
                      <a:pt x="36326" y="222993"/>
                    </a:cubicBezTo>
                    <a:cubicBezTo>
                      <a:pt x="36976" y="219316"/>
                      <a:pt x="31188" y="219640"/>
                      <a:pt x="27943" y="213312"/>
                    </a:cubicBezTo>
                    <a:cubicBezTo>
                      <a:pt x="25834" y="209093"/>
                      <a:pt x="18857" y="204713"/>
                      <a:pt x="12313" y="204713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C0164B8-BBFF-E05B-93E1-1B4C33CA8734}"/>
                  </a:ext>
                </a:extLst>
              </p:cNvPr>
              <p:cNvSpPr/>
              <p:nvPr/>
            </p:nvSpPr>
            <p:spPr>
              <a:xfrm>
                <a:off x="3945346" y="3759838"/>
                <a:ext cx="446950" cy="403583"/>
              </a:xfrm>
              <a:custGeom>
                <a:avLst/>
                <a:gdLst>
                  <a:gd name="connsiteX0" fmla="*/ 237715 w 446950"/>
                  <a:gd name="connsiteY0" fmla="*/ 0 h 403583"/>
                  <a:gd name="connsiteX1" fmla="*/ 199747 w 446950"/>
                  <a:gd name="connsiteY1" fmla="*/ 22500 h 403583"/>
                  <a:gd name="connsiteX2" fmla="*/ 184873 w 446950"/>
                  <a:gd name="connsiteY2" fmla="*/ 27313 h 403583"/>
                  <a:gd name="connsiteX3" fmla="*/ 174056 w 446950"/>
                  <a:gd name="connsiteY3" fmla="*/ 37211 h 403583"/>
                  <a:gd name="connsiteX4" fmla="*/ 171785 w 446950"/>
                  <a:gd name="connsiteY4" fmla="*/ 46135 h 403583"/>
                  <a:gd name="connsiteX5" fmla="*/ 167025 w 446950"/>
                  <a:gd name="connsiteY5" fmla="*/ 63496 h 403583"/>
                  <a:gd name="connsiteX6" fmla="*/ 159021 w 446950"/>
                  <a:gd name="connsiteY6" fmla="*/ 71609 h 403583"/>
                  <a:gd name="connsiteX7" fmla="*/ 147879 w 446950"/>
                  <a:gd name="connsiteY7" fmla="*/ 87510 h 403583"/>
                  <a:gd name="connsiteX8" fmla="*/ 144959 w 446950"/>
                  <a:gd name="connsiteY8" fmla="*/ 94703 h 403583"/>
                  <a:gd name="connsiteX9" fmla="*/ 122405 w 446950"/>
                  <a:gd name="connsiteY9" fmla="*/ 110280 h 403583"/>
                  <a:gd name="connsiteX10" fmla="*/ 118403 w 446950"/>
                  <a:gd name="connsiteY10" fmla="*/ 110496 h 403583"/>
                  <a:gd name="connsiteX11" fmla="*/ 97201 w 446950"/>
                  <a:gd name="connsiteY11" fmla="*/ 101680 h 403583"/>
                  <a:gd name="connsiteX12" fmla="*/ 83626 w 446950"/>
                  <a:gd name="connsiteY12" fmla="*/ 93243 h 403583"/>
                  <a:gd name="connsiteX13" fmla="*/ 77514 w 446950"/>
                  <a:gd name="connsiteY13" fmla="*/ 91620 h 403583"/>
                  <a:gd name="connsiteX14" fmla="*/ 72484 w 446950"/>
                  <a:gd name="connsiteY14" fmla="*/ 94703 h 403583"/>
                  <a:gd name="connsiteX15" fmla="*/ 59342 w 446950"/>
                  <a:gd name="connsiteY15" fmla="*/ 105683 h 403583"/>
                  <a:gd name="connsiteX16" fmla="*/ 42683 w 446950"/>
                  <a:gd name="connsiteY16" fmla="*/ 110929 h 403583"/>
                  <a:gd name="connsiteX17" fmla="*/ 28892 w 446950"/>
                  <a:gd name="connsiteY17" fmla="*/ 107684 h 403583"/>
                  <a:gd name="connsiteX18" fmla="*/ 20130 w 446950"/>
                  <a:gd name="connsiteY18" fmla="*/ 104871 h 403583"/>
                  <a:gd name="connsiteX19" fmla="*/ 17209 w 446950"/>
                  <a:gd name="connsiteY19" fmla="*/ 104547 h 403583"/>
                  <a:gd name="connsiteX20" fmla="*/ 4283 w 446950"/>
                  <a:gd name="connsiteY20" fmla="*/ 110713 h 403583"/>
                  <a:gd name="connsiteX21" fmla="*/ 4283 w 446950"/>
                  <a:gd name="connsiteY21" fmla="*/ 110658 h 403583"/>
                  <a:gd name="connsiteX22" fmla="*/ 10 w 446950"/>
                  <a:gd name="connsiteY22" fmla="*/ 113795 h 403583"/>
                  <a:gd name="connsiteX23" fmla="*/ 2174 w 446950"/>
                  <a:gd name="connsiteY23" fmla="*/ 124775 h 403583"/>
                  <a:gd name="connsiteX24" fmla="*/ 10881 w 446950"/>
                  <a:gd name="connsiteY24" fmla="*/ 147112 h 403583"/>
                  <a:gd name="connsiteX25" fmla="*/ 20508 w 446950"/>
                  <a:gd name="connsiteY25" fmla="*/ 165501 h 403583"/>
                  <a:gd name="connsiteX26" fmla="*/ 29108 w 446950"/>
                  <a:gd name="connsiteY26" fmla="*/ 174803 h 403583"/>
                  <a:gd name="connsiteX27" fmla="*/ 33056 w 446950"/>
                  <a:gd name="connsiteY27" fmla="*/ 171829 h 403583"/>
                  <a:gd name="connsiteX28" fmla="*/ 42413 w 446950"/>
                  <a:gd name="connsiteY28" fmla="*/ 152466 h 403583"/>
                  <a:gd name="connsiteX29" fmla="*/ 54636 w 446950"/>
                  <a:gd name="connsiteY29" fmla="*/ 140784 h 403583"/>
                  <a:gd name="connsiteX30" fmla="*/ 60423 w 446950"/>
                  <a:gd name="connsiteY30" fmla="*/ 125424 h 403583"/>
                  <a:gd name="connsiteX31" fmla="*/ 67779 w 446950"/>
                  <a:gd name="connsiteY31" fmla="*/ 125045 h 403583"/>
                  <a:gd name="connsiteX32" fmla="*/ 78163 w 446950"/>
                  <a:gd name="connsiteY32" fmla="*/ 131102 h 403583"/>
                  <a:gd name="connsiteX33" fmla="*/ 94605 w 446950"/>
                  <a:gd name="connsiteY33" fmla="*/ 142136 h 403583"/>
                  <a:gd name="connsiteX34" fmla="*/ 113589 w 446950"/>
                  <a:gd name="connsiteY34" fmla="*/ 157172 h 403583"/>
                  <a:gd name="connsiteX35" fmla="*/ 114238 w 446950"/>
                  <a:gd name="connsiteY35" fmla="*/ 179509 h 403583"/>
                  <a:gd name="connsiteX36" fmla="*/ 117159 w 446950"/>
                  <a:gd name="connsiteY36" fmla="*/ 197195 h 403583"/>
                  <a:gd name="connsiteX37" fmla="*/ 121161 w 446950"/>
                  <a:gd name="connsiteY37" fmla="*/ 199142 h 403583"/>
                  <a:gd name="connsiteX38" fmla="*/ 121756 w 446950"/>
                  <a:gd name="connsiteY38" fmla="*/ 199088 h 403583"/>
                  <a:gd name="connsiteX39" fmla="*/ 122351 w 446950"/>
                  <a:gd name="connsiteY39" fmla="*/ 199088 h 403583"/>
                  <a:gd name="connsiteX40" fmla="*/ 128733 w 446950"/>
                  <a:gd name="connsiteY40" fmla="*/ 204496 h 403583"/>
                  <a:gd name="connsiteX41" fmla="*/ 145175 w 446950"/>
                  <a:gd name="connsiteY41" fmla="*/ 219207 h 403583"/>
                  <a:gd name="connsiteX42" fmla="*/ 162536 w 446950"/>
                  <a:gd name="connsiteY42" fmla="*/ 229862 h 403583"/>
                  <a:gd name="connsiteX43" fmla="*/ 162861 w 446950"/>
                  <a:gd name="connsiteY43" fmla="*/ 239922 h 403583"/>
                  <a:gd name="connsiteX44" fmla="*/ 149015 w 446950"/>
                  <a:gd name="connsiteY44" fmla="*/ 232566 h 403583"/>
                  <a:gd name="connsiteX45" fmla="*/ 136521 w 446950"/>
                  <a:gd name="connsiteY45" fmla="*/ 227645 h 403583"/>
                  <a:gd name="connsiteX46" fmla="*/ 132627 w 446950"/>
                  <a:gd name="connsiteY46" fmla="*/ 230241 h 403583"/>
                  <a:gd name="connsiteX47" fmla="*/ 133925 w 446950"/>
                  <a:gd name="connsiteY47" fmla="*/ 245925 h 403583"/>
                  <a:gd name="connsiteX48" fmla="*/ 154207 w 446950"/>
                  <a:gd name="connsiteY48" fmla="*/ 258311 h 403583"/>
                  <a:gd name="connsiteX49" fmla="*/ 164483 w 446950"/>
                  <a:gd name="connsiteY49" fmla="*/ 273671 h 403583"/>
                  <a:gd name="connsiteX50" fmla="*/ 189579 w 446950"/>
                  <a:gd name="connsiteY50" fmla="*/ 286327 h 403583"/>
                  <a:gd name="connsiteX51" fmla="*/ 199098 w 446950"/>
                  <a:gd name="connsiteY51" fmla="*/ 301200 h 403583"/>
                  <a:gd name="connsiteX52" fmla="*/ 212835 w 446950"/>
                  <a:gd name="connsiteY52" fmla="*/ 303959 h 403583"/>
                  <a:gd name="connsiteX53" fmla="*/ 218406 w 446950"/>
                  <a:gd name="connsiteY53" fmla="*/ 303850 h 403583"/>
                  <a:gd name="connsiteX54" fmla="*/ 232090 w 446950"/>
                  <a:gd name="connsiteY54" fmla="*/ 302445 h 403583"/>
                  <a:gd name="connsiteX55" fmla="*/ 244800 w 446950"/>
                  <a:gd name="connsiteY55" fmla="*/ 308556 h 403583"/>
                  <a:gd name="connsiteX56" fmla="*/ 265082 w 446950"/>
                  <a:gd name="connsiteY56" fmla="*/ 327269 h 403583"/>
                  <a:gd name="connsiteX57" fmla="*/ 284715 w 446950"/>
                  <a:gd name="connsiteY57" fmla="*/ 333273 h 403583"/>
                  <a:gd name="connsiteX58" fmla="*/ 314461 w 446950"/>
                  <a:gd name="connsiteY58" fmla="*/ 354150 h 403583"/>
                  <a:gd name="connsiteX59" fmla="*/ 330579 w 446950"/>
                  <a:gd name="connsiteY59" fmla="*/ 375838 h 403583"/>
                  <a:gd name="connsiteX60" fmla="*/ 360217 w 446950"/>
                  <a:gd name="connsiteY60" fmla="*/ 391847 h 403583"/>
                  <a:gd name="connsiteX61" fmla="*/ 378552 w 446950"/>
                  <a:gd name="connsiteY61" fmla="*/ 402880 h 403583"/>
                  <a:gd name="connsiteX62" fmla="*/ 385421 w 446950"/>
                  <a:gd name="connsiteY62" fmla="*/ 403584 h 403583"/>
                  <a:gd name="connsiteX63" fmla="*/ 391587 w 446950"/>
                  <a:gd name="connsiteY63" fmla="*/ 386763 h 403583"/>
                  <a:gd name="connsiteX64" fmla="*/ 389369 w 446950"/>
                  <a:gd name="connsiteY64" fmla="*/ 385411 h 403583"/>
                  <a:gd name="connsiteX65" fmla="*/ 368763 w 446950"/>
                  <a:gd name="connsiteY65" fmla="*/ 370916 h 403583"/>
                  <a:gd name="connsiteX66" fmla="*/ 357730 w 446950"/>
                  <a:gd name="connsiteY66" fmla="*/ 364967 h 403583"/>
                  <a:gd name="connsiteX67" fmla="*/ 333824 w 446950"/>
                  <a:gd name="connsiteY67" fmla="*/ 344252 h 403583"/>
                  <a:gd name="connsiteX68" fmla="*/ 324629 w 446950"/>
                  <a:gd name="connsiteY68" fmla="*/ 324673 h 403583"/>
                  <a:gd name="connsiteX69" fmla="*/ 310297 w 446950"/>
                  <a:gd name="connsiteY69" fmla="*/ 309854 h 403583"/>
                  <a:gd name="connsiteX70" fmla="*/ 297695 w 446950"/>
                  <a:gd name="connsiteY70" fmla="*/ 302498 h 403583"/>
                  <a:gd name="connsiteX71" fmla="*/ 273519 w 446950"/>
                  <a:gd name="connsiteY71" fmla="*/ 286111 h 403583"/>
                  <a:gd name="connsiteX72" fmla="*/ 254319 w 446950"/>
                  <a:gd name="connsiteY72" fmla="*/ 270913 h 403583"/>
                  <a:gd name="connsiteX73" fmla="*/ 223923 w 446950"/>
                  <a:gd name="connsiteY73" fmla="*/ 241166 h 403583"/>
                  <a:gd name="connsiteX74" fmla="*/ 219975 w 446950"/>
                  <a:gd name="connsiteY74" fmla="*/ 228943 h 403583"/>
                  <a:gd name="connsiteX75" fmla="*/ 209698 w 446950"/>
                  <a:gd name="connsiteY75" fmla="*/ 210932 h 403583"/>
                  <a:gd name="connsiteX76" fmla="*/ 196880 w 446950"/>
                  <a:gd name="connsiteY76" fmla="*/ 200764 h 403583"/>
                  <a:gd name="connsiteX77" fmla="*/ 175895 w 446950"/>
                  <a:gd name="connsiteY77" fmla="*/ 173992 h 403583"/>
                  <a:gd name="connsiteX78" fmla="*/ 175030 w 446950"/>
                  <a:gd name="connsiteY78" fmla="*/ 165879 h 403583"/>
                  <a:gd name="connsiteX79" fmla="*/ 187956 w 446950"/>
                  <a:gd name="connsiteY79" fmla="*/ 130616 h 403583"/>
                  <a:gd name="connsiteX80" fmla="*/ 190985 w 446950"/>
                  <a:gd name="connsiteY80" fmla="*/ 130345 h 403583"/>
                  <a:gd name="connsiteX81" fmla="*/ 209915 w 446950"/>
                  <a:gd name="connsiteY81" fmla="*/ 143596 h 403583"/>
                  <a:gd name="connsiteX82" fmla="*/ 219380 w 446950"/>
                  <a:gd name="connsiteY82" fmla="*/ 151871 h 403583"/>
                  <a:gd name="connsiteX83" fmla="*/ 219488 w 446950"/>
                  <a:gd name="connsiteY83" fmla="*/ 151871 h 403583"/>
                  <a:gd name="connsiteX84" fmla="*/ 225654 w 446950"/>
                  <a:gd name="connsiteY84" fmla="*/ 147003 h 403583"/>
                  <a:gd name="connsiteX85" fmla="*/ 236200 w 446950"/>
                  <a:gd name="connsiteY85" fmla="*/ 135105 h 403583"/>
                  <a:gd name="connsiteX86" fmla="*/ 241663 w 446950"/>
                  <a:gd name="connsiteY86" fmla="*/ 131643 h 403583"/>
                  <a:gd name="connsiteX87" fmla="*/ 258916 w 446950"/>
                  <a:gd name="connsiteY87" fmla="*/ 124504 h 403583"/>
                  <a:gd name="connsiteX88" fmla="*/ 277846 w 446950"/>
                  <a:gd name="connsiteY88" fmla="*/ 132130 h 403583"/>
                  <a:gd name="connsiteX89" fmla="*/ 279522 w 446950"/>
                  <a:gd name="connsiteY89" fmla="*/ 133374 h 403583"/>
                  <a:gd name="connsiteX90" fmla="*/ 293531 w 446950"/>
                  <a:gd name="connsiteY90" fmla="*/ 141812 h 403583"/>
                  <a:gd name="connsiteX91" fmla="*/ 297046 w 446950"/>
                  <a:gd name="connsiteY91" fmla="*/ 142136 h 403583"/>
                  <a:gd name="connsiteX92" fmla="*/ 307160 w 446950"/>
                  <a:gd name="connsiteY92" fmla="*/ 141325 h 403583"/>
                  <a:gd name="connsiteX93" fmla="*/ 314786 w 446950"/>
                  <a:gd name="connsiteY93" fmla="*/ 140567 h 403583"/>
                  <a:gd name="connsiteX94" fmla="*/ 326523 w 446950"/>
                  <a:gd name="connsiteY94" fmla="*/ 139378 h 403583"/>
                  <a:gd name="connsiteX95" fmla="*/ 352375 w 446950"/>
                  <a:gd name="connsiteY95" fmla="*/ 137647 h 403583"/>
                  <a:gd name="connsiteX96" fmla="*/ 367681 w 446950"/>
                  <a:gd name="connsiteY96" fmla="*/ 138188 h 403583"/>
                  <a:gd name="connsiteX97" fmla="*/ 376389 w 446950"/>
                  <a:gd name="connsiteY97" fmla="*/ 138458 h 403583"/>
                  <a:gd name="connsiteX98" fmla="*/ 383636 w 446950"/>
                  <a:gd name="connsiteY98" fmla="*/ 138350 h 403583"/>
                  <a:gd name="connsiteX99" fmla="*/ 389423 w 446950"/>
                  <a:gd name="connsiteY99" fmla="*/ 138242 h 403583"/>
                  <a:gd name="connsiteX100" fmla="*/ 410463 w 446950"/>
                  <a:gd name="connsiteY100" fmla="*/ 146409 h 403583"/>
                  <a:gd name="connsiteX101" fmla="*/ 418413 w 446950"/>
                  <a:gd name="connsiteY101" fmla="*/ 161012 h 403583"/>
                  <a:gd name="connsiteX102" fmla="*/ 423497 w 446950"/>
                  <a:gd name="connsiteY102" fmla="*/ 166258 h 403583"/>
                  <a:gd name="connsiteX103" fmla="*/ 427337 w 446950"/>
                  <a:gd name="connsiteY103" fmla="*/ 166474 h 403583"/>
                  <a:gd name="connsiteX104" fmla="*/ 441507 w 446950"/>
                  <a:gd name="connsiteY104" fmla="*/ 164689 h 403583"/>
                  <a:gd name="connsiteX105" fmla="*/ 443887 w 446950"/>
                  <a:gd name="connsiteY105" fmla="*/ 148843 h 403583"/>
                  <a:gd name="connsiteX106" fmla="*/ 446538 w 446950"/>
                  <a:gd name="connsiteY106" fmla="*/ 136890 h 403583"/>
                  <a:gd name="connsiteX107" fmla="*/ 445294 w 446950"/>
                  <a:gd name="connsiteY107" fmla="*/ 123639 h 403583"/>
                  <a:gd name="connsiteX108" fmla="*/ 439182 w 446950"/>
                  <a:gd name="connsiteY108" fmla="*/ 114120 h 403583"/>
                  <a:gd name="connsiteX109" fmla="*/ 431448 w 446950"/>
                  <a:gd name="connsiteY109" fmla="*/ 103682 h 403583"/>
                  <a:gd name="connsiteX110" fmla="*/ 427337 w 446950"/>
                  <a:gd name="connsiteY110" fmla="*/ 90539 h 403583"/>
                  <a:gd name="connsiteX111" fmla="*/ 426580 w 446950"/>
                  <a:gd name="connsiteY111" fmla="*/ 68959 h 403583"/>
                  <a:gd name="connsiteX112" fmla="*/ 393534 w 446950"/>
                  <a:gd name="connsiteY112" fmla="*/ 78153 h 403583"/>
                  <a:gd name="connsiteX113" fmla="*/ 367627 w 446950"/>
                  <a:gd name="connsiteY113" fmla="*/ 80857 h 403583"/>
                  <a:gd name="connsiteX114" fmla="*/ 350861 w 446950"/>
                  <a:gd name="connsiteY114" fmla="*/ 79451 h 403583"/>
                  <a:gd name="connsiteX115" fmla="*/ 315165 w 446950"/>
                  <a:gd name="connsiteY115" fmla="*/ 64686 h 403583"/>
                  <a:gd name="connsiteX116" fmla="*/ 274709 w 446950"/>
                  <a:gd name="connsiteY116" fmla="*/ 35155 h 403583"/>
                  <a:gd name="connsiteX117" fmla="*/ 249992 w 446950"/>
                  <a:gd name="connsiteY117" fmla="*/ 13846 h 403583"/>
                  <a:gd name="connsiteX118" fmla="*/ 237715 w 446950"/>
                  <a:gd name="connsiteY118" fmla="*/ 0 h 403583"/>
                  <a:gd name="connsiteX119" fmla="*/ 82490 w 446950"/>
                  <a:gd name="connsiteY119" fmla="*/ 143001 h 403583"/>
                  <a:gd name="connsiteX120" fmla="*/ 81138 w 446950"/>
                  <a:gd name="connsiteY120" fmla="*/ 143921 h 403583"/>
                  <a:gd name="connsiteX121" fmla="*/ 81841 w 446950"/>
                  <a:gd name="connsiteY121" fmla="*/ 149924 h 403583"/>
                  <a:gd name="connsiteX122" fmla="*/ 88277 w 446950"/>
                  <a:gd name="connsiteY122" fmla="*/ 153223 h 403583"/>
                  <a:gd name="connsiteX123" fmla="*/ 90008 w 446950"/>
                  <a:gd name="connsiteY123" fmla="*/ 152196 h 403583"/>
                  <a:gd name="connsiteX124" fmla="*/ 82490 w 446950"/>
                  <a:gd name="connsiteY124" fmla="*/ 143001 h 403583"/>
                  <a:gd name="connsiteX125" fmla="*/ 69510 w 446950"/>
                  <a:gd name="connsiteY125" fmla="*/ 149492 h 403583"/>
                  <a:gd name="connsiteX126" fmla="*/ 66860 w 446950"/>
                  <a:gd name="connsiteY126" fmla="*/ 151222 h 403583"/>
                  <a:gd name="connsiteX127" fmla="*/ 67833 w 446950"/>
                  <a:gd name="connsiteY127" fmla="*/ 168475 h 403583"/>
                  <a:gd name="connsiteX128" fmla="*/ 69077 w 446950"/>
                  <a:gd name="connsiteY128" fmla="*/ 188270 h 403583"/>
                  <a:gd name="connsiteX129" fmla="*/ 73891 w 446950"/>
                  <a:gd name="connsiteY129" fmla="*/ 191408 h 403583"/>
                  <a:gd name="connsiteX130" fmla="*/ 74648 w 446950"/>
                  <a:gd name="connsiteY130" fmla="*/ 186486 h 403583"/>
                  <a:gd name="connsiteX131" fmla="*/ 74377 w 446950"/>
                  <a:gd name="connsiteY131" fmla="*/ 169449 h 403583"/>
                  <a:gd name="connsiteX132" fmla="*/ 74648 w 446950"/>
                  <a:gd name="connsiteY132" fmla="*/ 156955 h 403583"/>
                  <a:gd name="connsiteX133" fmla="*/ 69510 w 446950"/>
                  <a:gd name="connsiteY133" fmla="*/ 149492 h 403583"/>
                  <a:gd name="connsiteX134" fmla="*/ 99419 w 446950"/>
                  <a:gd name="connsiteY134" fmla="*/ 188054 h 403583"/>
                  <a:gd name="connsiteX135" fmla="*/ 97039 w 446950"/>
                  <a:gd name="connsiteY135" fmla="*/ 191029 h 403583"/>
                  <a:gd name="connsiteX136" fmla="*/ 99689 w 446950"/>
                  <a:gd name="connsiteY136" fmla="*/ 200548 h 403583"/>
                  <a:gd name="connsiteX137" fmla="*/ 110074 w 446950"/>
                  <a:gd name="connsiteY137" fmla="*/ 210554 h 403583"/>
                  <a:gd name="connsiteX138" fmla="*/ 118619 w 446950"/>
                  <a:gd name="connsiteY138" fmla="*/ 219694 h 403583"/>
                  <a:gd name="connsiteX139" fmla="*/ 119701 w 446950"/>
                  <a:gd name="connsiteY139" fmla="*/ 219045 h 403583"/>
                  <a:gd name="connsiteX140" fmla="*/ 118024 w 446950"/>
                  <a:gd name="connsiteY140" fmla="*/ 210283 h 403583"/>
                  <a:gd name="connsiteX141" fmla="*/ 108613 w 446950"/>
                  <a:gd name="connsiteY141" fmla="*/ 199737 h 403583"/>
                  <a:gd name="connsiteX142" fmla="*/ 99419 w 446950"/>
                  <a:gd name="connsiteY142" fmla="*/ 188054 h 403583"/>
                  <a:gd name="connsiteX143" fmla="*/ 107586 w 446950"/>
                  <a:gd name="connsiteY143" fmla="*/ 241977 h 403583"/>
                  <a:gd name="connsiteX144" fmla="*/ 104287 w 446950"/>
                  <a:gd name="connsiteY144" fmla="*/ 242626 h 403583"/>
                  <a:gd name="connsiteX145" fmla="*/ 108613 w 446950"/>
                  <a:gd name="connsiteY145" fmla="*/ 248900 h 403583"/>
                  <a:gd name="connsiteX146" fmla="*/ 118240 w 446950"/>
                  <a:gd name="connsiteY146" fmla="*/ 256905 h 403583"/>
                  <a:gd name="connsiteX147" fmla="*/ 129112 w 446950"/>
                  <a:gd name="connsiteY147" fmla="*/ 269993 h 403583"/>
                  <a:gd name="connsiteX148" fmla="*/ 129598 w 446950"/>
                  <a:gd name="connsiteY148" fmla="*/ 269939 h 403583"/>
                  <a:gd name="connsiteX149" fmla="*/ 129815 w 446950"/>
                  <a:gd name="connsiteY149" fmla="*/ 262692 h 403583"/>
                  <a:gd name="connsiteX150" fmla="*/ 123324 w 446950"/>
                  <a:gd name="connsiteY150" fmla="*/ 255931 h 403583"/>
                  <a:gd name="connsiteX151" fmla="*/ 117051 w 446950"/>
                  <a:gd name="connsiteY151" fmla="*/ 245709 h 403583"/>
                  <a:gd name="connsiteX152" fmla="*/ 107586 w 446950"/>
                  <a:gd name="connsiteY152" fmla="*/ 241977 h 403583"/>
                  <a:gd name="connsiteX153" fmla="*/ 237769 w 446950"/>
                  <a:gd name="connsiteY153" fmla="*/ 336356 h 403583"/>
                  <a:gd name="connsiteX154" fmla="*/ 231657 w 446950"/>
                  <a:gd name="connsiteY154" fmla="*/ 337816 h 403583"/>
                  <a:gd name="connsiteX155" fmla="*/ 235984 w 446950"/>
                  <a:gd name="connsiteY155" fmla="*/ 343062 h 403583"/>
                  <a:gd name="connsiteX156" fmla="*/ 238796 w 446950"/>
                  <a:gd name="connsiteY156" fmla="*/ 343171 h 403583"/>
                  <a:gd name="connsiteX157" fmla="*/ 241392 w 446950"/>
                  <a:gd name="connsiteY157" fmla="*/ 343116 h 403583"/>
                  <a:gd name="connsiteX158" fmla="*/ 243826 w 446950"/>
                  <a:gd name="connsiteY158" fmla="*/ 343062 h 403583"/>
                  <a:gd name="connsiteX159" fmla="*/ 250317 w 446950"/>
                  <a:gd name="connsiteY159" fmla="*/ 344198 h 403583"/>
                  <a:gd name="connsiteX160" fmla="*/ 253291 w 446950"/>
                  <a:gd name="connsiteY160" fmla="*/ 344793 h 403583"/>
                  <a:gd name="connsiteX161" fmla="*/ 256699 w 446950"/>
                  <a:gd name="connsiteY161" fmla="*/ 341169 h 403583"/>
                  <a:gd name="connsiteX162" fmla="*/ 249018 w 446950"/>
                  <a:gd name="connsiteY162" fmla="*/ 338032 h 403583"/>
                  <a:gd name="connsiteX163" fmla="*/ 237769 w 446950"/>
                  <a:gd name="connsiteY163" fmla="*/ 336356 h 403583"/>
                  <a:gd name="connsiteX164" fmla="*/ 207968 w 446950"/>
                  <a:gd name="connsiteY164" fmla="*/ 348687 h 403583"/>
                  <a:gd name="connsiteX165" fmla="*/ 203911 w 446950"/>
                  <a:gd name="connsiteY165" fmla="*/ 350094 h 403583"/>
                  <a:gd name="connsiteX166" fmla="*/ 200991 w 446950"/>
                  <a:gd name="connsiteY166" fmla="*/ 353933 h 403583"/>
                  <a:gd name="connsiteX167" fmla="*/ 204074 w 446950"/>
                  <a:gd name="connsiteY167" fmla="*/ 357665 h 403583"/>
                  <a:gd name="connsiteX168" fmla="*/ 204885 w 446950"/>
                  <a:gd name="connsiteY168" fmla="*/ 357557 h 403583"/>
                  <a:gd name="connsiteX169" fmla="*/ 213214 w 446950"/>
                  <a:gd name="connsiteY169" fmla="*/ 352798 h 403583"/>
                  <a:gd name="connsiteX170" fmla="*/ 207968 w 446950"/>
                  <a:gd name="connsiteY170" fmla="*/ 348687 h 403583"/>
                  <a:gd name="connsiteX171" fmla="*/ 284120 w 446950"/>
                  <a:gd name="connsiteY171" fmla="*/ 360315 h 403583"/>
                  <a:gd name="connsiteX172" fmla="*/ 277629 w 446950"/>
                  <a:gd name="connsiteY172" fmla="*/ 361127 h 403583"/>
                  <a:gd name="connsiteX173" fmla="*/ 258808 w 446950"/>
                  <a:gd name="connsiteY173" fmla="*/ 364534 h 403583"/>
                  <a:gd name="connsiteX174" fmla="*/ 263135 w 446950"/>
                  <a:gd name="connsiteY174" fmla="*/ 368753 h 403583"/>
                  <a:gd name="connsiteX175" fmla="*/ 270328 w 446950"/>
                  <a:gd name="connsiteY175" fmla="*/ 369834 h 403583"/>
                  <a:gd name="connsiteX176" fmla="*/ 278224 w 446950"/>
                  <a:gd name="connsiteY176" fmla="*/ 368645 h 403583"/>
                  <a:gd name="connsiteX177" fmla="*/ 282064 w 446950"/>
                  <a:gd name="connsiteY177" fmla="*/ 367942 h 403583"/>
                  <a:gd name="connsiteX178" fmla="*/ 287527 w 446950"/>
                  <a:gd name="connsiteY178" fmla="*/ 368591 h 403583"/>
                  <a:gd name="connsiteX179" fmla="*/ 292503 w 446950"/>
                  <a:gd name="connsiteY179" fmla="*/ 369240 h 403583"/>
                  <a:gd name="connsiteX180" fmla="*/ 292827 w 446950"/>
                  <a:gd name="connsiteY180" fmla="*/ 369240 h 403583"/>
                  <a:gd name="connsiteX181" fmla="*/ 298020 w 446950"/>
                  <a:gd name="connsiteY181" fmla="*/ 366103 h 403583"/>
                  <a:gd name="connsiteX182" fmla="*/ 291746 w 446950"/>
                  <a:gd name="connsiteY182" fmla="*/ 361992 h 403583"/>
                  <a:gd name="connsiteX183" fmla="*/ 284120 w 446950"/>
                  <a:gd name="connsiteY183" fmla="*/ 360315 h 40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446950" h="403583">
                    <a:moveTo>
                      <a:pt x="237715" y="0"/>
                    </a:moveTo>
                    <a:cubicBezTo>
                      <a:pt x="231170" y="5463"/>
                      <a:pt x="212619" y="20120"/>
                      <a:pt x="199747" y="22500"/>
                    </a:cubicBezTo>
                    <a:cubicBezTo>
                      <a:pt x="193040" y="23743"/>
                      <a:pt x="188605" y="25150"/>
                      <a:pt x="184873" y="27313"/>
                    </a:cubicBezTo>
                    <a:cubicBezTo>
                      <a:pt x="181195" y="29476"/>
                      <a:pt x="178004" y="32559"/>
                      <a:pt x="174056" y="37211"/>
                    </a:cubicBezTo>
                    <a:cubicBezTo>
                      <a:pt x="171244" y="40456"/>
                      <a:pt x="171514" y="43268"/>
                      <a:pt x="171785" y="46135"/>
                    </a:cubicBezTo>
                    <a:cubicBezTo>
                      <a:pt x="172326" y="51327"/>
                      <a:pt x="172812" y="56573"/>
                      <a:pt x="167025" y="63496"/>
                    </a:cubicBezTo>
                    <a:cubicBezTo>
                      <a:pt x="163942" y="67174"/>
                      <a:pt x="161346" y="69500"/>
                      <a:pt x="159021" y="71609"/>
                    </a:cubicBezTo>
                    <a:cubicBezTo>
                      <a:pt x="155181" y="75016"/>
                      <a:pt x="152152" y="77775"/>
                      <a:pt x="147879" y="87510"/>
                    </a:cubicBezTo>
                    <a:cubicBezTo>
                      <a:pt x="146743" y="90268"/>
                      <a:pt x="145770" y="92702"/>
                      <a:pt x="144959" y="94703"/>
                    </a:cubicBezTo>
                    <a:cubicBezTo>
                      <a:pt x="140253" y="106872"/>
                      <a:pt x="139550" y="108603"/>
                      <a:pt x="122405" y="110280"/>
                    </a:cubicBezTo>
                    <a:cubicBezTo>
                      <a:pt x="120999" y="110388"/>
                      <a:pt x="119647" y="110496"/>
                      <a:pt x="118403" y="110496"/>
                    </a:cubicBezTo>
                    <a:cubicBezTo>
                      <a:pt x="108667" y="110496"/>
                      <a:pt x="103475" y="106494"/>
                      <a:pt x="97201" y="101680"/>
                    </a:cubicBezTo>
                    <a:cubicBezTo>
                      <a:pt x="93578" y="98868"/>
                      <a:pt x="89521" y="95731"/>
                      <a:pt x="83626" y="93243"/>
                    </a:cubicBezTo>
                    <a:cubicBezTo>
                      <a:pt x="80868" y="92107"/>
                      <a:pt x="78975" y="91620"/>
                      <a:pt x="77514" y="91620"/>
                    </a:cubicBezTo>
                    <a:cubicBezTo>
                      <a:pt x="75189" y="91620"/>
                      <a:pt x="74053" y="92918"/>
                      <a:pt x="72484" y="94703"/>
                    </a:cubicBezTo>
                    <a:cubicBezTo>
                      <a:pt x="69780" y="97786"/>
                      <a:pt x="66211" y="101788"/>
                      <a:pt x="59342" y="105683"/>
                    </a:cubicBezTo>
                    <a:cubicBezTo>
                      <a:pt x="52473" y="109577"/>
                      <a:pt x="47281" y="110929"/>
                      <a:pt x="42683" y="110929"/>
                    </a:cubicBezTo>
                    <a:cubicBezTo>
                      <a:pt x="37762" y="110929"/>
                      <a:pt x="33543" y="109360"/>
                      <a:pt x="28892" y="107684"/>
                    </a:cubicBezTo>
                    <a:cubicBezTo>
                      <a:pt x="26241" y="106710"/>
                      <a:pt x="23321" y="105629"/>
                      <a:pt x="20130" y="104871"/>
                    </a:cubicBezTo>
                    <a:cubicBezTo>
                      <a:pt x="19102" y="104655"/>
                      <a:pt x="18129" y="104547"/>
                      <a:pt x="17209" y="104547"/>
                    </a:cubicBezTo>
                    <a:cubicBezTo>
                      <a:pt x="12450" y="104547"/>
                      <a:pt x="8718" y="107359"/>
                      <a:pt x="4283" y="110713"/>
                    </a:cubicBezTo>
                    <a:lnTo>
                      <a:pt x="4283" y="110658"/>
                    </a:lnTo>
                    <a:cubicBezTo>
                      <a:pt x="2931" y="111686"/>
                      <a:pt x="1525" y="112714"/>
                      <a:pt x="10" y="113795"/>
                    </a:cubicBezTo>
                    <a:cubicBezTo>
                      <a:pt x="-98" y="117473"/>
                      <a:pt x="659" y="121097"/>
                      <a:pt x="2174" y="124775"/>
                    </a:cubicBezTo>
                    <a:cubicBezTo>
                      <a:pt x="5689" y="133428"/>
                      <a:pt x="8285" y="137755"/>
                      <a:pt x="10881" y="147112"/>
                    </a:cubicBezTo>
                    <a:cubicBezTo>
                      <a:pt x="13423" y="156468"/>
                      <a:pt x="15695" y="156793"/>
                      <a:pt x="20508" y="165501"/>
                    </a:cubicBezTo>
                    <a:cubicBezTo>
                      <a:pt x="23699" y="171234"/>
                      <a:pt x="26458" y="174803"/>
                      <a:pt x="29108" y="174803"/>
                    </a:cubicBezTo>
                    <a:cubicBezTo>
                      <a:pt x="30460" y="174803"/>
                      <a:pt x="31758" y="173884"/>
                      <a:pt x="33056" y="171829"/>
                    </a:cubicBezTo>
                    <a:cubicBezTo>
                      <a:pt x="36950" y="165825"/>
                      <a:pt x="35328" y="156847"/>
                      <a:pt x="42413" y="152466"/>
                    </a:cubicBezTo>
                    <a:cubicBezTo>
                      <a:pt x="49498" y="148139"/>
                      <a:pt x="53068" y="149762"/>
                      <a:pt x="54636" y="140784"/>
                    </a:cubicBezTo>
                    <a:cubicBezTo>
                      <a:pt x="56259" y="131752"/>
                      <a:pt x="51716" y="125748"/>
                      <a:pt x="60423" y="125424"/>
                    </a:cubicBezTo>
                    <a:cubicBezTo>
                      <a:pt x="63398" y="125316"/>
                      <a:pt x="65724" y="125045"/>
                      <a:pt x="67779" y="125045"/>
                    </a:cubicBezTo>
                    <a:cubicBezTo>
                      <a:pt x="71619" y="125045"/>
                      <a:pt x="74323" y="126073"/>
                      <a:pt x="78163" y="131102"/>
                    </a:cubicBezTo>
                    <a:cubicBezTo>
                      <a:pt x="83950" y="138783"/>
                      <a:pt x="83950" y="135754"/>
                      <a:pt x="94605" y="142136"/>
                    </a:cubicBezTo>
                    <a:cubicBezTo>
                      <a:pt x="105206" y="148464"/>
                      <a:pt x="111047" y="145489"/>
                      <a:pt x="113589" y="157172"/>
                    </a:cubicBezTo>
                    <a:cubicBezTo>
                      <a:pt x="116131" y="168854"/>
                      <a:pt x="114563" y="170855"/>
                      <a:pt x="114238" y="179509"/>
                    </a:cubicBezTo>
                    <a:cubicBezTo>
                      <a:pt x="113914" y="188216"/>
                      <a:pt x="111318" y="192219"/>
                      <a:pt x="117159" y="197195"/>
                    </a:cubicBezTo>
                    <a:cubicBezTo>
                      <a:pt x="119160" y="198925"/>
                      <a:pt x="120242" y="199142"/>
                      <a:pt x="121161" y="199142"/>
                    </a:cubicBezTo>
                    <a:cubicBezTo>
                      <a:pt x="121377" y="199142"/>
                      <a:pt x="121540" y="199142"/>
                      <a:pt x="121756" y="199088"/>
                    </a:cubicBezTo>
                    <a:cubicBezTo>
                      <a:pt x="121972" y="199088"/>
                      <a:pt x="122135" y="199088"/>
                      <a:pt x="122351" y="199088"/>
                    </a:cubicBezTo>
                    <a:cubicBezTo>
                      <a:pt x="123595" y="199088"/>
                      <a:pt x="125055" y="199629"/>
                      <a:pt x="128733" y="204496"/>
                    </a:cubicBezTo>
                    <a:cubicBezTo>
                      <a:pt x="136143" y="214177"/>
                      <a:pt x="137116" y="214177"/>
                      <a:pt x="145175" y="219207"/>
                    </a:cubicBezTo>
                    <a:cubicBezTo>
                      <a:pt x="153179" y="224183"/>
                      <a:pt x="160589" y="224562"/>
                      <a:pt x="162536" y="229862"/>
                    </a:cubicBezTo>
                    <a:cubicBezTo>
                      <a:pt x="164483" y="235216"/>
                      <a:pt x="166106" y="239922"/>
                      <a:pt x="162861" y="239922"/>
                    </a:cubicBezTo>
                    <a:cubicBezTo>
                      <a:pt x="159616" y="239922"/>
                      <a:pt x="155451" y="236244"/>
                      <a:pt x="149015" y="232566"/>
                    </a:cubicBezTo>
                    <a:cubicBezTo>
                      <a:pt x="144850" y="230186"/>
                      <a:pt x="139983" y="227645"/>
                      <a:pt x="136521" y="227645"/>
                    </a:cubicBezTo>
                    <a:cubicBezTo>
                      <a:pt x="134682" y="227645"/>
                      <a:pt x="133276" y="228348"/>
                      <a:pt x="132627" y="230241"/>
                    </a:cubicBezTo>
                    <a:cubicBezTo>
                      <a:pt x="130680" y="235595"/>
                      <a:pt x="126191" y="242248"/>
                      <a:pt x="133925" y="245925"/>
                    </a:cubicBezTo>
                    <a:cubicBezTo>
                      <a:pt x="141605" y="249603"/>
                      <a:pt x="150313" y="251604"/>
                      <a:pt x="154207" y="258311"/>
                    </a:cubicBezTo>
                    <a:cubicBezTo>
                      <a:pt x="158047" y="265017"/>
                      <a:pt x="158047" y="268641"/>
                      <a:pt x="164483" y="273671"/>
                    </a:cubicBezTo>
                    <a:cubicBezTo>
                      <a:pt x="170919" y="278647"/>
                      <a:pt x="187307" y="283028"/>
                      <a:pt x="189579" y="286327"/>
                    </a:cubicBezTo>
                    <a:cubicBezTo>
                      <a:pt x="191850" y="289680"/>
                      <a:pt x="194933" y="298496"/>
                      <a:pt x="199098" y="301200"/>
                    </a:cubicBezTo>
                    <a:cubicBezTo>
                      <a:pt x="202397" y="303310"/>
                      <a:pt x="206183" y="303959"/>
                      <a:pt x="212835" y="303959"/>
                    </a:cubicBezTo>
                    <a:cubicBezTo>
                      <a:pt x="214512" y="303959"/>
                      <a:pt x="216351" y="303905"/>
                      <a:pt x="218406" y="303850"/>
                    </a:cubicBezTo>
                    <a:cubicBezTo>
                      <a:pt x="223598" y="303688"/>
                      <a:pt x="227925" y="302445"/>
                      <a:pt x="232090" y="302445"/>
                    </a:cubicBezTo>
                    <a:cubicBezTo>
                      <a:pt x="236254" y="302445"/>
                      <a:pt x="240311" y="303688"/>
                      <a:pt x="244800" y="308556"/>
                    </a:cubicBezTo>
                    <a:cubicBezTo>
                      <a:pt x="253832" y="318237"/>
                      <a:pt x="254157" y="323538"/>
                      <a:pt x="265082" y="327269"/>
                    </a:cubicBezTo>
                    <a:cubicBezTo>
                      <a:pt x="276061" y="330947"/>
                      <a:pt x="276385" y="326620"/>
                      <a:pt x="284715" y="333273"/>
                    </a:cubicBezTo>
                    <a:cubicBezTo>
                      <a:pt x="293098" y="339980"/>
                      <a:pt x="308025" y="344144"/>
                      <a:pt x="314461" y="354150"/>
                    </a:cubicBezTo>
                    <a:cubicBezTo>
                      <a:pt x="320898" y="364156"/>
                      <a:pt x="319275" y="369510"/>
                      <a:pt x="330579" y="375838"/>
                    </a:cubicBezTo>
                    <a:cubicBezTo>
                      <a:pt x="341829" y="382166"/>
                      <a:pt x="354701" y="385195"/>
                      <a:pt x="360217" y="391847"/>
                    </a:cubicBezTo>
                    <a:cubicBezTo>
                      <a:pt x="365680" y="398554"/>
                      <a:pt x="370818" y="402556"/>
                      <a:pt x="378552" y="402880"/>
                    </a:cubicBezTo>
                    <a:cubicBezTo>
                      <a:pt x="381852" y="402989"/>
                      <a:pt x="383636" y="403259"/>
                      <a:pt x="385421" y="403584"/>
                    </a:cubicBezTo>
                    <a:cubicBezTo>
                      <a:pt x="387963" y="397959"/>
                      <a:pt x="390776" y="391901"/>
                      <a:pt x="391587" y="386763"/>
                    </a:cubicBezTo>
                    <a:lnTo>
                      <a:pt x="389369" y="385411"/>
                    </a:lnTo>
                    <a:cubicBezTo>
                      <a:pt x="383041" y="381517"/>
                      <a:pt x="374766" y="376541"/>
                      <a:pt x="368763" y="370916"/>
                    </a:cubicBezTo>
                    <a:cubicBezTo>
                      <a:pt x="366221" y="368591"/>
                      <a:pt x="362056" y="366860"/>
                      <a:pt x="357730" y="364967"/>
                    </a:cubicBezTo>
                    <a:cubicBezTo>
                      <a:pt x="348211" y="360911"/>
                      <a:pt x="337880" y="356530"/>
                      <a:pt x="333824" y="344252"/>
                    </a:cubicBezTo>
                    <a:cubicBezTo>
                      <a:pt x="331390" y="336843"/>
                      <a:pt x="328469" y="330352"/>
                      <a:pt x="324629" y="324673"/>
                    </a:cubicBezTo>
                    <a:cubicBezTo>
                      <a:pt x="320898" y="319048"/>
                      <a:pt x="316246" y="314127"/>
                      <a:pt x="310297" y="309854"/>
                    </a:cubicBezTo>
                    <a:cubicBezTo>
                      <a:pt x="305537" y="306393"/>
                      <a:pt x="301643" y="304446"/>
                      <a:pt x="297695" y="302498"/>
                    </a:cubicBezTo>
                    <a:cubicBezTo>
                      <a:pt x="291097" y="299199"/>
                      <a:pt x="284336" y="295846"/>
                      <a:pt x="273519" y="286111"/>
                    </a:cubicBezTo>
                    <a:cubicBezTo>
                      <a:pt x="267786" y="280918"/>
                      <a:pt x="260971" y="275889"/>
                      <a:pt x="254319" y="270913"/>
                    </a:cubicBezTo>
                    <a:cubicBezTo>
                      <a:pt x="241014" y="260961"/>
                      <a:pt x="228250" y="251442"/>
                      <a:pt x="223923" y="241166"/>
                    </a:cubicBezTo>
                    <a:cubicBezTo>
                      <a:pt x="221868" y="236298"/>
                      <a:pt x="220840" y="232458"/>
                      <a:pt x="219975" y="228943"/>
                    </a:cubicBezTo>
                    <a:cubicBezTo>
                      <a:pt x="218460" y="222939"/>
                      <a:pt x="217216" y="218126"/>
                      <a:pt x="209698" y="210932"/>
                    </a:cubicBezTo>
                    <a:cubicBezTo>
                      <a:pt x="205858" y="207254"/>
                      <a:pt x="201261" y="203901"/>
                      <a:pt x="196880" y="200764"/>
                    </a:cubicBezTo>
                    <a:cubicBezTo>
                      <a:pt x="186280" y="193192"/>
                      <a:pt x="176707" y="186269"/>
                      <a:pt x="175895" y="173992"/>
                    </a:cubicBezTo>
                    <a:cubicBezTo>
                      <a:pt x="175733" y="171666"/>
                      <a:pt x="175409" y="168800"/>
                      <a:pt x="175030" y="165879"/>
                    </a:cubicBezTo>
                    <a:cubicBezTo>
                      <a:pt x="173245" y="150411"/>
                      <a:pt x="171190" y="133320"/>
                      <a:pt x="187956" y="130616"/>
                    </a:cubicBezTo>
                    <a:cubicBezTo>
                      <a:pt x="188984" y="130400"/>
                      <a:pt x="190011" y="130345"/>
                      <a:pt x="190985" y="130345"/>
                    </a:cubicBezTo>
                    <a:cubicBezTo>
                      <a:pt x="199747" y="130345"/>
                      <a:pt x="204939" y="137052"/>
                      <a:pt x="209915" y="143596"/>
                    </a:cubicBezTo>
                    <a:cubicBezTo>
                      <a:pt x="213160" y="147815"/>
                      <a:pt x="216243" y="151871"/>
                      <a:pt x="219380" y="151871"/>
                    </a:cubicBezTo>
                    <a:cubicBezTo>
                      <a:pt x="219434" y="151871"/>
                      <a:pt x="219434" y="151871"/>
                      <a:pt x="219488" y="151871"/>
                    </a:cubicBezTo>
                    <a:cubicBezTo>
                      <a:pt x="223220" y="151763"/>
                      <a:pt x="224301" y="149546"/>
                      <a:pt x="225654" y="147003"/>
                    </a:cubicBezTo>
                    <a:cubicBezTo>
                      <a:pt x="227655" y="143055"/>
                      <a:pt x="229926" y="138566"/>
                      <a:pt x="236200" y="135105"/>
                    </a:cubicBezTo>
                    <a:cubicBezTo>
                      <a:pt x="237985" y="134131"/>
                      <a:pt x="239878" y="132833"/>
                      <a:pt x="241663" y="131643"/>
                    </a:cubicBezTo>
                    <a:cubicBezTo>
                      <a:pt x="247071" y="127966"/>
                      <a:pt x="252209" y="124504"/>
                      <a:pt x="258916" y="124504"/>
                    </a:cubicBezTo>
                    <a:cubicBezTo>
                      <a:pt x="264000" y="124504"/>
                      <a:pt x="270058" y="126559"/>
                      <a:pt x="277846" y="132130"/>
                    </a:cubicBezTo>
                    <a:lnTo>
                      <a:pt x="279522" y="133374"/>
                    </a:lnTo>
                    <a:cubicBezTo>
                      <a:pt x="286878" y="138620"/>
                      <a:pt x="290340" y="141108"/>
                      <a:pt x="293531" y="141812"/>
                    </a:cubicBezTo>
                    <a:cubicBezTo>
                      <a:pt x="294504" y="142028"/>
                      <a:pt x="295640" y="142136"/>
                      <a:pt x="297046" y="142136"/>
                    </a:cubicBezTo>
                    <a:cubicBezTo>
                      <a:pt x="299480" y="142136"/>
                      <a:pt x="302617" y="141812"/>
                      <a:pt x="307160" y="141325"/>
                    </a:cubicBezTo>
                    <a:cubicBezTo>
                      <a:pt x="309161" y="141108"/>
                      <a:pt x="311487" y="140838"/>
                      <a:pt x="314786" y="140567"/>
                    </a:cubicBezTo>
                    <a:cubicBezTo>
                      <a:pt x="318950" y="140189"/>
                      <a:pt x="322953" y="139756"/>
                      <a:pt x="326523" y="139378"/>
                    </a:cubicBezTo>
                    <a:cubicBezTo>
                      <a:pt x="337069" y="138350"/>
                      <a:pt x="343722" y="137647"/>
                      <a:pt x="352375" y="137647"/>
                    </a:cubicBezTo>
                    <a:cubicBezTo>
                      <a:pt x="356702" y="137647"/>
                      <a:pt x="361570" y="137809"/>
                      <a:pt x="367681" y="138188"/>
                    </a:cubicBezTo>
                    <a:cubicBezTo>
                      <a:pt x="370926" y="138404"/>
                      <a:pt x="373793" y="138458"/>
                      <a:pt x="376389" y="138458"/>
                    </a:cubicBezTo>
                    <a:cubicBezTo>
                      <a:pt x="379093" y="138458"/>
                      <a:pt x="381473" y="138404"/>
                      <a:pt x="383636" y="138350"/>
                    </a:cubicBezTo>
                    <a:cubicBezTo>
                      <a:pt x="385692" y="138296"/>
                      <a:pt x="387639" y="138242"/>
                      <a:pt x="389423" y="138242"/>
                    </a:cubicBezTo>
                    <a:cubicBezTo>
                      <a:pt x="397753" y="138242"/>
                      <a:pt x="403486" y="139378"/>
                      <a:pt x="410463" y="146409"/>
                    </a:cubicBezTo>
                    <a:cubicBezTo>
                      <a:pt x="415763" y="151709"/>
                      <a:pt x="417223" y="156793"/>
                      <a:pt x="418413" y="161012"/>
                    </a:cubicBezTo>
                    <a:cubicBezTo>
                      <a:pt x="419224" y="163824"/>
                      <a:pt x="419819" y="165879"/>
                      <a:pt x="423497" y="166258"/>
                    </a:cubicBezTo>
                    <a:cubicBezTo>
                      <a:pt x="424741" y="166366"/>
                      <a:pt x="426039" y="166474"/>
                      <a:pt x="427337" y="166474"/>
                    </a:cubicBezTo>
                    <a:cubicBezTo>
                      <a:pt x="432259" y="166474"/>
                      <a:pt x="437397" y="165609"/>
                      <a:pt x="441507" y="164689"/>
                    </a:cubicBezTo>
                    <a:cubicBezTo>
                      <a:pt x="440967" y="160471"/>
                      <a:pt x="442265" y="155225"/>
                      <a:pt x="443887" y="148843"/>
                    </a:cubicBezTo>
                    <a:cubicBezTo>
                      <a:pt x="444753" y="145273"/>
                      <a:pt x="445780" y="141217"/>
                      <a:pt x="446538" y="136890"/>
                    </a:cubicBezTo>
                    <a:cubicBezTo>
                      <a:pt x="447457" y="131806"/>
                      <a:pt x="446754" y="127425"/>
                      <a:pt x="445294" y="123639"/>
                    </a:cubicBezTo>
                    <a:cubicBezTo>
                      <a:pt x="443779" y="119799"/>
                      <a:pt x="441399" y="116553"/>
                      <a:pt x="439182" y="114120"/>
                    </a:cubicBezTo>
                    <a:cubicBezTo>
                      <a:pt x="436369" y="111037"/>
                      <a:pt x="433611" y="107521"/>
                      <a:pt x="431448" y="103682"/>
                    </a:cubicBezTo>
                    <a:cubicBezTo>
                      <a:pt x="429122" y="99571"/>
                      <a:pt x="427554" y="95136"/>
                      <a:pt x="427337" y="90539"/>
                    </a:cubicBezTo>
                    <a:cubicBezTo>
                      <a:pt x="427121" y="85779"/>
                      <a:pt x="426796" y="75611"/>
                      <a:pt x="426580" y="68959"/>
                    </a:cubicBezTo>
                    <a:cubicBezTo>
                      <a:pt x="416899" y="72420"/>
                      <a:pt x="406514" y="75611"/>
                      <a:pt x="393534" y="78153"/>
                    </a:cubicBezTo>
                    <a:cubicBezTo>
                      <a:pt x="384340" y="79938"/>
                      <a:pt x="375686" y="80857"/>
                      <a:pt x="367627" y="80857"/>
                    </a:cubicBezTo>
                    <a:cubicBezTo>
                      <a:pt x="361786" y="80857"/>
                      <a:pt x="356215" y="80371"/>
                      <a:pt x="350861" y="79451"/>
                    </a:cubicBezTo>
                    <a:cubicBezTo>
                      <a:pt x="337880" y="77234"/>
                      <a:pt x="326198" y="72258"/>
                      <a:pt x="315165" y="64686"/>
                    </a:cubicBezTo>
                    <a:cubicBezTo>
                      <a:pt x="303374" y="56573"/>
                      <a:pt x="288014" y="45540"/>
                      <a:pt x="274709" y="35155"/>
                    </a:cubicBezTo>
                    <a:cubicBezTo>
                      <a:pt x="264325" y="27097"/>
                      <a:pt x="255238" y="19417"/>
                      <a:pt x="249992" y="13846"/>
                    </a:cubicBezTo>
                    <a:cubicBezTo>
                      <a:pt x="246476" y="10709"/>
                      <a:pt x="242258" y="5625"/>
                      <a:pt x="237715" y="0"/>
                    </a:cubicBezTo>
                    <a:moveTo>
                      <a:pt x="82490" y="143001"/>
                    </a:moveTo>
                    <a:cubicBezTo>
                      <a:pt x="81949" y="143001"/>
                      <a:pt x="81463" y="143272"/>
                      <a:pt x="81138" y="143921"/>
                    </a:cubicBezTo>
                    <a:cubicBezTo>
                      <a:pt x="80868" y="146950"/>
                      <a:pt x="78217" y="146950"/>
                      <a:pt x="81841" y="149924"/>
                    </a:cubicBezTo>
                    <a:cubicBezTo>
                      <a:pt x="84221" y="151925"/>
                      <a:pt x="86655" y="153223"/>
                      <a:pt x="88277" y="153223"/>
                    </a:cubicBezTo>
                    <a:cubicBezTo>
                      <a:pt x="89088" y="153223"/>
                      <a:pt x="89683" y="152899"/>
                      <a:pt x="90008" y="152196"/>
                    </a:cubicBezTo>
                    <a:cubicBezTo>
                      <a:pt x="90873" y="150303"/>
                      <a:pt x="85411" y="143001"/>
                      <a:pt x="82490" y="143001"/>
                    </a:cubicBezTo>
                    <a:moveTo>
                      <a:pt x="69510" y="149492"/>
                    </a:moveTo>
                    <a:cubicBezTo>
                      <a:pt x="68698" y="149492"/>
                      <a:pt x="67779" y="149978"/>
                      <a:pt x="66860" y="151222"/>
                    </a:cubicBezTo>
                    <a:cubicBezTo>
                      <a:pt x="64912" y="156955"/>
                      <a:pt x="67346" y="161499"/>
                      <a:pt x="67833" y="168475"/>
                    </a:cubicBezTo>
                    <a:cubicBezTo>
                      <a:pt x="68320" y="175506"/>
                      <a:pt x="64696" y="186269"/>
                      <a:pt x="69077" y="188270"/>
                    </a:cubicBezTo>
                    <a:cubicBezTo>
                      <a:pt x="71511" y="189406"/>
                      <a:pt x="73079" y="191408"/>
                      <a:pt x="73891" y="191408"/>
                    </a:cubicBezTo>
                    <a:cubicBezTo>
                      <a:pt x="74540" y="191408"/>
                      <a:pt x="74756" y="190164"/>
                      <a:pt x="74648" y="186486"/>
                    </a:cubicBezTo>
                    <a:cubicBezTo>
                      <a:pt x="74377" y="177940"/>
                      <a:pt x="74648" y="178968"/>
                      <a:pt x="74377" y="169449"/>
                    </a:cubicBezTo>
                    <a:cubicBezTo>
                      <a:pt x="74161" y="159930"/>
                      <a:pt x="75838" y="161444"/>
                      <a:pt x="74648" y="156955"/>
                    </a:cubicBezTo>
                    <a:cubicBezTo>
                      <a:pt x="73728" y="153602"/>
                      <a:pt x="71889" y="149492"/>
                      <a:pt x="69510" y="149492"/>
                    </a:cubicBezTo>
                    <a:moveTo>
                      <a:pt x="99419" y="188054"/>
                    </a:moveTo>
                    <a:cubicBezTo>
                      <a:pt x="98445" y="188054"/>
                      <a:pt x="97634" y="188919"/>
                      <a:pt x="97039" y="191029"/>
                    </a:cubicBezTo>
                    <a:cubicBezTo>
                      <a:pt x="96769" y="193247"/>
                      <a:pt x="94605" y="197303"/>
                      <a:pt x="99689" y="200548"/>
                    </a:cubicBezTo>
                    <a:cubicBezTo>
                      <a:pt x="104773" y="203793"/>
                      <a:pt x="107640" y="205037"/>
                      <a:pt x="110074" y="210554"/>
                    </a:cubicBezTo>
                    <a:cubicBezTo>
                      <a:pt x="112075" y="215151"/>
                      <a:pt x="116402" y="219694"/>
                      <a:pt x="118619" y="219694"/>
                    </a:cubicBezTo>
                    <a:cubicBezTo>
                      <a:pt x="119106" y="219694"/>
                      <a:pt x="119430" y="219478"/>
                      <a:pt x="119701" y="219045"/>
                    </a:cubicBezTo>
                    <a:cubicBezTo>
                      <a:pt x="121161" y="216557"/>
                      <a:pt x="122838" y="213799"/>
                      <a:pt x="118024" y="210283"/>
                    </a:cubicBezTo>
                    <a:cubicBezTo>
                      <a:pt x="113211" y="206768"/>
                      <a:pt x="111263" y="204550"/>
                      <a:pt x="108613" y="199737"/>
                    </a:cubicBezTo>
                    <a:cubicBezTo>
                      <a:pt x="106666" y="196221"/>
                      <a:pt x="102447" y="188054"/>
                      <a:pt x="99419" y="188054"/>
                    </a:cubicBezTo>
                    <a:moveTo>
                      <a:pt x="107586" y="241977"/>
                    </a:moveTo>
                    <a:cubicBezTo>
                      <a:pt x="106450" y="241977"/>
                      <a:pt x="105314" y="242194"/>
                      <a:pt x="104287" y="242626"/>
                    </a:cubicBezTo>
                    <a:cubicBezTo>
                      <a:pt x="103800" y="245168"/>
                      <a:pt x="101366" y="243654"/>
                      <a:pt x="108613" y="248900"/>
                    </a:cubicBezTo>
                    <a:cubicBezTo>
                      <a:pt x="115861" y="254146"/>
                      <a:pt x="115374" y="249657"/>
                      <a:pt x="118240" y="256905"/>
                    </a:cubicBezTo>
                    <a:cubicBezTo>
                      <a:pt x="120945" y="263774"/>
                      <a:pt x="126083" y="269993"/>
                      <a:pt x="129112" y="269993"/>
                    </a:cubicBezTo>
                    <a:cubicBezTo>
                      <a:pt x="129274" y="269993"/>
                      <a:pt x="129436" y="269993"/>
                      <a:pt x="129598" y="269939"/>
                    </a:cubicBezTo>
                    <a:cubicBezTo>
                      <a:pt x="132519" y="269182"/>
                      <a:pt x="133655" y="265937"/>
                      <a:pt x="129815" y="262692"/>
                    </a:cubicBezTo>
                    <a:cubicBezTo>
                      <a:pt x="125975" y="259447"/>
                      <a:pt x="124244" y="260961"/>
                      <a:pt x="123324" y="255931"/>
                    </a:cubicBezTo>
                    <a:cubicBezTo>
                      <a:pt x="122351" y="250955"/>
                      <a:pt x="118511" y="247440"/>
                      <a:pt x="117051" y="245709"/>
                    </a:cubicBezTo>
                    <a:cubicBezTo>
                      <a:pt x="115969" y="244249"/>
                      <a:pt x="111642" y="241977"/>
                      <a:pt x="107586" y="241977"/>
                    </a:cubicBezTo>
                    <a:moveTo>
                      <a:pt x="237769" y="336356"/>
                    </a:moveTo>
                    <a:cubicBezTo>
                      <a:pt x="235173" y="336356"/>
                      <a:pt x="232847" y="336734"/>
                      <a:pt x="231657" y="337816"/>
                    </a:cubicBezTo>
                    <a:cubicBezTo>
                      <a:pt x="228845" y="339926"/>
                      <a:pt x="230305" y="342576"/>
                      <a:pt x="235984" y="343062"/>
                    </a:cubicBezTo>
                    <a:cubicBezTo>
                      <a:pt x="236957" y="343171"/>
                      <a:pt x="237931" y="343171"/>
                      <a:pt x="238796" y="343171"/>
                    </a:cubicBezTo>
                    <a:cubicBezTo>
                      <a:pt x="239716" y="343171"/>
                      <a:pt x="240527" y="343116"/>
                      <a:pt x="241392" y="343116"/>
                    </a:cubicBezTo>
                    <a:cubicBezTo>
                      <a:pt x="242204" y="343062"/>
                      <a:pt x="243015" y="343062"/>
                      <a:pt x="243826" y="343062"/>
                    </a:cubicBezTo>
                    <a:cubicBezTo>
                      <a:pt x="245881" y="343062"/>
                      <a:pt x="247883" y="343279"/>
                      <a:pt x="250317" y="344198"/>
                    </a:cubicBezTo>
                    <a:cubicBezTo>
                      <a:pt x="251398" y="344577"/>
                      <a:pt x="252372" y="344793"/>
                      <a:pt x="253291" y="344793"/>
                    </a:cubicBezTo>
                    <a:cubicBezTo>
                      <a:pt x="256699" y="344793"/>
                      <a:pt x="258537" y="342251"/>
                      <a:pt x="256699" y="341169"/>
                    </a:cubicBezTo>
                    <a:cubicBezTo>
                      <a:pt x="254427" y="339763"/>
                      <a:pt x="252372" y="339168"/>
                      <a:pt x="249018" y="338032"/>
                    </a:cubicBezTo>
                    <a:cubicBezTo>
                      <a:pt x="246963" y="337383"/>
                      <a:pt x="241987" y="336356"/>
                      <a:pt x="237769" y="336356"/>
                    </a:cubicBezTo>
                    <a:moveTo>
                      <a:pt x="207968" y="348687"/>
                    </a:moveTo>
                    <a:cubicBezTo>
                      <a:pt x="206561" y="348687"/>
                      <a:pt x="205155" y="349066"/>
                      <a:pt x="203911" y="350094"/>
                    </a:cubicBezTo>
                    <a:cubicBezTo>
                      <a:pt x="203533" y="352852"/>
                      <a:pt x="200558" y="350580"/>
                      <a:pt x="200991" y="353933"/>
                    </a:cubicBezTo>
                    <a:cubicBezTo>
                      <a:pt x="201423" y="356746"/>
                      <a:pt x="202721" y="357665"/>
                      <a:pt x="204074" y="357665"/>
                    </a:cubicBezTo>
                    <a:cubicBezTo>
                      <a:pt x="204344" y="357665"/>
                      <a:pt x="204614" y="357611"/>
                      <a:pt x="204885" y="357557"/>
                    </a:cubicBezTo>
                    <a:cubicBezTo>
                      <a:pt x="206453" y="357179"/>
                      <a:pt x="211375" y="355178"/>
                      <a:pt x="213214" y="352798"/>
                    </a:cubicBezTo>
                    <a:cubicBezTo>
                      <a:pt x="214512" y="351175"/>
                      <a:pt x="211375" y="348687"/>
                      <a:pt x="207968" y="348687"/>
                    </a:cubicBezTo>
                    <a:moveTo>
                      <a:pt x="284120" y="360315"/>
                    </a:moveTo>
                    <a:cubicBezTo>
                      <a:pt x="282010" y="360315"/>
                      <a:pt x="279847" y="360586"/>
                      <a:pt x="277629" y="361127"/>
                    </a:cubicBezTo>
                    <a:cubicBezTo>
                      <a:pt x="273627" y="363020"/>
                      <a:pt x="259511" y="361127"/>
                      <a:pt x="258808" y="364534"/>
                    </a:cubicBezTo>
                    <a:cubicBezTo>
                      <a:pt x="258105" y="367942"/>
                      <a:pt x="261458" y="367671"/>
                      <a:pt x="263135" y="368753"/>
                    </a:cubicBezTo>
                    <a:cubicBezTo>
                      <a:pt x="264000" y="369402"/>
                      <a:pt x="267029" y="369834"/>
                      <a:pt x="270328" y="369834"/>
                    </a:cubicBezTo>
                    <a:cubicBezTo>
                      <a:pt x="273140" y="369834"/>
                      <a:pt x="276115" y="369510"/>
                      <a:pt x="278224" y="368645"/>
                    </a:cubicBezTo>
                    <a:cubicBezTo>
                      <a:pt x="279468" y="368104"/>
                      <a:pt x="280766" y="367942"/>
                      <a:pt x="282064" y="367942"/>
                    </a:cubicBezTo>
                    <a:cubicBezTo>
                      <a:pt x="283849" y="367942"/>
                      <a:pt x="285742" y="368266"/>
                      <a:pt x="287527" y="368591"/>
                    </a:cubicBezTo>
                    <a:cubicBezTo>
                      <a:pt x="289312" y="368915"/>
                      <a:pt x="291043" y="369240"/>
                      <a:pt x="292503" y="369240"/>
                    </a:cubicBezTo>
                    <a:cubicBezTo>
                      <a:pt x="292611" y="369240"/>
                      <a:pt x="292719" y="369240"/>
                      <a:pt x="292827" y="369240"/>
                    </a:cubicBezTo>
                    <a:cubicBezTo>
                      <a:pt x="296884" y="369131"/>
                      <a:pt x="298020" y="368482"/>
                      <a:pt x="298020" y="366103"/>
                    </a:cubicBezTo>
                    <a:cubicBezTo>
                      <a:pt x="298020" y="363723"/>
                      <a:pt x="296126" y="364156"/>
                      <a:pt x="291746" y="361992"/>
                    </a:cubicBezTo>
                    <a:cubicBezTo>
                      <a:pt x="289312" y="360802"/>
                      <a:pt x="286770" y="360315"/>
                      <a:pt x="284120" y="360315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8CE384A-CA1B-C720-05CE-CD5066D17873}"/>
                  </a:ext>
                </a:extLst>
              </p:cNvPr>
              <p:cNvSpPr/>
              <p:nvPr/>
            </p:nvSpPr>
            <p:spPr>
              <a:xfrm>
                <a:off x="3927407" y="3725062"/>
                <a:ext cx="249163" cy="134726"/>
              </a:xfrm>
              <a:custGeom>
                <a:avLst/>
                <a:gdLst>
                  <a:gd name="connsiteX0" fmla="*/ 228990 w 249163"/>
                  <a:gd name="connsiteY0" fmla="*/ 0 h 134726"/>
                  <a:gd name="connsiteX1" fmla="*/ 227205 w 249163"/>
                  <a:gd name="connsiteY1" fmla="*/ 1028 h 134726"/>
                  <a:gd name="connsiteX2" fmla="*/ 221634 w 249163"/>
                  <a:gd name="connsiteY2" fmla="*/ 6328 h 134726"/>
                  <a:gd name="connsiteX3" fmla="*/ 213251 w 249163"/>
                  <a:gd name="connsiteY3" fmla="*/ 14657 h 134726"/>
                  <a:gd name="connsiteX4" fmla="*/ 189399 w 249163"/>
                  <a:gd name="connsiteY4" fmla="*/ 21418 h 134726"/>
                  <a:gd name="connsiteX5" fmla="*/ 182206 w 249163"/>
                  <a:gd name="connsiteY5" fmla="*/ 22283 h 134726"/>
                  <a:gd name="connsiteX6" fmla="*/ 168901 w 249163"/>
                  <a:gd name="connsiteY6" fmla="*/ 23257 h 134726"/>
                  <a:gd name="connsiteX7" fmla="*/ 133151 w 249163"/>
                  <a:gd name="connsiteY7" fmla="*/ 28611 h 134726"/>
                  <a:gd name="connsiteX8" fmla="*/ 131204 w 249163"/>
                  <a:gd name="connsiteY8" fmla="*/ 30666 h 134726"/>
                  <a:gd name="connsiteX9" fmla="*/ 110057 w 249163"/>
                  <a:gd name="connsiteY9" fmla="*/ 48785 h 134726"/>
                  <a:gd name="connsiteX10" fmla="*/ 100862 w 249163"/>
                  <a:gd name="connsiteY10" fmla="*/ 50840 h 134726"/>
                  <a:gd name="connsiteX11" fmla="*/ 80310 w 249163"/>
                  <a:gd name="connsiteY11" fmla="*/ 45810 h 134726"/>
                  <a:gd name="connsiteX12" fmla="*/ 79066 w 249163"/>
                  <a:gd name="connsiteY12" fmla="*/ 45323 h 134726"/>
                  <a:gd name="connsiteX13" fmla="*/ 56891 w 249163"/>
                  <a:gd name="connsiteY13" fmla="*/ 39969 h 134726"/>
                  <a:gd name="connsiteX14" fmla="*/ 34986 w 249163"/>
                  <a:gd name="connsiteY14" fmla="*/ 36399 h 134726"/>
                  <a:gd name="connsiteX15" fmla="*/ 9620 w 249163"/>
                  <a:gd name="connsiteY15" fmla="*/ 63983 h 134726"/>
                  <a:gd name="connsiteX16" fmla="*/ 1832 w 249163"/>
                  <a:gd name="connsiteY16" fmla="*/ 77504 h 134726"/>
                  <a:gd name="connsiteX17" fmla="*/ 588 w 249163"/>
                  <a:gd name="connsiteY17" fmla="*/ 85671 h 134726"/>
                  <a:gd name="connsiteX18" fmla="*/ 209 w 249163"/>
                  <a:gd name="connsiteY18" fmla="*/ 97516 h 134726"/>
                  <a:gd name="connsiteX19" fmla="*/ 1994 w 249163"/>
                  <a:gd name="connsiteY19" fmla="*/ 113146 h 134726"/>
                  <a:gd name="connsiteX20" fmla="*/ 8268 w 249163"/>
                  <a:gd name="connsiteY20" fmla="*/ 114120 h 134726"/>
                  <a:gd name="connsiteX21" fmla="*/ 10540 w 249163"/>
                  <a:gd name="connsiteY21" fmla="*/ 114336 h 134726"/>
                  <a:gd name="connsiteX22" fmla="*/ 13839 w 249163"/>
                  <a:gd name="connsiteY22" fmla="*/ 113795 h 134726"/>
                  <a:gd name="connsiteX23" fmla="*/ 16381 w 249163"/>
                  <a:gd name="connsiteY23" fmla="*/ 113254 h 134726"/>
                  <a:gd name="connsiteX24" fmla="*/ 20491 w 249163"/>
                  <a:gd name="connsiteY24" fmla="*/ 114498 h 134726"/>
                  <a:gd name="connsiteX25" fmla="*/ 25467 w 249163"/>
                  <a:gd name="connsiteY25" fmla="*/ 130670 h 134726"/>
                  <a:gd name="connsiteX26" fmla="*/ 34608 w 249163"/>
                  <a:gd name="connsiteY26" fmla="*/ 128506 h 134726"/>
                  <a:gd name="connsiteX27" fmla="*/ 40287 w 249163"/>
                  <a:gd name="connsiteY27" fmla="*/ 129155 h 134726"/>
                  <a:gd name="connsiteX28" fmla="*/ 50346 w 249163"/>
                  <a:gd name="connsiteY28" fmla="*/ 132292 h 134726"/>
                  <a:gd name="connsiteX29" fmla="*/ 60569 w 249163"/>
                  <a:gd name="connsiteY29" fmla="*/ 134726 h 134726"/>
                  <a:gd name="connsiteX30" fmla="*/ 72467 w 249163"/>
                  <a:gd name="connsiteY30" fmla="*/ 130994 h 134726"/>
                  <a:gd name="connsiteX31" fmla="*/ 83014 w 249163"/>
                  <a:gd name="connsiteY31" fmla="*/ 122124 h 134726"/>
                  <a:gd name="connsiteX32" fmla="*/ 94209 w 249163"/>
                  <a:gd name="connsiteY32" fmla="*/ 115039 h 134726"/>
                  <a:gd name="connsiteX33" fmla="*/ 105459 w 249163"/>
                  <a:gd name="connsiteY33" fmla="*/ 118014 h 134726"/>
                  <a:gd name="connsiteX34" fmla="*/ 121306 w 249163"/>
                  <a:gd name="connsiteY34" fmla="*/ 127749 h 134726"/>
                  <a:gd name="connsiteX35" fmla="*/ 136883 w 249163"/>
                  <a:gd name="connsiteY35" fmla="*/ 134510 h 134726"/>
                  <a:gd name="connsiteX36" fmla="*/ 139371 w 249163"/>
                  <a:gd name="connsiteY36" fmla="*/ 134402 h 134726"/>
                  <a:gd name="connsiteX37" fmla="*/ 153379 w 249163"/>
                  <a:gd name="connsiteY37" fmla="*/ 125424 h 134726"/>
                  <a:gd name="connsiteX38" fmla="*/ 156462 w 249163"/>
                  <a:gd name="connsiteY38" fmla="*/ 117798 h 134726"/>
                  <a:gd name="connsiteX39" fmla="*/ 170199 w 249163"/>
                  <a:gd name="connsiteY39" fmla="*/ 98165 h 134726"/>
                  <a:gd name="connsiteX40" fmla="*/ 177230 w 249163"/>
                  <a:gd name="connsiteY40" fmla="*/ 91080 h 134726"/>
                  <a:gd name="connsiteX41" fmla="*/ 179556 w 249163"/>
                  <a:gd name="connsiteY41" fmla="*/ 81777 h 134726"/>
                  <a:gd name="connsiteX42" fmla="*/ 184370 w 249163"/>
                  <a:gd name="connsiteY42" fmla="*/ 64578 h 134726"/>
                  <a:gd name="connsiteX43" fmla="*/ 197783 w 249163"/>
                  <a:gd name="connsiteY43" fmla="*/ 52625 h 134726"/>
                  <a:gd name="connsiteX44" fmla="*/ 215901 w 249163"/>
                  <a:gd name="connsiteY44" fmla="*/ 46567 h 134726"/>
                  <a:gd name="connsiteX45" fmla="*/ 249163 w 249163"/>
                  <a:gd name="connsiteY45" fmla="*/ 26339 h 134726"/>
                  <a:gd name="connsiteX46" fmla="*/ 228990 w 249163"/>
                  <a:gd name="connsiteY46" fmla="*/ 0 h 134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49163" h="134726">
                    <a:moveTo>
                      <a:pt x="228990" y="0"/>
                    </a:moveTo>
                    <a:lnTo>
                      <a:pt x="227205" y="1028"/>
                    </a:lnTo>
                    <a:cubicBezTo>
                      <a:pt x="224284" y="2813"/>
                      <a:pt x="222986" y="4489"/>
                      <a:pt x="221634" y="6328"/>
                    </a:cubicBezTo>
                    <a:cubicBezTo>
                      <a:pt x="219849" y="8708"/>
                      <a:pt x="217848" y="11304"/>
                      <a:pt x="213251" y="14657"/>
                    </a:cubicBezTo>
                    <a:cubicBezTo>
                      <a:pt x="206220" y="19741"/>
                      <a:pt x="197404" y="20606"/>
                      <a:pt x="189399" y="21418"/>
                    </a:cubicBezTo>
                    <a:cubicBezTo>
                      <a:pt x="186912" y="21634"/>
                      <a:pt x="184478" y="21904"/>
                      <a:pt x="182206" y="22283"/>
                    </a:cubicBezTo>
                    <a:cubicBezTo>
                      <a:pt x="179448" y="22770"/>
                      <a:pt x="174634" y="22986"/>
                      <a:pt x="168901" y="23257"/>
                    </a:cubicBezTo>
                    <a:cubicBezTo>
                      <a:pt x="155596" y="23906"/>
                      <a:pt x="136666" y="24825"/>
                      <a:pt x="133151" y="28611"/>
                    </a:cubicBezTo>
                    <a:lnTo>
                      <a:pt x="131204" y="30666"/>
                    </a:lnTo>
                    <a:cubicBezTo>
                      <a:pt x="124551" y="37751"/>
                      <a:pt x="117628" y="45161"/>
                      <a:pt x="110057" y="48785"/>
                    </a:cubicBezTo>
                    <a:cubicBezTo>
                      <a:pt x="106974" y="50245"/>
                      <a:pt x="103945" y="50840"/>
                      <a:pt x="100862" y="50840"/>
                    </a:cubicBezTo>
                    <a:cubicBezTo>
                      <a:pt x="94750" y="50840"/>
                      <a:pt x="88206" y="48568"/>
                      <a:pt x="80310" y="45810"/>
                    </a:cubicBezTo>
                    <a:lnTo>
                      <a:pt x="79066" y="45323"/>
                    </a:lnTo>
                    <a:cubicBezTo>
                      <a:pt x="74090" y="43593"/>
                      <a:pt x="65761" y="41646"/>
                      <a:pt x="56891" y="39969"/>
                    </a:cubicBezTo>
                    <a:cubicBezTo>
                      <a:pt x="49373" y="38563"/>
                      <a:pt x="41531" y="37265"/>
                      <a:pt x="34986" y="36399"/>
                    </a:cubicBezTo>
                    <a:cubicBezTo>
                      <a:pt x="31308" y="41808"/>
                      <a:pt x="21086" y="55762"/>
                      <a:pt x="9620" y="63983"/>
                    </a:cubicBezTo>
                    <a:cubicBezTo>
                      <a:pt x="2157" y="69337"/>
                      <a:pt x="1994" y="73448"/>
                      <a:pt x="1832" y="77504"/>
                    </a:cubicBezTo>
                    <a:cubicBezTo>
                      <a:pt x="1724" y="80154"/>
                      <a:pt x="1616" y="82696"/>
                      <a:pt x="588" y="85671"/>
                    </a:cubicBezTo>
                    <a:cubicBezTo>
                      <a:pt x="-115" y="87834"/>
                      <a:pt x="-115" y="92378"/>
                      <a:pt x="209" y="97516"/>
                    </a:cubicBezTo>
                    <a:cubicBezTo>
                      <a:pt x="588" y="102816"/>
                      <a:pt x="1345" y="108549"/>
                      <a:pt x="1994" y="113146"/>
                    </a:cubicBezTo>
                    <a:cubicBezTo>
                      <a:pt x="4158" y="113417"/>
                      <a:pt x="6267" y="113849"/>
                      <a:pt x="8268" y="114120"/>
                    </a:cubicBezTo>
                    <a:cubicBezTo>
                      <a:pt x="9134" y="114228"/>
                      <a:pt x="9891" y="114336"/>
                      <a:pt x="10540" y="114336"/>
                    </a:cubicBezTo>
                    <a:cubicBezTo>
                      <a:pt x="12000" y="114336"/>
                      <a:pt x="12974" y="114066"/>
                      <a:pt x="13839" y="113795"/>
                    </a:cubicBezTo>
                    <a:cubicBezTo>
                      <a:pt x="14704" y="113525"/>
                      <a:pt x="15461" y="113254"/>
                      <a:pt x="16381" y="113254"/>
                    </a:cubicBezTo>
                    <a:cubicBezTo>
                      <a:pt x="17409" y="113254"/>
                      <a:pt x="18599" y="113525"/>
                      <a:pt x="20491" y="114498"/>
                    </a:cubicBezTo>
                    <a:cubicBezTo>
                      <a:pt x="25900" y="117149"/>
                      <a:pt x="29361" y="123260"/>
                      <a:pt x="25467" y="130670"/>
                    </a:cubicBezTo>
                    <a:cubicBezTo>
                      <a:pt x="28226" y="129372"/>
                      <a:pt x="31146" y="128506"/>
                      <a:pt x="34608" y="128506"/>
                    </a:cubicBezTo>
                    <a:cubicBezTo>
                      <a:pt x="36338" y="128506"/>
                      <a:pt x="38231" y="128723"/>
                      <a:pt x="40287" y="129155"/>
                    </a:cubicBezTo>
                    <a:cubicBezTo>
                      <a:pt x="44181" y="130021"/>
                      <a:pt x="47372" y="131211"/>
                      <a:pt x="50346" y="132292"/>
                    </a:cubicBezTo>
                    <a:cubicBezTo>
                      <a:pt x="53862" y="133590"/>
                      <a:pt x="56945" y="134726"/>
                      <a:pt x="60569" y="134726"/>
                    </a:cubicBezTo>
                    <a:cubicBezTo>
                      <a:pt x="63868" y="134726"/>
                      <a:pt x="67654" y="133753"/>
                      <a:pt x="72467" y="130994"/>
                    </a:cubicBezTo>
                    <a:cubicBezTo>
                      <a:pt x="77876" y="127912"/>
                      <a:pt x="80742" y="124666"/>
                      <a:pt x="83014" y="122124"/>
                    </a:cubicBezTo>
                    <a:cubicBezTo>
                      <a:pt x="86692" y="117960"/>
                      <a:pt x="89234" y="115039"/>
                      <a:pt x="94209" y="115039"/>
                    </a:cubicBezTo>
                    <a:cubicBezTo>
                      <a:pt x="97022" y="115039"/>
                      <a:pt x="100538" y="115904"/>
                      <a:pt x="105459" y="118014"/>
                    </a:cubicBezTo>
                    <a:cubicBezTo>
                      <a:pt x="112544" y="120989"/>
                      <a:pt x="117196" y="124558"/>
                      <a:pt x="121306" y="127749"/>
                    </a:cubicBezTo>
                    <a:cubicBezTo>
                      <a:pt x="126066" y="131427"/>
                      <a:pt x="130014" y="134510"/>
                      <a:pt x="136883" y="134510"/>
                    </a:cubicBezTo>
                    <a:cubicBezTo>
                      <a:pt x="137694" y="134510"/>
                      <a:pt x="138505" y="134456"/>
                      <a:pt x="139371" y="134402"/>
                    </a:cubicBezTo>
                    <a:cubicBezTo>
                      <a:pt x="150296" y="133320"/>
                      <a:pt x="150674" y="132347"/>
                      <a:pt x="153379" y="125424"/>
                    </a:cubicBezTo>
                    <a:cubicBezTo>
                      <a:pt x="154190" y="123368"/>
                      <a:pt x="155109" y="120934"/>
                      <a:pt x="156462" y="117798"/>
                    </a:cubicBezTo>
                    <a:cubicBezTo>
                      <a:pt x="161654" y="105845"/>
                      <a:pt x="165440" y="102437"/>
                      <a:pt x="170199" y="98165"/>
                    </a:cubicBezTo>
                    <a:cubicBezTo>
                      <a:pt x="172255" y="96380"/>
                      <a:pt x="174472" y="94325"/>
                      <a:pt x="177230" y="91080"/>
                    </a:cubicBezTo>
                    <a:cubicBezTo>
                      <a:pt x="180151" y="87618"/>
                      <a:pt x="179826" y="84698"/>
                      <a:pt x="179556" y="81777"/>
                    </a:cubicBezTo>
                    <a:cubicBezTo>
                      <a:pt x="179015" y="76531"/>
                      <a:pt x="178528" y="71392"/>
                      <a:pt x="184370" y="64578"/>
                    </a:cubicBezTo>
                    <a:cubicBezTo>
                      <a:pt x="189021" y="59169"/>
                      <a:pt x="192969" y="55437"/>
                      <a:pt x="197783" y="52625"/>
                    </a:cubicBezTo>
                    <a:cubicBezTo>
                      <a:pt x="202596" y="49758"/>
                      <a:pt x="208113" y="48028"/>
                      <a:pt x="215901" y="46567"/>
                    </a:cubicBezTo>
                    <a:cubicBezTo>
                      <a:pt x="226502" y="44566"/>
                      <a:pt x="243106" y="31369"/>
                      <a:pt x="249163" y="26339"/>
                    </a:cubicBezTo>
                    <a:cubicBezTo>
                      <a:pt x="240402" y="15306"/>
                      <a:pt x="231910" y="3948"/>
                      <a:pt x="228990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436DA35-E66A-7E4A-A5AA-5CF0324D6ABB}"/>
                  </a:ext>
                </a:extLst>
              </p:cNvPr>
              <p:cNvSpPr/>
              <p:nvPr/>
            </p:nvSpPr>
            <p:spPr>
              <a:xfrm>
                <a:off x="3639493" y="3506340"/>
                <a:ext cx="590513" cy="258857"/>
              </a:xfrm>
              <a:custGeom>
                <a:avLst/>
                <a:gdLst>
                  <a:gd name="connsiteX0" fmla="*/ 218624 w 590513"/>
                  <a:gd name="connsiteY0" fmla="*/ 226619 h 258857"/>
                  <a:gd name="connsiteX1" fmla="*/ 218624 w 590513"/>
                  <a:gd name="connsiteY1" fmla="*/ 226619 h 258857"/>
                  <a:gd name="connsiteX2" fmla="*/ 225547 w 590513"/>
                  <a:gd name="connsiteY2" fmla="*/ 231703 h 258857"/>
                  <a:gd name="connsiteX3" fmla="*/ 243665 w 590513"/>
                  <a:gd name="connsiteY3" fmla="*/ 239437 h 258857"/>
                  <a:gd name="connsiteX4" fmla="*/ 272655 w 590513"/>
                  <a:gd name="connsiteY4" fmla="*/ 240951 h 258857"/>
                  <a:gd name="connsiteX5" fmla="*/ 306242 w 590513"/>
                  <a:gd name="connsiteY5" fmla="*/ 242357 h 258857"/>
                  <a:gd name="connsiteX6" fmla="*/ 316193 w 590513"/>
                  <a:gd name="connsiteY6" fmla="*/ 243655 h 258857"/>
                  <a:gd name="connsiteX7" fmla="*/ 346481 w 590513"/>
                  <a:gd name="connsiteY7" fmla="*/ 248253 h 258857"/>
                  <a:gd name="connsiteX8" fmla="*/ 370116 w 590513"/>
                  <a:gd name="connsiteY8" fmla="*/ 253932 h 258857"/>
                  <a:gd name="connsiteX9" fmla="*/ 371360 w 590513"/>
                  <a:gd name="connsiteY9" fmla="*/ 254418 h 258857"/>
                  <a:gd name="connsiteX10" fmla="*/ 393535 w 590513"/>
                  <a:gd name="connsiteY10" fmla="*/ 257825 h 258857"/>
                  <a:gd name="connsiteX11" fmla="*/ 411600 w 590513"/>
                  <a:gd name="connsiteY11" fmla="*/ 241979 h 258857"/>
                  <a:gd name="connsiteX12" fmla="*/ 413547 w 590513"/>
                  <a:gd name="connsiteY12" fmla="*/ 239923 h 258857"/>
                  <a:gd name="connsiteX13" fmla="*/ 456274 w 590513"/>
                  <a:gd name="connsiteY13" fmla="*/ 231378 h 258857"/>
                  <a:gd name="connsiteX14" fmla="*/ 468389 w 590513"/>
                  <a:gd name="connsiteY14" fmla="*/ 230513 h 258857"/>
                  <a:gd name="connsiteX15" fmla="*/ 476340 w 590513"/>
                  <a:gd name="connsiteY15" fmla="*/ 229539 h 258857"/>
                  <a:gd name="connsiteX16" fmla="*/ 495269 w 590513"/>
                  <a:gd name="connsiteY16" fmla="*/ 224725 h 258857"/>
                  <a:gd name="connsiteX17" fmla="*/ 501435 w 590513"/>
                  <a:gd name="connsiteY17" fmla="*/ 218560 h 258857"/>
                  <a:gd name="connsiteX18" fmla="*/ 509926 w 590513"/>
                  <a:gd name="connsiteY18" fmla="*/ 210663 h 258857"/>
                  <a:gd name="connsiteX19" fmla="*/ 517282 w 590513"/>
                  <a:gd name="connsiteY19" fmla="*/ 206607 h 258857"/>
                  <a:gd name="connsiteX20" fmla="*/ 528910 w 590513"/>
                  <a:gd name="connsiteY20" fmla="*/ 199089 h 258857"/>
                  <a:gd name="connsiteX21" fmla="*/ 530695 w 590513"/>
                  <a:gd name="connsiteY21" fmla="*/ 190327 h 258857"/>
                  <a:gd name="connsiteX22" fmla="*/ 529397 w 590513"/>
                  <a:gd name="connsiteY22" fmla="*/ 181403 h 258857"/>
                  <a:gd name="connsiteX23" fmla="*/ 536699 w 590513"/>
                  <a:gd name="connsiteY23" fmla="*/ 163717 h 258857"/>
                  <a:gd name="connsiteX24" fmla="*/ 543838 w 590513"/>
                  <a:gd name="connsiteY24" fmla="*/ 154198 h 258857"/>
                  <a:gd name="connsiteX25" fmla="*/ 544108 w 590513"/>
                  <a:gd name="connsiteY25" fmla="*/ 142029 h 258857"/>
                  <a:gd name="connsiteX26" fmla="*/ 543405 w 590513"/>
                  <a:gd name="connsiteY26" fmla="*/ 126561 h 258857"/>
                  <a:gd name="connsiteX27" fmla="*/ 558062 w 590513"/>
                  <a:gd name="connsiteY27" fmla="*/ 118178 h 258857"/>
                  <a:gd name="connsiteX28" fmla="*/ 558116 w 590513"/>
                  <a:gd name="connsiteY28" fmla="*/ 118178 h 258857"/>
                  <a:gd name="connsiteX29" fmla="*/ 565580 w 590513"/>
                  <a:gd name="connsiteY29" fmla="*/ 121477 h 258857"/>
                  <a:gd name="connsiteX30" fmla="*/ 574504 w 590513"/>
                  <a:gd name="connsiteY30" fmla="*/ 125155 h 258857"/>
                  <a:gd name="connsiteX31" fmla="*/ 584077 w 590513"/>
                  <a:gd name="connsiteY31" fmla="*/ 124776 h 258857"/>
                  <a:gd name="connsiteX32" fmla="*/ 587917 w 590513"/>
                  <a:gd name="connsiteY32" fmla="*/ 116231 h 258857"/>
                  <a:gd name="connsiteX33" fmla="*/ 589053 w 590513"/>
                  <a:gd name="connsiteY33" fmla="*/ 105197 h 258857"/>
                  <a:gd name="connsiteX34" fmla="*/ 590513 w 590513"/>
                  <a:gd name="connsiteY34" fmla="*/ 94813 h 258857"/>
                  <a:gd name="connsiteX35" fmla="*/ 583050 w 590513"/>
                  <a:gd name="connsiteY35" fmla="*/ 85673 h 258857"/>
                  <a:gd name="connsiteX36" fmla="*/ 579642 w 590513"/>
                  <a:gd name="connsiteY36" fmla="*/ 80913 h 258857"/>
                  <a:gd name="connsiteX37" fmla="*/ 568014 w 590513"/>
                  <a:gd name="connsiteY37" fmla="*/ 51112 h 258857"/>
                  <a:gd name="connsiteX38" fmla="*/ 571421 w 590513"/>
                  <a:gd name="connsiteY38" fmla="*/ 36022 h 258857"/>
                  <a:gd name="connsiteX39" fmla="*/ 572773 w 590513"/>
                  <a:gd name="connsiteY39" fmla="*/ 32831 h 258857"/>
                  <a:gd name="connsiteX40" fmla="*/ 548760 w 590513"/>
                  <a:gd name="connsiteY40" fmla="*/ 19418 h 258857"/>
                  <a:gd name="connsiteX41" fmla="*/ 535671 w 590513"/>
                  <a:gd name="connsiteY41" fmla="*/ 22555 h 258857"/>
                  <a:gd name="connsiteX42" fmla="*/ 528640 w 590513"/>
                  <a:gd name="connsiteY42" fmla="*/ 26828 h 258857"/>
                  <a:gd name="connsiteX43" fmla="*/ 499921 w 590513"/>
                  <a:gd name="connsiteY43" fmla="*/ 20284 h 258857"/>
                  <a:gd name="connsiteX44" fmla="*/ 487698 w 590513"/>
                  <a:gd name="connsiteY44" fmla="*/ 14118 h 258857"/>
                  <a:gd name="connsiteX45" fmla="*/ 472121 w 590513"/>
                  <a:gd name="connsiteY45" fmla="*/ 8872 h 258857"/>
                  <a:gd name="connsiteX46" fmla="*/ 459519 w 590513"/>
                  <a:gd name="connsiteY46" fmla="*/ 4977 h 258857"/>
                  <a:gd name="connsiteX47" fmla="*/ 442915 w 590513"/>
                  <a:gd name="connsiteY47" fmla="*/ 2 h 258857"/>
                  <a:gd name="connsiteX48" fmla="*/ 428907 w 590513"/>
                  <a:gd name="connsiteY48" fmla="*/ 4166 h 258857"/>
                  <a:gd name="connsiteX49" fmla="*/ 421119 w 590513"/>
                  <a:gd name="connsiteY49" fmla="*/ 16876 h 258857"/>
                  <a:gd name="connsiteX50" fmla="*/ 407976 w 590513"/>
                  <a:gd name="connsiteY50" fmla="*/ 38078 h 258857"/>
                  <a:gd name="connsiteX51" fmla="*/ 376336 w 590513"/>
                  <a:gd name="connsiteY51" fmla="*/ 43648 h 258857"/>
                  <a:gd name="connsiteX52" fmla="*/ 361246 w 590513"/>
                  <a:gd name="connsiteY52" fmla="*/ 41647 h 258857"/>
                  <a:gd name="connsiteX53" fmla="*/ 333501 w 590513"/>
                  <a:gd name="connsiteY53" fmla="*/ 28505 h 258857"/>
                  <a:gd name="connsiteX54" fmla="*/ 331283 w 590513"/>
                  <a:gd name="connsiteY54" fmla="*/ 34562 h 258857"/>
                  <a:gd name="connsiteX55" fmla="*/ 325172 w 590513"/>
                  <a:gd name="connsiteY55" fmla="*/ 46298 h 258857"/>
                  <a:gd name="connsiteX56" fmla="*/ 311272 w 590513"/>
                  <a:gd name="connsiteY56" fmla="*/ 49598 h 258857"/>
                  <a:gd name="connsiteX57" fmla="*/ 299535 w 590513"/>
                  <a:gd name="connsiteY57" fmla="*/ 51924 h 258857"/>
                  <a:gd name="connsiteX58" fmla="*/ 296182 w 590513"/>
                  <a:gd name="connsiteY58" fmla="*/ 59387 h 258857"/>
                  <a:gd name="connsiteX59" fmla="*/ 281741 w 590513"/>
                  <a:gd name="connsiteY59" fmla="*/ 77992 h 258857"/>
                  <a:gd name="connsiteX60" fmla="*/ 266165 w 590513"/>
                  <a:gd name="connsiteY60" fmla="*/ 83130 h 258857"/>
                  <a:gd name="connsiteX61" fmla="*/ 252860 w 590513"/>
                  <a:gd name="connsiteY61" fmla="*/ 89512 h 258857"/>
                  <a:gd name="connsiteX62" fmla="*/ 259728 w 590513"/>
                  <a:gd name="connsiteY62" fmla="*/ 114392 h 258857"/>
                  <a:gd name="connsiteX63" fmla="*/ 264163 w 590513"/>
                  <a:gd name="connsiteY63" fmla="*/ 125858 h 258857"/>
                  <a:gd name="connsiteX64" fmla="*/ 265570 w 590513"/>
                  <a:gd name="connsiteY64" fmla="*/ 133971 h 258857"/>
                  <a:gd name="connsiteX65" fmla="*/ 261513 w 590513"/>
                  <a:gd name="connsiteY65" fmla="*/ 143165 h 258857"/>
                  <a:gd name="connsiteX66" fmla="*/ 252319 w 590513"/>
                  <a:gd name="connsiteY66" fmla="*/ 146735 h 258857"/>
                  <a:gd name="connsiteX67" fmla="*/ 236796 w 590513"/>
                  <a:gd name="connsiteY67" fmla="*/ 144842 h 258857"/>
                  <a:gd name="connsiteX68" fmla="*/ 222410 w 590513"/>
                  <a:gd name="connsiteY68" fmla="*/ 138081 h 258857"/>
                  <a:gd name="connsiteX69" fmla="*/ 207645 w 590513"/>
                  <a:gd name="connsiteY69" fmla="*/ 138892 h 258857"/>
                  <a:gd name="connsiteX70" fmla="*/ 162646 w 590513"/>
                  <a:gd name="connsiteY70" fmla="*/ 148303 h 258857"/>
                  <a:gd name="connsiteX71" fmla="*/ 160969 w 590513"/>
                  <a:gd name="connsiteY71" fmla="*/ 148357 h 258857"/>
                  <a:gd name="connsiteX72" fmla="*/ 147610 w 590513"/>
                  <a:gd name="connsiteY72" fmla="*/ 150953 h 258857"/>
                  <a:gd name="connsiteX73" fmla="*/ 132953 w 590513"/>
                  <a:gd name="connsiteY73" fmla="*/ 158579 h 258857"/>
                  <a:gd name="connsiteX74" fmla="*/ 114293 w 590513"/>
                  <a:gd name="connsiteY74" fmla="*/ 163934 h 258857"/>
                  <a:gd name="connsiteX75" fmla="*/ 98933 w 590513"/>
                  <a:gd name="connsiteY75" fmla="*/ 156741 h 258857"/>
                  <a:gd name="connsiteX76" fmla="*/ 95959 w 590513"/>
                  <a:gd name="connsiteY76" fmla="*/ 153982 h 258857"/>
                  <a:gd name="connsiteX77" fmla="*/ 95959 w 590513"/>
                  <a:gd name="connsiteY77" fmla="*/ 153928 h 258857"/>
                  <a:gd name="connsiteX78" fmla="*/ 76812 w 590513"/>
                  <a:gd name="connsiteY78" fmla="*/ 146086 h 258857"/>
                  <a:gd name="connsiteX79" fmla="*/ 64265 w 590513"/>
                  <a:gd name="connsiteY79" fmla="*/ 160310 h 258857"/>
                  <a:gd name="connsiteX80" fmla="*/ 51284 w 590513"/>
                  <a:gd name="connsiteY80" fmla="*/ 173886 h 258857"/>
                  <a:gd name="connsiteX81" fmla="*/ 34410 w 590513"/>
                  <a:gd name="connsiteY81" fmla="*/ 164907 h 258857"/>
                  <a:gd name="connsiteX82" fmla="*/ 26135 w 590513"/>
                  <a:gd name="connsiteY82" fmla="*/ 156470 h 258857"/>
                  <a:gd name="connsiteX83" fmla="*/ 10558 w 590513"/>
                  <a:gd name="connsiteY83" fmla="*/ 153928 h 258857"/>
                  <a:gd name="connsiteX84" fmla="*/ 3094 w 590513"/>
                  <a:gd name="connsiteY84" fmla="*/ 153495 h 258857"/>
                  <a:gd name="connsiteX85" fmla="*/ 174 w 590513"/>
                  <a:gd name="connsiteY85" fmla="*/ 179835 h 258857"/>
                  <a:gd name="connsiteX86" fmla="*/ 1959 w 590513"/>
                  <a:gd name="connsiteY86" fmla="*/ 188380 h 258857"/>
                  <a:gd name="connsiteX87" fmla="*/ 9314 w 590513"/>
                  <a:gd name="connsiteY87" fmla="*/ 195249 h 258857"/>
                  <a:gd name="connsiteX88" fmla="*/ 18184 w 590513"/>
                  <a:gd name="connsiteY88" fmla="*/ 201090 h 258857"/>
                  <a:gd name="connsiteX89" fmla="*/ 35870 w 590513"/>
                  <a:gd name="connsiteY89" fmla="*/ 209960 h 258857"/>
                  <a:gd name="connsiteX90" fmla="*/ 45118 w 590513"/>
                  <a:gd name="connsiteY90" fmla="*/ 207905 h 258857"/>
                  <a:gd name="connsiteX91" fmla="*/ 52907 w 590513"/>
                  <a:gd name="connsiteY91" fmla="*/ 200820 h 258857"/>
                  <a:gd name="connsiteX92" fmla="*/ 73351 w 590513"/>
                  <a:gd name="connsiteY92" fmla="*/ 206337 h 258857"/>
                  <a:gd name="connsiteX93" fmla="*/ 80057 w 590513"/>
                  <a:gd name="connsiteY93" fmla="*/ 211907 h 258857"/>
                  <a:gd name="connsiteX94" fmla="*/ 94120 w 590513"/>
                  <a:gd name="connsiteY94" fmla="*/ 216342 h 258857"/>
                  <a:gd name="connsiteX95" fmla="*/ 109750 w 590513"/>
                  <a:gd name="connsiteY95" fmla="*/ 215369 h 258857"/>
                  <a:gd name="connsiteX96" fmla="*/ 119972 w 590513"/>
                  <a:gd name="connsiteY96" fmla="*/ 209636 h 258857"/>
                  <a:gd name="connsiteX97" fmla="*/ 133440 w 590513"/>
                  <a:gd name="connsiteY97" fmla="*/ 200982 h 258857"/>
                  <a:gd name="connsiteX98" fmla="*/ 157075 w 590513"/>
                  <a:gd name="connsiteY98" fmla="*/ 194384 h 258857"/>
                  <a:gd name="connsiteX99" fmla="*/ 188715 w 590513"/>
                  <a:gd name="connsiteY99" fmla="*/ 190057 h 258857"/>
                  <a:gd name="connsiteX100" fmla="*/ 188769 w 590513"/>
                  <a:gd name="connsiteY100" fmla="*/ 190057 h 258857"/>
                  <a:gd name="connsiteX101" fmla="*/ 189310 w 590513"/>
                  <a:gd name="connsiteY101" fmla="*/ 190057 h 258857"/>
                  <a:gd name="connsiteX102" fmla="*/ 189364 w 590513"/>
                  <a:gd name="connsiteY102" fmla="*/ 190057 h 258857"/>
                  <a:gd name="connsiteX103" fmla="*/ 206509 w 590513"/>
                  <a:gd name="connsiteY103" fmla="*/ 197899 h 258857"/>
                  <a:gd name="connsiteX104" fmla="*/ 213053 w 590513"/>
                  <a:gd name="connsiteY104" fmla="*/ 215909 h 258857"/>
                  <a:gd name="connsiteX105" fmla="*/ 213053 w 590513"/>
                  <a:gd name="connsiteY105" fmla="*/ 215964 h 258857"/>
                  <a:gd name="connsiteX106" fmla="*/ 213107 w 590513"/>
                  <a:gd name="connsiteY106" fmla="*/ 216829 h 258857"/>
                  <a:gd name="connsiteX107" fmla="*/ 213107 w 590513"/>
                  <a:gd name="connsiteY107" fmla="*/ 216883 h 258857"/>
                  <a:gd name="connsiteX108" fmla="*/ 218624 w 590513"/>
                  <a:gd name="connsiteY108" fmla="*/ 226619 h 25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590513" h="258857">
                    <a:moveTo>
                      <a:pt x="218624" y="226619"/>
                    </a:moveTo>
                    <a:lnTo>
                      <a:pt x="218624" y="226619"/>
                    </a:lnTo>
                    <a:cubicBezTo>
                      <a:pt x="220463" y="227862"/>
                      <a:pt x="222680" y="229377"/>
                      <a:pt x="225547" y="231703"/>
                    </a:cubicBezTo>
                    <a:cubicBezTo>
                      <a:pt x="229982" y="235326"/>
                      <a:pt x="236093" y="237868"/>
                      <a:pt x="243665" y="239437"/>
                    </a:cubicBezTo>
                    <a:cubicBezTo>
                      <a:pt x="251778" y="241059"/>
                      <a:pt x="261459" y="241600"/>
                      <a:pt x="272655" y="240951"/>
                    </a:cubicBezTo>
                    <a:cubicBezTo>
                      <a:pt x="289908" y="239977"/>
                      <a:pt x="297804" y="241113"/>
                      <a:pt x="306242" y="242357"/>
                    </a:cubicBezTo>
                    <a:cubicBezTo>
                      <a:pt x="309433" y="242844"/>
                      <a:pt x="312678" y="243331"/>
                      <a:pt x="316193" y="243655"/>
                    </a:cubicBezTo>
                    <a:cubicBezTo>
                      <a:pt x="323874" y="244412"/>
                      <a:pt x="335556" y="246143"/>
                      <a:pt x="346481" y="248253"/>
                    </a:cubicBezTo>
                    <a:cubicBezTo>
                      <a:pt x="355784" y="249983"/>
                      <a:pt x="364654" y="252039"/>
                      <a:pt x="370116" y="253932"/>
                    </a:cubicBezTo>
                    <a:lnTo>
                      <a:pt x="371360" y="254418"/>
                    </a:lnTo>
                    <a:cubicBezTo>
                      <a:pt x="381042" y="257825"/>
                      <a:pt x="388289" y="260368"/>
                      <a:pt x="393535" y="257825"/>
                    </a:cubicBezTo>
                    <a:cubicBezTo>
                      <a:pt x="399376" y="255067"/>
                      <a:pt x="405596" y="248415"/>
                      <a:pt x="411600" y="241979"/>
                    </a:cubicBezTo>
                    <a:lnTo>
                      <a:pt x="413547" y="239923"/>
                    </a:lnTo>
                    <a:cubicBezTo>
                      <a:pt x="419929" y="233163"/>
                      <a:pt x="441238" y="232135"/>
                      <a:pt x="456274" y="231378"/>
                    </a:cubicBezTo>
                    <a:cubicBezTo>
                      <a:pt x="461628" y="231108"/>
                      <a:pt x="466172" y="230891"/>
                      <a:pt x="468389" y="230513"/>
                    </a:cubicBezTo>
                    <a:cubicBezTo>
                      <a:pt x="470769" y="230080"/>
                      <a:pt x="473473" y="229864"/>
                      <a:pt x="476340" y="229539"/>
                    </a:cubicBezTo>
                    <a:cubicBezTo>
                      <a:pt x="483046" y="228890"/>
                      <a:pt x="490456" y="228187"/>
                      <a:pt x="495269" y="224725"/>
                    </a:cubicBezTo>
                    <a:cubicBezTo>
                      <a:pt x="498515" y="222346"/>
                      <a:pt x="500029" y="220399"/>
                      <a:pt x="501435" y="218560"/>
                    </a:cubicBezTo>
                    <a:cubicBezTo>
                      <a:pt x="503436" y="215909"/>
                      <a:pt x="505275" y="213476"/>
                      <a:pt x="509926" y="210663"/>
                    </a:cubicBezTo>
                    <a:cubicBezTo>
                      <a:pt x="512793" y="208933"/>
                      <a:pt x="515119" y="207743"/>
                      <a:pt x="517282" y="206607"/>
                    </a:cubicBezTo>
                    <a:cubicBezTo>
                      <a:pt x="521284" y="204552"/>
                      <a:pt x="524962" y="202605"/>
                      <a:pt x="528910" y="199089"/>
                    </a:cubicBezTo>
                    <a:cubicBezTo>
                      <a:pt x="531777" y="196547"/>
                      <a:pt x="531506" y="195033"/>
                      <a:pt x="530695" y="190327"/>
                    </a:cubicBezTo>
                    <a:cubicBezTo>
                      <a:pt x="530317" y="188002"/>
                      <a:pt x="529830" y="185189"/>
                      <a:pt x="529397" y="181403"/>
                    </a:cubicBezTo>
                    <a:cubicBezTo>
                      <a:pt x="528153" y="170532"/>
                      <a:pt x="531885" y="167558"/>
                      <a:pt x="536699" y="163717"/>
                    </a:cubicBezTo>
                    <a:cubicBezTo>
                      <a:pt x="539078" y="161824"/>
                      <a:pt x="541891" y="159553"/>
                      <a:pt x="543838" y="154198"/>
                    </a:cubicBezTo>
                    <a:cubicBezTo>
                      <a:pt x="546164" y="147925"/>
                      <a:pt x="545082" y="144950"/>
                      <a:pt x="544108" y="142029"/>
                    </a:cubicBezTo>
                    <a:cubicBezTo>
                      <a:pt x="542702" y="137973"/>
                      <a:pt x="541296" y="133917"/>
                      <a:pt x="543405" y="126561"/>
                    </a:cubicBezTo>
                    <a:cubicBezTo>
                      <a:pt x="546055" y="117204"/>
                      <a:pt x="551410" y="116123"/>
                      <a:pt x="558062" y="118178"/>
                    </a:cubicBezTo>
                    <a:lnTo>
                      <a:pt x="558116" y="118178"/>
                    </a:lnTo>
                    <a:cubicBezTo>
                      <a:pt x="560496" y="118881"/>
                      <a:pt x="562984" y="120179"/>
                      <a:pt x="565580" y="121477"/>
                    </a:cubicBezTo>
                    <a:cubicBezTo>
                      <a:pt x="568663" y="123045"/>
                      <a:pt x="571854" y="124668"/>
                      <a:pt x="574504" y="125155"/>
                    </a:cubicBezTo>
                    <a:cubicBezTo>
                      <a:pt x="578615" y="125804"/>
                      <a:pt x="581968" y="125966"/>
                      <a:pt x="584077" y="124776"/>
                    </a:cubicBezTo>
                    <a:cubicBezTo>
                      <a:pt x="585916" y="123748"/>
                      <a:pt x="587214" y="121207"/>
                      <a:pt x="587917" y="116231"/>
                    </a:cubicBezTo>
                    <a:cubicBezTo>
                      <a:pt x="588621" y="111039"/>
                      <a:pt x="588891" y="107793"/>
                      <a:pt x="589053" y="105197"/>
                    </a:cubicBezTo>
                    <a:cubicBezTo>
                      <a:pt x="589270" y="101520"/>
                      <a:pt x="589432" y="98869"/>
                      <a:pt x="590513" y="94813"/>
                    </a:cubicBezTo>
                    <a:cubicBezTo>
                      <a:pt x="587701" y="92055"/>
                      <a:pt x="585375" y="89134"/>
                      <a:pt x="583050" y="85673"/>
                    </a:cubicBezTo>
                    <a:cubicBezTo>
                      <a:pt x="582022" y="84212"/>
                      <a:pt x="580886" y="82536"/>
                      <a:pt x="579642" y="80913"/>
                    </a:cubicBezTo>
                    <a:cubicBezTo>
                      <a:pt x="573368" y="72313"/>
                      <a:pt x="566337" y="62686"/>
                      <a:pt x="568014" y="51112"/>
                    </a:cubicBezTo>
                    <a:cubicBezTo>
                      <a:pt x="568879" y="45055"/>
                      <a:pt x="569799" y="40403"/>
                      <a:pt x="571421" y="36022"/>
                    </a:cubicBezTo>
                    <a:cubicBezTo>
                      <a:pt x="571854" y="34941"/>
                      <a:pt x="572287" y="33859"/>
                      <a:pt x="572773" y="32831"/>
                    </a:cubicBezTo>
                    <a:cubicBezTo>
                      <a:pt x="567040" y="28667"/>
                      <a:pt x="556386" y="21581"/>
                      <a:pt x="548760" y="19418"/>
                    </a:cubicBezTo>
                    <a:cubicBezTo>
                      <a:pt x="542594" y="17688"/>
                      <a:pt x="539295" y="20013"/>
                      <a:pt x="535671" y="22555"/>
                    </a:cubicBezTo>
                    <a:cubicBezTo>
                      <a:pt x="533508" y="24070"/>
                      <a:pt x="531344" y="25638"/>
                      <a:pt x="528640" y="26828"/>
                    </a:cubicBezTo>
                    <a:cubicBezTo>
                      <a:pt x="520095" y="30722"/>
                      <a:pt x="513983" y="27531"/>
                      <a:pt x="499921" y="20284"/>
                    </a:cubicBezTo>
                    <a:cubicBezTo>
                      <a:pt x="496135" y="18337"/>
                      <a:pt x="491700" y="16065"/>
                      <a:pt x="487698" y="14118"/>
                    </a:cubicBezTo>
                    <a:cubicBezTo>
                      <a:pt x="476826" y="8763"/>
                      <a:pt x="474230" y="8817"/>
                      <a:pt x="472121" y="8872"/>
                    </a:cubicBezTo>
                    <a:cubicBezTo>
                      <a:pt x="469200" y="8926"/>
                      <a:pt x="466766" y="8926"/>
                      <a:pt x="459519" y="4977"/>
                    </a:cubicBezTo>
                    <a:cubicBezTo>
                      <a:pt x="453516" y="1732"/>
                      <a:pt x="447999" y="56"/>
                      <a:pt x="442915" y="2"/>
                    </a:cubicBezTo>
                    <a:cubicBezTo>
                      <a:pt x="437939" y="-53"/>
                      <a:pt x="433288" y="1300"/>
                      <a:pt x="428907" y="4166"/>
                    </a:cubicBezTo>
                    <a:cubicBezTo>
                      <a:pt x="425229" y="6546"/>
                      <a:pt x="423336" y="11468"/>
                      <a:pt x="421119" y="16876"/>
                    </a:cubicBezTo>
                    <a:cubicBezTo>
                      <a:pt x="418306" y="23907"/>
                      <a:pt x="415277" y="31642"/>
                      <a:pt x="407976" y="38078"/>
                    </a:cubicBezTo>
                    <a:cubicBezTo>
                      <a:pt x="397375" y="47380"/>
                      <a:pt x="388397" y="45758"/>
                      <a:pt x="376336" y="43648"/>
                    </a:cubicBezTo>
                    <a:cubicBezTo>
                      <a:pt x="371847" y="42837"/>
                      <a:pt x="366817" y="41972"/>
                      <a:pt x="361246" y="41647"/>
                    </a:cubicBezTo>
                    <a:cubicBezTo>
                      <a:pt x="349834" y="41052"/>
                      <a:pt x="340640" y="35049"/>
                      <a:pt x="333501" y="28505"/>
                    </a:cubicBezTo>
                    <a:cubicBezTo>
                      <a:pt x="332635" y="30560"/>
                      <a:pt x="331932" y="32615"/>
                      <a:pt x="331283" y="34562"/>
                    </a:cubicBezTo>
                    <a:cubicBezTo>
                      <a:pt x="329715" y="39213"/>
                      <a:pt x="328309" y="43324"/>
                      <a:pt x="325172" y="46298"/>
                    </a:cubicBezTo>
                    <a:cubicBezTo>
                      <a:pt x="321764" y="49598"/>
                      <a:pt x="316734" y="49598"/>
                      <a:pt x="311272" y="49598"/>
                    </a:cubicBezTo>
                    <a:cubicBezTo>
                      <a:pt x="306620" y="49598"/>
                      <a:pt x="301428" y="49598"/>
                      <a:pt x="299535" y="51924"/>
                    </a:cubicBezTo>
                    <a:cubicBezTo>
                      <a:pt x="297967" y="53816"/>
                      <a:pt x="297047" y="56575"/>
                      <a:pt x="296182" y="59387"/>
                    </a:cubicBezTo>
                    <a:cubicBezTo>
                      <a:pt x="294073" y="66094"/>
                      <a:pt x="291855" y="73017"/>
                      <a:pt x="281741" y="77992"/>
                    </a:cubicBezTo>
                    <a:cubicBezTo>
                      <a:pt x="276657" y="80534"/>
                      <a:pt x="271195" y="81887"/>
                      <a:pt x="266165" y="83130"/>
                    </a:cubicBezTo>
                    <a:cubicBezTo>
                      <a:pt x="259242" y="84861"/>
                      <a:pt x="253238" y="86322"/>
                      <a:pt x="252860" y="89512"/>
                    </a:cubicBezTo>
                    <a:cubicBezTo>
                      <a:pt x="252103" y="95787"/>
                      <a:pt x="255997" y="105306"/>
                      <a:pt x="259728" y="114392"/>
                    </a:cubicBezTo>
                    <a:cubicBezTo>
                      <a:pt x="261351" y="118286"/>
                      <a:pt x="262920" y="122126"/>
                      <a:pt x="264163" y="125858"/>
                    </a:cubicBezTo>
                    <a:cubicBezTo>
                      <a:pt x="265137" y="128832"/>
                      <a:pt x="265624" y="131537"/>
                      <a:pt x="265570" y="133971"/>
                    </a:cubicBezTo>
                    <a:cubicBezTo>
                      <a:pt x="265462" y="137811"/>
                      <a:pt x="264109" y="140893"/>
                      <a:pt x="261513" y="143165"/>
                    </a:cubicBezTo>
                    <a:cubicBezTo>
                      <a:pt x="259242" y="145220"/>
                      <a:pt x="256159" y="146410"/>
                      <a:pt x="252319" y="146735"/>
                    </a:cubicBezTo>
                    <a:cubicBezTo>
                      <a:pt x="248208" y="147113"/>
                      <a:pt x="243016" y="146464"/>
                      <a:pt x="236796" y="144842"/>
                    </a:cubicBezTo>
                    <a:cubicBezTo>
                      <a:pt x="229495" y="142895"/>
                      <a:pt x="225547" y="140244"/>
                      <a:pt x="222410" y="138081"/>
                    </a:cubicBezTo>
                    <a:cubicBezTo>
                      <a:pt x="219002" y="135809"/>
                      <a:pt x="217109" y="134511"/>
                      <a:pt x="207645" y="138892"/>
                    </a:cubicBezTo>
                    <a:cubicBezTo>
                      <a:pt x="188769" y="147492"/>
                      <a:pt x="173625" y="147979"/>
                      <a:pt x="162646" y="148303"/>
                    </a:cubicBezTo>
                    <a:lnTo>
                      <a:pt x="160969" y="148357"/>
                    </a:lnTo>
                    <a:cubicBezTo>
                      <a:pt x="156209" y="148465"/>
                      <a:pt x="151991" y="149331"/>
                      <a:pt x="147610" y="150953"/>
                    </a:cubicBezTo>
                    <a:cubicBezTo>
                      <a:pt x="143121" y="152576"/>
                      <a:pt x="138415" y="155118"/>
                      <a:pt x="132953" y="158579"/>
                    </a:cubicBezTo>
                    <a:cubicBezTo>
                      <a:pt x="126138" y="162906"/>
                      <a:pt x="119972" y="164475"/>
                      <a:pt x="114293" y="163934"/>
                    </a:cubicBezTo>
                    <a:cubicBezTo>
                      <a:pt x="108452" y="163393"/>
                      <a:pt x="103422" y="160797"/>
                      <a:pt x="98933" y="156741"/>
                    </a:cubicBezTo>
                    <a:cubicBezTo>
                      <a:pt x="98176" y="156091"/>
                      <a:pt x="97094" y="155010"/>
                      <a:pt x="95959" y="153982"/>
                    </a:cubicBezTo>
                    <a:lnTo>
                      <a:pt x="95959" y="153928"/>
                    </a:lnTo>
                    <a:cubicBezTo>
                      <a:pt x="90280" y="148520"/>
                      <a:pt x="83086" y="141705"/>
                      <a:pt x="76812" y="146086"/>
                    </a:cubicBezTo>
                    <a:cubicBezTo>
                      <a:pt x="71999" y="149493"/>
                      <a:pt x="67942" y="155172"/>
                      <a:pt x="64265" y="160310"/>
                    </a:cubicBezTo>
                    <a:cubicBezTo>
                      <a:pt x="60100" y="166206"/>
                      <a:pt x="56314" y="171506"/>
                      <a:pt x="51284" y="173886"/>
                    </a:cubicBezTo>
                    <a:cubicBezTo>
                      <a:pt x="43334" y="177672"/>
                      <a:pt x="39115" y="171668"/>
                      <a:pt x="34410" y="164907"/>
                    </a:cubicBezTo>
                    <a:cubicBezTo>
                      <a:pt x="31868" y="161338"/>
                      <a:pt x="29109" y="157335"/>
                      <a:pt x="26135" y="156470"/>
                    </a:cubicBezTo>
                    <a:cubicBezTo>
                      <a:pt x="21591" y="155118"/>
                      <a:pt x="15913" y="154307"/>
                      <a:pt x="10558" y="153928"/>
                    </a:cubicBezTo>
                    <a:cubicBezTo>
                      <a:pt x="7908" y="153712"/>
                      <a:pt x="5366" y="153549"/>
                      <a:pt x="3094" y="153495"/>
                    </a:cubicBezTo>
                    <a:cubicBezTo>
                      <a:pt x="2499" y="160580"/>
                      <a:pt x="1309" y="173669"/>
                      <a:pt x="174" y="179835"/>
                    </a:cubicBezTo>
                    <a:cubicBezTo>
                      <a:pt x="-367" y="182539"/>
                      <a:pt x="390" y="185568"/>
                      <a:pt x="1959" y="188380"/>
                    </a:cubicBezTo>
                    <a:cubicBezTo>
                      <a:pt x="3689" y="191463"/>
                      <a:pt x="6393" y="193951"/>
                      <a:pt x="9314" y="195249"/>
                    </a:cubicBezTo>
                    <a:cubicBezTo>
                      <a:pt x="12613" y="196655"/>
                      <a:pt x="15264" y="198819"/>
                      <a:pt x="18184" y="201090"/>
                    </a:cubicBezTo>
                    <a:cubicBezTo>
                      <a:pt x="22457" y="204498"/>
                      <a:pt x="27379" y="208446"/>
                      <a:pt x="35870" y="209960"/>
                    </a:cubicBezTo>
                    <a:cubicBezTo>
                      <a:pt x="42631" y="211150"/>
                      <a:pt x="43712" y="209744"/>
                      <a:pt x="45118" y="207905"/>
                    </a:cubicBezTo>
                    <a:cubicBezTo>
                      <a:pt x="46849" y="205688"/>
                      <a:pt x="48742" y="203145"/>
                      <a:pt x="52907" y="200820"/>
                    </a:cubicBezTo>
                    <a:cubicBezTo>
                      <a:pt x="62209" y="195628"/>
                      <a:pt x="67293" y="200549"/>
                      <a:pt x="73351" y="206337"/>
                    </a:cubicBezTo>
                    <a:cubicBezTo>
                      <a:pt x="75406" y="208284"/>
                      <a:pt x="77678" y="210447"/>
                      <a:pt x="80057" y="211907"/>
                    </a:cubicBezTo>
                    <a:cubicBezTo>
                      <a:pt x="83952" y="214233"/>
                      <a:pt x="88873" y="215747"/>
                      <a:pt x="94120" y="216342"/>
                    </a:cubicBezTo>
                    <a:cubicBezTo>
                      <a:pt x="99366" y="216991"/>
                      <a:pt x="104774" y="216721"/>
                      <a:pt x="109750" y="215369"/>
                    </a:cubicBezTo>
                    <a:cubicBezTo>
                      <a:pt x="114564" y="214071"/>
                      <a:pt x="117106" y="211961"/>
                      <a:pt x="119972" y="209636"/>
                    </a:cubicBezTo>
                    <a:cubicBezTo>
                      <a:pt x="123163" y="206931"/>
                      <a:pt x="126733" y="203957"/>
                      <a:pt x="133440" y="200982"/>
                    </a:cubicBezTo>
                    <a:cubicBezTo>
                      <a:pt x="139281" y="198386"/>
                      <a:pt x="148043" y="196169"/>
                      <a:pt x="157075" y="194384"/>
                    </a:cubicBezTo>
                    <a:cubicBezTo>
                      <a:pt x="169136" y="192004"/>
                      <a:pt x="181900" y="190436"/>
                      <a:pt x="188715" y="190057"/>
                    </a:cubicBezTo>
                    <a:lnTo>
                      <a:pt x="188769" y="190057"/>
                    </a:lnTo>
                    <a:lnTo>
                      <a:pt x="189310" y="190057"/>
                    </a:lnTo>
                    <a:lnTo>
                      <a:pt x="189364" y="190057"/>
                    </a:lnTo>
                    <a:cubicBezTo>
                      <a:pt x="196557" y="189841"/>
                      <a:pt x="202398" y="192923"/>
                      <a:pt x="206509" y="197899"/>
                    </a:cubicBezTo>
                    <a:cubicBezTo>
                      <a:pt x="210403" y="202605"/>
                      <a:pt x="212674" y="209041"/>
                      <a:pt x="213053" y="215909"/>
                    </a:cubicBezTo>
                    <a:lnTo>
                      <a:pt x="213053" y="215964"/>
                    </a:lnTo>
                    <a:lnTo>
                      <a:pt x="213107" y="216829"/>
                    </a:lnTo>
                    <a:lnTo>
                      <a:pt x="213107" y="216883"/>
                    </a:lnTo>
                    <a:cubicBezTo>
                      <a:pt x="213215" y="222941"/>
                      <a:pt x="214784" y="224022"/>
                      <a:pt x="218624" y="226619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E0C8B98-2653-C08F-722D-F40664574F16}"/>
                  </a:ext>
                </a:extLst>
              </p:cNvPr>
              <p:cNvSpPr/>
              <p:nvPr/>
            </p:nvSpPr>
            <p:spPr>
              <a:xfrm>
                <a:off x="3848265" y="3284646"/>
                <a:ext cx="508084" cy="256147"/>
              </a:xfrm>
              <a:custGeom>
                <a:avLst/>
                <a:gdLst>
                  <a:gd name="connsiteX0" fmla="*/ 172432 w 508084"/>
                  <a:gd name="connsiteY0" fmla="*/ 54 h 256147"/>
                  <a:gd name="connsiteX1" fmla="*/ 170269 w 508084"/>
                  <a:gd name="connsiteY1" fmla="*/ 2217 h 256147"/>
                  <a:gd name="connsiteX2" fmla="*/ 159560 w 508084"/>
                  <a:gd name="connsiteY2" fmla="*/ 15360 h 256147"/>
                  <a:gd name="connsiteX3" fmla="*/ 154638 w 508084"/>
                  <a:gd name="connsiteY3" fmla="*/ 18389 h 256147"/>
                  <a:gd name="connsiteX4" fmla="*/ 148797 w 508084"/>
                  <a:gd name="connsiteY4" fmla="*/ 21472 h 256147"/>
                  <a:gd name="connsiteX5" fmla="*/ 138520 w 508084"/>
                  <a:gd name="connsiteY5" fmla="*/ 24338 h 256147"/>
                  <a:gd name="connsiteX6" fmla="*/ 130894 w 508084"/>
                  <a:gd name="connsiteY6" fmla="*/ 26231 h 256147"/>
                  <a:gd name="connsiteX7" fmla="*/ 105637 w 508084"/>
                  <a:gd name="connsiteY7" fmla="*/ 35047 h 256147"/>
                  <a:gd name="connsiteX8" fmla="*/ 86166 w 508084"/>
                  <a:gd name="connsiteY8" fmla="*/ 46892 h 256147"/>
                  <a:gd name="connsiteX9" fmla="*/ 78378 w 508084"/>
                  <a:gd name="connsiteY9" fmla="*/ 52625 h 256147"/>
                  <a:gd name="connsiteX10" fmla="*/ 46359 w 508084"/>
                  <a:gd name="connsiteY10" fmla="*/ 63766 h 256147"/>
                  <a:gd name="connsiteX11" fmla="*/ 22778 w 508084"/>
                  <a:gd name="connsiteY11" fmla="*/ 67877 h 256147"/>
                  <a:gd name="connsiteX12" fmla="*/ 8608 w 508084"/>
                  <a:gd name="connsiteY12" fmla="*/ 77342 h 256147"/>
                  <a:gd name="connsiteX13" fmla="*/ 495 w 508084"/>
                  <a:gd name="connsiteY13" fmla="*/ 84373 h 256147"/>
                  <a:gd name="connsiteX14" fmla="*/ 225 w 508084"/>
                  <a:gd name="connsiteY14" fmla="*/ 85617 h 256147"/>
                  <a:gd name="connsiteX15" fmla="*/ 62 w 508084"/>
                  <a:gd name="connsiteY15" fmla="*/ 88592 h 256147"/>
                  <a:gd name="connsiteX16" fmla="*/ 6120 w 508084"/>
                  <a:gd name="connsiteY16" fmla="*/ 97299 h 256147"/>
                  <a:gd name="connsiteX17" fmla="*/ 16072 w 508084"/>
                  <a:gd name="connsiteY17" fmla="*/ 111199 h 256147"/>
                  <a:gd name="connsiteX18" fmla="*/ 16126 w 508084"/>
                  <a:gd name="connsiteY18" fmla="*/ 127479 h 256147"/>
                  <a:gd name="connsiteX19" fmla="*/ 17694 w 508084"/>
                  <a:gd name="connsiteY19" fmla="*/ 141703 h 256147"/>
                  <a:gd name="connsiteX20" fmla="*/ 34677 w 508084"/>
                  <a:gd name="connsiteY20" fmla="*/ 162634 h 256147"/>
                  <a:gd name="connsiteX21" fmla="*/ 71779 w 508084"/>
                  <a:gd name="connsiteY21" fmla="*/ 191786 h 256147"/>
                  <a:gd name="connsiteX22" fmla="*/ 85896 w 508084"/>
                  <a:gd name="connsiteY22" fmla="*/ 201846 h 256147"/>
                  <a:gd name="connsiteX23" fmla="*/ 86004 w 508084"/>
                  <a:gd name="connsiteY23" fmla="*/ 201954 h 256147"/>
                  <a:gd name="connsiteX24" fmla="*/ 117752 w 508084"/>
                  <a:gd name="connsiteY24" fmla="*/ 227482 h 256147"/>
                  <a:gd name="connsiteX25" fmla="*/ 122403 w 508084"/>
                  <a:gd name="connsiteY25" fmla="*/ 232512 h 256147"/>
                  <a:gd name="connsiteX26" fmla="*/ 153015 w 508084"/>
                  <a:gd name="connsiteY26" fmla="*/ 252686 h 256147"/>
                  <a:gd name="connsiteX27" fmla="*/ 169349 w 508084"/>
                  <a:gd name="connsiteY27" fmla="*/ 254795 h 256147"/>
                  <a:gd name="connsiteX28" fmla="*/ 180328 w 508084"/>
                  <a:gd name="connsiteY28" fmla="*/ 256147 h 256147"/>
                  <a:gd name="connsiteX29" fmla="*/ 192552 w 508084"/>
                  <a:gd name="connsiteY29" fmla="*/ 251604 h 256147"/>
                  <a:gd name="connsiteX30" fmla="*/ 202882 w 508084"/>
                  <a:gd name="connsiteY30" fmla="*/ 234513 h 256147"/>
                  <a:gd name="connsiteX31" fmla="*/ 214672 w 508084"/>
                  <a:gd name="connsiteY31" fmla="*/ 216719 h 256147"/>
                  <a:gd name="connsiteX32" fmla="*/ 233602 w 508084"/>
                  <a:gd name="connsiteY32" fmla="*/ 210986 h 256147"/>
                  <a:gd name="connsiteX33" fmla="*/ 234305 w 508084"/>
                  <a:gd name="connsiteY33" fmla="*/ 211040 h 256147"/>
                  <a:gd name="connsiteX34" fmla="*/ 255507 w 508084"/>
                  <a:gd name="connsiteY34" fmla="*/ 217206 h 256147"/>
                  <a:gd name="connsiteX35" fmla="*/ 262862 w 508084"/>
                  <a:gd name="connsiteY35" fmla="*/ 219856 h 256147"/>
                  <a:gd name="connsiteX36" fmla="*/ 263241 w 508084"/>
                  <a:gd name="connsiteY36" fmla="*/ 219856 h 256147"/>
                  <a:gd name="connsiteX37" fmla="*/ 264160 w 508084"/>
                  <a:gd name="connsiteY37" fmla="*/ 219802 h 256147"/>
                  <a:gd name="connsiteX38" fmla="*/ 283307 w 508084"/>
                  <a:gd name="connsiteY38" fmla="*/ 226076 h 256147"/>
                  <a:gd name="connsiteX39" fmla="*/ 295800 w 508084"/>
                  <a:gd name="connsiteY39" fmla="*/ 232350 h 256147"/>
                  <a:gd name="connsiteX40" fmla="*/ 312891 w 508084"/>
                  <a:gd name="connsiteY40" fmla="*/ 239273 h 256147"/>
                  <a:gd name="connsiteX41" fmla="*/ 315758 w 508084"/>
                  <a:gd name="connsiteY41" fmla="*/ 238624 h 256147"/>
                  <a:gd name="connsiteX42" fmla="*/ 321166 w 508084"/>
                  <a:gd name="connsiteY42" fmla="*/ 235325 h 256147"/>
                  <a:gd name="connsiteX43" fmla="*/ 335391 w 508084"/>
                  <a:gd name="connsiteY43" fmla="*/ 229592 h 256147"/>
                  <a:gd name="connsiteX44" fmla="*/ 342638 w 508084"/>
                  <a:gd name="connsiteY44" fmla="*/ 230727 h 256147"/>
                  <a:gd name="connsiteX45" fmla="*/ 369572 w 508084"/>
                  <a:gd name="connsiteY45" fmla="*/ 245493 h 256147"/>
                  <a:gd name="connsiteX46" fmla="*/ 369951 w 508084"/>
                  <a:gd name="connsiteY46" fmla="*/ 244952 h 256147"/>
                  <a:gd name="connsiteX47" fmla="*/ 372872 w 508084"/>
                  <a:gd name="connsiteY47" fmla="*/ 240949 h 256147"/>
                  <a:gd name="connsiteX48" fmla="*/ 394614 w 508084"/>
                  <a:gd name="connsiteY48" fmla="*/ 228023 h 256147"/>
                  <a:gd name="connsiteX49" fmla="*/ 402997 w 508084"/>
                  <a:gd name="connsiteY49" fmla="*/ 227536 h 256147"/>
                  <a:gd name="connsiteX50" fmla="*/ 405323 w 508084"/>
                  <a:gd name="connsiteY50" fmla="*/ 227536 h 256147"/>
                  <a:gd name="connsiteX51" fmla="*/ 406783 w 508084"/>
                  <a:gd name="connsiteY51" fmla="*/ 227591 h 256147"/>
                  <a:gd name="connsiteX52" fmla="*/ 425875 w 508084"/>
                  <a:gd name="connsiteY52" fmla="*/ 221262 h 256147"/>
                  <a:gd name="connsiteX53" fmla="*/ 429877 w 508084"/>
                  <a:gd name="connsiteY53" fmla="*/ 219045 h 256147"/>
                  <a:gd name="connsiteX54" fmla="*/ 429877 w 508084"/>
                  <a:gd name="connsiteY54" fmla="*/ 218991 h 256147"/>
                  <a:gd name="connsiteX55" fmla="*/ 463140 w 508084"/>
                  <a:gd name="connsiteY55" fmla="*/ 192165 h 256147"/>
                  <a:gd name="connsiteX56" fmla="*/ 474389 w 508084"/>
                  <a:gd name="connsiteY56" fmla="*/ 176047 h 256147"/>
                  <a:gd name="connsiteX57" fmla="*/ 492778 w 508084"/>
                  <a:gd name="connsiteY57" fmla="*/ 162688 h 256147"/>
                  <a:gd name="connsiteX58" fmla="*/ 508084 w 508084"/>
                  <a:gd name="connsiteY58" fmla="*/ 155062 h 256147"/>
                  <a:gd name="connsiteX59" fmla="*/ 491751 w 508084"/>
                  <a:gd name="connsiteY59" fmla="*/ 129913 h 256147"/>
                  <a:gd name="connsiteX60" fmla="*/ 474930 w 508084"/>
                  <a:gd name="connsiteY60" fmla="*/ 112660 h 256147"/>
                  <a:gd name="connsiteX61" fmla="*/ 468981 w 508084"/>
                  <a:gd name="connsiteY61" fmla="*/ 111199 h 256147"/>
                  <a:gd name="connsiteX62" fmla="*/ 458867 w 508084"/>
                  <a:gd name="connsiteY62" fmla="*/ 112822 h 256147"/>
                  <a:gd name="connsiteX63" fmla="*/ 446427 w 508084"/>
                  <a:gd name="connsiteY63" fmla="*/ 114823 h 256147"/>
                  <a:gd name="connsiteX64" fmla="*/ 432906 w 508084"/>
                  <a:gd name="connsiteY64" fmla="*/ 109360 h 256147"/>
                  <a:gd name="connsiteX65" fmla="*/ 422846 w 508084"/>
                  <a:gd name="connsiteY65" fmla="*/ 91080 h 256147"/>
                  <a:gd name="connsiteX66" fmla="*/ 416897 w 508084"/>
                  <a:gd name="connsiteY66" fmla="*/ 79667 h 256147"/>
                  <a:gd name="connsiteX67" fmla="*/ 398670 w 508084"/>
                  <a:gd name="connsiteY67" fmla="*/ 72041 h 256147"/>
                  <a:gd name="connsiteX68" fmla="*/ 383851 w 508084"/>
                  <a:gd name="connsiteY68" fmla="*/ 70257 h 256147"/>
                  <a:gd name="connsiteX69" fmla="*/ 378767 w 508084"/>
                  <a:gd name="connsiteY69" fmla="*/ 70960 h 256147"/>
                  <a:gd name="connsiteX70" fmla="*/ 370330 w 508084"/>
                  <a:gd name="connsiteY70" fmla="*/ 78099 h 256147"/>
                  <a:gd name="connsiteX71" fmla="*/ 346694 w 508084"/>
                  <a:gd name="connsiteY71" fmla="*/ 93676 h 256147"/>
                  <a:gd name="connsiteX72" fmla="*/ 324574 w 508084"/>
                  <a:gd name="connsiteY72" fmla="*/ 83237 h 256147"/>
                  <a:gd name="connsiteX73" fmla="*/ 312567 w 508084"/>
                  <a:gd name="connsiteY73" fmla="*/ 64794 h 256147"/>
                  <a:gd name="connsiteX74" fmla="*/ 316352 w 508084"/>
                  <a:gd name="connsiteY74" fmla="*/ 47703 h 256147"/>
                  <a:gd name="connsiteX75" fmla="*/ 314892 w 508084"/>
                  <a:gd name="connsiteY75" fmla="*/ 41970 h 256147"/>
                  <a:gd name="connsiteX76" fmla="*/ 291311 w 508084"/>
                  <a:gd name="connsiteY76" fmla="*/ 36021 h 256147"/>
                  <a:gd name="connsiteX77" fmla="*/ 272165 w 508084"/>
                  <a:gd name="connsiteY77" fmla="*/ 33641 h 256147"/>
                  <a:gd name="connsiteX78" fmla="*/ 268109 w 508084"/>
                  <a:gd name="connsiteY78" fmla="*/ 32776 h 256147"/>
                  <a:gd name="connsiteX79" fmla="*/ 229221 w 508084"/>
                  <a:gd name="connsiteY79" fmla="*/ 11845 h 256147"/>
                  <a:gd name="connsiteX80" fmla="*/ 222407 w 508084"/>
                  <a:gd name="connsiteY80" fmla="*/ 9465 h 256147"/>
                  <a:gd name="connsiteX81" fmla="*/ 214023 w 508084"/>
                  <a:gd name="connsiteY81" fmla="*/ 9952 h 256147"/>
                  <a:gd name="connsiteX82" fmla="*/ 205640 w 508084"/>
                  <a:gd name="connsiteY82" fmla="*/ 10438 h 256147"/>
                  <a:gd name="connsiteX83" fmla="*/ 203369 w 508084"/>
                  <a:gd name="connsiteY83" fmla="*/ 10384 h 256147"/>
                  <a:gd name="connsiteX84" fmla="*/ 184006 w 508084"/>
                  <a:gd name="connsiteY84" fmla="*/ 4435 h 256147"/>
                  <a:gd name="connsiteX85" fmla="*/ 173892 w 508084"/>
                  <a:gd name="connsiteY85" fmla="*/ 0 h 256147"/>
                  <a:gd name="connsiteX86" fmla="*/ 172432 w 508084"/>
                  <a:gd name="connsiteY86" fmla="*/ 54 h 25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508084" h="256147">
                    <a:moveTo>
                      <a:pt x="172432" y="54"/>
                    </a:moveTo>
                    <a:cubicBezTo>
                      <a:pt x="171242" y="54"/>
                      <a:pt x="170809" y="1028"/>
                      <a:pt x="170269" y="2217"/>
                    </a:cubicBezTo>
                    <a:cubicBezTo>
                      <a:pt x="168484" y="6274"/>
                      <a:pt x="166212" y="11412"/>
                      <a:pt x="159560" y="15360"/>
                    </a:cubicBezTo>
                    <a:cubicBezTo>
                      <a:pt x="157721" y="16496"/>
                      <a:pt x="155990" y="17524"/>
                      <a:pt x="154638" y="18389"/>
                    </a:cubicBezTo>
                    <a:cubicBezTo>
                      <a:pt x="152258" y="19849"/>
                      <a:pt x="150960" y="20661"/>
                      <a:pt x="148797" y="21472"/>
                    </a:cubicBezTo>
                    <a:cubicBezTo>
                      <a:pt x="146741" y="22283"/>
                      <a:pt x="144037" y="22932"/>
                      <a:pt x="138520" y="24338"/>
                    </a:cubicBezTo>
                    <a:cubicBezTo>
                      <a:pt x="136898" y="24717"/>
                      <a:pt x="135221" y="25150"/>
                      <a:pt x="130894" y="26231"/>
                    </a:cubicBezTo>
                    <a:cubicBezTo>
                      <a:pt x="120131" y="28990"/>
                      <a:pt x="112343" y="31802"/>
                      <a:pt x="105637" y="35047"/>
                    </a:cubicBezTo>
                    <a:cubicBezTo>
                      <a:pt x="98876" y="38347"/>
                      <a:pt x="93035" y="42132"/>
                      <a:pt x="86166" y="46892"/>
                    </a:cubicBezTo>
                    <a:cubicBezTo>
                      <a:pt x="83245" y="48839"/>
                      <a:pt x="80703" y="50894"/>
                      <a:pt x="78378" y="52625"/>
                    </a:cubicBezTo>
                    <a:cubicBezTo>
                      <a:pt x="69670" y="59385"/>
                      <a:pt x="64532" y="63496"/>
                      <a:pt x="46359" y="63766"/>
                    </a:cubicBezTo>
                    <a:cubicBezTo>
                      <a:pt x="37057" y="63875"/>
                      <a:pt x="29160" y="65497"/>
                      <a:pt x="22778" y="67877"/>
                    </a:cubicBezTo>
                    <a:cubicBezTo>
                      <a:pt x="15909" y="70419"/>
                      <a:pt x="11150" y="73826"/>
                      <a:pt x="8608" y="77342"/>
                    </a:cubicBezTo>
                    <a:cubicBezTo>
                      <a:pt x="5255" y="81993"/>
                      <a:pt x="2496" y="83345"/>
                      <a:pt x="495" y="84373"/>
                    </a:cubicBezTo>
                    <a:cubicBezTo>
                      <a:pt x="333" y="84427"/>
                      <a:pt x="279" y="84481"/>
                      <a:pt x="225" y="85617"/>
                    </a:cubicBezTo>
                    <a:cubicBezTo>
                      <a:pt x="171" y="87131"/>
                      <a:pt x="116" y="87888"/>
                      <a:pt x="62" y="88592"/>
                    </a:cubicBezTo>
                    <a:cubicBezTo>
                      <a:pt x="-154" y="91404"/>
                      <a:pt x="-154" y="91891"/>
                      <a:pt x="6120" y="97299"/>
                    </a:cubicBezTo>
                    <a:cubicBezTo>
                      <a:pt x="11799" y="102221"/>
                      <a:pt x="14720" y="106331"/>
                      <a:pt x="16072" y="111199"/>
                    </a:cubicBezTo>
                    <a:cubicBezTo>
                      <a:pt x="17370" y="115904"/>
                      <a:pt x="16991" y="120718"/>
                      <a:pt x="16126" y="127479"/>
                    </a:cubicBezTo>
                    <a:cubicBezTo>
                      <a:pt x="15423" y="132617"/>
                      <a:pt x="15477" y="136890"/>
                      <a:pt x="17694" y="141703"/>
                    </a:cubicBezTo>
                    <a:cubicBezTo>
                      <a:pt x="20128" y="147058"/>
                      <a:pt x="25212" y="153440"/>
                      <a:pt x="34677" y="162634"/>
                    </a:cubicBezTo>
                    <a:cubicBezTo>
                      <a:pt x="47982" y="175561"/>
                      <a:pt x="60908" y="184377"/>
                      <a:pt x="71779" y="191786"/>
                    </a:cubicBezTo>
                    <a:cubicBezTo>
                      <a:pt x="76972" y="195356"/>
                      <a:pt x="81731" y="198547"/>
                      <a:pt x="85896" y="201846"/>
                    </a:cubicBezTo>
                    <a:lnTo>
                      <a:pt x="86004" y="201954"/>
                    </a:lnTo>
                    <a:cubicBezTo>
                      <a:pt x="98984" y="212068"/>
                      <a:pt x="111911" y="222128"/>
                      <a:pt x="117752" y="227482"/>
                    </a:cubicBezTo>
                    <a:cubicBezTo>
                      <a:pt x="118996" y="228618"/>
                      <a:pt x="120564" y="230403"/>
                      <a:pt x="122403" y="232512"/>
                    </a:cubicBezTo>
                    <a:cubicBezTo>
                      <a:pt x="128785" y="239868"/>
                      <a:pt x="139440" y="251983"/>
                      <a:pt x="153015" y="252686"/>
                    </a:cubicBezTo>
                    <a:cubicBezTo>
                      <a:pt x="159343" y="253011"/>
                      <a:pt x="164589" y="253930"/>
                      <a:pt x="169349" y="254795"/>
                    </a:cubicBezTo>
                    <a:cubicBezTo>
                      <a:pt x="173405" y="255498"/>
                      <a:pt x="176975" y="256147"/>
                      <a:pt x="180328" y="256147"/>
                    </a:cubicBezTo>
                    <a:cubicBezTo>
                      <a:pt x="184709" y="256147"/>
                      <a:pt x="188657" y="255066"/>
                      <a:pt x="192552" y="251604"/>
                    </a:cubicBezTo>
                    <a:cubicBezTo>
                      <a:pt x="197960" y="246845"/>
                      <a:pt x="200556" y="240409"/>
                      <a:pt x="202882" y="234513"/>
                    </a:cubicBezTo>
                    <a:cubicBezTo>
                      <a:pt x="205694" y="227428"/>
                      <a:pt x="208236" y="220938"/>
                      <a:pt x="214672" y="216719"/>
                    </a:cubicBezTo>
                    <a:cubicBezTo>
                      <a:pt x="220514" y="212933"/>
                      <a:pt x="226787" y="210986"/>
                      <a:pt x="233602" y="210986"/>
                    </a:cubicBezTo>
                    <a:cubicBezTo>
                      <a:pt x="233819" y="210986"/>
                      <a:pt x="234089" y="210986"/>
                      <a:pt x="234305" y="211040"/>
                    </a:cubicBezTo>
                    <a:cubicBezTo>
                      <a:pt x="241012" y="211148"/>
                      <a:pt x="248097" y="213204"/>
                      <a:pt x="255507" y="217206"/>
                    </a:cubicBezTo>
                    <a:cubicBezTo>
                      <a:pt x="260104" y="219694"/>
                      <a:pt x="261510" y="219856"/>
                      <a:pt x="262862" y="219856"/>
                    </a:cubicBezTo>
                    <a:cubicBezTo>
                      <a:pt x="262970" y="219856"/>
                      <a:pt x="263079" y="219856"/>
                      <a:pt x="263241" y="219856"/>
                    </a:cubicBezTo>
                    <a:cubicBezTo>
                      <a:pt x="263511" y="219856"/>
                      <a:pt x="263890" y="219802"/>
                      <a:pt x="264160" y="219802"/>
                    </a:cubicBezTo>
                    <a:cubicBezTo>
                      <a:pt x="267243" y="219802"/>
                      <a:pt x="271516" y="220343"/>
                      <a:pt x="283307" y="226076"/>
                    </a:cubicBezTo>
                    <a:cubicBezTo>
                      <a:pt x="288823" y="228780"/>
                      <a:pt x="292555" y="230673"/>
                      <a:pt x="295800" y="232350"/>
                    </a:cubicBezTo>
                    <a:cubicBezTo>
                      <a:pt x="304400" y="236785"/>
                      <a:pt x="309267" y="239273"/>
                      <a:pt x="312891" y="239273"/>
                    </a:cubicBezTo>
                    <a:cubicBezTo>
                      <a:pt x="313919" y="239273"/>
                      <a:pt x="314838" y="239057"/>
                      <a:pt x="315758" y="238624"/>
                    </a:cubicBezTo>
                    <a:cubicBezTo>
                      <a:pt x="317759" y="237704"/>
                      <a:pt x="319490" y="236461"/>
                      <a:pt x="321166" y="235325"/>
                    </a:cubicBezTo>
                    <a:cubicBezTo>
                      <a:pt x="325331" y="232404"/>
                      <a:pt x="329279" y="229592"/>
                      <a:pt x="335391" y="229592"/>
                    </a:cubicBezTo>
                    <a:cubicBezTo>
                      <a:pt x="337500" y="229592"/>
                      <a:pt x="339880" y="229916"/>
                      <a:pt x="342638" y="230727"/>
                    </a:cubicBezTo>
                    <a:cubicBezTo>
                      <a:pt x="351508" y="233215"/>
                      <a:pt x="363190" y="240949"/>
                      <a:pt x="369572" y="245493"/>
                    </a:cubicBezTo>
                    <a:lnTo>
                      <a:pt x="369951" y="244952"/>
                    </a:lnTo>
                    <a:cubicBezTo>
                      <a:pt x="370979" y="243654"/>
                      <a:pt x="372006" y="242247"/>
                      <a:pt x="372872" y="240949"/>
                    </a:cubicBezTo>
                    <a:cubicBezTo>
                      <a:pt x="377415" y="234351"/>
                      <a:pt x="380660" y="229646"/>
                      <a:pt x="394614" y="228023"/>
                    </a:cubicBezTo>
                    <a:cubicBezTo>
                      <a:pt x="398021" y="227645"/>
                      <a:pt x="400671" y="227536"/>
                      <a:pt x="402997" y="227536"/>
                    </a:cubicBezTo>
                    <a:cubicBezTo>
                      <a:pt x="403808" y="227536"/>
                      <a:pt x="404565" y="227536"/>
                      <a:pt x="405323" y="227536"/>
                    </a:cubicBezTo>
                    <a:cubicBezTo>
                      <a:pt x="405809" y="227591"/>
                      <a:pt x="406296" y="227591"/>
                      <a:pt x="406783" y="227591"/>
                    </a:cubicBezTo>
                    <a:cubicBezTo>
                      <a:pt x="411542" y="227591"/>
                      <a:pt x="415491" y="227104"/>
                      <a:pt x="425875" y="221262"/>
                    </a:cubicBezTo>
                    <a:lnTo>
                      <a:pt x="429877" y="219045"/>
                    </a:lnTo>
                    <a:lnTo>
                      <a:pt x="429877" y="218991"/>
                    </a:lnTo>
                    <a:cubicBezTo>
                      <a:pt x="445346" y="210445"/>
                      <a:pt x="458759" y="203090"/>
                      <a:pt x="463140" y="192165"/>
                    </a:cubicBezTo>
                    <a:cubicBezTo>
                      <a:pt x="465519" y="186215"/>
                      <a:pt x="469846" y="180698"/>
                      <a:pt x="474389" y="176047"/>
                    </a:cubicBezTo>
                    <a:cubicBezTo>
                      <a:pt x="481745" y="168692"/>
                      <a:pt x="490399" y="163446"/>
                      <a:pt x="492778" y="162688"/>
                    </a:cubicBezTo>
                    <a:cubicBezTo>
                      <a:pt x="494942" y="162039"/>
                      <a:pt x="503758" y="157334"/>
                      <a:pt x="508084" y="155062"/>
                    </a:cubicBezTo>
                    <a:cubicBezTo>
                      <a:pt x="503758" y="147112"/>
                      <a:pt x="497862" y="137971"/>
                      <a:pt x="491751" y="129913"/>
                    </a:cubicBezTo>
                    <a:cubicBezTo>
                      <a:pt x="486018" y="122395"/>
                      <a:pt x="480014" y="115904"/>
                      <a:pt x="474930" y="112660"/>
                    </a:cubicBezTo>
                    <a:cubicBezTo>
                      <a:pt x="473199" y="111578"/>
                      <a:pt x="471198" y="111199"/>
                      <a:pt x="468981" y="111199"/>
                    </a:cubicBezTo>
                    <a:cubicBezTo>
                      <a:pt x="465844" y="111199"/>
                      <a:pt x="462328" y="112011"/>
                      <a:pt x="458867" y="112822"/>
                    </a:cubicBezTo>
                    <a:cubicBezTo>
                      <a:pt x="454648" y="113795"/>
                      <a:pt x="450484" y="114823"/>
                      <a:pt x="446427" y="114823"/>
                    </a:cubicBezTo>
                    <a:cubicBezTo>
                      <a:pt x="441722" y="114823"/>
                      <a:pt x="437125" y="113525"/>
                      <a:pt x="432906" y="109360"/>
                    </a:cubicBezTo>
                    <a:cubicBezTo>
                      <a:pt x="426145" y="102708"/>
                      <a:pt x="424469" y="96813"/>
                      <a:pt x="422846" y="91080"/>
                    </a:cubicBezTo>
                    <a:cubicBezTo>
                      <a:pt x="421710" y="87077"/>
                      <a:pt x="420629" y="83237"/>
                      <a:pt x="416897" y="79667"/>
                    </a:cubicBezTo>
                    <a:cubicBezTo>
                      <a:pt x="413219" y="76206"/>
                      <a:pt x="406026" y="73664"/>
                      <a:pt x="398670" y="72041"/>
                    </a:cubicBezTo>
                    <a:cubicBezTo>
                      <a:pt x="393099" y="70906"/>
                      <a:pt x="387691" y="70257"/>
                      <a:pt x="383851" y="70257"/>
                    </a:cubicBezTo>
                    <a:cubicBezTo>
                      <a:pt x="381417" y="70257"/>
                      <a:pt x="379632" y="70473"/>
                      <a:pt x="378767" y="70960"/>
                    </a:cubicBezTo>
                    <a:cubicBezTo>
                      <a:pt x="377198" y="71879"/>
                      <a:pt x="373953" y="74800"/>
                      <a:pt x="370330" y="78099"/>
                    </a:cubicBezTo>
                    <a:cubicBezTo>
                      <a:pt x="362541" y="85130"/>
                      <a:pt x="353131" y="93676"/>
                      <a:pt x="346694" y="93676"/>
                    </a:cubicBezTo>
                    <a:cubicBezTo>
                      <a:pt x="341718" y="93676"/>
                      <a:pt x="332091" y="89619"/>
                      <a:pt x="324574" y="83237"/>
                    </a:cubicBezTo>
                    <a:cubicBezTo>
                      <a:pt x="318786" y="78369"/>
                      <a:pt x="313919" y="72041"/>
                      <a:pt x="312567" y="64794"/>
                    </a:cubicBezTo>
                    <a:cubicBezTo>
                      <a:pt x="311106" y="56952"/>
                      <a:pt x="313973" y="51922"/>
                      <a:pt x="316352" y="47703"/>
                    </a:cubicBezTo>
                    <a:cubicBezTo>
                      <a:pt x="317488" y="45702"/>
                      <a:pt x="318354" y="44187"/>
                      <a:pt x="314892" y="41970"/>
                    </a:cubicBezTo>
                    <a:cubicBezTo>
                      <a:pt x="307483" y="37211"/>
                      <a:pt x="300073" y="36670"/>
                      <a:pt x="291311" y="36021"/>
                    </a:cubicBezTo>
                    <a:cubicBezTo>
                      <a:pt x="285632" y="35642"/>
                      <a:pt x="279466" y="35155"/>
                      <a:pt x="272165" y="33641"/>
                    </a:cubicBezTo>
                    <a:lnTo>
                      <a:pt x="268109" y="32776"/>
                    </a:lnTo>
                    <a:cubicBezTo>
                      <a:pt x="249233" y="28773"/>
                      <a:pt x="232034" y="25150"/>
                      <a:pt x="229221" y="11845"/>
                    </a:cubicBezTo>
                    <a:cubicBezTo>
                      <a:pt x="228843" y="9952"/>
                      <a:pt x="226084" y="9465"/>
                      <a:pt x="222407" y="9465"/>
                    </a:cubicBezTo>
                    <a:cubicBezTo>
                      <a:pt x="219865" y="9465"/>
                      <a:pt x="216944" y="9735"/>
                      <a:pt x="214023" y="9952"/>
                    </a:cubicBezTo>
                    <a:cubicBezTo>
                      <a:pt x="211157" y="10222"/>
                      <a:pt x="208344" y="10438"/>
                      <a:pt x="205640" y="10438"/>
                    </a:cubicBezTo>
                    <a:cubicBezTo>
                      <a:pt x="204883" y="10438"/>
                      <a:pt x="204126" y="10384"/>
                      <a:pt x="203369" y="10384"/>
                    </a:cubicBezTo>
                    <a:cubicBezTo>
                      <a:pt x="195364" y="9898"/>
                      <a:pt x="190334" y="7464"/>
                      <a:pt x="184006" y="4435"/>
                    </a:cubicBezTo>
                    <a:cubicBezTo>
                      <a:pt x="181140" y="3083"/>
                      <a:pt x="178003" y="1568"/>
                      <a:pt x="173892" y="0"/>
                    </a:cubicBezTo>
                    <a:cubicBezTo>
                      <a:pt x="173243" y="162"/>
                      <a:pt x="172810" y="54"/>
                      <a:pt x="172432" y="54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00C52CC-CBA5-9BD7-132F-56F717CC1302}"/>
                  </a:ext>
                </a:extLst>
              </p:cNvPr>
              <p:cNvSpPr/>
              <p:nvPr/>
            </p:nvSpPr>
            <p:spPr>
              <a:xfrm>
                <a:off x="5347395" y="4851440"/>
                <a:ext cx="230912" cy="139431"/>
              </a:xfrm>
              <a:custGeom>
                <a:avLst/>
                <a:gdLst>
                  <a:gd name="connsiteX0" fmla="*/ 228060 w 230912"/>
                  <a:gd name="connsiteY0" fmla="*/ 0 h 139431"/>
                  <a:gd name="connsiteX1" fmla="*/ 181385 w 230912"/>
                  <a:gd name="connsiteY1" fmla="*/ 20174 h 139431"/>
                  <a:gd name="connsiteX2" fmla="*/ 154883 w 230912"/>
                  <a:gd name="connsiteY2" fmla="*/ 35913 h 139431"/>
                  <a:gd name="connsiteX3" fmla="*/ 126867 w 230912"/>
                  <a:gd name="connsiteY3" fmla="*/ 46892 h 139431"/>
                  <a:gd name="connsiteX4" fmla="*/ 117889 w 230912"/>
                  <a:gd name="connsiteY4" fmla="*/ 47270 h 139431"/>
                  <a:gd name="connsiteX5" fmla="*/ 92306 w 230912"/>
                  <a:gd name="connsiteY5" fmla="*/ 42890 h 139431"/>
                  <a:gd name="connsiteX6" fmla="*/ 84302 w 230912"/>
                  <a:gd name="connsiteY6" fmla="*/ 41700 h 139431"/>
                  <a:gd name="connsiteX7" fmla="*/ 64020 w 230912"/>
                  <a:gd name="connsiteY7" fmla="*/ 50948 h 139431"/>
                  <a:gd name="connsiteX8" fmla="*/ 47524 w 230912"/>
                  <a:gd name="connsiteY8" fmla="*/ 64848 h 139431"/>
                  <a:gd name="connsiteX9" fmla="*/ 26971 w 230912"/>
                  <a:gd name="connsiteY9" fmla="*/ 81344 h 139431"/>
                  <a:gd name="connsiteX10" fmla="*/ 4851 w 230912"/>
                  <a:gd name="connsiteY10" fmla="*/ 89403 h 139431"/>
                  <a:gd name="connsiteX11" fmla="*/ 6094 w 230912"/>
                  <a:gd name="connsiteY11" fmla="*/ 107034 h 139431"/>
                  <a:gd name="connsiteX12" fmla="*/ 17615 w 230912"/>
                  <a:gd name="connsiteY12" fmla="*/ 129047 h 139431"/>
                  <a:gd name="connsiteX13" fmla="*/ 49092 w 230912"/>
                  <a:gd name="connsiteY13" fmla="*/ 139323 h 139431"/>
                  <a:gd name="connsiteX14" fmla="*/ 54392 w 230912"/>
                  <a:gd name="connsiteY14" fmla="*/ 139432 h 139431"/>
                  <a:gd name="connsiteX15" fmla="*/ 86465 w 230912"/>
                  <a:gd name="connsiteY15" fmla="*/ 131968 h 139431"/>
                  <a:gd name="connsiteX16" fmla="*/ 117294 w 230912"/>
                  <a:gd name="connsiteY16" fmla="*/ 118771 h 139431"/>
                  <a:gd name="connsiteX17" fmla="*/ 133465 w 230912"/>
                  <a:gd name="connsiteY17" fmla="*/ 104817 h 139431"/>
                  <a:gd name="connsiteX18" fmla="*/ 137521 w 230912"/>
                  <a:gd name="connsiteY18" fmla="*/ 91999 h 139431"/>
                  <a:gd name="connsiteX19" fmla="*/ 141848 w 230912"/>
                  <a:gd name="connsiteY19" fmla="*/ 87726 h 139431"/>
                  <a:gd name="connsiteX20" fmla="*/ 154342 w 230912"/>
                  <a:gd name="connsiteY20" fmla="*/ 90160 h 139431"/>
                  <a:gd name="connsiteX21" fmla="*/ 175814 w 230912"/>
                  <a:gd name="connsiteY21" fmla="*/ 82101 h 139431"/>
                  <a:gd name="connsiteX22" fmla="*/ 169323 w 230912"/>
                  <a:gd name="connsiteY22" fmla="*/ 72204 h 139431"/>
                  <a:gd name="connsiteX23" fmla="*/ 163699 w 230912"/>
                  <a:gd name="connsiteY23" fmla="*/ 60143 h 139431"/>
                  <a:gd name="connsiteX24" fmla="*/ 169972 w 230912"/>
                  <a:gd name="connsiteY24" fmla="*/ 44729 h 139431"/>
                  <a:gd name="connsiteX25" fmla="*/ 213890 w 230912"/>
                  <a:gd name="connsiteY25" fmla="*/ 17253 h 139431"/>
                  <a:gd name="connsiteX26" fmla="*/ 228060 w 230912"/>
                  <a:gd name="connsiteY26" fmla="*/ 0 h 13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30912" h="139431">
                    <a:moveTo>
                      <a:pt x="228060" y="0"/>
                    </a:moveTo>
                    <a:cubicBezTo>
                      <a:pt x="219947" y="0"/>
                      <a:pt x="193500" y="15414"/>
                      <a:pt x="181385" y="20174"/>
                    </a:cubicBezTo>
                    <a:cubicBezTo>
                      <a:pt x="169216" y="24933"/>
                      <a:pt x="162671" y="29368"/>
                      <a:pt x="154883" y="35913"/>
                    </a:cubicBezTo>
                    <a:cubicBezTo>
                      <a:pt x="147095" y="42511"/>
                      <a:pt x="142173" y="45810"/>
                      <a:pt x="126867" y="46892"/>
                    </a:cubicBezTo>
                    <a:cubicBezTo>
                      <a:pt x="123568" y="47162"/>
                      <a:pt x="120593" y="47270"/>
                      <a:pt x="117889" y="47270"/>
                    </a:cubicBezTo>
                    <a:cubicBezTo>
                      <a:pt x="108153" y="47270"/>
                      <a:pt x="101555" y="45756"/>
                      <a:pt x="92306" y="42890"/>
                    </a:cubicBezTo>
                    <a:cubicBezTo>
                      <a:pt x="89656" y="42078"/>
                      <a:pt x="86952" y="41700"/>
                      <a:pt x="84302" y="41700"/>
                    </a:cubicBezTo>
                    <a:cubicBezTo>
                      <a:pt x="74999" y="41700"/>
                      <a:pt x="66400" y="46135"/>
                      <a:pt x="64020" y="50948"/>
                    </a:cubicBezTo>
                    <a:cubicBezTo>
                      <a:pt x="60883" y="57222"/>
                      <a:pt x="59044" y="64145"/>
                      <a:pt x="47524" y="64848"/>
                    </a:cubicBezTo>
                    <a:cubicBezTo>
                      <a:pt x="36004" y="65605"/>
                      <a:pt x="34760" y="74367"/>
                      <a:pt x="26971" y="81344"/>
                    </a:cubicBezTo>
                    <a:cubicBezTo>
                      <a:pt x="19183" y="88321"/>
                      <a:pt x="13558" y="87564"/>
                      <a:pt x="4851" y="89403"/>
                    </a:cubicBezTo>
                    <a:cubicBezTo>
                      <a:pt x="-3857" y="91242"/>
                      <a:pt x="794" y="99300"/>
                      <a:pt x="6094" y="107034"/>
                    </a:cubicBezTo>
                    <a:cubicBezTo>
                      <a:pt x="11395" y="114715"/>
                      <a:pt x="12314" y="119853"/>
                      <a:pt x="17615" y="129047"/>
                    </a:cubicBezTo>
                    <a:cubicBezTo>
                      <a:pt x="22915" y="138242"/>
                      <a:pt x="37572" y="138945"/>
                      <a:pt x="49092" y="139323"/>
                    </a:cubicBezTo>
                    <a:cubicBezTo>
                      <a:pt x="50823" y="139378"/>
                      <a:pt x="52608" y="139432"/>
                      <a:pt x="54392" y="139432"/>
                    </a:cubicBezTo>
                    <a:cubicBezTo>
                      <a:pt x="64398" y="139432"/>
                      <a:pt x="75107" y="138188"/>
                      <a:pt x="86465" y="131968"/>
                    </a:cubicBezTo>
                    <a:cubicBezTo>
                      <a:pt x="99878" y="124612"/>
                      <a:pt x="103556" y="127533"/>
                      <a:pt x="117294" y="118771"/>
                    </a:cubicBezTo>
                    <a:cubicBezTo>
                      <a:pt x="126921" y="112876"/>
                      <a:pt x="126921" y="109955"/>
                      <a:pt x="133465" y="104817"/>
                    </a:cubicBezTo>
                    <a:cubicBezTo>
                      <a:pt x="139955" y="99733"/>
                      <a:pt x="136278" y="100436"/>
                      <a:pt x="137521" y="91999"/>
                    </a:cubicBezTo>
                    <a:cubicBezTo>
                      <a:pt x="138008" y="88700"/>
                      <a:pt x="139631" y="87726"/>
                      <a:pt x="141848" y="87726"/>
                    </a:cubicBezTo>
                    <a:cubicBezTo>
                      <a:pt x="145256" y="87726"/>
                      <a:pt x="150177" y="90160"/>
                      <a:pt x="154342" y="90160"/>
                    </a:cubicBezTo>
                    <a:cubicBezTo>
                      <a:pt x="161211" y="90160"/>
                      <a:pt x="174570" y="86158"/>
                      <a:pt x="175814" y="82101"/>
                    </a:cubicBezTo>
                    <a:cubicBezTo>
                      <a:pt x="177058" y="78099"/>
                      <a:pt x="172406" y="75503"/>
                      <a:pt x="169323" y="72204"/>
                    </a:cubicBezTo>
                    <a:cubicBezTo>
                      <a:pt x="166187" y="68904"/>
                      <a:pt x="166511" y="66687"/>
                      <a:pt x="163699" y="60143"/>
                    </a:cubicBezTo>
                    <a:cubicBezTo>
                      <a:pt x="160886" y="53544"/>
                      <a:pt x="164348" y="52463"/>
                      <a:pt x="169972" y="44729"/>
                    </a:cubicBezTo>
                    <a:cubicBezTo>
                      <a:pt x="175543" y="37048"/>
                      <a:pt x="202045" y="24555"/>
                      <a:pt x="213890" y="17253"/>
                    </a:cubicBezTo>
                    <a:cubicBezTo>
                      <a:pt x="225572" y="9952"/>
                      <a:pt x="236173" y="0"/>
                      <a:pt x="228060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DAFB502-19ED-3772-B5CB-AA30BBE2E576}"/>
                  </a:ext>
                </a:extLst>
              </p:cNvPr>
              <p:cNvSpPr/>
              <p:nvPr/>
            </p:nvSpPr>
            <p:spPr>
              <a:xfrm>
                <a:off x="4468955" y="4247849"/>
                <a:ext cx="644762" cy="651239"/>
              </a:xfrm>
              <a:custGeom>
                <a:avLst/>
                <a:gdLst>
                  <a:gd name="connsiteX0" fmla="*/ 507157 w 644762"/>
                  <a:gd name="connsiteY0" fmla="*/ 0 h 651239"/>
                  <a:gd name="connsiteX1" fmla="*/ 497205 w 644762"/>
                  <a:gd name="connsiteY1" fmla="*/ 2812 h 651239"/>
                  <a:gd name="connsiteX2" fmla="*/ 482440 w 644762"/>
                  <a:gd name="connsiteY2" fmla="*/ 7518 h 651239"/>
                  <a:gd name="connsiteX3" fmla="*/ 480060 w 644762"/>
                  <a:gd name="connsiteY3" fmla="*/ 15252 h 651239"/>
                  <a:gd name="connsiteX4" fmla="*/ 472380 w 644762"/>
                  <a:gd name="connsiteY4" fmla="*/ 32613 h 651239"/>
                  <a:gd name="connsiteX5" fmla="*/ 450151 w 644762"/>
                  <a:gd name="connsiteY5" fmla="*/ 38671 h 651239"/>
                  <a:gd name="connsiteX6" fmla="*/ 413481 w 644762"/>
                  <a:gd name="connsiteY6" fmla="*/ 41808 h 651239"/>
                  <a:gd name="connsiteX7" fmla="*/ 383464 w 644762"/>
                  <a:gd name="connsiteY7" fmla="*/ 37373 h 651239"/>
                  <a:gd name="connsiteX8" fmla="*/ 361181 w 644762"/>
                  <a:gd name="connsiteY8" fmla="*/ 28395 h 651239"/>
                  <a:gd name="connsiteX9" fmla="*/ 359450 w 644762"/>
                  <a:gd name="connsiteY9" fmla="*/ 26988 h 651239"/>
                  <a:gd name="connsiteX10" fmla="*/ 338195 w 644762"/>
                  <a:gd name="connsiteY10" fmla="*/ 17848 h 651239"/>
                  <a:gd name="connsiteX11" fmla="*/ 329325 w 644762"/>
                  <a:gd name="connsiteY11" fmla="*/ 18930 h 651239"/>
                  <a:gd name="connsiteX12" fmla="*/ 303418 w 644762"/>
                  <a:gd name="connsiteY12" fmla="*/ 26610 h 651239"/>
                  <a:gd name="connsiteX13" fmla="*/ 284596 w 644762"/>
                  <a:gd name="connsiteY13" fmla="*/ 32289 h 651239"/>
                  <a:gd name="connsiteX14" fmla="*/ 267181 w 644762"/>
                  <a:gd name="connsiteY14" fmla="*/ 35966 h 651239"/>
                  <a:gd name="connsiteX15" fmla="*/ 254957 w 644762"/>
                  <a:gd name="connsiteY15" fmla="*/ 37156 h 651239"/>
                  <a:gd name="connsiteX16" fmla="*/ 253064 w 644762"/>
                  <a:gd name="connsiteY16" fmla="*/ 37102 h 651239"/>
                  <a:gd name="connsiteX17" fmla="*/ 226292 w 644762"/>
                  <a:gd name="connsiteY17" fmla="*/ 32343 h 651239"/>
                  <a:gd name="connsiteX18" fmla="*/ 224778 w 644762"/>
                  <a:gd name="connsiteY18" fmla="*/ 34993 h 651239"/>
                  <a:gd name="connsiteX19" fmla="*/ 217747 w 644762"/>
                  <a:gd name="connsiteY19" fmla="*/ 41213 h 651239"/>
                  <a:gd name="connsiteX20" fmla="*/ 211906 w 644762"/>
                  <a:gd name="connsiteY20" fmla="*/ 45972 h 651239"/>
                  <a:gd name="connsiteX21" fmla="*/ 209526 w 644762"/>
                  <a:gd name="connsiteY21" fmla="*/ 48947 h 651239"/>
                  <a:gd name="connsiteX22" fmla="*/ 191894 w 644762"/>
                  <a:gd name="connsiteY22" fmla="*/ 62685 h 651239"/>
                  <a:gd name="connsiteX23" fmla="*/ 189406 w 644762"/>
                  <a:gd name="connsiteY23" fmla="*/ 62847 h 651239"/>
                  <a:gd name="connsiteX24" fmla="*/ 179400 w 644762"/>
                  <a:gd name="connsiteY24" fmla="*/ 60954 h 651239"/>
                  <a:gd name="connsiteX25" fmla="*/ 169124 w 644762"/>
                  <a:gd name="connsiteY25" fmla="*/ 59007 h 651239"/>
                  <a:gd name="connsiteX26" fmla="*/ 167826 w 644762"/>
                  <a:gd name="connsiteY26" fmla="*/ 59061 h 651239"/>
                  <a:gd name="connsiteX27" fmla="*/ 150789 w 644762"/>
                  <a:gd name="connsiteY27" fmla="*/ 68688 h 651239"/>
                  <a:gd name="connsiteX28" fmla="*/ 142190 w 644762"/>
                  <a:gd name="connsiteY28" fmla="*/ 74800 h 651239"/>
                  <a:gd name="connsiteX29" fmla="*/ 114823 w 644762"/>
                  <a:gd name="connsiteY29" fmla="*/ 79235 h 651239"/>
                  <a:gd name="connsiteX30" fmla="*/ 103519 w 644762"/>
                  <a:gd name="connsiteY30" fmla="*/ 79938 h 651239"/>
                  <a:gd name="connsiteX31" fmla="*/ 86644 w 644762"/>
                  <a:gd name="connsiteY31" fmla="*/ 84535 h 651239"/>
                  <a:gd name="connsiteX32" fmla="*/ 77396 w 644762"/>
                  <a:gd name="connsiteY32" fmla="*/ 89403 h 651239"/>
                  <a:gd name="connsiteX33" fmla="*/ 76909 w 644762"/>
                  <a:gd name="connsiteY33" fmla="*/ 98922 h 651239"/>
                  <a:gd name="connsiteX34" fmla="*/ 77179 w 644762"/>
                  <a:gd name="connsiteY34" fmla="*/ 106710 h 651239"/>
                  <a:gd name="connsiteX35" fmla="*/ 61495 w 644762"/>
                  <a:gd name="connsiteY35" fmla="*/ 128020 h 651239"/>
                  <a:gd name="connsiteX36" fmla="*/ 59872 w 644762"/>
                  <a:gd name="connsiteY36" fmla="*/ 129263 h 651239"/>
                  <a:gd name="connsiteX37" fmla="*/ 51489 w 644762"/>
                  <a:gd name="connsiteY37" fmla="*/ 140459 h 651239"/>
                  <a:gd name="connsiteX38" fmla="*/ 48514 w 644762"/>
                  <a:gd name="connsiteY38" fmla="*/ 152791 h 651239"/>
                  <a:gd name="connsiteX39" fmla="*/ 29801 w 644762"/>
                  <a:gd name="connsiteY39" fmla="*/ 165284 h 651239"/>
                  <a:gd name="connsiteX40" fmla="*/ 23040 w 644762"/>
                  <a:gd name="connsiteY40" fmla="*/ 166907 h 651239"/>
                  <a:gd name="connsiteX41" fmla="*/ 21364 w 644762"/>
                  <a:gd name="connsiteY41" fmla="*/ 171071 h 651239"/>
                  <a:gd name="connsiteX42" fmla="*/ 21904 w 644762"/>
                  <a:gd name="connsiteY42" fmla="*/ 179941 h 651239"/>
                  <a:gd name="connsiteX43" fmla="*/ 20336 w 644762"/>
                  <a:gd name="connsiteY43" fmla="*/ 190650 h 651239"/>
                  <a:gd name="connsiteX44" fmla="*/ 13305 w 644762"/>
                  <a:gd name="connsiteY44" fmla="*/ 198276 h 651239"/>
                  <a:gd name="connsiteX45" fmla="*/ 0 w 644762"/>
                  <a:gd name="connsiteY45" fmla="*/ 204712 h 651239"/>
                  <a:gd name="connsiteX46" fmla="*/ 9032 w 644762"/>
                  <a:gd name="connsiteY46" fmla="*/ 217963 h 651239"/>
                  <a:gd name="connsiteX47" fmla="*/ 29314 w 644762"/>
                  <a:gd name="connsiteY47" fmla="*/ 237650 h 651239"/>
                  <a:gd name="connsiteX48" fmla="*/ 46513 w 644762"/>
                  <a:gd name="connsiteY48" fmla="*/ 253497 h 651239"/>
                  <a:gd name="connsiteX49" fmla="*/ 53220 w 644762"/>
                  <a:gd name="connsiteY49" fmla="*/ 254687 h 651239"/>
                  <a:gd name="connsiteX50" fmla="*/ 63604 w 644762"/>
                  <a:gd name="connsiteY50" fmla="*/ 253822 h 651239"/>
                  <a:gd name="connsiteX51" fmla="*/ 68472 w 644762"/>
                  <a:gd name="connsiteY51" fmla="*/ 253605 h 651239"/>
                  <a:gd name="connsiteX52" fmla="*/ 79667 w 644762"/>
                  <a:gd name="connsiteY52" fmla="*/ 258852 h 651239"/>
                  <a:gd name="connsiteX53" fmla="*/ 76747 w 644762"/>
                  <a:gd name="connsiteY53" fmla="*/ 271507 h 651239"/>
                  <a:gd name="connsiteX54" fmla="*/ 73556 w 644762"/>
                  <a:gd name="connsiteY54" fmla="*/ 271886 h 651239"/>
                  <a:gd name="connsiteX55" fmla="*/ 71338 w 644762"/>
                  <a:gd name="connsiteY55" fmla="*/ 271832 h 651239"/>
                  <a:gd name="connsiteX56" fmla="*/ 69175 w 644762"/>
                  <a:gd name="connsiteY56" fmla="*/ 271724 h 651239"/>
                  <a:gd name="connsiteX57" fmla="*/ 63550 w 644762"/>
                  <a:gd name="connsiteY57" fmla="*/ 273508 h 651239"/>
                  <a:gd name="connsiteX58" fmla="*/ 60629 w 644762"/>
                  <a:gd name="connsiteY58" fmla="*/ 289842 h 651239"/>
                  <a:gd name="connsiteX59" fmla="*/ 76368 w 644762"/>
                  <a:gd name="connsiteY59" fmla="*/ 297847 h 651239"/>
                  <a:gd name="connsiteX60" fmla="*/ 93081 w 644762"/>
                  <a:gd name="connsiteY60" fmla="*/ 312504 h 651239"/>
                  <a:gd name="connsiteX61" fmla="*/ 114660 w 644762"/>
                  <a:gd name="connsiteY61" fmla="*/ 317480 h 651239"/>
                  <a:gd name="connsiteX62" fmla="*/ 145868 w 644762"/>
                  <a:gd name="connsiteY62" fmla="*/ 318129 h 651239"/>
                  <a:gd name="connsiteX63" fmla="*/ 191570 w 644762"/>
                  <a:gd name="connsiteY63" fmla="*/ 318507 h 651239"/>
                  <a:gd name="connsiteX64" fmla="*/ 212501 w 644762"/>
                  <a:gd name="connsiteY64" fmla="*/ 322185 h 651239"/>
                  <a:gd name="connsiteX65" fmla="*/ 232133 w 644762"/>
                  <a:gd name="connsiteY65" fmla="*/ 332245 h 651239"/>
                  <a:gd name="connsiteX66" fmla="*/ 244681 w 644762"/>
                  <a:gd name="connsiteY66" fmla="*/ 340250 h 651239"/>
                  <a:gd name="connsiteX67" fmla="*/ 240787 w 644762"/>
                  <a:gd name="connsiteY67" fmla="*/ 351607 h 651239"/>
                  <a:gd name="connsiteX68" fmla="*/ 246899 w 644762"/>
                  <a:gd name="connsiteY68" fmla="*/ 362317 h 651239"/>
                  <a:gd name="connsiteX69" fmla="*/ 248035 w 644762"/>
                  <a:gd name="connsiteY69" fmla="*/ 362317 h 651239"/>
                  <a:gd name="connsiteX70" fmla="*/ 263936 w 644762"/>
                  <a:gd name="connsiteY70" fmla="*/ 357990 h 651239"/>
                  <a:gd name="connsiteX71" fmla="*/ 272481 w 644762"/>
                  <a:gd name="connsiteY71" fmla="*/ 356962 h 651239"/>
                  <a:gd name="connsiteX72" fmla="*/ 277457 w 644762"/>
                  <a:gd name="connsiteY72" fmla="*/ 357990 h 651239"/>
                  <a:gd name="connsiteX73" fmla="*/ 294169 w 644762"/>
                  <a:gd name="connsiteY73" fmla="*/ 369672 h 651239"/>
                  <a:gd name="connsiteX74" fmla="*/ 306825 w 644762"/>
                  <a:gd name="connsiteY74" fmla="*/ 383842 h 651239"/>
                  <a:gd name="connsiteX75" fmla="*/ 308339 w 644762"/>
                  <a:gd name="connsiteY75" fmla="*/ 383031 h 651239"/>
                  <a:gd name="connsiteX76" fmla="*/ 303850 w 644762"/>
                  <a:gd name="connsiteY76" fmla="*/ 349985 h 651239"/>
                  <a:gd name="connsiteX77" fmla="*/ 295846 w 644762"/>
                  <a:gd name="connsiteY77" fmla="*/ 337978 h 651239"/>
                  <a:gd name="connsiteX78" fmla="*/ 279729 w 644762"/>
                  <a:gd name="connsiteY78" fmla="*/ 329271 h 651239"/>
                  <a:gd name="connsiteX79" fmla="*/ 265234 w 644762"/>
                  <a:gd name="connsiteY79" fmla="*/ 318616 h 651239"/>
                  <a:gd name="connsiteX80" fmla="*/ 238570 w 644762"/>
                  <a:gd name="connsiteY80" fmla="*/ 299253 h 651239"/>
                  <a:gd name="connsiteX81" fmla="*/ 222128 w 644762"/>
                  <a:gd name="connsiteY81" fmla="*/ 289572 h 651239"/>
                  <a:gd name="connsiteX82" fmla="*/ 218937 w 644762"/>
                  <a:gd name="connsiteY82" fmla="*/ 289356 h 651239"/>
                  <a:gd name="connsiteX83" fmla="*/ 215692 w 644762"/>
                  <a:gd name="connsiteY83" fmla="*/ 289464 h 651239"/>
                  <a:gd name="connsiteX84" fmla="*/ 212555 w 644762"/>
                  <a:gd name="connsiteY84" fmla="*/ 289572 h 651239"/>
                  <a:gd name="connsiteX85" fmla="*/ 204442 w 644762"/>
                  <a:gd name="connsiteY85" fmla="*/ 286868 h 651239"/>
                  <a:gd name="connsiteX86" fmla="*/ 191894 w 644762"/>
                  <a:gd name="connsiteY86" fmla="*/ 276159 h 651239"/>
                  <a:gd name="connsiteX87" fmla="*/ 208661 w 644762"/>
                  <a:gd name="connsiteY87" fmla="*/ 269831 h 651239"/>
                  <a:gd name="connsiteX88" fmla="*/ 219586 w 644762"/>
                  <a:gd name="connsiteY88" fmla="*/ 265504 h 651239"/>
                  <a:gd name="connsiteX89" fmla="*/ 217963 w 644762"/>
                  <a:gd name="connsiteY89" fmla="*/ 252848 h 651239"/>
                  <a:gd name="connsiteX90" fmla="*/ 212501 w 644762"/>
                  <a:gd name="connsiteY90" fmla="*/ 241166 h 651239"/>
                  <a:gd name="connsiteX91" fmla="*/ 221208 w 644762"/>
                  <a:gd name="connsiteY91" fmla="*/ 235162 h 651239"/>
                  <a:gd name="connsiteX92" fmla="*/ 229429 w 644762"/>
                  <a:gd name="connsiteY92" fmla="*/ 233431 h 651239"/>
                  <a:gd name="connsiteX93" fmla="*/ 234081 w 644762"/>
                  <a:gd name="connsiteY93" fmla="*/ 235811 h 651239"/>
                  <a:gd name="connsiteX94" fmla="*/ 244357 w 644762"/>
                  <a:gd name="connsiteY94" fmla="*/ 249170 h 651239"/>
                  <a:gd name="connsiteX95" fmla="*/ 248197 w 644762"/>
                  <a:gd name="connsiteY95" fmla="*/ 249278 h 651239"/>
                  <a:gd name="connsiteX96" fmla="*/ 252091 w 644762"/>
                  <a:gd name="connsiteY96" fmla="*/ 246141 h 651239"/>
                  <a:gd name="connsiteX97" fmla="*/ 240192 w 644762"/>
                  <a:gd name="connsiteY97" fmla="*/ 232458 h 651239"/>
                  <a:gd name="connsiteX98" fmla="*/ 231160 w 644762"/>
                  <a:gd name="connsiteY98" fmla="*/ 218450 h 651239"/>
                  <a:gd name="connsiteX99" fmla="*/ 215746 w 644762"/>
                  <a:gd name="connsiteY99" fmla="*/ 200764 h 651239"/>
                  <a:gd name="connsiteX100" fmla="*/ 206389 w 644762"/>
                  <a:gd name="connsiteY100" fmla="*/ 176047 h 651239"/>
                  <a:gd name="connsiteX101" fmla="*/ 195464 w 644762"/>
                  <a:gd name="connsiteY101" fmla="*/ 157334 h 651239"/>
                  <a:gd name="connsiteX102" fmla="*/ 194166 w 644762"/>
                  <a:gd name="connsiteY102" fmla="*/ 139648 h 651239"/>
                  <a:gd name="connsiteX103" fmla="*/ 201846 w 644762"/>
                  <a:gd name="connsiteY103" fmla="*/ 122990 h 651239"/>
                  <a:gd name="connsiteX104" fmla="*/ 208931 w 644762"/>
                  <a:gd name="connsiteY104" fmla="*/ 108332 h 651239"/>
                  <a:gd name="connsiteX105" fmla="*/ 222128 w 644762"/>
                  <a:gd name="connsiteY105" fmla="*/ 102221 h 651239"/>
                  <a:gd name="connsiteX106" fmla="*/ 224075 w 644762"/>
                  <a:gd name="connsiteY106" fmla="*/ 102978 h 651239"/>
                  <a:gd name="connsiteX107" fmla="*/ 223750 w 644762"/>
                  <a:gd name="connsiteY107" fmla="*/ 116283 h 651239"/>
                  <a:gd name="connsiteX108" fmla="*/ 228564 w 644762"/>
                  <a:gd name="connsiteY108" fmla="*/ 127316 h 651239"/>
                  <a:gd name="connsiteX109" fmla="*/ 246250 w 644762"/>
                  <a:gd name="connsiteY109" fmla="*/ 132995 h 651239"/>
                  <a:gd name="connsiteX110" fmla="*/ 252686 w 644762"/>
                  <a:gd name="connsiteY110" fmla="*/ 140351 h 651239"/>
                  <a:gd name="connsiteX111" fmla="*/ 254308 w 644762"/>
                  <a:gd name="connsiteY111" fmla="*/ 155008 h 651239"/>
                  <a:gd name="connsiteX112" fmla="*/ 261069 w 644762"/>
                  <a:gd name="connsiteY112" fmla="*/ 167393 h 651239"/>
                  <a:gd name="connsiteX113" fmla="*/ 278160 w 644762"/>
                  <a:gd name="connsiteY113" fmla="*/ 174100 h 651239"/>
                  <a:gd name="connsiteX114" fmla="*/ 286489 w 644762"/>
                  <a:gd name="connsiteY114" fmla="*/ 176101 h 651239"/>
                  <a:gd name="connsiteX115" fmla="*/ 286543 w 644762"/>
                  <a:gd name="connsiteY115" fmla="*/ 173451 h 651239"/>
                  <a:gd name="connsiteX116" fmla="*/ 275888 w 644762"/>
                  <a:gd name="connsiteY116" fmla="*/ 162418 h 651239"/>
                  <a:gd name="connsiteX117" fmla="*/ 267181 w 644762"/>
                  <a:gd name="connsiteY117" fmla="*/ 150411 h 651239"/>
                  <a:gd name="connsiteX118" fmla="*/ 271345 w 644762"/>
                  <a:gd name="connsiteY118" fmla="*/ 144083 h 651239"/>
                  <a:gd name="connsiteX119" fmla="*/ 275510 w 644762"/>
                  <a:gd name="connsiteY119" fmla="*/ 144029 h 651239"/>
                  <a:gd name="connsiteX120" fmla="*/ 281351 w 644762"/>
                  <a:gd name="connsiteY120" fmla="*/ 145759 h 651239"/>
                  <a:gd name="connsiteX121" fmla="*/ 289734 w 644762"/>
                  <a:gd name="connsiteY121" fmla="*/ 156793 h 651239"/>
                  <a:gd name="connsiteX122" fmla="*/ 302282 w 644762"/>
                  <a:gd name="connsiteY122" fmla="*/ 165501 h 651239"/>
                  <a:gd name="connsiteX123" fmla="*/ 305743 w 644762"/>
                  <a:gd name="connsiteY123" fmla="*/ 166744 h 651239"/>
                  <a:gd name="connsiteX124" fmla="*/ 306122 w 644762"/>
                  <a:gd name="connsiteY124" fmla="*/ 164797 h 651239"/>
                  <a:gd name="connsiteX125" fmla="*/ 294872 w 644762"/>
                  <a:gd name="connsiteY125" fmla="*/ 152466 h 651239"/>
                  <a:gd name="connsiteX126" fmla="*/ 289734 w 644762"/>
                  <a:gd name="connsiteY126" fmla="*/ 143109 h 651239"/>
                  <a:gd name="connsiteX127" fmla="*/ 292925 w 644762"/>
                  <a:gd name="connsiteY127" fmla="*/ 136078 h 651239"/>
                  <a:gd name="connsiteX128" fmla="*/ 298280 w 644762"/>
                  <a:gd name="connsiteY128" fmla="*/ 134618 h 651239"/>
                  <a:gd name="connsiteX129" fmla="*/ 301633 w 644762"/>
                  <a:gd name="connsiteY129" fmla="*/ 135429 h 651239"/>
                  <a:gd name="connsiteX130" fmla="*/ 321266 w 644762"/>
                  <a:gd name="connsiteY130" fmla="*/ 145435 h 651239"/>
                  <a:gd name="connsiteX131" fmla="*/ 337005 w 644762"/>
                  <a:gd name="connsiteY131" fmla="*/ 150411 h 651239"/>
                  <a:gd name="connsiteX132" fmla="*/ 338627 w 644762"/>
                  <a:gd name="connsiteY132" fmla="*/ 146408 h 651239"/>
                  <a:gd name="connsiteX133" fmla="*/ 322510 w 644762"/>
                  <a:gd name="connsiteY133" fmla="*/ 139053 h 651239"/>
                  <a:gd name="connsiteX134" fmla="*/ 303742 w 644762"/>
                  <a:gd name="connsiteY134" fmla="*/ 124288 h 651239"/>
                  <a:gd name="connsiteX135" fmla="*/ 299415 w 644762"/>
                  <a:gd name="connsiteY135" fmla="*/ 114444 h 651239"/>
                  <a:gd name="connsiteX136" fmla="*/ 293466 w 644762"/>
                  <a:gd name="connsiteY136" fmla="*/ 104276 h 651239"/>
                  <a:gd name="connsiteX137" fmla="*/ 293142 w 644762"/>
                  <a:gd name="connsiteY137" fmla="*/ 94216 h 651239"/>
                  <a:gd name="connsiteX138" fmla="*/ 308069 w 644762"/>
                  <a:gd name="connsiteY138" fmla="*/ 87023 h 651239"/>
                  <a:gd name="connsiteX139" fmla="*/ 323970 w 644762"/>
                  <a:gd name="connsiteY139" fmla="*/ 80533 h 651239"/>
                  <a:gd name="connsiteX140" fmla="*/ 340412 w 644762"/>
                  <a:gd name="connsiteY140" fmla="*/ 72528 h 651239"/>
                  <a:gd name="connsiteX141" fmla="*/ 349931 w 644762"/>
                  <a:gd name="connsiteY141" fmla="*/ 71987 h 651239"/>
                  <a:gd name="connsiteX142" fmla="*/ 362479 w 644762"/>
                  <a:gd name="connsiteY142" fmla="*/ 74367 h 651239"/>
                  <a:gd name="connsiteX143" fmla="*/ 374702 w 644762"/>
                  <a:gd name="connsiteY143" fmla="*/ 77342 h 651239"/>
                  <a:gd name="connsiteX144" fmla="*/ 381787 w 644762"/>
                  <a:gd name="connsiteY144" fmla="*/ 76206 h 651239"/>
                  <a:gd name="connsiteX145" fmla="*/ 397850 w 644762"/>
                  <a:gd name="connsiteY145" fmla="*/ 68688 h 651239"/>
                  <a:gd name="connsiteX146" fmla="*/ 405206 w 644762"/>
                  <a:gd name="connsiteY146" fmla="*/ 68418 h 651239"/>
                  <a:gd name="connsiteX147" fmla="*/ 422459 w 644762"/>
                  <a:gd name="connsiteY147" fmla="*/ 72366 h 651239"/>
                  <a:gd name="connsiteX148" fmla="*/ 446095 w 644762"/>
                  <a:gd name="connsiteY148" fmla="*/ 83183 h 651239"/>
                  <a:gd name="connsiteX149" fmla="*/ 465890 w 644762"/>
                  <a:gd name="connsiteY149" fmla="*/ 92053 h 651239"/>
                  <a:gd name="connsiteX150" fmla="*/ 469838 w 644762"/>
                  <a:gd name="connsiteY150" fmla="*/ 96217 h 651239"/>
                  <a:gd name="connsiteX151" fmla="*/ 473408 w 644762"/>
                  <a:gd name="connsiteY151" fmla="*/ 92323 h 651239"/>
                  <a:gd name="connsiteX152" fmla="*/ 484062 w 644762"/>
                  <a:gd name="connsiteY152" fmla="*/ 79721 h 651239"/>
                  <a:gd name="connsiteX153" fmla="*/ 492283 w 644762"/>
                  <a:gd name="connsiteY153" fmla="*/ 56411 h 651239"/>
                  <a:gd name="connsiteX154" fmla="*/ 510889 w 644762"/>
                  <a:gd name="connsiteY154" fmla="*/ 35372 h 651239"/>
                  <a:gd name="connsiteX155" fmla="*/ 513377 w 644762"/>
                  <a:gd name="connsiteY155" fmla="*/ 33641 h 651239"/>
                  <a:gd name="connsiteX156" fmla="*/ 514350 w 644762"/>
                  <a:gd name="connsiteY156" fmla="*/ 32938 h 651239"/>
                  <a:gd name="connsiteX157" fmla="*/ 514350 w 644762"/>
                  <a:gd name="connsiteY157" fmla="*/ 32884 h 651239"/>
                  <a:gd name="connsiteX158" fmla="*/ 518569 w 644762"/>
                  <a:gd name="connsiteY158" fmla="*/ 27096 h 651239"/>
                  <a:gd name="connsiteX159" fmla="*/ 507157 w 644762"/>
                  <a:gd name="connsiteY159" fmla="*/ 0 h 651239"/>
                  <a:gd name="connsiteX160" fmla="*/ 363290 w 644762"/>
                  <a:gd name="connsiteY160" fmla="*/ 93838 h 651239"/>
                  <a:gd name="connsiteX161" fmla="*/ 358855 w 644762"/>
                  <a:gd name="connsiteY161" fmla="*/ 94757 h 651239"/>
                  <a:gd name="connsiteX162" fmla="*/ 356692 w 644762"/>
                  <a:gd name="connsiteY162" fmla="*/ 105520 h 651239"/>
                  <a:gd name="connsiteX163" fmla="*/ 362966 w 644762"/>
                  <a:gd name="connsiteY163" fmla="*/ 114282 h 651239"/>
                  <a:gd name="connsiteX164" fmla="*/ 366806 w 644762"/>
                  <a:gd name="connsiteY164" fmla="*/ 111037 h 651239"/>
                  <a:gd name="connsiteX165" fmla="*/ 374053 w 644762"/>
                  <a:gd name="connsiteY165" fmla="*/ 99733 h 651239"/>
                  <a:gd name="connsiteX166" fmla="*/ 363290 w 644762"/>
                  <a:gd name="connsiteY166" fmla="*/ 93838 h 651239"/>
                  <a:gd name="connsiteX167" fmla="*/ 431924 w 644762"/>
                  <a:gd name="connsiteY167" fmla="*/ 113362 h 651239"/>
                  <a:gd name="connsiteX168" fmla="*/ 427597 w 644762"/>
                  <a:gd name="connsiteY168" fmla="*/ 114823 h 651239"/>
                  <a:gd name="connsiteX169" fmla="*/ 430734 w 644762"/>
                  <a:gd name="connsiteY169" fmla="*/ 123368 h 651239"/>
                  <a:gd name="connsiteX170" fmla="*/ 444472 w 644762"/>
                  <a:gd name="connsiteY170" fmla="*/ 127100 h 651239"/>
                  <a:gd name="connsiteX171" fmla="*/ 444580 w 644762"/>
                  <a:gd name="connsiteY171" fmla="*/ 127100 h 651239"/>
                  <a:gd name="connsiteX172" fmla="*/ 443552 w 644762"/>
                  <a:gd name="connsiteY172" fmla="*/ 120231 h 651239"/>
                  <a:gd name="connsiteX173" fmla="*/ 431924 w 644762"/>
                  <a:gd name="connsiteY173" fmla="*/ 113362 h 651239"/>
                  <a:gd name="connsiteX174" fmla="*/ 424352 w 644762"/>
                  <a:gd name="connsiteY174" fmla="*/ 163067 h 651239"/>
                  <a:gd name="connsiteX175" fmla="*/ 417646 w 644762"/>
                  <a:gd name="connsiteY175" fmla="*/ 168638 h 651239"/>
                  <a:gd name="connsiteX176" fmla="*/ 413914 w 644762"/>
                  <a:gd name="connsiteY176" fmla="*/ 169881 h 651239"/>
                  <a:gd name="connsiteX177" fmla="*/ 406288 w 644762"/>
                  <a:gd name="connsiteY177" fmla="*/ 166907 h 651239"/>
                  <a:gd name="connsiteX178" fmla="*/ 401528 w 644762"/>
                  <a:gd name="connsiteY178" fmla="*/ 163770 h 651239"/>
                  <a:gd name="connsiteX179" fmla="*/ 392550 w 644762"/>
                  <a:gd name="connsiteY179" fmla="*/ 172369 h 651239"/>
                  <a:gd name="connsiteX180" fmla="*/ 395200 w 644762"/>
                  <a:gd name="connsiteY180" fmla="*/ 177345 h 651239"/>
                  <a:gd name="connsiteX181" fmla="*/ 399311 w 644762"/>
                  <a:gd name="connsiteY181" fmla="*/ 176588 h 651239"/>
                  <a:gd name="connsiteX182" fmla="*/ 402285 w 644762"/>
                  <a:gd name="connsiteY182" fmla="*/ 176155 h 651239"/>
                  <a:gd name="connsiteX183" fmla="*/ 409425 w 644762"/>
                  <a:gd name="connsiteY183" fmla="*/ 179617 h 651239"/>
                  <a:gd name="connsiteX184" fmla="*/ 417051 w 644762"/>
                  <a:gd name="connsiteY184" fmla="*/ 185079 h 651239"/>
                  <a:gd name="connsiteX185" fmla="*/ 418349 w 644762"/>
                  <a:gd name="connsiteY185" fmla="*/ 184376 h 651239"/>
                  <a:gd name="connsiteX186" fmla="*/ 423919 w 644762"/>
                  <a:gd name="connsiteY186" fmla="*/ 176372 h 651239"/>
                  <a:gd name="connsiteX187" fmla="*/ 425596 w 644762"/>
                  <a:gd name="connsiteY187" fmla="*/ 164094 h 651239"/>
                  <a:gd name="connsiteX188" fmla="*/ 424352 w 644762"/>
                  <a:gd name="connsiteY188" fmla="*/ 163067 h 651239"/>
                  <a:gd name="connsiteX189" fmla="*/ 489741 w 644762"/>
                  <a:gd name="connsiteY189" fmla="*/ 233864 h 651239"/>
                  <a:gd name="connsiteX190" fmla="*/ 486604 w 644762"/>
                  <a:gd name="connsiteY190" fmla="*/ 243113 h 651239"/>
                  <a:gd name="connsiteX191" fmla="*/ 494771 w 644762"/>
                  <a:gd name="connsiteY191" fmla="*/ 256147 h 651239"/>
                  <a:gd name="connsiteX192" fmla="*/ 507157 w 644762"/>
                  <a:gd name="connsiteY192" fmla="*/ 263178 h 651239"/>
                  <a:gd name="connsiteX193" fmla="*/ 507589 w 644762"/>
                  <a:gd name="connsiteY193" fmla="*/ 263178 h 651239"/>
                  <a:gd name="connsiteX194" fmla="*/ 511916 w 644762"/>
                  <a:gd name="connsiteY194" fmla="*/ 253659 h 651239"/>
                  <a:gd name="connsiteX195" fmla="*/ 505156 w 644762"/>
                  <a:gd name="connsiteY195" fmla="*/ 244357 h 651239"/>
                  <a:gd name="connsiteX196" fmla="*/ 489741 w 644762"/>
                  <a:gd name="connsiteY196" fmla="*/ 233864 h 651239"/>
                  <a:gd name="connsiteX197" fmla="*/ 283623 w 644762"/>
                  <a:gd name="connsiteY197" fmla="*/ 238515 h 651239"/>
                  <a:gd name="connsiteX198" fmla="*/ 280161 w 644762"/>
                  <a:gd name="connsiteY198" fmla="*/ 243005 h 651239"/>
                  <a:gd name="connsiteX199" fmla="*/ 284055 w 644762"/>
                  <a:gd name="connsiteY199" fmla="*/ 252037 h 651239"/>
                  <a:gd name="connsiteX200" fmla="*/ 288653 w 644762"/>
                  <a:gd name="connsiteY200" fmla="*/ 258311 h 651239"/>
                  <a:gd name="connsiteX201" fmla="*/ 290329 w 644762"/>
                  <a:gd name="connsiteY201" fmla="*/ 256796 h 651239"/>
                  <a:gd name="connsiteX202" fmla="*/ 291303 w 644762"/>
                  <a:gd name="connsiteY202" fmla="*/ 247061 h 651239"/>
                  <a:gd name="connsiteX203" fmla="*/ 283623 w 644762"/>
                  <a:gd name="connsiteY203" fmla="*/ 238515 h 651239"/>
                  <a:gd name="connsiteX204" fmla="*/ 350688 w 644762"/>
                  <a:gd name="connsiteY204" fmla="*/ 263719 h 651239"/>
                  <a:gd name="connsiteX205" fmla="*/ 348200 w 644762"/>
                  <a:gd name="connsiteY205" fmla="*/ 267018 h 651239"/>
                  <a:gd name="connsiteX206" fmla="*/ 354258 w 644762"/>
                  <a:gd name="connsiteY206" fmla="*/ 277078 h 651239"/>
                  <a:gd name="connsiteX207" fmla="*/ 356151 w 644762"/>
                  <a:gd name="connsiteY207" fmla="*/ 289518 h 651239"/>
                  <a:gd name="connsiteX208" fmla="*/ 357882 w 644762"/>
                  <a:gd name="connsiteY208" fmla="*/ 289302 h 651239"/>
                  <a:gd name="connsiteX209" fmla="*/ 365562 w 644762"/>
                  <a:gd name="connsiteY209" fmla="*/ 282811 h 651239"/>
                  <a:gd name="connsiteX210" fmla="*/ 360045 w 644762"/>
                  <a:gd name="connsiteY210" fmla="*/ 270534 h 651239"/>
                  <a:gd name="connsiteX211" fmla="*/ 350688 w 644762"/>
                  <a:gd name="connsiteY211" fmla="*/ 263719 h 651239"/>
                  <a:gd name="connsiteX212" fmla="*/ 250468 w 644762"/>
                  <a:gd name="connsiteY212" fmla="*/ 263990 h 651239"/>
                  <a:gd name="connsiteX213" fmla="*/ 246953 w 644762"/>
                  <a:gd name="connsiteY213" fmla="*/ 264152 h 651239"/>
                  <a:gd name="connsiteX214" fmla="*/ 239705 w 644762"/>
                  <a:gd name="connsiteY214" fmla="*/ 273184 h 651239"/>
                  <a:gd name="connsiteX215" fmla="*/ 251496 w 644762"/>
                  <a:gd name="connsiteY215" fmla="*/ 282920 h 651239"/>
                  <a:gd name="connsiteX216" fmla="*/ 263557 w 644762"/>
                  <a:gd name="connsiteY216" fmla="*/ 298225 h 651239"/>
                  <a:gd name="connsiteX217" fmla="*/ 271994 w 644762"/>
                  <a:gd name="connsiteY217" fmla="*/ 309475 h 651239"/>
                  <a:gd name="connsiteX218" fmla="*/ 281135 w 644762"/>
                  <a:gd name="connsiteY218" fmla="*/ 318994 h 651239"/>
                  <a:gd name="connsiteX219" fmla="*/ 287949 w 644762"/>
                  <a:gd name="connsiteY219" fmla="*/ 321320 h 651239"/>
                  <a:gd name="connsiteX220" fmla="*/ 293682 w 644762"/>
                  <a:gd name="connsiteY220" fmla="*/ 320779 h 651239"/>
                  <a:gd name="connsiteX221" fmla="*/ 306392 w 644762"/>
                  <a:gd name="connsiteY221" fmla="*/ 318454 h 651239"/>
                  <a:gd name="connsiteX222" fmla="*/ 313424 w 644762"/>
                  <a:gd name="connsiteY222" fmla="*/ 321753 h 651239"/>
                  <a:gd name="connsiteX223" fmla="*/ 324511 w 644762"/>
                  <a:gd name="connsiteY223" fmla="*/ 333543 h 651239"/>
                  <a:gd name="connsiteX224" fmla="*/ 324781 w 644762"/>
                  <a:gd name="connsiteY224" fmla="*/ 333489 h 651239"/>
                  <a:gd name="connsiteX225" fmla="*/ 327918 w 644762"/>
                  <a:gd name="connsiteY225" fmla="*/ 323754 h 651239"/>
                  <a:gd name="connsiteX226" fmla="*/ 320455 w 644762"/>
                  <a:gd name="connsiteY226" fmla="*/ 309746 h 651239"/>
                  <a:gd name="connsiteX227" fmla="*/ 314668 w 644762"/>
                  <a:gd name="connsiteY227" fmla="*/ 295197 h 651239"/>
                  <a:gd name="connsiteX228" fmla="*/ 314181 w 644762"/>
                  <a:gd name="connsiteY228" fmla="*/ 295197 h 651239"/>
                  <a:gd name="connsiteX229" fmla="*/ 308231 w 644762"/>
                  <a:gd name="connsiteY229" fmla="*/ 296603 h 651239"/>
                  <a:gd name="connsiteX230" fmla="*/ 303580 w 644762"/>
                  <a:gd name="connsiteY230" fmla="*/ 297955 h 651239"/>
                  <a:gd name="connsiteX231" fmla="*/ 296549 w 644762"/>
                  <a:gd name="connsiteY231" fmla="*/ 295251 h 651239"/>
                  <a:gd name="connsiteX232" fmla="*/ 276267 w 644762"/>
                  <a:gd name="connsiteY232" fmla="*/ 280269 h 651239"/>
                  <a:gd name="connsiteX233" fmla="*/ 261772 w 644762"/>
                  <a:gd name="connsiteY233" fmla="*/ 268965 h 651239"/>
                  <a:gd name="connsiteX234" fmla="*/ 250468 w 644762"/>
                  <a:gd name="connsiteY234" fmla="*/ 263990 h 651239"/>
                  <a:gd name="connsiteX235" fmla="*/ 463131 w 644762"/>
                  <a:gd name="connsiteY235" fmla="*/ 303634 h 651239"/>
                  <a:gd name="connsiteX236" fmla="*/ 456965 w 644762"/>
                  <a:gd name="connsiteY236" fmla="*/ 308718 h 651239"/>
                  <a:gd name="connsiteX237" fmla="*/ 459129 w 644762"/>
                  <a:gd name="connsiteY237" fmla="*/ 325214 h 651239"/>
                  <a:gd name="connsiteX238" fmla="*/ 463726 w 644762"/>
                  <a:gd name="connsiteY238" fmla="*/ 337491 h 651239"/>
                  <a:gd name="connsiteX239" fmla="*/ 471028 w 644762"/>
                  <a:gd name="connsiteY239" fmla="*/ 340033 h 651239"/>
                  <a:gd name="connsiteX240" fmla="*/ 473624 w 644762"/>
                  <a:gd name="connsiteY240" fmla="*/ 335706 h 651239"/>
                  <a:gd name="connsiteX241" fmla="*/ 480114 w 644762"/>
                  <a:gd name="connsiteY241" fmla="*/ 325430 h 651239"/>
                  <a:gd name="connsiteX242" fmla="*/ 477734 w 644762"/>
                  <a:gd name="connsiteY242" fmla="*/ 310936 h 651239"/>
                  <a:gd name="connsiteX243" fmla="*/ 463131 w 644762"/>
                  <a:gd name="connsiteY243" fmla="*/ 303634 h 651239"/>
                  <a:gd name="connsiteX244" fmla="*/ 37697 w 644762"/>
                  <a:gd name="connsiteY244" fmla="*/ 325647 h 651239"/>
                  <a:gd name="connsiteX245" fmla="*/ 31423 w 644762"/>
                  <a:gd name="connsiteY245" fmla="*/ 328351 h 651239"/>
                  <a:gd name="connsiteX246" fmla="*/ 19579 w 644762"/>
                  <a:gd name="connsiteY246" fmla="*/ 338843 h 651239"/>
                  <a:gd name="connsiteX247" fmla="*/ 26826 w 644762"/>
                  <a:gd name="connsiteY247" fmla="*/ 347389 h 651239"/>
                  <a:gd name="connsiteX248" fmla="*/ 44945 w 644762"/>
                  <a:gd name="connsiteY248" fmla="*/ 349877 h 651239"/>
                  <a:gd name="connsiteX249" fmla="*/ 49867 w 644762"/>
                  <a:gd name="connsiteY249" fmla="*/ 351337 h 651239"/>
                  <a:gd name="connsiteX250" fmla="*/ 51759 w 644762"/>
                  <a:gd name="connsiteY250" fmla="*/ 348092 h 651239"/>
                  <a:gd name="connsiteX251" fmla="*/ 44999 w 644762"/>
                  <a:gd name="connsiteY251" fmla="*/ 335328 h 651239"/>
                  <a:gd name="connsiteX252" fmla="*/ 37697 w 644762"/>
                  <a:gd name="connsiteY252" fmla="*/ 325647 h 651239"/>
                  <a:gd name="connsiteX253" fmla="*/ 147544 w 644762"/>
                  <a:gd name="connsiteY253" fmla="*/ 330460 h 651239"/>
                  <a:gd name="connsiteX254" fmla="*/ 140621 w 644762"/>
                  <a:gd name="connsiteY254" fmla="*/ 332191 h 651239"/>
                  <a:gd name="connsiteX255" fmla="*/ 110820 w 644762"/>
                  <a:gd name="connsiteY255" fmla="*/ 348849 h 651239"/>
                  <a:gd name="connsiteX256" fmla="*/ 88862 w 644762"/>
                  <a:gd name="connsiteY256" fmla="*/ 371132 h 651239"/>
                  <a:gd name="connsiteX257" fmla="*/ 100652 w 644762"/>
                  <a:gd name="connsiteY257" fmla="*/ 387412 h 651239"/>
                  <a:gd name="connsiteX258" fmla="*/ 115850 w 644762"/>
                  <a:gd name="connsiteY258" fmla="*/ 401961 h 651239"/>
                  <a:gd name="connsiteX259" fmla="*/ 122611 w 644762"/>
                  <a:gd name="connsiteY259" fmla="*/ 416942 h 651239"/>
                  <a:gd name="connsiteX260" fmla="*/ 118987 w 644762"/>
                  <a:gd name="connsiteY260" fmla="*/ 431708 h 651239"/>
                  <a:gd name="connsiteX261" fmla="*/ 120880 w 644762"/>
                  <a:gd name="connsiteY261" fmla="*/ 453017 h 651239"/>
                  <a:gd name="connsiteX262" fmla="*/ 125964 w 644762"/>
                  <a:gd name="connsiteY262" fmla="*/ 468269 h 651239"/>
                  <a:gd name="connsiteX263" fmla="*/ 126938 w 644762"/>
                  <a:gd name="connsiteY263" fmla="*/ 468756 h 651239"/>
                  <a:gd name="connsiteX264" fmla="*/ 152196 w 644762"/>
                  <a:gd name="connsiteY264" fmla="*/ 451665 h 651239"/>
                  <a:gd name="connsiteX265" fmla="*/ 160416 w 644762"/>
                  <a:gd name="connsiteY265" fmla="*/ 450692 h 651239"/>
                  <a:gd name="connsiteX266" fmla="*/ 165014 w 644762"/>
                  <a:gd name="connsiteY266" fmla="*/ 455397 h 651239"/>
                  <a:gd name="connsiteX267" fmla="*/ 166690 w 644762"/>
                  <a:gd name="connsiteY267" fmla="*/ 467674 h 651239"/>
                  <a:gd name="connsiteX268" fmla="*/ 177075 w 644762"/>
                  <a:gd name="connsiteY268" fmla="*/ 478437 h 651239"/>
                  <a:gd name="connsiteX269" fmla="*/ 182862 w 644762"/>
                  <a:gd name="connsiteY269" fmla="*/ 498719 h 651239"/>
                  <a:gd name="connsiteX270" fmla="*/ 185242 w 644762"/>
                  <a:gd name="connsiteY270" fmla="*/ 499206 h 651239"/>
                  <a:gd name="connsiteX271" fmla="*/ 191083 w 644762"/>
                  <a:gd name="connsiteY271" fmla="*/ 488984 h 651239"/>
                  <a:gd name="connsiteX272" fmla="*/ 198547 w 644762"/>
                  <a:gd name="connsiteY272" fmla="*/ 476869 h 651239"/>
                  <a:gd name="connsiteX273" fmla="*/ 199520 w 644762"/>
                  <a:gd name="connsiteY273" fmla="*/ 476977 h 651239"/>
                  <a:gd name="connsiteX274" fmla="*/ 213258 w 644762"/>
                  <a:gd name="connsiteY274" fmla="*/ 485739 h 651239"/>
                  <a:gd name="connsiteX275" fmla="*/ 228023 w 644762"/>
                  <a:gd name="connsiteY275" fmla="*/ 496772 h 651239"/>
                  <a:gd name="connsiteX276" fmla="*/ 238570 w 644762"/>
                  <a:gd name="connsiteY276" fmla="*/ 507481 h 651239"/>
                  <a:gd name="connsiteX277" fmla="*/ 239597 w 644762"/>
                  <a:gd name="connsiteY277" fmla="*/ 506021 h 651239"/>
                  <a:gd name="connsiteX278" fmla="*/ 237434 w 644762"/>
                  <a:gd name="connsiteY278" fmla="*/ 491039 h 651239"/>
                  <a:gd name="connsiteX279" fmla="*/ 236190 w 644762"/>
                  <a:gd name="connsiteY279" fmla="*/ 468486 h 651239"/>
                  <a:gd name="connsiteX280" fmla="*/ 225806 w 644762"/>
                  <a:gd name="connsiteY280" fmla="*/ 446906 h 651239"/>
                  <a:gd name="connsiteX281" fmla="*/ 219748 w 644762"/>
                  <a:gd name="connsiteY281" fmla="*/ 429653 h 651239"/>
                  <a:gd name="connsiteX282" fmla="*/ 208444 w 644762"/>
                  <a:gd name="connsiteY282" fmla="*/ 411858 h 651239"/>
                  <a:gd name="connsiteX283" fmla="*/ 215367 w 644762"/>
                  <a:gd name="connsiteY283" fmla="*/ 405098 h 651239"/>
                  <a:gd name="connsiteX284" fmla="*/ 222398 w 644762"/>
                  <a:gd name="connsiteY284" fmla="*/ 410615 h 651239"/>
                  <a:gd name="connsiteX285" fmla="*/ 239056 w 644762"/>
                  <a:gd name="connsiteY285" fmla="*/ 425650 h 651239"/>
                  <a:gd name="connsiteX286" fmla="*/ 247169 w 644762"/>
                  <a:gd name="connsiteY286" fmla="*/ 426083 h 651239"/>
                  <a:gd name="connsiteX287" fmla="*/ 256472 w 644762"/>
                  <a:gd name="connsiteY287" fmla="*/ 421648 h 651239"/>
                  <a:gd name="connsiteX288" fmla="*/ 264422 w 644762"/>
                  <a:gd name="connsiteY288" fmla="*/ 408397 h 651239"/>
                  <a:gd name="connsiteX289" fmla="*/ 246791 w 644762"/>
                  <a:gd name="connsiteY289" fmla="*/ 399094 h 651239"/>
                  <a:gd name="connsiteX290" fmla="*/ 236623 w 644762"/>
                  <a:gd name="connsiteY290" fmla="*/ 380543 h 651239"/>
                  <a:gd name="connsiteX291" fmla="*/ 218288 w 644762"/>
                  <a:gd name="connsiteY291" fmla="*/ 371024 h 651239"/>
                  <a:gd name="connsiteX292" fmla="*/ 201630 w 644762"/>
                  <a:gd name="connsiteY292" fmla="*/ 359017 h 651239"/>
                  <a:gd name="connsiteX293" fmla="*/ 180644 w 644762"/>
                  <a:gd name="connsiteY293" fmla="*/ 345225 h 651239"/>
                  <a:gd name="connsiteX294" fmla="*/ 161120 w 644762"/>
                  <a:gd name="connsiteY294" fmla="*/ 335977 h 651239"/>
                  <a:gd name="connsiteX295" fmla="*/ 147544 w 644762"/>
                  <a:gd name="connsiteY295" fmla="*/ 330460 h 651239"/>
                  <a:gd name="connsiteX296" fmla="*/ 344955 w 644762"/>
                  <a:gd name="connsiteY296" fmla="*/ 340196 h 651239"/>
                  <a:gd name="connsiteX297" fmla="*/ 343495 w 644762"/>
                  <a:gd name="connsiteY297" fmla="*/ 340304 h 651239"/>
                  <a:gd name="connsiteX298" fmla="*/ 337708 w 644762"/>
                  <a:gd name="connsiteY298" fmla="*/ 348579 h 651239"/>
                  <a:gd name="connsiteX299" fmla="*/ 345226 w 644762"/>
                  <a:gd name="connsiteY299" fmla="*/ 358585 h 651239"/>
                  <a:gd name="connsiteX300" fmla="*/ 349390 w 644762"/>
                  <a:gd name="connsiteY300" fmla="*/ 363074 h 651239"/>
                  <a:gd name="connsiteX301" fmla="*/ 352906 w 644762"/>
                  <a:gd name="connsiteY301" fmla="*/ 358098 h 651239"/>
                  <a:gd name="connsiteX302" fmla="*/ 357286 w 644762"/>
                  <a:gd name="connsiteY302" fmla="*/ 346578 h 651239"/>
                  <a:gd name="connsiteX303" fmla="*/ 344955 w 644762"/>
                  <a:gd name="connsiteY303" fmla="*/ 340196 h 651239"/>
                  <a:gd name="connsiteX304" fmla="*/ 373566 w 644762"/>
                  <a:gd name="connsiteY304" fmla="*/ 361722 h 651239"/>
                  <a:gd name="connsiteX305" fmla="*/ 370754 w 644762"/>
                  <a:gd name="connsiteY305" fmla="*/ 363777 h 651239"/>
                  <a:gd name="connsiteX306" fmla="*/ 372917 w 644762"/>
                  <a:gd name="connsiteY306" fmla="*/ 375297 h 651239"/>
                  <a:gd name="connsiteX307" fmla="*/ 385735 w 644762"/>
                  <a:gd name="connsiteY307" fmla="*/ 385843 h 651239"/>
                  <a:gd name="connsiteX308" fmla="*/ 398770 w 644762"/>
                  <a:gd name="connsiteY308" fmla="*/ 401366 h 651239"/>
                  <a:gd name="connsiteX309" fmla="*/ 403692 w 644762"/>
                  <a:gd name="connsiteY309" fmla="*/ 404449 h 651239"/>
                  <a:gd name="connsiteX310" fmla="*/ 406017 w 644762"/>
                  <a:gd name="connsiteY310" fmla="*/ 401366 h 651239"/>
                  <a:gd name="connsiteX311" fmla="*/ 401691 w 644762"/>
                  <a:gd name="connsiteY311" fmla="*/ 391306 h 651239"/>
                  <a:gd name="connsiteX312" fmla="*/ 391306 w 644762"/>
                  <a:gd name="connsiteY312" fmla="*/ 383302 h 651239"/>
                  <a:gd name="connsiteX313" fmla="*/ 390333 w 644762"/>
                  <a:gd name="connsiteY313" fmla="*/ 373242 h 651239"/>
                  <a:gd name="connsiteX314" fmla="*/ 373566 w 644762"/>
                  <a:gd name="connsiteY314" fmla="*/ 361722 h 651239"/>
                  <a:gd name="connsiteX315" fmla="*/ 47433 w 644762"/>
                  <a:gd name="connsiteY315" fmla="*/ 364750 h 651239"/>
                  <a:gd name="connsiteX316" fmla="*/ 45648 w 644762"/>
                  <a:gd name="connsiteY316" fmla="*/ 367130 h 651239"/>
                  <a:gd name="connsiteX317" fmla="*/ 51435 w 644762"/>
                  <a:gd name="connsiteY317" fmla="*/ 379137 h 651239"/>
                  <a:gd name="connsiteX318" fmla="*/ 55654 w 644762"/>
                  <a:gd name="connsiteY318" fmla="*/ 398337 h 651239"/>
                  <a:gd name="connsiteX319" fmla="*/ 56735 w 644762"/>
                  <a:gd name="connsiteY319" fmla="*/ 398229 h 651239"/>
                  <a:gd name="connsiteX320" fmla="*/ 64469 w 644762"/>
                  <a:gd name="connsiteY320" fmla="*/ 389684 h 651239"/>
                  <a:gd name="connsiteX321" fmla="*/ 64469 w 644762"/>
                  <a:gd name="connsiteY321" fmla="*/ 378921 h 651239"/>
                  <a:gd name="connsiteX322" fmla="*/ 47433 w 644762"/>
                  <a:gd name="connsiteY322" fmla="*/ 364750 h 651239"/>
                  <a:gd name="connsiteX323" fmla="*/ 531441 w 644762"/>
                  <a:gd name="connsiteY323" fmla="*/ 378542 h 651239"/>
                  <a:gd name="connsiteX324" fmla="*/ 530035 w 644762"/>
                  <a:gd name="connsiteY324" fmla="*/ 378596 h 651239"/>
                  <a:gd name="connsiteX325" fmla="*/ 522300 w 644762"/>
                  <a:gd name="connsiteY325" fmla="*/ 385357 h 651239"/>
                  <a:gd name="connsiteX326" fmla="*/ 531170 w 644762"/>
                  <a:gd name="connsiteY326" fmla="*/ 391685 h 651239"/>
                  <a:gd name="connsiteX327" fmla="*/ 533388 w 644762"/>
                  <a:gd name="connsiteY327" fmla="*/ 390873 h 651239"/>
                  <a:gd name="connsiteX328" fmla="*/ 543772 w 644762"/>
                  <a:gd name="connsiteY328" fmla="*/ 383356 h 651239"/>
                  <a:gd name="connsiteX329" fmla="*/ 531441 w 644762"/>
                  <a:gd name="connsiteY329" fmla="*/ 378542 h 651239"/>
                  <a:gd name="connsiteX330" fmla="*/ 341818 w 644762"/>
                  <a:gd name="connsiteY330" fmla="*/ 386979 h 651239"/>
                  <a:gd name="connsiteX331" fmla="*/ 338303 w 644762"/>
                  <a:gd name="connsiteY331" fmla="*/ 390982 h 651239"/>
                  <a:gd name="connsiteX332" fmla="*/ 332245 w 644762"/>
                  <a:gd name="connsiteY332" fmla="*/ 401745 h 651239"/>
                  <a:gd name="connsiteX333" fmla="*/ 333273 w 644762"/>
                  <a:gd name="connsiteY333" fmla="*/ 403367 h 651239"/>
                  <a:gd name="connsiteX334" fmla="*/ 344577 w 644762"/>
                  <a:gd name="connsiteY334" fmla="*/ 395687 h 651239"/>
                  <a:gd name="connsiteX335" fmla="*/ 341818 w 644762"/>
                  <a:gd name="connsiteY335" fmla="*/ 386979 h 651239"/>
                  <a:gd name="connsiteX336" fmla="*/ 495961 w 644762"/>
                  <a:gd name="connsiteY336" fmla="*/ 387412 h 651239"/>
                  <a:gd name="connsiteX337" fmla="*/ 492391 w 644762"/>
                  <a:gd name="connsiteY337" fmla="*/ 389305 h 651239"/>
                  <a:gd name="connsiteX338" fmla="*/ 478870 w 644762"/>
                  <a:gd name="connsiteY338" fmla="*/ 396552 h 651239"/>
                  <a:gd name="connsiteX339" fmla="*/ 465132 w 644762"/>
                  <a:gd name="connsiteY339" fmla="*/ 405585 h 651239"/>
                  <a:gd name="connsiteX340" fmla="*/ 469622 w 644762"/>
                  <a:gd name="connsiteY340" fmla="*/ 408559 h 651239"/>
                  <a:gd name="connsiteX341" fmla="*/ 473786 w 644762"/>
                  <a:gd name="connsiteY341" fmla="*/ 405801 h 651239"/>
                  <a:gd name="connsiteX342" fmla="*/ 485360 w 644762"/>
                  <a:gd name="connsiteY342" fmla="*/ 399527 h 651239"/>
                  <a:gd name="connsiteX343" fmla="*/ 497692 w 644762"/>
                  <a:gd name="connsiteY343" fmla="*/ 394281 h 651239"/>
                  <a:gd name="connsiteX344" fmla="*/ 495961 w 644762"/>
                  <a:gd name="connsiteY344" fmla="*/ 387412 h 651239"/>
                  <a:gd name="connsiteX345" fmla="*/ 380760 w 644762"/>
                  <a:gd name="connsiteY345" fmla="*/ 407315 h 651239"/>
                  <a:gd name="connsiteX346" fmla="*/ 379137 w 644762"/>
                  <a:gd name="connsiteY346" fmla="*/ 410020 h 651239"/>
                  <a:gd name="connsiteX347" fmla="*/ 374053 w 644762"/>
                  <a:gd name="connsiteY347" fmla="*/ 422026 h 651239"/>
                  <a:gd name="connsiteX348" fmla="*/ 375351 w 644762"/>
                  <a:gd name="connsiteY348" fmla="*/ 424677 h 651239"/>
                  <a:gd name="connsiteX349" fmla="*/ 380543 w 644762"/>
                  <a:gd name="connsiteY349" fmla="*/ 422297 h 651239"/>
                  <a:gd name="connsiteX350" fmla="*/ 386114 w 644762"/>
                  <a:gd name="connsiteY350" fmla="*/ 412778 h 651239"/>
                  <a:gd name="connsiteX351" fmla="*/ 380760 w 644762"/>
                  <a:gd name="connsiteY351" fmla="*/ 407315 h 651239"/>
                  <a:gd name="connsiteX352" fmla="*/ 348146 w 644762"/>
                  <a:gd name="connsiteY352" fmla="*/ 411264 h 651239"/>
                  <a:gd name="connsiteX353" fmla="*/ 345983 w 644762"/>
                  <a:gd name="connsiteY353" fmla="*/ 412021 h 651239"/>
                  <a:gd name="connsiteX354" fmla="*/ 336302 w 644762"/>
                  <a:gd name="connsiteY354" fmla="*/ 421540 h 651239"/>
                  <a:gd name="connsiteX355" fmla="*/ 336085 w 644762"/>
                  <a:gd name="connsiteY355" fmla="*/ 429599 h 651239"/>
                  <a:gd name="connsiteX356" fmla="*/ 337059 w 644762"/>
                  <a:gd name="connsiteY356" fmla="*/ 429544 h 651239"/>
                  <a:gd name="connsiteX357" fmla="*/ 349877 w 644762"/>
                  <a:gd name="connsiteY357" fmla="*/ 418998 h 651239"/>
                  <a:gd name="connsiteX358" fmla="*/ 348146 w 644762"/>
                  <a:gd name="connsiteY358" fmla="*/ 411264 h 651239"/>
                  <a:gd name="connsiteX359" fmla="*/ 430410 w 644762"/>
                  <a:gd name="connsiteY359" fmla="*/ 439767 h 651239"/>
                  <a:gd name="connsiteX360" fmla="*/ 424136 w 644762"/>
                  <a:gd name="connsiteY360" fmla="*/ 445445 h 651239"/>
                  <a:gd name="connsiteX361" fmla="*/ 423162 w 644762"/>
                  <a:gd name="connsiteY361" fmla="*/ 457939 h 651239"/>
                  <a:gd name="connsiteX362" fmla="*/ 425488 w 644762"/>
                  <a:gd name="connsiteY362" fmla="*/ 461022 h 651239"/>
                  <a:gd name="connsiteX363" fmla="*/ 434304 w 644762"/>
                  <a:gd name="connsiteY363" fmla="*/ 457939 h 651239"/>
                  <a:gd name="connsiteX364" fmla="*/ 435278 w 644762"/>
                  <a:gd name="connsiteY364" fmla="*/ 443444 h 651239"/>
                  <a:gd name="connsiteX365" fmla="*/ 430410 w 644762"/>
                  <a:gd name="connsiteY365" fmla="*/ 439767 h 651239"/>
                  <a:gd name="connsiteX366" fmla="*/ 540419 w 644762"/>
                  <a:gd name="connsiteY366" fmla="*/ 442363 h 651239"/>
                  <a:gd name="connsiteX367" fmla="*/ 537985 w 644762"/>
                  <a:gd name="connsiteY367" fmla="*/ 444418 h 651239"/>
                  <a:gd name="connsiteX368" fmla="*/ 541609 w 644762"/>
                  <a:gd name="connsiteY368" fmla="*/ 452206 h 651239"/>
                  <a:gd name="connsiteX369" fmla="*/ 546098 w 644762"/>
                  <a:gd name="connsiteY369" fmla="*/ 458913 h 651239"/>
                  <a:gd name="connsiteX370" fmla="*/ 547396 w 644762"/>
                  <a:gd name="connsiteY370" fmla="*/ 457993 h 651239"/>
                  <a:gd name="connsiteX371" fmla="*/ 550803 w 644762"/>
                  <a:gd name="connsiteY371" fmla="*/ 449718 h 651239"/>
                  <a:gd name="connsiteX372" fmla="*/ 540419 w 644762"/>
                  <a:gd name="connsiteY372" fmla="*/ 442363 h 651239"/>
                  <a:gd name="connsiteX373" fmla="*/ 400014 w 644762"/>
                  <a:gd name="connsiteY373" fmla="*/ 443715 h 651239"/>
                  <a:gd name="connsiteX374" fmla="*/ 395363 w 644762"/>
                  <a:gd name="connsiteY374" fmla="*/ 447555 h 651239"/>
                  <a:gd name="connsiteX375" fmla="*/ 396661 w 644762"/>
                  <a:gd name="connsiteY375" fmla="*/ 456046 h 651239"/>
                  <a:gd name="connsiteX376" fmla="*/ 401150 w 644762"/>
                  <a:gd name="connsiteY376" fmla="*/ 457615 h 651239"/>
                  <a:gd name="connsiteX377" fmla="*/ 404232 w 644762"/>
                  <a:gd name="connsiteY377" fmla="*/ 454964 h 651239"/>
                  <a:gd name="connsiteX378" fmla="*/ 400014 w 644762"/>
                  <a:gd name="connsiteY378" fmla="*/ 443715 h 651239"/>
                  <a:gd name="connsiteX379" fmla="*/ 364210 w 644762"/>
                  <a:gd name="connsiteY379" fmla="*/ 449610 h 651239"/>
                  <a:gd name="connsiteX380" fmla="*/ 362587 w 644762"/>
                  <a:gd name="connsiteY380" fmla="*/ 450746 h 651239"/>
                  <a:gd name="connsiteX381" fmla="*/ 363561 w 644762"/>
                  <a:gd name="connsiteY381" fmla="*/ 459994 h 651239"/>
                  <a:gd name="connsiteX382" fmla="*/ 369077 w 644762"/>
                  <a:gd name="connsiteY382" fmla="*/ 468594 h 651239"/>
                  <a:gd name="connsiteX383" fmla="*/ 370321 w 644762"/>
                  <a:gd name="connsiteY383" fmla="*/ 467512 h 651239"/>
                  <a:gd name="connsiteX384" fmla="*/ 369834 w 644762"/>
                  <a:gd name="connsiteY384" fmla="*/ 457236 h 651239"/>
                  <a:gd name="connsiteX385" fmla="*/ 364210 w 644762"/>
                  <a:gd name="connsiteY385" fmla="*/ 449610 h 651239"/>
                  <a:gd name="connsiteX386" fmla="*/ 555725 w 644762"/>
                  <a:gd name="connsiteY386" fmla="*/ 465998 h 651239"/>
                  <a:gd name="connsiteX387" fmla="*/ 551993 w 644762"/>
                  <a:gd name="connsiteY387" fmla="*/ 467458 h 651239"/>
                  <a:gd name="connsiteX388" fmla="*/ 547180 w 644762"/>
                  <a:gd name="connsiteY388" fmla="*/ 480222 h 651239"/>
                  <a:gd name="connsiteX389" fmla="*/ 548153 w 644762"/>
                  <a:gd name="connsiteY389" fmla="*/ 488119 h 651239"/>
                  <a:gd name="connsiteX390" fmla="*/ 549830 w 644762"/>
                  <a:gd name="connsiteY390" fmla="*/ 487253 h 651239"/>
                  <a:gd name="connsiteX391" fmla="*/ 555887 w 644762"/>
                  <a:gd name="connsiteY391" fmla="*/ 475733 h 651239"/>
                  <a:gd name="connsiteX392" fmla="*/ 567678 w 644762"/>
                  <a:gd name="connsiteY392" fmla="*/ 472271 h 651239"/>
                  <a:gd name="connsiteX393" fmla="*/ 565028 w 644762"/>
                  <a:gd name="connsiteY393" fmla="*/ 466538 h 651239"/>
                  <a:gd name="connsiteX394" fmla="*/ 562648 w 644762"/>
                  <a:gd name="connsiteY394" fmla="*/ 466755 h 651239"/>
                  <a:gd name="connsiteX395" fmla="*/ 558916 w 644762"/>
                  <a:gd name="connsiteY395" fmla="*/ 466430 h 651239"/>
                  <a:gd name="connsiteX396" fmla="*/ 555725 w 644762"/>
                  <a:gd name="connsiteY396" fmla="*/ 465998 h 651239"/>
                  <a:gd name="connsiteX397" fmla="*/ 414022 w 644762"/>
                  <a:gd name="connsiteY397" fmla="*/ 473137 h 651239"/>
                  <a:gd name="connsiteX398" fmla="*/ 412183 w 644762"/>
                  <a:gd name="connsiteY398" fmla="*/ 477355 h 651239"/>
                  <a:gd name="connsiteX399" fmla="*/ 417483 w 644762"/>
                  <a:gd name="connsiteY399" fmla="*/ 487632 h 651239"/>
                  <a:gd name="connsiteX400" fmla="*/ 421702 w 644762"/>
                  <a:gd name="connsiteY400" fmla="*/ 491634 h 651239"/>
                  <a:gd name="connsiteX401" fmla="*/ 422784 w 644762"/>
                  <a:gd name="connsiteY401" fmla="*/ 490390 h 651239"/>
                  <a:gd name="connsiteX402" fmla="*/ 421323 w 644762"/>
                  <a:gd name="connsiteY402" fmla="*/ 481845 h 651239"/>
                  <a:gd name="connsiteX403" fmla="*/ 414022 w 644762"/>
                  <a:gd name="connsiteY403" fmla="*/ 473137 h 651239"/>
                  <a:gd name="connsiteX404" fmla="*/ 349174 w 644762"/>
                  <a:gd name="connsiteY404" fmla="*/ 476544 h 651239"/>
                  <a:gd name="connsiteX405" fmla="*/ 336031 w 644762"/>
                  <a:gd name="connsiteY405" fmla="*/ 484008 h 651239"/>
                  <a:gd name="connsiteX406" fmla="*/ 336896 w 644762"/>
                  <a:gd name="connsiteY406" fmla="*/ 491201 h 651239"/>
                  <a:gd name="connsiteX407" fmla="*/ 337978 w 644762"/>
                  <a:gd name="connsiteY407" fmla="*/ 491093 h 651239"/>
                  <a:gd name="connsiteX408" fmla="*/ 348092 w 644762"/>
                  <a:gd name="connsiteY408" fmla="*/ 487848 h 651239"/>
                  <a:gd name="connsiteX409" fmla="*/ 352906 w 644762"/>
                  <a:gd name="connsiteY409" fmla="*/ 480330 h 651239"/>
                  <a:gd name="connsiteX410" fmla="*/ 349174 w 644762"/>
                  <a:gd name="connsiteY410" fmla="*/ 476544 h 651239"/>
                  <a:gd name="connsiteX411" fmla="*/ 421323 w 644762"/>
                  <a:gd name="connsiteY411" fmla="*/ 503911 h 651239"/>
                  <a:gd name="connsiteX412" fmla="*/ 419160 w 644762"/>
                  <a:gd name="connsiteY412" fmla="*/ 507698 h 651239"/>
                  <a:gd name="connsiteX413" fmla="*/ 421323 w 644762"/>
                  <a:gd name="connsiteY413" fmla="*/ 515215 h 651239"/>
                  <a:gd name="connsiteX414" fmla="*/ 424298 w 644762"/>
                  <a:gd name="connsiteY414" fmla="*/ 524734 h 651239"/>
                  <a:gd name="connsiteX415" fmla="*/ 425434 w 644762"/>
                  <a:gd name="connsiteY415" fmla="*/ 524248 h 651239"/>
                  <a:gd name="connsiteX416" fmla="*/ 426137 w 644762"/>
                  <a:gd name="connsiteY416" fmla="*/ 509969 h 651239"/>
                  <a:gd name="connsiteX417" fmla="*/ 421323 w 644762"/>
                  <a:gd name="connsiteY417" fmla="*/ 503911 h 651239"/>
                  <a:gd name="connsiteX418" fmla="*/ 641396 w 644762"/>
                  <a:gd name="connsiteY418" fmla="*/ 513647 h 651239"/>
                  <a:gd name="connsiteX419" fmla="*/ 629335 w 644762"/>
                  <a:gd name="connsiteY419" fmla="*/ 518028 h 651239"/>
                  <a:gd name="connsiteX420" fmla="*/ 614462 w 644762"/>
                  <a:gd name="connsiteY420" fmla="*/ 527817 h 651239"/>
                  <a:gd name="connsiteX421" fmla="*/ 606619 w 644762"/>
                  <a:gd name="connsiteY421" fmla="*/ 537282 h 651239"/>
                  <a:gd name="connsiteX422" fmla="*/ 608728 w 644762"/>
                  <a:gd name="connsiteY422" fmla="*/ 552967 h 651239"/>
                  <a:gd name="connsiteX423" fmla="*/ 616409 w 644762"/>
                  <a:gd name="connsiteY423" fmla="*/ 554968 h 651239"/>
                  <a:gd name="connsiteX424" fmla="*/ 624629 w 644762"/>
                  <a:gd name="connsiteY424" fmla="*/ 550317 h 651239"/>
                  <a:gd name="connsiteX425" fmla="*/ 636582 w 644762"/>
                  <a:gd name="connsiteY425" fmla="*/ 541392 h 651239"/>
                  <a:gd name="connsiteX426" fmla="*/ 641017 w 644762"/>
                  <a:gd name="connsiteY426" fmla="*/ 532685 h 651239"/>
                  <a:gd name="connsiteX427" fmla="*/ 641396 w 644762"/>
                  <a:gd name="connsiteY427" fmla="*/ 513647 h 651239"/>
                  <a:gd name="connsiteX428" fmla="*/ 224670 w 644762"/>
                  <a:gd name="connsiteY428" fmla="*/ 517000 h 651239"/>
                  <a:gd name="connsiteX429" fmla="*/ 222993 w 644762"/>
                  <a:gd name="connsiteY429" fmla="*/ 517541 h 651239"/>
                  <a:gd name="connsiteX430" fmla="*/ 220776 w 644762"/>
                  <a:gd name="connsiteY430" fmla="*/ 526844 h 651239"/>
                  <a:gd name="connsiteX431" fmla="*/ 228997 w 644762"/>
                  <a:gd name="connsiteY431" fmla="*/ 539013 h 651239"/>
                  <a:gd name="connsiteX432" fmla="*/ 234784 w 644762"/>
                  <a:gd name="connsiteY432" fmla="*/ 541825 h 651239"/>
                  <a:gd name="connsiteX433" fmla="*/ 235757 w 644762"/>
                  <a:gd name="connsiteY433" fmla="*/ 539770 h 651239"/>
                  <a:gd name="connsiteX434" fmla="*/ 232296 w 644762"/>
                  <a:gd name="connsiteY434" fmla="*/ 527871 h 651239"/>
                  <a:gd name="connsiteX435" fmla="*/ 224670 w 644762"/>
                  <a:gd name="connsiteY435" fmla="*/ 517000 h 651239"/>
                  <a:gd name="connsiteX436" fmla="*/ 560755 w 644762"/>
                  <a:gd name="connsiteY436" fmla="*/ 571788 h 651239"/>
                  <a:gd name="connsiteX437" fmla="*/ 559727 w 644762"/>
                  <a:gd name="connsiteY437" fmla="*/ 571897 h 651239"/>
                  <a:gd name="connsiteX438" fmla="*/ 552480 w 644762"/>
                  <a:gd name="connsiteY438" fmla="*/ 582443 h 651239"/>
                  <a:gd name="connsiteX439" fmla="*/ 555401 w 644762"/>
                  <a:gd name="connsiteY439" fmla="*/ 593477 h 651239"/>
                  <a:gd name="connsiteX440" fmla="*/ 561891 w 644762"/>
                  <a:gd name="connsiteY440" fmla="*/ 606511 h 651239"/>
                  <a:gd name="connsiteX441" fmla="*/ 563513 w 644762"/>
                  <a:gd name="connsiteY441" fmla="*/ 606565 h 651239"/>
                  <a:gd name="connsiteX442" fmla="*/ 573681 w 644762"/>
                  <a:gd name="connsiteY442" fmla="*/ 601751 h 651239"/>
                  <a:gd name="connsiteX443" fmla="*/ 567191 w 644762"/>
                  <a:gd name="connsiteY443" fmla="*/ 591475 h 651239"/>
                  <a:gd name="connsiteX444" fmla="*/ 566218 w 644762"/>
                  <a:gd name="connsiteY444" fmla="*/ 581956 h 651239"/>
                  <a:gd name="connsiteX445" fmla="*/ 560755 w 644762"/>
                  <a:gd name="connsiteY445" fmla="*/ 571788 h 651239"/>
                  <a:gd name="connsiteX446" fmla="*/ 290762 w 644762"/>
                  <a:gd name="connsiteY446" fmla="*/ 591908 h 651239"/>
                  <a:gd name="connsiteX447" fmla="*/ 287138 w 644762"/>
                  <a:gd name="connsiteY447" fmla="*/ 593314 h 651239"/>
                  <a:gd name="connsiteX448" fmla="*/ 277727 w 644762"/>
                  <a:gd name="connsiteY448" fmla="*/ 604564 h 651239"/>
                  <a:gd name="connsiteX449" fmla="*/ 279891 w 644762"/>
                  <a:gd name="connsiteY449" fmla="*/ 615111 h 651239"/>
                  <a:gd name="connsiteX450" fmla="*/ 291789 w 644762"/>
                  <a:gd name="connsiteY450" fmla="*/ 617220 h 651239"/>
                  <a:gd name="connsiteX451" fmla="*/ 297036 w 644762"/>
                  <a:gd name="connsiteY451" fmla="*/ 617112 h 651239"/>
                  <a:gd name="connsiteX452" fmla="*/ 307474 w 644762"/>
                  <a:gd name="connsiteY452" fmla="*/ 616733 h 651239"/>
                  <a:gd name="connsiteX453" fmla="*/ 315100 w 644762"/>
                  <a:gd name="connsiteY453" fmla="*/ 618626 h 651239"/>
                  <a:gd name="connsiteX454" fmla="*/ 324024 w 644762"/>
                  <a:gd name="connsiteY454" fmla="*/ 624359 h 651239"/>
                  <a:gd name="connsiteX455" fmla="*/ 345766 w 644762"/>
                  <a:gd name="connsiteY455" fmla="*/ 628902 h 651239"/>
                  <a:gd name="connsiteX456" fmla="*/ 360261 w 644762"/>
                  <a:gd name="connsiteY456" fmla="*/ 632634 h 651239"/>
                  <a:gd name="connsiteX457" fmla="*/ 371619 w 644762"/>
                  <a:gd name="connsiteY457" fmla="*/ 639124 h 651239"/>
                  <a:gd name="connsiteX458" fmla="*/ 376703 w 644762"/>
                  <a:gd name="connsiteY458" fmla="*/ 650645 h 651239"/>
                  <a:gd name="connsiteX459" fmla="*/ 385303 w 644762"/>
                  <a:gd name="connsiteY459" fmla="*/ 651239 h 651239"/>
                  <a:gd name="connsiteX460" fmla="*/ 398391 w 644762"/>
                  <a:gd name="connsiteY460" fmla="*/ 648914 h 651239"/>
                  <a:gd name="connsiteX461" fmla="*/ 419430 w 644762"/>
                  <a:gd name="connsiteY461" fmla="*/ 644317 h 651239"/>
                  <a:gd name="connsiteX462" fmla="*/ 421540 w 644762"/>
                  <a:gd name="connsiteY462" fmla="*/ 644371 h 651239"/>
                  <a:gd name="connsiteX463" fmla="*/ 430734 w 644762"/>
                  <a:gd name="connsiteY463" fmla="*/ 644749 h 651239"/>
                  <a:gd name="connsiteX464" fmla="*/ 443715 w 644762"/>
                  <a:gd name="connsiteY464" fmla="*/ 642586 h 651239"/>
                  <a:gd name="connsiteX465" fmla="*/ 458264 w 644762"/>
                  <a:gd name="connsiteY465" fmla="*/ 639016 h 651239"/>
                  <a:gd name="connsiteX466" fmla="*/ 461833 w 644762"/>
                  <a:gd name="connsiteY466" fmla="*/ 639557 h 651239"/>
                  <a:gd name="connsiteX467" fmla="*/ 475841 w 644762"/>
                  <a:gd name="connsiteY467" fmla="*/ 641017 h 651239"/>
                  <a:gd name="connsiteX468" fmla="*/ 487145 w 644762"/>
                  <a:gd name="connsiteY468" fmla="*/ 635771 h 651239"/>
                  <a:gd name="connsiteX469" fmla="*/ 489579 w 644762"/>
                  <a:gd name="connsiteY469" fmla="*/ 621763 h 651239"/>
                  <a:gd name="connsiteX470" fmla="*/ 487415 w 644762"/>
                  <a:gd name="connsiteY470" fmla="*/ 621493 h 651239"/>
                  <a:gd name="connsiteX471" fmla="*/ 477302 w 644762"/>
                  <a:gd name="connsiteY471" fmla="*/ 626252 h 651239"/>
                  <a:gd name="connsiteX472" fmla="*/ 460751 w 644762"/>
                  <a:gd name="connsiteY472" fmla="*/ 631607 h 651239"/>
                  <a:gd name="connsiteX473" fmla="*/ 458480 w 644762"/>
                  <a:gd name="connsiteY473" fmla="*/ 631498 h 651239"/>
                  <a:gd name="connsiteX474" fmla="*/ 446635 w 644762"/>
                  <a:gd name="connsiteY474" fmla="*/ 625495 h 651239"/>
                  <a:gd name="connsiteX475" fmla="*/ 437333 w 644762"/>
                  <a:gd name="connsiteY475" fmla="*/ 617220 h 651239"/>
                  <a:gd name="connsiteX476" fmla="*/ 436521 w 644762"/>
                  <a:gd name="connsiteY476" fmla="*/ 617220 h 651239"/>
                  <a:gd name="connsiteX477" fmla="*/ 423162 w 644762"/>
                  <a:gd name="connsiteY477" fmla="*/ 619816 h 651239"/>
                  <a:gd name="connsiteX478" fmla="*/ 414833 w 644762"/>
                  <a:gd name="connsiteY478" fmla="*/ 616733 h 651239"/>
                  <a:gd name="connsiteX479" fmla="*/ 398662 w 644762"/>
                  <a:gd name="connsiteY479" fmla="*/ 607484 h 651239"/>
                  <a:gd name="connsiteX480" fmla="*/ 390549 w 644762"/>
                  <a:gd name="connsiteY480" fmla="*/ 607268 h 651239"/>
                  <a:gd name="connsiteX481" fmla="*/ 370700 w 644762"/>
                  <a:gd name="connsiteY481" fmla="*/ 609972 h 651239"/>
                  <a:gd name="connsiteX482" fmla="*/ 351878 w 644762"/>
                  <a:gd name="connsiteY482" fmla="*/ 613164 h 651239"/>
                  <a:gd name="connsiteX483" fmla="*/ 346091 w 644762"/>
                  <a:gd name="connsiteY483" fmla="*/ 612677 h 651239"/>
                  <a:gd name="connsiteX484" fmla="*/ 329703 w 644762"/>
                  <a:gd name="connsiteY484" fmla="*/ 605646 h 651239"/>
                  <a:gd name="connsiteX485" fmla="*/ 317155 w 644762"/>
                  <a:gd name="connsiteY485" fmla="*/ 600129 h 651239"/>
                  <a:gd name="connsiteX486" fmla="*/ 303255 w 644762"/>
                  <a:gd name="connsiteY486" fmla="*/ 593531 h 651239"/>
                  <a:gd name="connsiteX487" fmla="*/ 300984 w 644762"/>
                  <a:gd name="connsiteY487" fmla="*/ 593639 h 651239"/>
                  <a:gd name="connsiteX488" fmla="*/ 299415 w 644762"/>
                  <a:gd name="connsiteY488" fmla="*/ 593747 h 651239"/>
                  <a:gd name="connsiteX489" fmla="*/ 294331 w 644762"/>
                  <a:gd name="connsiteY489" fmla="*/ 592719 h 651239"/>
                  <a:gd name="connsiteX490" fmla="*/ 290762 w 644762"/>
                  <a:gd name="connsiteY490" fmla="*/ 591908 h 651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</a:cxnLst>
                <a:rect l="l" t="t" r="r" b="b"/>
                <a:pathLst>
                  <a:path w="644762" h="651239">
                    <a:moveTo>
                      <a:pt x="507157" y="0"/>
                    </a:moveTo>
                    <a:cubicBezTo>
                      <a:pt x="504344" y="973"/>
                      <a:pt x="500829" y="1893"/>
                      <a:pt x="497205" y="2812"/>
                    </a:cubicBezTo>
                    <a:cubicBezTo>
                      <a:pt x="490498" y="4543"/>
                      <a:pt x="483305" y="6382"/>
                      <a:pt x="482440" y="7518"/>
                    </a:cubicBezTo>
                    <a:cubicBezTo>
                      <a:pt x="481791" y="8329"/>
                      <a:pt x="480979" y="11574"/>
                      <a:pt x="480060" y="15252"/>
                    </a:cubicBezTo>
                    <a:cubicBezTo>
                      <a:pt x="478437" y="21742"/>
                      <a:pt x="476653" y="29044"/>
                      <a:pt x="472380" y="32613"/>
                    </a:cubicBezTo>
                    <a:cubicBezTo>
                      <a:pt x="469405" y="35101"/>
                      <a:pt x="460427" y="37211"/>
                      <a:pt x="450151" y="38671"/>
                    </a:cubicBezTo>
                    <a:cubicBezTo>
                      <a:pt x="436846" y="40564"/>
                      <a:pt x="420674" y="41808"/>
                      <a:pt x="413481" y="41808"/>
                    </a:cubicBezTo>
                    <a:cubicBezTo>
                      <a:pt x="406396" y="41808"/>
                      <a:pt x="394389" y="40131"/>
                      <a:pt x="383464" y="37373"/>
                    </a:cubicBezTo>
                    <a:cubicBezTo>
                      <a:pt x="374323" y="35101"/>
                      <a:pt x="365832" y="31964"/>
                      <a:pt x="361181" y="28395"/>
                    </a:cubicBezTo>
                    <a:lnTo>
                      <a:pt x="359450" y="26988"/>
                    </a:lnTo>
                    <a:cubicBezTo>
                      <a:pt x="353609" y="22391"/>
                      <a:pt x="347876" y="17848"/>
                      <a:pt x="338195" y="17848"/>
                    </a:cubicBezTo>
                    <a:cubicBezTo>
                      <a:pt x="335544" y="17848"/>
                      <a:pt x="332624" y="18173"/>
                      <a:pt x="329325" y="18930"/>
                    </a:cubicBezTo>
                    <a:cubicBezTo>
                      <a:pt x="319157" y="21255"/>
                      <a:pt x="310881" y="24068"/>
                      <a:pt x="303418" y="26610"/>
                    </a:cubicBezTo>
                    <a:cubicBezTo>
                      <a:pt x="296819" y="28827"/>
                      <a:pt x="290870" y="30828"/>
                      <a:pt x="284596" y="32289"/>
                    </a:cubicBezTo>
                    <a:cubicBezTo>
                      <a:pt x="277998" y="33803"/>
                      <a:pt x="272373" y="35047"/>
                      <a:pt x="267181" y="35966"/>
                    </a:cubicBezTo>
                    <a:cubicBezTo>
                      <a:pt x="262692" y="36670"/>
                      <a:pt x="258689" y="37156"/>
                      <a:pt x="254957" y="37156"/>
                    </a:cubicBezTo>
                    <a:cubicBezTo>
                      <a:pt x="254308" y="37156"/>
                      <a:pt x="253713" y="37102"/>
                      <a:pt x="253064" y="37102"/>
                    </a:cubicBezTo>
                    <a:cubicBezTo>
                      <a:pt x="246682" y="36832"/>
                      <a:pt x="232566" y="33749"/>
                      <a:pt x="226292" y="32343"/>
                    </a:cubicBezTo>
                    <a:cubicBezTo>
                      <a:pt x="225751" y="33370"/>
                      <a:pt x="225265" y="34344"/>
                      <a:pt x="224778" y="34993"/>
                    </a:cubicBezTo>
                    <a:cubicBezTo>
                      <a:pt x="222560" y="38400"/>
                      <a:pt x="220289" y="39698"/>
                      <a:pt x="217747" y="41213"/>
                    </a:cubicBezTo>
                    <a:cubicBezTo>
                      <a:pt x="216016" y="42241"/>
                      <a:pt x="214015" y="43430"/>
                      <a:pt x="211906" y="45972"/>
                    </a:cubicBezTo>
                    <a:cubicBezTo>
                      <a:pt x="211365" y="46676"/>
                      <a:pt x="210445" y="47811"/>
                      <a:pt x="209526" y="48947"/>
                    </a:cubicBezTo>
                    <a:cubicBezTo>
                      <a:pt x="204442" y="55221"/>
                      <a:pt x="199412" y="61495"/>
                      <a:pt x="191894" y="62685"/>
                    </a:cubicBezTo>
                    <a:cubicBezTo>
                      <a:pt x="191029" y="62793"/>
                      <a:pt x="190217" y="62847"/>
                      <a:pt x="189406" y="62847"/>
                    </a:cubicBezTo>
                    <a:cubicBezTo>
                      <a:pt x="186107" y="62847"/>
                      <a:pt x="182862" y="61927"/>
                      <a:pt x="179400" y="60954"/>
                    </a:cubicBezTo>
                    <a:cubicBezTo>
                      <a:pt x="176155" y="60034"/>
                      <a:pt x="172694" y="59007"/>
                      <a:pt x="169124" y="59007"/>
                    </a:cubicBezTo>
                    <a:cubicBezTo>
                      <a:pt x="168692" y="59007"/>
                      <a:pt x="168259" y="59007"/>
                      <a:pt x="167826" y="59061"/>
                    </a:cubicBezTo>
                    <a:cubicBezTo>
                      <a:pt x="162905" y="59440"/>
                      <a:pt x="156522" y="64307"/>
                      <a:pt x="150789" y="68688"/>
                    </a:cubicBezTo>
                    <a:cubicBezTo>
                      <a:pt x="147707" y="71014"/>
                      <a:pt x="144840" y="73177"/>
                      <a:pt x="142190" y="74800"/>
                    </a:cubicBezTo>
                    <a:cubicBezTo>
                      <a:pt x="135916" y="78477"/>
                      <a:pt x="124666" y="78856"/>
                      <a:pt x="114823" y="79235"/>
                    </a:cubicBezTo>
                    <a:cubicBezTo>
                      <a:pt x="110496" y="79397"/>
                      <a:pt x="106440" y="79559"/>
                      <a:pt x="103519" y="79938"/>
                    </a:cubicBezTo>
                    <a:cubicBezTo>
                      <a:pt x="98759" y="80587"/>
                      <a:pt x="92269" y="82372"/>
                      <a:pt x="86644" y="84535"/>
                    </a:cubicBezTo>
                    <a:cubicBezTo>
                      <a:pt x="82155" y="86266"/>
                      <a:pt x="78532" y="88050"/>
                      <a:pt x="77396" y="89403"/>
                    </a:cubicBezTo>
                    <a:cubicBezTo>
                      <a:pt x="76260" y="90755"/>
                      <a:pt x="76584" y="94811"/>
                      <a:pt x="76909" y="98922"/>
                    </a:cubicBezTo>
                    <a:cubicBezTo>
                      <a:pt x="77125" y="101464"/>
                      <a:pt x="77288" y="104006"/>
                      <a:pt x="77179" y="106710"/>
                    </a:cubicBezTo>
                    <a:cubicBezTo>
                      <a:pt x="76747" y="116012"/>
                      <a:pt x="71663" y="120015"/>
                      <a:pt x="61495" y="128020"/>
                    </a:cubicBezTo>
                    <a:lnTo>
                      <a:pt x="59872" y="129263"/>
                    </a:lnTo>
                    <a:cubicBezTo>
                      <a:pt x="55708" y="132509"/>
                      <a:pt x="53166" y="136457"/>
                      <a:pt x="51489" y="140459"/>
                    </a:cubicBezTo>
                    <a:cubicBezTo>
                      <a:pt x="49758" y="144624"/>
                      <a:pt x="49001" y="149005"/>
                      <a:pt x="48514" y="152791"/>
                    </a:cubicBezTo>
                    <a:cubicBezTo>
                      <a:pt x="47270" y="162147"/>
                      <a:pt x="38076" y="163824"/>
                      <a:pt x="29801" y="165284"/>
                    </a:cubicBezTo>
                    <a:cubicBezTo>
                      <a:pt x="26880" y="165825"/>
                      <a:pt x="24122" y="166312"/>
                      <a:pt x="23040" y="166907"/>
                    </a:cubicBezTo>
                    <a:cubicBezTo>
                      <a:pt x="22013" y="167502"/>
                      <a:pt x="21580" y="169124"/>
                      <a:pt x="21364" y="171071"/>
                    </a:cubicBezTo>
                    <a:cubicBezTo>
                      <a:pt x="21093" y="173992"/>
                      <a:pt x="21526" y="177399"/>
                      <a:pt x="21904" y="179941"/>
                    </a:cubicBezTo>
                    <a:cubicBezTo>
                      <a:pt x="22553" y="184052"/>
                      <a:pt x="21959" y="187567"/>
                      <a:pt x="20336" y="190650"/>
                    </a:cubicBezTo>
                    <a:cubicBezTo>
                      <a:pt x="18822" y="193571"/>
                      <a:pt x="16496" y="196005"/>
                      <a:pt x="13305" y="198276"/>
                    </a:cubicBezTo>
                    <a:cubicBezTo>
                      <a:pt x="11087" y="199899"/>
                      <a:pt x="5679" y="202332"/>
                      <a:pt x="0" y="204712"/>
                    </a:cubicBezTo>
                    <a:cubicBezTo>
                      <a:pt x="3786" y="209147"/>
                      <a:pt x="5679" y="212555"/>
                      <a:pt x="9032" y="217963"/>
                    </a:cubicBezTo>
                    <a:cubicBezTo>
                      <a:pt x="13197" y="224670"/>
                      <a:pt x="25095" y="233972"/>
                      <a:pt x="29314" y="237650"/>
                    </a:cubicBezTo>
                    <a:cubicBezTo>
                      <a:pt x="33479" y="241328"/>
                      <a:pt x="40726" y="251496"/>
                      <a:pt x="46513" y="253497"/>
                    </a:cubicBezTo>
                    <a:cubicBezTo>
                      <a:pt x="49055" y="254362"/>
                      <a:pt x="51056" y="254687"/>
                      <a:pt x="53220" y="254687"/>
                    </a:cubicBezTo>
                    <a:cubicBezTo>
                      <a:pt x="55978" y="254687"/>
                      <a:pt x="58899" y="254200"/>
                      <a:pt x="63604" y="253822"/>
                    </a:cubicBezTo>
                    <a:cubicBezTo>
                      <a:pt x="65335" y="253713"/>
                      <a:pt x="66903" y="253605"/>
                      <a:pt x="68472" y="253605"/>
                    </a:cubicBezTo>
                    <a:cubicBezTo>
                      <a:pt x="74475" y="253605"/>
                      <a:pt x="78910" y="254849"/>
                      <a:pt x="79667" y="258852"/>
                    </a:cubicBezTo>
                    <a:cubicBezTo>
                      <a:pt x="80641" y="263827"/>
                      <a:pt x="81290" y="270155"/>
                      <a:pt x="76747" y="271507"/>
                    </a:cubicBezTo>
                    <a:cubicBezTo>
                      <a:pt x="75665" y="271832"/>
                      <a:pt x="74583" y="271886"/>
                      <a:pt x="73556" y="271886"/>
                    </a:cubicBezTo>
                    <a:cubicBezTo>
                      <a:pt x="72799" y="271886"/>
                      <a:pt x="72095" y="271832"/>
                      <a:pt x="71338" y="271832"/>
                    </a:cubicBezTo>
                    <a:cubicBezTo>
                      <a:pt x="70635" y="271778"/>
                      <a:pt x="69878" y="271724"/>
                      <a:pt x="69175" y="271724"/>
                    </a:cubicBezTo>
                    <a:cubicBezTo>
                      <a:pt x="67282" y="271724"/>
                      <a:pt x="65335" y="272048"/>
                      <a:pt x="63550" y="273508"/>
                    </a:cubicBezTo>
                    <a:cubicBezTo>
                      <a:pt x="59385" y="276808"/>
                      <a:pt x="57438" y="287192"/>
                      <a:pt x="60629" y="289842"/>
                    </a:cubicBezTo>
                    <a:cubicBezTo>
                      <a:pt x="63875" y="292492"/>
                      <a:pt x="67715" y="288869"/>
                      <a:pt x="76368" y="297847"/>
                    </a:cubicBezTo>
                    <a:cubicBezTo>
                      <a:pt x="85076" y="306879"/>
                      <a:pt x="82155" y="309529"/>
                      <a:pt x="93081" y="312504"/>
                    </a:cubicBezTo>
                    <a:cubicBezTo>
                      <a:pt x="104060" y="315479"/>
                      <a:pt x="103735" y="317155"/>
                      <a:pt x="114660" y="317480"/>
                    </a:cubicBezTo>
                    <a:cubicBezTo>
                      <a:pt x="125586" y="317804"/>
                      <a:pt x="128506" y="317804"/>
                      <a:pt x="145868" y="318129"/>
                    </a:cubicBezTo>
                    <a:cubicBezTo>
                      <a:pt x="163229" y="318507"/>
                      <a:pt x="185728" y="318129"/>
                      <a:pt x="191570" y="318507"/>
                    </a:cubicBezTo>
                    <a:cubicBezTo>
                      <a:pt x="197357" y="318832"/>
                      <a:pt x="205740" y="317804"/>
                      <a:pt x="212501" y="322185"/>
                    </a:cubicBezTo>
                    <a:cubicBezTo>
                      <a:pt x="219261" y="326512"/>
                      <a:pt x="227644" y="329216"/>
                      <a:pt x="232133" y="332245"/>
                    </a:cubicBezTo>
                    <a:cubicBezTo>
                      <a:pt x="236623" y="335220"/>
                      <a:pt x="242410" y="335220"/>
                      <a:pt x="244681" y="340250"/>
                    </a:cubicBezTo>
                    <a:cubicBezTo>
                      <a:pt x="246899" y="345225"/>
                      <a:pt x="241436" y="343224"/>
                      <a:pt x="240787" y="351607"/>
                    </a:cubicBezTo>
                    <a:cubicBezTo>
                      <a:pt x="240138" y="359991"/>
                      <a:pt x="237921" y="361938"/>
                      <a:pt x="246899" y="362317"/>
                    </a:cubicBezTo>
                    <a:cubicBezTo>
                      <a:pt x="247277" y="362317"/>
                      <a:pt x="247710" y="362317"/>
                      <a:pt x="248035" y="362317"/>
                    </a:cubicBezTo>
                    <a:cubicBezTo>
                      <a:pt x="256039" y="362317"/>
                      <a:pt x="258094" y="358909"/>
                      <a:pt x="263936" y="357990"/>
                    </a:cubicBezTo>
                    <a:cubicBezTo>
                      <a:pt x="267343" y="357449"/>
                      <a:pt x="270101" y="356962"/>
                      <a:pt x="272481" y="356962"/>
                    </a:cubicBezTo>
                    <a:cubicBezTo>
                      <a:pt x="274320" y="356962"/>
                      <a:pt x="275943" y="357233"/>
                      <a:pt x="277457" y="357990"/>
                    </a:cubicBezTo>
                    <a:cubicBezTo>
                      <a:pt x="281027" y="359612"/>
                      <a:pt x="292276" y="366319"/>
                      <a:pt x="294169" y="369672"/>
                    </a:cubicBezTo>
                    <a:cubicBezTo>
                      <a:pt x="295900" y="372593"/>
                      <a:pt x="302931" y="383842"/>
                      <a:pt x="306825" y="383842"/>
                    </a:cubicBezTo>
                    <a:cubicBezTo>
                      <a:pt x="307420" y="383842"/>
                      <a:pt x="307907" y="383626"/>
                      <a:pt x="308339" y="383031"/>
                    </a:cubicBezTo>
                    <a:cubicBezTo>
                      <a:pt x="311585" y="378704"/>
                      <a:pt x="304499" y="355664"/>
                      <a:pt x="303850" y="349985"/>
                    </a:cubicBezTo>
                    <a:cubicBezTo>
                      <a:pt x="303201" y="344306"/>
                      <a:pt x="300930" y="341277"/>
                      <a:pt x="295846" y="337978"/>
                    </a:cubicBezTo>
                    <a:cubicBezTo>
                      <a:pt x="290654" y="334679"/>
                      <a:pt x="286489" y="335977"/>
                      <a:pt x="279729" y="329271"/>
                    </a:cubicBezTo>
                    <a:cubicBezTo>
                      <a:pt x="272968" y="322564"/>
                      <a:pt x="277187" y="326296"/>
                      <a:pt x="265234" y="318616"/>
                    </a:cubicBezTo>
                    <a:cubicBezTo>
                      <a:pt x="253335" y="310936"/>
                      <a:pt x="239165" y="303905"/>
                      <a:pt x="238570" y="299253"/>
                    </a:cubicBezTo>
                    <a:cubicBezTo>
                      <a:pt x="237921" y="294602"/>
                      <a:pt x="228942" y="290545"/>
                      <a:pt x="222128" y="289572"/>
                    </a:cubicBezTo>
                    <a:cubicBezTo>
                      <a:pt x="220992" y="289410"/>
                      <a:pt x="219964" y="289356"/>
                      <a:pt x="218937" y="289356"/>
                    </a:cubicBezTo>
                    <a:cubicBezTo>
                      <a:pt x="217801" y="289356"/>
                      <a:pt x="216719" y="289410"/>
                      <a:pt x="215692" y="289464"/>
                    </a:cubicBezTo>
                    <a:cubicBezTo>
                      <a:pt x="214610" y="289518"/>
                      <a:pt x="213582" y="289572"/>
                      <a:pt x="212555" y="289572"/>
                    </a:cubicBezTo>
                    <a:cubicBezTo>
                      <a:pt x="209850" y="289572"/>
                      <a:pt x="207200" y="289085"/>
                      <a:pt x="204442" y="286868"/>
                    </a:cubicBezTo>
                    <a:cubicBezTo>
                      <a:pt x="198655" y="282216"/>
                      <a:pt x="189623" y="278160"/>
                      <a:pt x="191894" y="276159"/>
                    </a:cubicBezTo>
                    <a:cubicBezTo>
                      <a:pt x="194166" y="274158"/>
                      <a:pt x="201846" y="270480"/>
                      <a:pt x="208661" y="269831"/>
                    </a:cubicBezTo>
                    <a:cubicBezTo>
                      <a:pt x="215421" y="269182"/>
                      <a:pt x="217963" y="269831"/>
                      <a:pt x="219586" y="265504"/>
                    </a:cubicBezTo>
                    <a:cubicBezTo>
                      <a:pt x="221208" y="261177"/>
                      <a:pt x="222128" y="258473"/>
                      <a:pt x="217963" y="252848"/>
                    </a:cubicBezTo>
                    <a:cubicBezTo>
                      <a:pt x="213799" y="247169"/>
                      <a:pt x="209255" y="244465"/>
                      <a:pt x="212501" y="241166"/>
                    </a:cubicBezTo>
                    <a:cubicBezTo>
                      <a:pt x="215746" y="237812"/>
                      <a:pt x="215746" y="235162"/>
                      <a:pt x="221208" y="235162"/>
                    </a:cubicBezTo>
                    <a:cubicBezTo>
                      <a:pt x="224670" y="235162"/>
                      <a:pt x="226995" y="233431"/>
                      <a:pt x="229429" y="233431"/>
                    </a:cubicBezTo>
                    <a:cubicBezTo>
                      <a:pt x="230835" y="233431"/>
                      <a:pt x="232296" y="234026"/>
                      <a:pt x="234081" y="235811"/>
                    </a:cubicBezTo>
                    <a:cubicBezTo>
                      <a:pt x="238894" y="240841"/>
                      <a:pt x="240192" y="249170"/>
                      <a:pt x="244357" y="249170"/>
                    </a:cubicBezTo>
                    <a:cubicBezTo>
                      <a:pt x="245763" y="249170"/>
                      <a:pt x="247115" y="249278"/>
                      <a:pt x="248197" y="249278"/>
                    </a:cubicBezTo>
                    <a:cubicBezTo>
                      <a:pt x="250522" y="249278"/>
                      <a:pt x="252091" y="248792"/>
                      <a:pt x="252091" y="246141"/>
                    </a:cubicBezTo>
                    <a:cubicBezTo>
                      <a:pt x="252091" y="242139"/>
                      <a:pt x="244032" y="236785"/>
                      <a:pt x="240192" y="232458"/>
                    </a:cubicBezTo>
                    <a:cubicBezTo>
                      <a:pt x="236352" y="228131"/>
                      <a:pt x="233431" y="224075"/>
                      <a:pt x="231160" y="218450"/>
                    </a:cubicBezTo>
                    <a:cubicBezTo>
                      <a:pt x="228942" y="212771"/>
                      <a:pt x="218937" y="204766"/>
                      <a:pt x="215746" y="200764"/>
                    </a:cubicBezTo>
                    <a:cubicBezTo>
                      <a:pt x="212501" y="196762"/>
                      <a:pt x="210554" y="184106"/>
                      <a:pt x="206389" y="176047"/>
                    </a:cubicBezTo>
                    <a:cubicBezTo>
                      <a:pt x="202224" y="168042"/>
                      <a:pt x="196437" y="163391"/>
                      <a:pt x="195464" y="157334"/>
                    </a:cubicBezTo>
                    <a:cubicBezTo>
                      <a:pt x="194490" y="151330"/>
                      <a:pt x="190001" y="146300"/>
                      <a:pt x="194166" y="139648"/>
                    </a:cubicBezTo>
                    <a:cubicBezTo>
                      <a:pt x="198330" y="132995"/>
                      <a:pt x="199953" y="129967"/>
                      <a:pt x="201846" y="122990"/>
                    </a:cubicBezTo>
                    <a:cubicBezTo>
                      <a:pt x="203793" y="115959"/>
                      <a:pt x="202170" y="110983"/>
                      <a:pt x="208931" y="108332"/>
                    </a:cubicBezTo>
                    <a:cubicBezTo>
                      <a:pt x="214394" y="106169"/>
                      <a:pt x="219045" y="102221"/>
                      <a:pt x="222128" y="102221"/>
                    </a:cubicBezTo>
                    <a:cubicBezTo>
                      <a:pt x="222885" y="102221"/>
                      <a:pt x="223534" y="102437"/>
                      <a:pt x="224075" y="102978"/>
                    </a:cubicBezTo>
                    <a:cubicBezTo>
                      <a:pt x="226995" y="105628"/>
                      <a:pt x="225373" y="111632"/>
                      <a:pt x="223750" y="116283"/>
                    </a:cubicBezTo>
                    <a:cubicBezTo>
                      <a:pt x="222128" y="120934"/>
                      <a:pt x="222128" y="123963"/>
                      <a:pt x="228564" y="127316"/>
                    </a:cubicBezTo>
                    <a:cubicBezTo>
                      <a:pt x="235000" y="130615"/>
                      <a:pt x="242410" y="130345"/>
                      <a:pt x="246250" y="132995"/>
                    </a:cubicBezTo>
                    <a:cubicBezTo>
                      <a:pt x="250090" y="135645"/>
                      <a:pt x="251063" y="130994"/>
                      <a:pt x="252686" y="140351"/>
                    </a:cubicBezTo>
                    <a:cubicBezTo>
                      <a:pt x="254308" y="149708"/>
                      <a:pt x="252361" y="148734"/>
                      <a:pt x="254308" y="155008"/>
                    </a:cubicBezTo>
                    <a:cubicBezTo>
                      <a:pt x="256255" y="161336"/>
                      <a:pt x="255606" y="163391"/>
                      <a:pt x="261069" y="167393"/>
                    </a:cubicBezTo>
                    <a:cubicBezTo>
                      <a:pt x="266586" y="171396"/>
                      <a:pt x="273617" y="173722"/>
                      <a:pt x="278160" y="174100"/>
                    </a:cubicBezTo>
                    <a:cubicBezTo>
                      <a:pt x="280972" y="174316"/>
                      <a:pt x="284758" y="176101"/>
                      <a:pt x="286489" y="176101"/>
                    </a:cubicBezTo>
                    <a:cubicBezTo>
                      <a:pt x="287463" y="176101"/>
                      <a:pt x="287733" y="175452"/>
                      <a:pt x="286543" y="173451"/>
                    </a:cubicBezTo>
                    <a:cubicBezTo>
                      <a:pt x="283298" y="168096"/>
                      <a:pt x="281730" y="165771"/>
                      <a:pt x="275888" y="162418"/>
                    </a:cubicBezTo>
                    <a:cubicBezTo>
                      <a:pt x="270101" y="159118"/>
                      <a:pt x="267181" y="154738"/>
                      <a:pt x="267181" y="150411"/>
                    </a:cubicBezTo>
                    <a:cubicBezTo>
                      <a:pt x="267181" y="146084"/>
                      <a:pt x="267505" y="144083"/>
                      <a:pt x="271345" y="144083"/>
                    </a:cubicBezTo>
                    <a:cubicBezTo>
                      <a:pt x="272752" y="144083"/>
                      <a:pt x="274158" y="144029"/>
                      <a:pt x="275510" y="144029"/>
                    </a:cubicBezTo>
                    <a:cubicBezTo>
                      <a:pt x="277836" y="144029"/>
                      <a:pt x="279945" y="144299"/>
                      <a:pt x="281351" y="145759"/>
                    </a:cubicBezTo>
                    <a:cubicBezTo>
                      <a:pt x="283569" y="148085"/>
                      <a:pt x="285516" y="152791"/>
                      <a:pt x="289734" y="156793"/>
                    </a:cubicBezTo>
                    <a:cubicBezTo>
                      <a:pt x="293899" y="160795"/>
                      <a:pt x="300335" y="165176"/>
                      <a:pt x="302282" y="165501"/>
                    </a:cubicBezTo>
                    <a:cubicBezTo>
                      <a:pt x="303418" y="165717"/>
                      <a:pt x="304932" y="166744"/>
                      <a:pt x="305743" y="166744"/>
                    </a:cubicBezTo>
                    <a:cubicBezTo>
                      <a:pt x="306284" y="166744"/>
                      <a:pt x="306501" y="166258"/>
                      <a:pt x="306122" y="164797"/>
                    </a:cubicBezTo>
                    <a:cubicBezTo>
                      <a:pt x="305148" y="161120"/>
                      <a:pt x="297739" y="154792"/>
                      <a:pt x="294872" y="152466"/>
                    </a:cubicBezTo>
                    <a:cubicBezTo>
                      <a:pt x="292006" y="150140"/>
                      <a:pt x="289734" y="146462"/>
                      <a:pt x="289734" y="143109"/>
                    </a:cubicBezTo>
                    <a:cubicBezTo>
                      <a:pt x="289734" y="139756"/>
                      <a:pt x="289734" y="136403"/>
                      <a:pt x="292925" y="136078"/>
                    </a:cubicBezTo>
                    <a:cubicBezTo>
                      <a:pt x="295197" y="135862"/>
                      <a:pt x="296224" y="134618"/>
                      <a:pt x="298280" y="134618"/>
                    </a:cubicBezTo>
                    <a:cubicBezTo>
                      <a:pt x="299145" y="134618"/>
                      <a:pt x="300173" y="134834"/>
                      <a:pt x="301633" y="135429"/>
                    </a:cubicBezTo>
                    <a:cubicBezTo>
                      <a:pt x="306446" y="137430"/>
                      <a:pt x="317047" y="143109"/>
                      <a:pt x="321266" y="145435"/>
                    </a:cubicBezTo>
                    <a:cubicBezTo>
                      <a:pt x="325430" y="147760"/>
                      <a:pt x="337005" y="150411"/>
                      <a:pt x="337005" y="150411"/>
                    </a:cubicBezTo>
                    <a:cubicBezTo>
                      <a:pt x="337005" y="150411"/>
                      <a:pt x="341818" y="149059"/>
                      <a:pt x="338627" y="146408"/>
                    </a:cubicBezTo>
                    <a:cubicBezTo>
                      <a:pt x="335382" y="143758"/>
                      <a:pt x="327702" y="142731"/>
                      <a:pt x="322510" y="139053"/>
                    </a:cubicBezTo>
                    <a:cubicBezTo>
                      <a:pt x="317372" y="135375"/>
                      <a:pt x="307312" y="126451"/>
                      <a:pt x="303742" y="124288"/>
                    </a:cubicBezTo>
                    <a:cubicBezTo>
                      <a:pt x="300227" y="122124"/>
                      <a:pt x="300227" y="118446"/>
                      <a:pt x="299415" y="114444"/>
                    </a:cubicBezTo>
                    <a:cubicBezTo>
                      <a:pt x="298604" y="110442"/>
                      <a:pt x="295900" y="110117"/>
                      <a:pt x="293466" y="104276"/>
                    </a:cubicBezTo>
                    <a:cubicBezTo>
                      <a:pt x="291032" y="98435"/>
                      <a:pt x="287625" y="98435"/>
                      <a:pt x="293142" y="94216"/>
                    </a:cubicBezTo>
                    <a:cubicBezTo>
                      <a:pt x="298604" y="90052"/>
                      <a:pt x="300822" y="89241"/>
                      <a:pt x="308069" y="87023"/>
                    </a:cubicBezTo>
                    <a:cubicBezTo>
                      <a:pt x="315317" y="84860"/>
                      <a:pt x="318075" y="84697"/>
                      <a:pt x="323970" y="80533"/>
                    </a:cubicBezTo>
                    <a:cubicBezTo>
                      <a:pt x="329920" y="76368"/>
                      <a:pt x="331704" y="73177"/>
                      <a:pt x="340412" y="72528"/>
                    </a:cubicBezTo>
                    <a:cubicBezTo>
                      <a:pt x="344036" y="72258"/>
                      <a:pt x="347064" y="71987"/>
                      <a:pt x="349931" y="71987"/>
                    </a:cubicBezTo>
                    <a:cubicBezTo>
                      <a:pt x="353933" y="71987"/>
                      <a:pt x="357719" y="72528"/>
                      <a:pt x="362479" y="74367"/>
                    </a:cubicBezTo>
                    <a:cubicBezTo>
                      <a:pt x="367563" y="76368"/>
                      <a:pt x="371078" y="77342"/>
                      <a:pt x="374702" y="77342"/>
                    </a:cubicBezTo>
                    <a:cubicBezTo>
                      <a:pt x="376919" y="77342"/>
                      <a:pt x="379137" y="76963"/>
                      <a:pt x="381787" y="76206"/>
                    </a:cubicBezTo>
                    <a:cubicBezTo>
                      <a:pt x="388710" y="74205"/>
                      <a:pt x="389467" y="69175"/>
                      <a:pt x="397850" y="68688"/>
                    </a:cubicBezTo>
                    <a:cubicBezTo>
                      <a:pt x="400338" y="68580"/>
                      <a:pt x="402772" y="68418"/>
                      <a:pt x="405206" y="68418"/>
                    </a:cubicBezTo>
                    <a:cubicBezTo>
                      <a:pt x="410993" y="68418"/>
                      <a:pt x="416726" y="69175"/>
                      <a:pt x="422459" y="72366"/>
                    </a:cubicBezTo>
                    <a:cubicBezTo>
                      <a:pt x="430680" y="76855"/>
                      <a:pt x="438414" y="81344"/>
                      <a:pt x="446095" y="83183"/>
                    </a:cubicBezTo>
                    <a:cubicBezTo>
                      <a:pt x="453829" y="85022"/>
                      <a:pt x="458480" y="84048"/>
                      <a:pt x="465890" y="92053"/>
                    </a:cubicBezTo>
                    <a:cubicBezTo>
                      <a:pt x="467296" y="93621"/>
                      <a:pt x="468648" y="95027"/>
                      <a:pt x="469838" y="96217"/>
                    </a:cubicBezTo>
                    <a:cubicBezTo>
                      <a:pt x="470974" y="94974"/>
                      <a:pt x="472163" y="93675"/>
                      <a:pt x="473408" y="92323"/>
                    </a:cubicBezTo>
                    <a:cubicBezTo>
                      <a:pt x="477410" y="87996"/>
                      <a:pt x="481737" y="83345"/>
                      <a:pt x="484062" y="79721"/>
                    </a:cubicBezTo>
                    <a:cubicBezTo>
                      <a:pt x="488714" y="72474"/>
                      <a:pt x="491093" y="63496"/>
                      <a:pt x="492283" y="56411"/>
                    </a:cubicBezTo>
                    <a:cubicBezTo>
                      <a:pt x="493744" y="47487"/>
                      <a:pt x="503641" y="40510"/>
                      <a:pt x="510889" y="35372"/>
                    </a:cubicBezTo>
                    <a:lnTo>
                      <a:pt x="513377" y="33641"/>
                    </a:lnTo>
                    <a:lnTo>
                      <a:pt x="514350" y="32938"/>
                    </a:lnTo>
                    <a:lnTo>
                      <a:pt x="514350" y="32884"/>
                    </a:lnTo>
                    <a:cubicBezTo>
                      <a:pt x="517811" y="30396"/>
                      <a:pt x="519326" y="29260"/>
                      <a:pt x="518569" y="27096"/>
                    </a:cubicBezTo>
                    <a:cubicBezTo>
                      <a:pt x="516892" y="22012"/>
                      <a:pt x="509969" y="6274"/>
                      <a:pt x="507157" y="0"/>
                    </a:cubicBezTo>
                    <a:moveTo>
                      <a:pt x="363290" y="93838"/>
                    </a:moveTo>
                    <a:cubicBezTo>
                      <a:pt x="361830" y="93838"/>
                      <a:pt x="360315" y="94108"/>
                      <a:pt x="358855" y="94757"/>
                    </a:cubicBezTo>
                    <a:cubicBezTo>
                      <a:pt x="354258" y="98002"/>
                      <a:pt x="352581" y="99517"/>
                      <a:pt x="356692" y="105520"/>
                    </a:cubicBezTo>
                    <a:cubicBezTo>
                      <a:pt x="359504" y="109685"/>
                      <a:pt x="360748" y="114282"/>
                      <a:pt x="362966" y="114282"/>
                    </a:cubicBezTo>
                    <a:cubicBezTo>
                      <a:pt x="363939" y="114282"/>
                      <a:pt x="365183" y="113308"/>
                      <a:pt x="366806" y="111037"/>
                    </a:cubicBezTo>
                    <a:cubicBezTo>
                      <a:pt x="372106" y="103519"/>
                      <a:pt x="374972" y="102762"/>
                      <a:pt x="374053" y="99733"/>
                    </a:cubicBezTo>
                    <a:cubicBezTo>
                      <a:pt x="373296" y="97407"/>
                      <a:pt x="368536" y="93838"/>
                      <a:pt x="363290" y="93838"/>
                    </a:cubicBezTo>
                    <a:moveTo>
                      <a:pt x="431924" y="113362"/>
                    </a:moveTo>
                    <a:cubicBezTo>
                      <a:pt x="430410" y="113362"/>
                      <a:pt x="428949" y="113795"/>
                      <a:pt x="427597" y="114823"/>
                    </a:cubicBezTo>
                    <a:cubicBezTo>
                      <a:pt x="424947" y="117311"/>
                      <a:pt x="424190" y="121583"/>
                      <a:pt x="430734" y="123368"/>
                    </a:cubicBezTo>
                    <a:cubicBezTo>
                      <a:pt x="437225" y="125099"/>
                      <a:pt x="437495" y="126829"/>
                      <a:pt x="444472" y="127100"/>
                    </a:cubicBezTo>
                    <a:cubicBezTo>
                      <a:pt x="444526" y="127100"/>
                      <a:pt x="444580" y="127100"/>
                      <a:pt x="444580" y="127100"/>
                    </a:cubicBezTo>
                    <a:cubicBezTo>
                      <a:pt x="447447" y="127100"/>
                      <a:pt x="446365" y="123693"/>
                      <a:pt x="443552" y="120231"/>
                    </a:cubicBezTo>
                    <a:cubicBezTo>
                      <a:pt x="440740" y="116770"/>
                      <a:pt x="436197" y="113362"/>
                      <a:pt x="431924" y="113362"/>
                    </a:cubicBezTo>
                    <a:moveTo>
                      <a:pt x="424352" y="163067"/>
                    </a:moveTo>
                    <a:cubicBezTo>
                      <a:pt x="422730" y="163067"/>
                      <a:pt x="420512" y="166690"/>
                      <a:pt x="417646" y="168638"/>
                    </a:cubicBezTo>
                    <a:cubicBezTo>
                      <a:pt x="416402" y="169503"/>
                      <a:pt x="415158" y="169881"/>
                      <a:pt x="413914" y="169881"/>
                    </a:cubicBezTo>
                    <a:cubicBezTo>
                      <a:pt x="411480" y="169881"/>
                      <a:pt x="408992" y="168583"/>
                      <a:pt x="406288" y="166907"/>
                    </a:cubicBezTo>
                    <a:cubicBezTo>
                      <a:pt x="404882" y="164689"/>
                      <a:pt x="403205" y="163770"/>
                      <a:pt x="401528" y="163770"/>
                    </a:cubicBezTo>
                    <a:cubicBezTo>
                      <a:pt x="397688" y="163770"/>
                      <a:pt x="393686" y="168367"/>
                      <a:pt x="392550" y="172369"/>
                    </a:cubicBezTo>
                    <a:cubicBezTo>
                      <a:pt x="391414" y="176209"/>
                      <a:pt x="392820" y="177345"/>
                      <a:pt x="395200" y="177345"/>
                    </a:cubicBezTo>
                    <a:cubicBezTo>
                      <a:pt x="396444" y="177345"/>
                      <a:pt x="397850" y="177021"/>
                      <a:pt x="399311" y="176588"/>
                    </a:cubicBezTo>
                    <a:cubicBezTo>
                      <a:pt x="400338" y="176318"/>
                      <a:pt x="401366" y="176155"/>
                      <a:pt x="402285" y="176155"/>
                    </a:cubicBezTo>
                    <a:cubicBezTo>
                      <a:pt x="405206" y="176155"/>
                      <a:pt x="407640" y="177507"/>
                      <a:pt x="409425" y="179617"/>
                    </a:cubicBezTo>
                    <a:cubicBezTo>
                      <a:pt x="411318" y="181780"/>
                      <a:pt x="414941" y="185079"/>
                      <a:pt x="417051" y="185079"/>
                    </a:cubicBezTo>
                    <a:cubicBezTo>
                      <a:pt x="417592" y="185079"/>
                      <a:pt x="418024" y="184863"/>
                      <a:pt x="418349" y="184376"/>
                    </a:cubicBezTo>
                    <a:cubicBezTo>
                      <a:pt x="419809" y="181888"/>
                      <a:pt x="419809" y="179130"/>
                      <a:pt x="423919" y="176372"/>
                    </a:cubicBezTo>
                    <a:cubicBezTo>
                      <a:pt x="428030" y="173613"/>
                      <a:pt x="427327" y="167340"/>
                      <a:pt x="425596" y="164094"/>
                    </a:cubicBezTo>
                    <a:cubicBezTo>
                      <a:pt x="425272" y="163391"/>
                      <a:pt x="424893" y="163067"/>
                      <a:pt x="424352" y="163067"/>
                    </a:cubicBezTo>
                    <a:moveTo>
                      <a:pt x="489741" y="233864"/>
                    </a:moveTo>
                    <a:cubicBezTo>
                      <a:pt x="481574" y="234351"/>
                      <a:pt x="480817" y="241653"/>
                      <a:pt x="486604" y="243113"/>
                    </a:cubicBezTo>
                    <a:cubicBezTo>
                      <a:pt x="492391" y="244627"/>
                      <a:pt x="484441" y="253389"/>
                      <a:pt x="494771" y="256147"/>
                    </a:cubicBezTo>
                    <a:cubicBezTo>
                      <a:pt x="504885" y="258852"/>
                      <a:pt x="501964" y="263178"/>
                      <a:pt x="507157" y="263178"/>
                    </a:cubicBezTo>
                    <a:cubicBezTo>
                      <a:pt x="507265" y="263178"/>
                      <a:pt x="507427" y="263178"/>
                      <a:pt x="507589" y="263178"/>
                    </a:cubicBezTo>
                    <a:cubicBezTo>
                      <a:pt x="513377" y="262962"/>
                      <a:pt x="512673" y="259446"/>
                      <a:pt x="511916" y="253659"/>
                    </a:cubicBezTo>
                    <a:cubicBezTo>
                      <a:pt x="511213" y="247926"/>
                      <a:pt x="506832" y="249657"/>
                      <a:pt x="505156" y="244357"/>
                    </a:cubicBezTo>
                    <a:cubicBezTo>
                      <a:pt x="503479" y="239110"/>
                      <a:pt x="499152" y="235378"/>
                      <a:pt x="489741" y="233864"/>
                    </a:cubicBezTo>
                    <a:moveTo>
                      <a:pt x="283623" y="238515"/>
                    </a:moveTo>
                    <a:cubicBezTo>
                      <a:pt x="281892" y="238515"/>
                      <a:pt x="280486" y="239813"/>
                      <a:pt x="280161" y="243005"/>
                    </a:cubicBezTo>
                    <a:cubicBezTo>
                      <a:pt x="280161" y="249278"/>
                      <a:pt x="282595" y="246737"/>
                      <a:pt x="284055" y="252037"/>
                    </a:cubicBezTo>
                    <a:cubicBezTo>
                      <a:pt x="285083" y="255715"/>
                      <a:pt x="287030" y="258311"/>
                      <a:pt x="288653" y="258311"/>
                    </a:cubicBezTo>
                    <a:cubicBezTo>
                      <a:pt x="289302" y="258311"/>
                      <a:pt x="289896" y="257824"/>
                      <a:pt x="290329" y="256796"/>
                    </a:cubicBezTo>
                    <a:cubicBezTo>
                      <a:pt x="291789" y="253335"/>
                      <a:pt x="292276" y="254308"/>
                      <a:pt x="291303" y="247061"/>
                    </a:cubicBezTo>
                    <a:cubicBezTo>
                      <a:pt x="290654" y="242409"/>
                      <a:pt x="286651" y="238515"/>
                      <a:pt x="283623" y="238515"/>
                    </a:cubicBezTo>
                    <a:moveTo>
                      <a:pt x="350688" y="263719"/>
                    </a:moveTo>
                    <a:cubicBezTo>
                      <a:pt x="349444" y="263719"/>
                      <a:pt x="348525" y="264639"/>
                      <a:pt x="348200" y="267018"/>
                    </a:cubicBezTo>
                    <a:cubicBezTo>
                      <a:pt x="347227" y="273022"/>
                      <a:pt x="353014" y="269020"/>
                      <a:pt x="354258" y="277078"/>
                    </a:cubicBezTo>
                    <a:cubicBezTo>
                      <a:pt x="355340" y="284325"/>
                      <a:pt x="351716" y="289518"/>
                      <a:pt x="356151" y="289518"/>
                    </a:cubicBezTo>
                    <a:cubicBezTo>
                      <a:pt x="356638" y="289518"/>
                      <a:pt x="357179" y="289464"/>
                      <a:pt x="357882" y="289302"/>
                    </a:cubicBezTo>
                    <a:cubicBezTo>
                      <a:pt x="364859" y="288057"/>
                      <a:pt x="368536" y="288057"/>
                      <a:pt x="365562" y="282811"/>
                    </a:cubicBezTo>
                    <a:cubicBezTo>
                      <a:pt x="362641" y="277565"/>
                      <a:pt x="364101" y="274536"/>
                      <a:pt x="360045" y="270534"/>
                    </a:cubicBezTo>
                    <a:cubicBezTo>
                      <a:pt x="357232" y="267830"/>
                      <a:pt x="353230" y="263719"/>
                      <a:pt x="350688" y="263719"/>
                    </a:cubicBezTo>
                    <a:moveTo>
                      <a:pt x="250468" y="263990"/>
                    </a:moveTo>
                    <a:cubicBezTo>
                      <a:pt x="249333" y="263990"/>
                      <a:pt x="248143" y="264044"/>
                      <a:pt x="246953" y="264152"/>
                    </a:cubicBezTo>
                    <a:cubicBezTo>
                      <a:pt x="241653" y="267397"/>
                      <a:pt x="235379" y="267397"/>
                      <a:pt x="239705" y="273184"/>
                    </a:cubicBezTo>
                    <a:cubicBezTo>
                      <a:pt x="244032" y="278917"/>
                      <a:pt x="246466" y="277187"/>
                      <a:pt x="251496" y="282920"/>
                    </a:cubicBezTo>
                    <a:cubicBezTo>
                      <a:pt x="256580" y="288653"/>
                      <a:pt x="260907" y="290924"/>
                      <a:pt x="263557" y="298225"/>
                    </a:cubicBezTo>
                    <a:cubicBezTo>
                      <a:pt x="266207" y="305473"/>
                      <a:pt x="265017" y="303472"/>
                      <a:pt x="271994" y="309475"/>
                    </a:cubicBezTo>
                    <a:cubicBezTo>
                      <a:pt x="278971" y="315479"/>
                      <a:pt x="275131" y="316993"/>
                      <a:pt x="281135" y="318994"/>
                    </a:cubicBezTo>
                    <a:cubicBezTo>
                      <a:pt x="285353" y="320401"/>
                      <a:pt x="285191" y="321320"/>
                      <a:pt x="287949" y="321320"/>
                    </a:cubicBezTo>
                    <a:cubicBezTo>
                      <a:pt x="289139" y="321320"/>
                      <a:pt x="290870" y="321158"/>
                      <a:pt x="293682" y="320779"/>
                    </a:cubicBezTo>
                    <a:cubicBezTo>
                      <a:pt x="299199" y="320076"/>
                      <a:pt x="302985" y="318454"/>
                      <a:pt x="306392" y="318454"/>
                    </a:cubicBezTo>
                    <a:cubicBezTo>
                      <a:pt x="308826" y="318454"/>
                      <a:pt x="311044" y="319265"/>
                      <a:pt x="313424" y="321753"/>
                    </a:cubicBezTo>
                    <a:cubicBezTo>
                      <a:pt x="319103" y="327648"/>
                      <a:pt x="320617" y="333543"/>
                      <a:pt x="324511" y="333543"/>
                    </a:cubicBezTo>
                    <a:cubicBezTo>
                      <a:pt x="324619" y="333543"/>
                      <a:pt x="324673" y="333543"/>
                      <a:pt x="324781" y="333489"/>
                    </a:cubicBezTo>
                    <a:cubicBezTo>
                      <a:pt x="328838" y="333273"/>
                      <a:pt x="333002" y="331001"/>
                      <a:pt x="327918" y="323754"/>
                    </a:cubicBezTo>
                    <a:cubicBezTo>
                      <a:pt x="322834" y="316506"/>
                      <a:pt x="320455" y="316506"/>
                      <a:pt x="320455" y="309746"/>
                    </a:cubicBezTo>
                    <a:cubicBezTo>
                      <a:pt x="320455" y="302985"/>
                      <a:pt x="322834" y="295467"/>
                      <a:pt x="314668" y="295197"/>
                    </a:cubicBezTo>
                    <a:cubicBezTo>
                      <a:pt x="314505" y="295197"/>
                      <a:pt x="314343" y="295197"/>
                      <a:pt x="314181" y="295197"/>
                    </a:cubicBezTo>
                    <a:cubicBezTo>
                      <a:pt x="311585" y="295197"/>
                      <a:pt x="309800" y="295900"/>
                      <a:pt x="308231" y="296603"/>
                    </a:cubicBezTo>
                    <a:cubicBezTo>
                      <a:pt x="306663" y="297252"/>
                      <a:pt x="305311" y="297955"/>
                      <a:pt x="303580" y="297955"/>
                    </a:cubicBezTo>
                    <a:cubicBezTo>
                      <a:pt x="301849" y="297955"/>
                      <a:pt x="299686" y="297252"/>
                      <a:pt x="296549" y="295251"/>
                    </a:cubicBezTo>
                    <a:cubicBezTo>
                      <a:pt x="286868" y="288977"/>
                      <a:pt x="284001" y="286489"/>
                      <a:pt x="276267" y="280269"/>
                    </a:cubicBezTo>
                    <a:cubicBezTo>
                      <a:pt x="268533" y="273995"/>
                      <a:pt x="264693" y="273779"/>
                      <a:pt x="261772" y="268965"/>
                    </a:cubicBezTo>
                    <a:cubicBezTo>
                      <a:pt x="259609" y="265071"/>
                      <a:pt x="255390" y="263990"/>
                      <a:pt x="250468" y="263990"/>
                    </a:cubicBezTo>
                    <a:moveTo>
                      <a:pt x="463131" y="303634"/>
                    </a:moveTo>
                    <a:cubicBezTo>
                      <a:pt x="459562" y="303634"/>
                      <a:pt x="456749" y="305040"/>
                      <a:pt x="456965" y="308718"/>
                    </a:cubicBezTo>
                    <a:cubicBezTo>
                      <a:pt x="457452" y="318994"/>
                      <a:pt x="459345" y="318994"/>
                      <a:pt x="459129" y="325214"/>
                    </a:cubicBezTo>
                    <a:cubicBezTo>
                      <a:pt x="458913" y="331488"/>
                      <a:pt x="457182" y="335761"/>
                      <a:pt x="463726" y="337491"/>
                    </a:cubicBezTo>
                    <a:cubicBezTo>
                      <a:pt x="467350" y="338465"/>
                      <a:pt x="469513" y="340033"/>
                      <a:pt x="471028" y="340033"/>
                    </a:cubicBezTo>
                    <a:cubicBezTo>
                      <a:pt x="472272" y="340033"/>
                      <a:pt x="472975" y="339006"/>
                      <a:pt x="473624" y="335706"/>
                    </a:cubicBezTo>
                    <a:cubicBezTo>
                      <a:pt x="475084" y="328459"/>
                      <a:pt x="479627" y="334192"/>
                      <a:pt x="480114" y="325430"/>
                    </a:cubicBezTo>
                    <a:cubicBezTo>
                      <a:pt x="480601" y="316669"/>
                      <a:pt x="480330" y="317426"/>
                      <a:pt x="477734" y="310936"/>
                    </a:cubicBezTo>
                    <a:cubicBezTo>
                      <a:pt x="476058" y="307041"/>
                      <a:pt x="468594" y="303634"/>
                      <a:pt x="463131" y="303634"/>
                    </a:cubicBezTo>
                    <a:moveTo>
                      <a:pt x="37697" y="325647"/>
                    </a:moveTo>
                    <a:cubicBezTo>
                      <a:pt x="35696" y="325647"/>
                      <a:pt x="33479" y="326566"/>
                      <a:pt x="31423" y="328351"/>
                    </a:cubicBezTo>
                    <a:cubicBezTo>
                      <a:pt x="26610" y="335598"/>
                      <a:pt x="19579" y="332570"/>
                      <a:pt x="19579" y="338843"/>
                    </a:cubicBezTo>
                    <a:cubicBezTo>
                      <a:pt x="19579" y="345117"/>
                      <a:pt x="20066" y="347389"/>
                      <a:pt x="26826" y="347389"/>
                    </a:cubicBezTo>
                    <a:cubicBezTo>
                      <a:pt x="33587" y="347389"/>
                      <a:pt x="41808" y="348146"/>
                      <a:pt x="44945" y="349877"/>
                    </a:cubicBezTo>
                    <a:cubicBezTo>
                      <a:pt x="46405" y="350688"/>
                      <a:pt x="48352" y="351337"/>
                      <a:pt x="49867" y="351337"/>
                    </a:cubicBezTo>
                    <a:cubicBezTo>
                      <a:pt x="51543" y="351337"/>
                      <a:pt x="52625" y="350472"/>
                      <a:pt x="51759" y="348092"/>
                    </a:cubicBezTo>
                    <a:cubicBezTo>
                      <a:pt x="50029" y="343603"/>
                      <a:pt x="45702" y="345604"/>
                      <a:pt x="44999" y="335328"/>
                    </a:cubicBezTo>
                    <a:cubicBezTo>
                      <a:pt x="44458" y="328675"/>
                      <a:pt x="41375" y="325647"/>
                      <a:pt x="37697" y="325647"/>
                    </a:cubicBezTo>
                    <a:moveTo>
                      <a:pt x="147544" y="330460"/>
                    </a:moveTo>
                    <a:cubicBezTo>
                      <a:pt x="145759" y="330460"/>
                      <a:pt x="143542" y="330947"/>
                      <a:pt x="140621" y="332191"/>
                    </a:cubicBezTo>
                    <a:cubicBezTo>
                      <a:pt x="129047" y="337221"/>
                      <a:pt x="123747" y="340196"/>
                      <a:pt x="110820" y="348849"/>
                    </a:cubicBezTo>
                    <a:cubicBezTo>
                      <a:pt x="94433" y="362857"/>
                      <a:pt x="86482" y="360856"/>
                      <a:pt x="88862" y="371132"/>
                    </a:cubicBezTo>
                    <a:cubicBezTo>
                      <a:pt x="91242" y="381408"/>
                      <a:pt x="91999" y="383356"/>
                      <a:pt x="100652" y="387412"/>
                    </a:cubicBezTo>
                    <a:cubicBezTo>
                      <a:pt x="109360" y="391414"/>
                      <a:pt x="112010" y="392658"/>
                      <a:pt x="115850" y="401961"/>
                    </a:cubicBezTo>
                    <a:cubicBezTo>
                      <a:pt x="119690" y="411209"/>
                      <a:pt x="120448" y="408721"/>
                      <a:pt x="122611" y="416942"/>
                    </a:cubicBezTo>
                    <a:cubicBezTo>
                      <a:pt x="124774" y="425218"/>
                      <a:pt x="120664" y="422675"/>
                      <a:pt x="118987" y="431708"/>
                    </a:cubicBezTo>
                    <a:cubicBezTo>
                      <a:pt x="117257" y="440740"/>
                      <a:pt x="115093" y="442741"/>
                      <a:pt x="120880" y="453017"/>
                    </a:cubicBezTo>
                    <a:cubicBezTo>
                      <a:pt x="126667" y="463293"/>
                      <a:pt x="123314" y="464537"/>
                      <a:pt x="125964" y="468269"/>
                    </a:cubicBezTo>
                    <a:cubicBezTo>
                      <a:pt x="126181" y="468594"/>
                      <a:pt x="126505" y="468756"/>
                      <a:pt x="126938" y="468756"/>
                    </a:cubicBezTo>
                    <a:cubicBezTo>
                      <a:pt x="131265" y="468756"/>
                      <a:pt x="145110" y="451882"/>
                      <a:pt x="152196" y="451665"/>
                    </a:cubicBezTo>
                    <a:cubicBezTo>
                      <a:pt x="155927" y="451557"/>
                      <a:pt x="158470" y="450692"/>
                      <a:pt x="160416" y="450692"/>
                    </a:cubicBezTo>
                    <a:cubicBezTo>
                      <a:pt x="162472" y="450692"/>
                      <a:pt x="163770" y="451665"/>
                      <a:pt x="165014" y="455397"/>
                    </a:cubicBezTo>
                    <a:cubicBezTo>
                      <a:pt x="167394" y="462644"/>
                      <a:pt x="161120" y="459670"/>
                      <a:pt x="166690" y="467674"/>
                    </a:cubicBezTo>
                    <a:cubicBezTo>
                      <a:pt x="172261" y="475679"/>
                      <a:pt x="172478" y="465673"/>
                      <a:pt x="177075" y="478437"/>
                    </a:cubicBezTo>
                    <a:cubicBezTo>
                      <a:pt x="181672" y="491201"/>
                      <a:pt x="177075" y="496718"/>
                      <a:pt x="182862" y="498719"/>
                    </a:cubicBezTo>
                    <a:cubicBezTo>
                      <a:pt x="183835" y="498990"/>
                      <a:pt x="184593" y="499206"/>
                      <a:pt x="185242" y="499206"/>
                    </a:cubicBezTo>
                    <a:cubicBezTo>
                      <a:pt x="188649" y="499206"/>
                      <a:pt x="188865" y="495041"/>
                      <a:pt x="191083" y="488984"/>
                    </a:cubicBezTo>
                    <a:cubicBezTo>
                      <a:pt x="193571" y="482169"/>
                      <a:pt x="193895" y="476869"/>
                      <a:pt x="198547" y="476869"/>
                    </a:cubicBezTo>
                    <a:cubicBezTo>
                      <a:pt x="198817" y="476869"/>
                      <a:pt x="199196" y="476923"/>
                      <a:pt x="199520" y="476977"/>
                    </a:cubicBezTo>
                    <a:cubicBezTo>
                      <a:pt x="205091" y="477680"/>
                      <a:pt x="207254" y="477680"/>
                      <a:pt x="213258" y="485739"/>
                    </a:cubicBezTo>
                    <a:cubicBezTo>
                      <a:pt x="219315" y="493743"/>
                      <a:pt x="221695" y="488984"/>
                      <a:pt x="228023" y="496772"/>
                    </a:cubicBezTo>
                    <a:cubicBezTo>
                      <a:pt x="232837" y="502721"/>
                      <a:pt x="236785" y="507481"/>
                      <a:pt x="238570" y="507481"/>
                    </a:cubicBezTo>
                    <a:cubicBezTo>
                      <a:pt x="239111" y="507481"/>
                      <a:pt x="239435" y="507049"/>
                      <a:pt x="239597" y="506021"/>
                    </a:cubicBezTo>
                    <a:cubicBezTo>
                      <a:pt x="240084" y="501802"/>
                      <a:pt x="238137" y="502018"/>
                      <a:pt x="237434" y="491039"/>
                    </a:cubicBezTo>
                    <a:cubicBezTo>
                      <a:pt x="236677" y="480006"/>
                      <a:pt x="242031" y="477248"/>
                      <a:pt x="236190" y="468486"/>
                    </a:cubicBezTo>
                    <a:cubicBezTo>
                      <a:pt x="230403" y="459724"/>
                      <a:pt x="227266" y="455938"/>
                      <a:pt x="225806" y="446906"/>
                    </a:cubicBezTo>
                    <a:cubicBezTo>
                      <a:pt x="224345" y="437928"/>
                      <a:pt x="225535" y="435926"/>
                      <a:pt x="219748" y="429653"/>
                    </a:cubicBezTo>
                    <a:cubicBezTo>
                      <a:pt x="213961" y="423379"/>
                      <a:pt x="205524" y="417916"/>
                      <a:pt x="208444" y="411858"/>
                    </a:cubicBezTo>
                    <a:cubicBezTo>
                      <a:pt x="210175" y="408289"/>
                      <a:pt x="212447" y="405098"/>
                      <a:pt x="215367" y="405098"/>
                    </a:cubicBezTo>
                    <a:cubicBezTo>
                      <a:pt x="217422" y="405098"/>
                      <a:pt x="219748" y="406612"/>
                      <a:pt x="222398" y="410615"/>
                    </a:cubicBezTo>
                    <a:cubicBezTo>
                      <a:pt x="228888" y="420404"/>
                      <a:pt x="229862" y="425380"/>
                      <a:pt x="239056" y="425650"/>
                    </a:cubicBezTo>
                    <a:cubicBezTo>
                      <a:pt x="242680" y="425758"/>
                      <a:pt x="245114" y="426083"/>
                      <a:pt x="247169" y="426083"/>
                    </a:cubicBezTo>
                    <a:cubicBezTo>
                      <a:pt x="250306" y="426083"/>
                      <a:pt x="252524" y="425272"/>
                      <a:pt x="256472" y="421648"/>
                    </a:cubicBezTo>
                    <a:cubicBezTo>
                      <a:pt x="262962" y="415644"/>
                      <a:pt x="265883" y="414617"/>
                      <a:pt x="264422" y="408397"/>
                    </a:cubicBezTo>
                    <a:cubicBezTo>
                      <a:pt x="262962" y="402123"/>
                      <a:pt x="252091" y="401907"/>
                      <a:pt x="246791" y="399094"/>
                    </a:cubicBezTo>
                    <a:cubicBezTo>
                      <a:pt x="241436" y="396336"/>
                      <a:pt x="240733" y="387087"/>
                      <a:pt x="236623" y="380543"/>
                    </a:cubicBezTo>
                    <a:cubicBezTo>
                      <a:pt x="232566" y="374053"/>
                      <a:pt x="225048" y="376324"/>
                      <a:pt x="218288" y="371024"/>
                    </a:cubicBezTo>
                    <a:cubicBezTo>
                      <a:pt x="211527" y="365778"/>
                      <a:pt x="212501" y="364534"/>
                      <a:pt x="201630" y="359017"/>
                    </a:cubicBezTo>
                    <a:cubicBezTo>
                      <a:pt x="190758" y="353501"/>
                      <a:pt x="185242" y="352257"/>
                      <a:pt x="180644" y="345225"/>
                    </a:cubicBezTo>
                    <a:cubicBezTo>
                      <a:pt x="176047" y="338194"/>
                      <a:pt x="169557" y="337437"/>
                      <a:pt x="161120" y="335977"/>
                    </a:cubicBezTo>
                    <a:cubicBezTo>
                      <a:pt x="154792" y="334841"/>
                      <a:pt x="152953" y="330460"/>
                      <a:pt x="147544" y="330460"/>
                    </a:cubicBezTo>
                    <a:moveTo>
                      <a:pt x="344955" y="340196"/>
                    </a:moveTo>
                    <a:cubicBezTo>
                      <a:pt x="344468" y="340196"/>
                      <a:pt x="343982" y="340250"/>
                      <a:pt x="343495" y="340304"/>
                    </a:cubicBezTo>
                    <a:cubicBezTo>
                      <a:pt x="338681" y="342521"/>
                      <a:pt x="336247" y="342792"/>
                      <a:pt x="337708" y="348579"/>
                    </a:cubicBezTo>
                    <a:cubicBezTo>
                      <a:pt x="339168" y="354312"/>
                      <a:pt x="342035" y="353338"/>
                      <a:pt x="345226" y="358585"/>
                    </a:cubicBezTo>
                    <a:cubicBezTo>
                      <a:pt x="346848" y="361289"/>
                      <a:pt x="348146" y="363074"/>
                      <a:pt x="349390" y="363074"/>
                    </a:cubicBezTo>
                    <a:cubicBezTo>
                      <a:pt x="350526" y="363074"/>
                      <a:pt x="351662" y="361613"/>
                      <a:pt x="352906" y="358098"/>
                    </a:cubicBezTo>
                    <a:cubicBezTo>
                      <a:pt x="355556" y="350851"/>
                      <a:pt x="358963" y="349553"/>
                      <a:pt x="357286" y="346578"/>
                    </a:cubicBezTo>
                    <a:cubicBezTo>
                      <a:pt x="355718" y="343765"/>
                      <a:pt x="350310" y="340196"/>
                      <a:pt x="344955" y="340196"/>
                    </a:cubicBezTo>
                    <a:moveTo>
                      <a:pt x="373566" y="361722"/>
                    </a:moveTo>
                    <a:cubicBezTo>
                      <a:pt x="372214" y="361722"/>
                      <a:pt x="371186" y="362371"/>
                      <a:pt x="370754" y="363777"/>
                    </a:cubicBezTo>
                    <a:cubicBezTo>
                      <a:pt x="369564" y="369780"/>
                      <a:pt x="364967" y="369293"/>
                      <a:pt x="372917" y="375297"/>
                    </a:cubicBezTo>
                    <a:cubicBezTo>
                      <a:pt x="380868" y="381300"/>
                      <a:pt x="382112" y="379786"/>
                      <a:pt x="385735" y="385843"/>
                    </a:cubicBezTo>
                    <a:cubicBezTo>
                      <a:pt x="389359" y="391847"/>
                      <a:pt x="394443" y="398824"/>
                      <a:pt x="398770" y="401366"/>
                    </a:cubicBezTo>
                    <a:cubicBezTo>
                      <a:pt x="401312" y="402826"/>
                      <a:pt x="402610" y="404449"/>
                      <a:pt x="403692" y="404449"/>
                    </a:cubicBezTo>
                    <a:cubicBezTo>
                      <a:pt x="404503" y="404449"/>
                      <a:pt x="405098" y="403638"/>
                      <a:pt x="406017" y="401366"/>
                    </a:cubicBezTo>
                    <a:cubicBezTo>
                      <a:pt x="408181" y="395849"/>
                      <a:pt x="409154" y="394119"/>
                      <a:pt x="401691" y="391306"/>
                    </a:cubicBezTo>
                    <a:cubicBezTo>
                      <a:pt x="394173" y="388548"/>
                      <a:pt x="391793" y="389089"/>
                      <a:pt x="391306" y="383302"/>
                    </a:cubicBezTo>
                    <a:cubicBezTo>
                      <a:pt x="390819" y="377569"/>
                      <a:pt x="393469" y="378055"/>
                      <a:pt x="390333" y="373242"/>
                    </a:cubicBezTo>
                    <a:cubicBezTo>
                      <a:pt x="387899" y="369618"/>
                      <a:pt x="378488" y="361722"/>
                      <a:pt x="373566" y="361722"/>
                    </a:cubicBezTo>
                    <a:moveTo>
                      <a:pt x="47433" y="364750"/>
                    </a:moveTo>
                    <a:cubicBezTo>
                      <a:pt x="46405" y="364750"/>
                      <a:pt x="45756" y="365453"/>
                      <a:pt x="45648" y="367130"/>
                    </a:cubicBezTo>
                    <a:cubicBezTo>
                      <a:pt x="46135" y="372863"/>
                      <a:pt x="47379" y="372647"/>
                      <a:pt x="51435" y="379137"/>
                    </a:cubicBezTo>
                    <a:cubicBezTo>
                      <a:pt x="55329" y="385303"/>
                      <a:pt x="50137" y="398337"/>
                      <a:pt x="55654" y="398337"/>
                    </a:cubicBezTo>
                    <a:cubicBezTo>
                      <a:pt x="55978" y="398337"/>
                      <a:pt x="56357" y="398283"/>
                      <a:pt x="56735" y="398229"/>
                    </a:cubicBezTo>
                    <a:cubicBezTo>
                      <a:pt x="63983" y="396444"/>
                      <a:pt x="61116" y="393740"/>
                      <a:pt x="64469" y="389684"/>
                    </a:cubicBezTo>
                    <a:cubicBezTo>
                      <a:pt x="67877" y="385681"/>
                      <a:pt x="68364" y="382653"/>
                      <a:pt x="64469" y="378921"/>
                    </a:cubicBezTo>
                    <a:cubicBezTo>
                      <a:pt x="61387" y="375892"/>
                      <a:pt x="51489" y="364750"/>
                      <a:pt x="47433" y="364750"/>
                    </a:cubicBezTo>
                    <a:moveTo>
                      <a:pt x="531441" y="378542"/>
                    </a:moveTo>
                    <a:cubicBezTo>
                      <a:pt x="530954" y="378542"/>
                      <a:pt x="530467" y="378542"/>
                      <a:pt x="530035" y="378596"/>
                    </a:cubicBezTo>
                    <a:cubicBezTo>
                      <a:pt x="519650" y="378596"/>
                      <a:pt x="515810" y="381354"/>
                      <a:pt x="522300" y="385357"/>
                    </a:cubicBezTo>
                    <a:cubicBezTo>
                      <a:pt x="527439" y="388494"/>
                      <a:pt x="528791" y="391685"/>
                      <a:pt x="531170" y="391685"/>
                    </a:cubicBezTo>
                    <a:cubicBezTo>
                      <a:pt x="531819" y="391685"/>
                      <a:pt x="532523" y="391414"/>
                      <a:pt x="533388" y="390873"/>
                    </a:cubicBezTo>
                    <a:cubicBezTo>
                      <a:pt x="537498" y="388386"/>
                      <a:pt x="545449" y="387412"/>
                      <a:pt x="543772" y="383356"/>
                    </a:cubicBezTo>
                    <a:cubicBezTo>
                      <a:pt x="542258" y="379678"/>
                      <a:pt x="535984" y="378542"/>
                      <a:pt x="531441" y="378542"/>
                    </a:cubicBezTo>
                    <a:moveTo>
                      <a:pt x="341818" y="386979"/>
                    </a:moveTo>
                    <a:cubicBezTo>
                      <a:pt x="340845" y="386979"/>
                      <a:pt x="339601" y="388115"/>
                      <a:pt x="338303" y="390982"/>
                    </a:cubicBezTo>
                    <a:cubicBezTo>
                      <a:pt x="338032" y="394659"/>
                      <a:pt x="334679" y="395525"/>
                      <a:pt x="332245" y="401745"/>
                    </a:cubicBezTo>
                    <a:cubicBezTo>
                      <a:pt x="331596" y="402880"/>
                      <a:pt x="332137" y="403367"/>
                      <a:pt x="333273" y="403367"/>
                    </a:cubicBezTo>
                    <a:cubicBezTo>
                      <a:pt x="336356" y="403367"/>
                      <a:pt x="343873" y="399743"/>
                      <a:pt x="344577" y="395687"/>
                    </a:cubicBezTo>
                    <a:cubicBezTo>
                      <a:pt x="345226" y="392009"/>
                      <a:pt x="344036" y="386979"/>
                      <a:pt x="341818" y="386979"/>
                    </a:cubicBezTo>
                    <a:moveTo>
                      <a:pt x="495961" y="387412"/>
                    </a:moveTo>
                    <a:cubicBezTo>
                      <a:pt x="495096" y="387412"/>
                      <a:pt x="493906" y="387953"/>
                      <a:pt x="492391" y="389305"/>
                    </a:cubicBezTo>
                    <a:cubicBezTo>
                      <a:pt x="486821" y="393578"/>
                      <a:pt x="488064" y="395795"/>
                      <a:pt x="478870" y="396552"/>
                    </a:cubicBezTo>
                    <a:cubicBezTo>
                      <a:pt x="469730" y="397309"/>
                      <a:pt x="461996" y="402826"/>
                      <a:pt x="465132" y="405585"/>
                    </a:cubicBezTo>
                    <a:cubicBezTo>
                      <a:pt x="466971" y="407153"/>
                      <a:pt x="468107" y="408559"/>
                      <a:pt x="469622" y="408559"/>
                    </a:cubicBezTo>
                    <a:cubicBezTo>
                      <a:pt x="470703" y="408559"/>
                      <a:pt x="472001" y="407802"/>
                      <a:pt x="473786" y="405801"/>
                    </a:cubicBezTo>
                    <a:cubicBezTo>
                      <a:pt x="478113" y="401041"/>
                      <a:pt x="481304" y="399527"/>
                      <a:pt x="485360" y="399527"/>
                    </a:cubicBezTo>
                    <a:cubicBezTo>
                      <a:pt x="489471" y="399527"/>
                      <a:pt x="496502" y="399040"/>
                      <a:pt x="497692" y="394281"/>
                    </a:cubicBezTo>
                    <a:cubicBezTo>
                      <a:pt x="498557" y="390982"/>
                      <a:pt x="498179" y="387412"/>
                      <a:pt x="495961" y="387412"/>
                    </a:cubicBezTo>
                    <a:moveTo>
                      <a:pt x="380760" y="407315"/>
                    </a:moveTo>
                    <a:cubicBezTo>
                      <a:pt x="379894" y="407315"/>
                      <a:pt x="379191" y="408019"/>
                      <a:pt x="379137" y="410020"/>
                    </a:cubicBezTo>
                    <a:cubicBezTo>
                      <a:pt x="377190" y="416293"/>
                      <a:pt x="372647" y="418295"/>
                      <a:pt x="374053" y="422026"/>
                    </a:cubicBezTo>
                    <a:cubicBezTo>
                      <a:pt x="374756" y="423865"/>
                      <a:pt x="374756" y="424677"/>
                      <a:pt x="375351" y="424677"/>
                    </a:cubicBezTo>
                    <a:cubicBezTo>
                      <a:pt x="376000" y="424677"/>
                      <a:pt x="377244" y="423811"/>
                      <a:pt x="380543" y="422297"/>
                    </a:cubicBezTo>
                    <a:cubicBezTo>
                      <a:pt x="387033" y="419322"/>
                      <a:pt x="386114" y="415050"/>
                      <a:pt x="386114" y="412778"/>
                    </a:cubicBezTo>
                    <a:cubicBezTo>
                      <a:pt x="386114" y="411209"/>
                      <a:pt x="382815" y="407315"/>
                      <a:pt x="380760" y="407315"/>
                    </a:cubicBezTo>
                    <a:moveTo>
                      <a:pt x="348146" y="411264"/>
                    </a:moveTo>
                    <a:cubicBezTo>
                      <a:pt x="347605" y="411264"/>
                      <a:pt x="346902" y="411480"/>
                      <a:pt x="345983" y="412021"/>
                    </a:cubicBezTo>
                    <a:cubicBezTo>
                      <a:pt x="343008" y="416510"/>
                      <a:pt x="339276" y="416023"/>
                      <a:pt x="336302" y="421540"/>
                    </a:cubicBezTo>
                    <a:cubicBezTo>
                      <a:pt x="333489" y="426624"/>
                      <a:pt x="332137" y="429599"/>
                      <a:pt x="336085" y="429599"/>
                    </a:cubicBezTo>
                    <a:cubicBezTo>
                      <a:pt x="336356" y="429599"/>
                      <a:pt x="336734" y="429599"/>
                      <a:pt x="337059" y="429544"/>
                    </a:cubicBezTo>
                    <a:cubicBezTo>
                      <a:pt x="341656" y="429003"/>
                      <a:pt x="349390" y="423541"/>
                      <a:pt x="349877" y="418998"/>
                    </a:cubicBezTo>
                    <a:cubicBezTo>
                      <a:pt x="350310" y="415374"/>
                      <a:pt x="350526" y="411264"/>
                      <a:pt x="348146" y="411264"/>
                    </a:cubicBezTo>
                    <a:moveTo>
                      <a:pt x="430410" y="439767"/>
                    </a:moveTo>
                    <a:cubicBezTo>
                      <a:pt x="426894" y="439767"/>
                      <a:pt x="423054" y="442579"/>
                      <a:pt x="424136" y="445445"/>
                    </a:cubicBezTo>
                    <a:cubicBezTo>
                      <a:pt x="425813" y="449935"/>
                      <a:pt x="422676" y="451449"/>
                      <a:pt x="423162" y="457939"/>
                    </a:cubicBezTo>
                    <a:cubicBezTo>
                      <a:pt x="423379" y="460265"/>
                      <a:pt x="424190" y="461022"/>
                      <a:pt x="425488" y="461022"/>
                    </a:cubicBezTo>
                    <a:cubicBezTo>
                      <a:pt x="427760" y="461022"/>
                      <a:pt x="431329" y="458480"/>
                      <a:pt x="434304" y="457939"/>
                    </a:cubicBezTo>
                    <a:cubicBezTo>
                      <a:pt x="438901" y="457182"/>
                      <a:pt x="436467" y="451936"/>
                      <a:pt x="435278" y="443444"/>
                    </a:cubicBezTo>
                    <a:cubicBezTo>
                      <a:pt x="434466" y="440794"/>
                      <a:pt x="432519" y="439767"/>
                      <a:pt x="430410" y="439767"/>
                    </a:cubicBezTo>
                    <a:moveTo>
                      <a:pt x="540419" y="442363"/>
                    </a:moveTo>
                    <a:cubicBezTo>
                      <a:pt x="539013" y="442363"/>
                      <a:pt x="538039" y="442957"/>
                      <a:pt x="537985" y="444418"/>
                    </a:cubicBezTo>
                    <a:cubicBezTo>
                      <a:pt x="536741" y="448907"/>
                      <a:pt x="540148" y="447663"/>
                      <a:pt x="541609" y="452206"/>
                    </a:cubicBezTo>
                    <a:cubicBezTo>
                      <a:pt x="542745" y="455668"/>
                      <a:pt x="544583" y="458913"/>
                      <a:pt x="546098" y="458913"/>
                    </a:cubicBezTo>
                    <a:cubicBezTo>
                      <a:pt x="546585" y="458913"/>
                      <a:pt x="546963" y="458642"/>
                      <a:pt x="547396" y="457993"/>
                    </a:cubicBezTo>
                    <a:cubicBezTo>
                      <a:pt x="549073" y="455235"/>
                      <a:pt x="551723" y="454532"/>
                      <a:pt x="550803" y="449718"/>
                    </a:cubicBezTo>
                    <a:cubicBezTo>
                      <a:pt x="550100" y="446257"/>
                      <a:pt x="543935" y="442363"/>
                      <a:pt x="540419" y="442363"/>
                    </a:cubicBezTo>
                    <a:moveTo>
                      <a:pt x="400014" y="443715"/>
                    </a:moveTo>
                    <a:cubicBezTo>
                      <a:pt x="398770" y="443715"/>
                      <a:pt x="397201" y="444742"/>
                      <a:pt x="395363" y="447555"/>
                    </a:cubicBezTo>
                    <a:cubicBezTo>
                      <a:pt x="393199" y="450205"/>
                      <a:pt x="393848" y="454261"/>
                      <a:pt x="396661" y="456046"/>
                    </a:cubicBezTo>
                    <a:cubicBezTo>
                      <a:pt x="398067" y="456911"/>
                      <a:pt x="399744" y="457615"/>
                      <a:pt x="401150" y="457615"/>
                    </a:cubicBezTo>
                    <a:cubicBezTo>
                      <a:pt x="402610" y="457615"/>
                      <a:pt x="403908" y="456911"/>
                      <a:pt x="404232" y="454964"/>
                    </a:cubicBezTo>
                    <a:cubicBezTo>
                      <a:pt x="404665" y="452098"/>
                      <a:pt x="403530" y="443715"/>
                      <a:pt x="400014" y="443715"/>
                    </a:cubicBezTo>
                    <a:moveTo>
                      <a:pt x="364210" y="449610"/>
                    </a:moveTo>
                    <a:cubicBezTo>
                      <a:pt x="363615" y="449610"/>
                      <a:pt x="363074" y="449935"/>
                      <a:pt x="362587" y="450746"/>
                    </a:cubicBezTo>
                    <a:cubicBezTo>
                      <a:pt x="360856" y="454207"/>
                      <a:pt x="360640" y="453720"/>
                      <a:pt x="363561" y="459994"/>
                    </a:cubicBezTo>
                    <a:cubicBezTo>
                      <a:pt x="365778" y="464808"/>
                      <a:pt x="367617" y="468594"/>
                      <a:pt x="369077" y="468594"/>
                    </a:cubicBezTo>
                    <a:cubicBezTo>
                      <a:pt x="369510" y="468594"/>
                      <a:pt x="369943" y="468269"/>
                      <a:pt x="370321" y="467512"/>
                    </a:cubicBezTo>
                    <a:cubicBezTo>
                      <a:pt x="371998" y="464267"/>
                      <a:pt x="371781" y="462536"/>
                      <a:pt x="369834" y="457236"/>
                    </a:cubicBezTo>
                    <a:cubicBezTo>
                      <a:pt x="368320" y="453180"/>
                      <a:pt x="366157" y="449610"/>
                      <a:pt x="364210" y="449610"/>
                    </a:cubicBezTo>
                    <a:moveTo>
                      <a:pt x="555725" y="465998"/>
                    </a:moveTo>
                    <a:cubicBezTo>
                      <a:pt x="554319" y="465998"/>
                      <a:pt x="553129" y="466322"/>
                      <a:pt x="551993" y="467458"/>
                    </a:cubicBezTo>
                    <a:cubicBezTo>
                      <a:pt x="548856" y="470703"/>
                      <a:pt x="546693" y="474705"/>
                      <a:pt x="547180" y="480222"/>
                    </a:cubicBezTo>
                    <a:cubicBezTo>
                      <a:pt x="547558" y="484549"/>
                      <a:pt x="546747" y="488119"/>
                      <a:pt x="548153" y="488119"/>
                    </a:cubicBezTo>
                    <a:cubicBezTo>
                      <a:pt x="548532" y="488119"/>
                      <a:pt x="549073" y="487848"/>
                      <a:pt x="549830" y="487253"/>
                    </a:cubicBezTo>
                    <a:cubicBezTo>
                      <a:pt x="553454" y="484549"/>
                      <a:pt x="551993" y="478005"/>
                      <a:pt x="555887" y="475733"/>
                    </a:cubicBezTo>
                    <a:cubicBezTo>
                      <a:pt x="559727" y="473516"/>
                      <a:pt x="565785" y="474002"/>
                      <a:pt x="567678" y="472271"/>
                    </a:cubicBezTo>
                    <a:cubicBezTo>
                      <a:pt x="569625" y="470541"/>
                      <a:pt x="572005" y="466755"/>
                      <a:pt x="565028" y="466538"/>
                    </a:cubicBezTo>
                    <a:cubicBezTo>
                      <a:pt x="564216" y="466647"/>
                      <a:pt x="563405" y="466755"/>
                      <a:pt x="562648" y="466755"/>
                    </a:cubicBezTo>
                    <a:cubicBezTo>
                      <a:pt x="561350" y="466755"/>
                      <a:pt x="560106" y="466593"/>
                      <a:pt x="558916" y="466430"/>
                    </a:cubicBezTo>
                    <a:cubicBezTo>
                      <a:pt x="557726" y="466160"/>
                      <a:pt x="556699" y="465998"/>
                      <a:pt x="555725" y="465998"/>
                    </a:cubicBezTo>
                    <a:moveTo>
                      <a:pt x="414022" y="473137"/>
                    </a:moveTo>
                    <a:cubicBezTo>
                      <a:pt x="412940" y="473137"/>
                      <a:pt x="412183" y="474327"/>
                      <a:pt x="412183" y="477355"/>
                    </a:cubicBezTo>
                    <a:cubicBezTo>
                      <a:pt x="411913" y="481574"/>
                      <a:pt x="415590" y="483846"/>
                      <a:pt x="417483" y="487632"/>
                    </a:cubicBezTo>
                    <a:cubicBezTo>
                      <a:pt x="418781" y="490120"/>
                      <a:pt x="420566" y="491634"/>
                      <a:pt x="421702" y="491634"/>
                    </a:cubicBezTo>
                    <a:cubicBezTo>
                      <a:pt x="422243" y="491634"/>
                      <a:pt x="422676" y="491255"/>
                      <a:pt x="422784" y="490390"/>
                    </a:cubicBezTo>
                    <a:cubicBezTo>
                      <a:pt x="423054" y="487902"/>
                      <a:pt x="423487" y="487632"/>
                      <a:pt x="421323" y="481845"/>
                    </a:cubicBezTo>
                    <a:cubicBezTo>
                      <a:pt x="419863" y="478005"/>
                      <a:pt x="416239" y="473137"/>
                      <a:pt x="414022" y="473137"/>
                    </a:cubicBezTo>
                    <a:moveTo>
                      <a:pt x="349174" y="476544"/>
                    </a:moveTo>
                    <a:cubicBezTo>
                      <a:pt x="345388" y="476544"/>
                      <a:pt x="339817" y="481250"/>
                      <a:pt x="336031" y="484008"/>
                    </a:cubicBezTo>
                    <a:cubicBezTo>
                      <a:pt x="331055" y="487578"/>
                      <a:pt x="333814" y="491201"/>
                      <a:pt x="336896" y="491201"/>
                    </a:cubicBezTo>
                    <a:cubicBezTo>
                      <a:pt x="337275" y="491201"/>
                      <a:pt x="337600" y="491147"/>
                      <a:pt x="337978" y="491093"/>
                    </a:cubicBezTo>
                    <a:cubicBezTo>
                      <a:pt x="341331" y="490066"/>
                      <a:pt x="342792" y="490066"/>
                      <a:pt x="348092" y="487848"/>
                    </a:cubicBezTo>
                    <a:cubicBezTo>
                      <a:pt x="353393" y="485577"/>
                      <a:pt x="353609" y="485847"/>
                      <a:pt x="352906" y="480330"/>
                    </a:cubicBezTo>
                    <a:cubicBezTo>
                      <a:pt x="352311" y="477518"/>
                      <a:pt x="350904" y="476544"/>
                      <a:pt x="349174" y="476544"/>
                    </a:cubicBezTo>
                    <a:moveTo>
                      <a:pt x="421323" y="503911"/>
                    </a:moveTo>
                    <a:cubicBezTo>
                      <a:pt x="419863" y="503911"/>
                      <a:pt x="418781" y="504993"/>
                      <a:pt x="419160" y="507698"/>
                    </a:cubicBezTo>
                    <a:cubicBezTo>
                      <a:pt x="418186" y="510402"/>
                      <a:pt x="421107" y="509644"/>
                      <a:pt x="421323" y="515215"/>
                    </a:cubicBezTo>
                    <a:cubicBezTo>
                      <a:pt x="421540" y="519867"/>
                      <a:pt x="422459" y="524734"/>
                      <a:pt x="424298" y="524734"/>
                    </a:cubicBezTo>
                    <a:cubicBezTo>
                      <a:pt x="424623" y="524734"/>
                      <a:pt x="425001" y="524572"/>
                      <a:pt x="425434" y="524248"/>
                    </a:cubicBezTo>
                    <a:cubicBezTo>
                      <a:pt x="428084" y="521976"/>
                      <a:pt x="425650" y="515702"/>
                      <a:pt x="426137" y="509969"/>
                    </a:cubicBezTo>
                    <a:cubicBezTo>
                      <a:pt x="426462" y="506453"/>
                      <a:pt x="423487" y="503911"/>
                      <a:pt x="421323" y="503911"/>
                    </a:cubicBezTo>
                    <a:moveTo>
                      <a:pt x="641396" y="513647"/>
                    </a:moveTo>
                    <a:cubicBezTo>
                      <a:pt x="639070" y="513647"/>
                      <a:pt x="635230" y="514891"/>
                      <a:pt x="629335" y="518028"/>
                    </a:cubicBezTo>
                    <a:cubicBezTo>
                      <a:pt x="622575" y="522354"/>
                      <a:pt x="620195" y="524302"/>
                      <a:pt x="614462" y="527817"/>
                    </a:cubicBezTo>
                    <a:cubicBezTo>
                      <a:pt x="608728" y="531333"/>
                      <a:pt x="606078" y="529710"/>
                      <a:pt x="606619" y="537282"/>
                    </a:cubicBezTo>
                    <a:cubicBezTo>
                      <a:pt x="607160" y="544854"/>
                      <a:pt x="602725" y="549992"/>
                      <a:pt x="608728" y="552967"/>
                    </a:cubicBezTo>
                    <a:cubicBezTo>
                      <a:pt x="611216" y="554211"/>
                      <a:pt x="613921" y="554968"/>
                      <a:pt x="616409" y="554968"/>
                    </a:cubicBezTo>
                    <a:cubicBezTo>
                      <a:pt x="619870" y="554968"/>
                      <a:pt x="622953" y="553562"/>
                      <a:pt x="624629" y="550317"/>
                    </a:cubicBezTo>
                    <a:cubicBezTo>
                      <a:pt x="627496" y="544637"/>
                      <a:pt x="633770" y="543285"/>
                      <a:pt x="636582" y="541392"/>
                    </a:cubicBezTo>
                    <a:cubicBezTo>
                      <a:pt x="639503" y="539500"/>
                      <a:pt x="643938" y="538148"/>
                      <a:pt x="641017" y="532685"/>
                    </a:cubicBezTo>
                    <a:cubicBezTo>
                      <a:pt x="641017" y="527384"/>
                      <a:pt x="649184" y="513647"/>
                      <a:pt x="641396" y="513647"/>
                    </a:cubicBezTo>
                    <a:moveTo>
                      <a:pt x="224670" y="517000"/>
                    </a:moveTo>
                    <a:cubicBezTo>
                      <a:pt x="224129" y="517000"/>
                      <a:pt x="223534" y="517217"/>
                      <a:pt x="222993" y="517541"/>
                    </a:cubicBezTo>
                    <a:cubicBezTo>
                      <a:pt x="220559" y="521273"/>
                      <a:pt x="218234" y="520678"/>
                      <a:pt x="220776" y="526844"/>
                    </a:cubicBezTo>
                    <a:cubicBezTo>
                      <a:pt x="223318" y="532955"/>
                      <a:pt x="224886" y="537336"/>
                      <a:pt x="228997" y="539013"/>
                    </a:cubicBezTo>
                    <a:cubicBezTo>
                      <a:pt x="231647" y="540040"/>
                      <a:pt x="233648" y="541825"/>
                      <a:pt x="234784" y="541825"/>
                    </a:cubicBezTo>
                    <a:cubicBezTo>
                      <a:pt x="235433" y="541825"/>
                      <a:pt x="235757" y="541284"/>
                      <a:pt x="235757" y="539770"/>
                    </a:cubicBezTo>
                    <a:cubicBezTo>
                      <a:pt x="235757" y="535497"/>
                      <a:pt x="232512" y="533496"/>
                      <a:pt x="232296" y="527871"/>
                    </a:cubicBezTo>
                    <a:cubicBezTo>
                      <a:pt x="232079" y="523003"/>
                      <a:pt x="228131" y="517000"/>
                      <a:pt x="224670" y="517000"/>
                    </a:cubicBezTo>
                    <a:moveTo>
                      <a:pt x="560755" y="571788"/>
                    </a:moveTo>
                    <a:cubicBezTo>
                      <a:pt x="560430" y="571788"/>
                      <a:pt x="560052" y="571842"/>
                      <a:pt x="559727" y="571897"/>
                    </a:cubicBezTo>
                    <a:cubicBezTo>
                      <a:pt x="556320" y="575142"/>
                      <a:pt x="552696" y="576926"/>
                      <a:pt x="552480" y="582443"/>
                    </a:cubicBezTo>
                    <a:cubicBezTo>
                      <a:pt x="552264" y="587960"/>
                      <a:pt x="552967" y="586932"/>
                      <a:pt x="555401" y="593477"/>
                    </a:cubicBezTo>
                    <a:cubicBezTo>
                      <a:pt x="557834" y="599967"/>
                      <a:pt x="555887" y="606241"/>
                      <a:pt x="561891" y="606511"/>
                    </a:cubicBezTo>
                    <a:cubicBezTo>
                      <a:pt x="562432" y="606511"/>
                      <a:pt x="563027" y="606565"/>
                      <a:pt x="563513" y="606565"/>
                    </a:cubicBezTo>
                    <a:cubicBezTo>
                      <a:pt x="568868" y="606565"/>
                      <a:pt x="573249" y="605375"/>
                      <a:pt x="573681" y="601751"/>
                    </a:cubicBezTo>
                    <a:cubicBezTo>
                      <a:pt x="574168" y="597749"/>
                      <a:pt x="568868" y="595748"/>
                      <a:pt x="567191" y="591475"/>
                    </a:cubicBezTo>
                    <a:cubicBezTo>
                      <a:pt x="565514" y="587257"/>
                      <a:pt x="565298" y="585959"/>
                      <a:pt x="566218" y="581956"/>
                    </a:cubicBezTo>
                    <a:cubicBezTo>
                      <a:pt x="567137" y="578170"/>
                      <a:pt x="565514" y="571788"/>
                      <a:pt x="560755" y="571788"/>
                    </a:cubicBezTo>
                    <a:moveTo>
                      <a:pt x="290762" y="591908"/>
                    </a:moveTo>
                    <a:cubicBezTo>
                      <a:pt x="289734" y="591908"/>
                      <a:pt x="288598" y="592286"/>
                      <a:pt x="287138" y="593314"/>
                    </a:cubicBezTo>
                    <a:cubicBezTo>
                      <a:pt x="281838" y="597046"/>
                      <a:pt x="278430" y="599318"/>
                      <a:pt x="277727" y="604564"/>
                    </a:cubicBezTo>
                    <a:cubicBezTo>
                      <a:pt x="277024" y="609810"/>
                      <a:pt x="272427" y="612839"/>
                      <a:pt x="279891" y="615111"/>
                    </a:cubicBezTo>
                    <a:cubicBezTo>
                      <a:pt x="285516" y="616787"/>
                      <a:pt x="287463" y="617220"/>
                      <a:pt x="291789" y="617220"/>
                    </a:cubicBezTo>
                    <a:cubicBezTo>
                      <a:pt x="293196" y="617220"/>
                      <a:pt x="294872" y="617166"/>
                      <a:pt x="297036" y="617112"/>
                    </a:cubicBezTo>
                    <a:cubicBezTo>
                      <a:pt x="300984" y="617003"/>
                      <a:pt x="304554" y="616733"/>
                      <a:pt x="307474" y="616733"/>
                    </a:cubicBezTo>
                    <a:cubicBezTo>
                      <a:pt x="310990" y="616733"/>
                      <a:pt x="313640" y="617112"/>
                      <a:pt x="315100" y="618626"/>
                    </a:cubicBezTo>
                    <a:cubicBezTo>
                      <a:pt x="317750" y="621331"/>
                      <a:pt x="318021" y="621871"/>
                      <a:pt x="324024" y="624359"/>
                    </a:cubicBezTo>
                    <a:cubicBezTo>
                      <a:pt x="330028" y="626847"/>
                      <a:pt x="333922" y="623656"/>
                      <a:pt x="345766" y="628902"/>
                    </a:cubicBezTo>
                    <a:cubicBezTo>
                      <a:pt x="353014" y="632364"/>
                      <a:pt x="354691" y="631120"/>
                      <a:pt x="360261" y="632634"/>
                    </a:cubicBezTo>
                    <a:cubicBezTo>
                      <a:pt x="365832" y="634095"/>
                      <a:pt x="370375" y="631607"/>
                      <a:pt x="371619" y="639124"/>
                    </a:cubicBezTo>
                    <a:cubicBezTo>
                      <a:pt x="372809" y="646642"/>
                      <a:pt x="368699" y="649941"/>
                      <a:pt x="376703" y="650645"/>
                    </a:cubicBezTo>
                    <a:cubicBezTo>
                      <a:pt x="379948" y="650969"/>
                      <a:pt x="382652" y="651239"/>
                      <a:pt x="385303" y="651239"/>
                    </a:cubicBezTo>
                    <a:cubicBezTo>
                      <a:pt x="389143" y="651239"/>
                      <a:pt x="392983" y="650699"/>
                      <a:pt x="398391" y="648914"/>
                    </a:cubicBezTo>
                    <a:cubicBezTo>
                      <a:pt x="406612" y="646210"/>
                      <a:pt x="413265" y="644317"/>
                      <a:pt x="419430" y="644317"/>
                    </a:cubicBezTo>
                    <a:cubicBezTo>
                      <a:pt x="420133" y="644317"/>
                      <a:pt x="420837" y="644371"/>
                      <a:pt x="421540" y="644371"/>
                    </a:cubicBezTo>
                    <a:cubicBezTo>
                      <a:pt x="424190" y="644587"/>
                      <a:pt x="427489" y="644749"/>
                      <a:pt x="430734" y="644749"/>
                    </a:cubicBezTo>
                    <a:cubicBezTo>
                      <a:pt x="435818" y="644749"/>
                      <a:pt x="440956" y="644263"/>
                      <a:pt x="443715" y="642586"/>
                    </a:cubicBezTo>
                    <a:cubicBezTo>
                      <a:pt x="447176" y="640531"/>
                      <a:pt x="453829" y="639016"/>
                      <a:pt x="458264" y="639016"/>
                    </a:cubicBezTo>
                    <a:cubicBezTo>
                      <a:pt x="459778" y="639016"/>
                      <a:pt x="461022" y="639179"/>
                      <a:pt x="461833" y="639557"/>
                    </a:cubicBezTo>
                    <a:cubicBezTo>
                      <a:pt x="464970" y="641017"/>
                      <a:pt x="470974" y="641017"/>
                      <a:pt x="475841" y="641017"/>
                    </a:cubicBezTo>
                    <a:cubicBezTo>
                      <a:pt x="480655" y="641017"/>
                      <a:pt x="486712" y="640531"/>
                      <a:pt x="487145" y="635771"/>
                    </a:cubicBezTo>
                    <a:cubicBezTo>
                      <a:pt x="487632" y="631012"/>
                      <a:pt x="493635" y="622791"/>
                      <a:pt x="489579" y="621763"/>
                    </a:cubicBezTo>
                    <a:cubicBezTo>
                      <a:pt x="488768" y="621547"/>
                      <a:pt x="488119" y="621493"/>
                      <a:pt x="487415" y="621493"/>
                    </a:cubicBezTo>
                    <a:cubicBezTo>
                      <a:pt x="484441" y="621493"/>
                      <a:pt x="482007" y="623223"/>
                      <a:pt x="477302" y="626252"/>
                    </a:cubicBezTo>
                    <a:cubicBezTo>
                      <a:pt x="472110" y="629660"/>
                      <a:pt x="467242" y="631607"/>
                      <a:pt x="460751" y="631607"/>
                    </a:cubicBezTo>
                    <a:cubicBezTo>
                      <a:pt x="460048" y="631607"/>
                      <a:pt x="459291" y="631552"/>
                      <a:pt x="458480" y="631498"/>
                    </a:cubicBezTo>
                    <a:cubicBezTo>
                      <a:pt x="450746" y="631012"/>
                      <a:pt x="447609" y="629768"/>
                      <a:pt x="446635" y="625495"/>
                    </a:cubicBezTo>
                    <a:cubicBezTo>
                      <a:pt x="445716" y="621384"/>
                      <a:pt x="446581" y="617220"/>
                      <a:pt x="437333" y="617220"/>
                    </a:cubicBezTo>
                    <a:cubicBezTo>
                      <a:pt x="437062" y="617220"/>
                      <a:pt x="436792" y="617220"/>
                      <a:pt x="436521" y="617220"/>
                    </a:cubicBezTo>
                    <a:cubicBezTo>
                      <a:pt x="430031" y="617382"/>
                      <a:pt x="427111" y="619816"/>
                      <a:pt x="423162" y="619816"/>
                    </a:cubicBezTo>
                    <a:cubicBezTo>
                      <a:pt x="420945" y="619816"/>
                      <a:pt x="418457" y="619059"/>
                      <a:pt x="414833" y="616733"/>
                    </a:cubicBezTo>
                    <a:cubicBezTo>
                      <a:pt x="404665" y="610243"/>
                      <a:pt x="411913" y="607971"/>
                      <a:pt x="398662" y="607484"/>
                    </a:cubicBezTo>
                    <a:cubicBezTo>
                      <a:pt x="395687" y="607376"/>
                      <a:pt x="392983" y="607268"/>
                      <a:pt x="390549" y="607268"/>
                    </a:cubicBezTo>
                    <a:cubicBezTo>
                      <a:pt x="382112" y="607268"/>
                      <a:pt x="376487" y="608025"/>
                      <a:pt x="370700" y="609972"/>
                    </a:cubicBezTo>
                    <a:cubicBezTo>
                      <a:pt x="365075" y="611866"/>
                      <a:pt x="358044" y="613164"/>
                      <a:pt x="351878" y="613164"/>
                    </a:cubicBezTo>
                    <a:cubicBezTo>
                      <a:pt x="349823" y="613164"/>
                      <a:pt x="347876" y="613055"/>
                      <a:pt x="346091" y="612677"/>
                    </a:cubicBezTo>
                    <a:cubicBezTo>
                      <a:pt x="338844" y="611433"/>
                      <a:pt x="334300" y="609972"/>
                      <a:pt x="329703" y="605646"/>
                    </a:cubicBezTo>
                    <a:cubicBezTo>
                      <a:pt x="325106" y="601427"/>
                      <a:pt x="321753" y="604402"/>
                      <a:pt x="317155" y="600129"/>
                    </a:cubicBezTo>
                    <a:cubicBezTo>
                      <a:pt x="313099" y="596289"/>
                      <a:pt x="309529" y="593531"/>
                      <a:pt x="303255" y="593531"/>
                    </a:cubicBezTo>
                    <a:cubicBezTo>
                      <a:pt x="302552" y="593531"/>
                      <a:pt x="301795" y="593585"/>
                      <a:pt x="300984" y="593639"/>
                    </a:cubicBezTo>
                    <a:cubicBezTo>
                      <a:pt x="300443" y="593693"/>
                      <a:pt x="299956" y="593747"/>
                      <a:pt x="299415" y="593747"/>
                    </a:cubicBezTo>
                    <a:cubicBezTo>
                      <a:pt x="297198" y="593747"/>
                      <a:pt x="295684" y="593206"/>
                      <a:pt x="294331" y="592719"/>
                    </a:cubicBezTo>
                    <a:cubicBezTo>
                      <a:pt x="293033" y="592395"/>
                      <a:pt x="291952" y="591908"/>
                      <a:pt x="290762" y="591908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2617B6B-7B39-0325-5495-A905B19E295A}"/>
                  </a:ext>
                </a:extLst>
              </p:cNvPr>
              <p:cNvSpPr/>
              <p:nvPr/>
            </p:nvSpPr>
            <p:spPr>
              <a:xfrm>
                <a:off x="4381986" y="3800673"/>
                <a:ext cx="307528" cy="392820"/>
              </a:xfrm>
              <a:custGeom>
                <a:avLst/>
                <a:gdLst>
                  <a:gd name="connsiteX0" fmla="*/ 205956 w 307528"/>
                  <a:gd name="connsiteY0" fmla="*/ 392821 h 392820"/>
                  <a:gd name="connsiteX1" fmla="*/ 209256 w 307528"/>
                  <a:gd name="connsiteY1" fmla="*/ 391144 h 392820"/>
                  <a:gd name="connsiteX2" fmla="*/ 209256 w 307528"/>
                  <a:gd name="connsiteY2" fmla="*/ 391090 h 392820"/>
                  <a:gd name="connsiteX3" fmla="*/ 223588 w 307528"/>
                  <a:gd name="connsiteY3" fmla="*/ 385519 h 392820"/>
                  <a:gd name="connsiteX4" fmla="*/ 245060 w 307528"/>
                  <a:gd name="connsiteY4" fmla="*/ 381950 h 392820"/>
                  <a:gd name="connsiteX5" fmla="*/ 248900 w 307528"/>
                  <a:gd name="connsiteY5" fmla="*/ 381896 h 392820"/>
                  <a:gd name="connsiteX6" fmla="*/ 266099 w 307528"/>
                  <a:gd name="connsiteY6" fmla="*/ 383680 h 392820"/>
                  <a:gd name="connsiteX7" fmla="*/ 266261 w 307528"/>
                  <a:gd name="connsiteY7" fmla="*/ 382707 h 392820"/>
                  <a:gd name="connsiteX8" fmla="*/ 271508 w 307528"/>
                  <a:gd name="connsiteY8" fmla="*/ 375081 h 392820"/>
                  <a:gd name="connsiteX9" fmla="*/ 276483 w 307528"/>
                  <a:gd name="connsiteY9" fmla="*/ 368591 h 392820"/>
                  <a:gd name="connsiteX10" fmla="*/ 276483 w 307528"/>
                  <a:gd name="connsiteY10" fmla="*/ 368536 h 392820"/>
                  <a:gd name="connsiteX11" fmla="*/ 273455 w 307528"/>
                  <a:gd name="connsiteY11" fmla="*/ 360748 h 392820"/>
                  <a:gd name="connsiteX12" fmla="*/ 268803 w 307528"/>
                  <a:gd name="connsiteY12" fmla="*/ 349985 h 392820"/>
                  <a:gd name="connsiteX13" fmla="*/ 269993 w 307528"/>
                  <a:gd name="connsiteY13" fmla="*/ 336140 h 392820"/>
                  <a:gd name="connsiteX14" fmla="*/ 275402 w 307528"/>
                  <a:gd name="connsiteY14" fmla="*/ 326620 h 392820"/>
                  <a:gd name="connsiteX15" fmla="*/ 286057 w 307528"/>
                  <a:gd name="connsiteY15" fmla="*/ 317642 h 392820"/>
                  <a:gd name="connsiteX16" fmla="*/ 297739 w 307528"/>
                  <a:gd name="connsiteY16" fmla="*/ 308178 h 392820"/>
                  <a:gd name="connsiteX17" fmla="*/ 297793 w 307528"/>
                  <a:gd name="connsiteY17" fmla="*/ 308178 h 392820"/>
                  <a:gd name="connsiteX18" fmla="*/ 300606 w 307528"/>
                  <a:gd name="connsiteY18" fmla="*/ 305095 h 392820"/>
                  <a:gd name="connsiteX19" fmla="*/ 305365 w 307528"/>
                  <a:gd name="connsiteY19" fmla="*/ 299740 h 392820"/>
                  <a:gd name="connsiteX20" fmla="*/ 307528 w 307528"/>
                  <a:gd name="connsiteY20" fmla="*/ 296008 h 392820"/>
                  <a:gd name="connsiteX21" fmla="*/ 300389 w 307528"/>
                  <a:gd name="connsiteY21" fmla="*/ 290762 h 392820"/>
                  <a:gd name="connsiteX22" fmla="*/ 276916 w 307528"/>
                  <a:gd name="connsiteY22" fmla="*/ 271129 h 392820"/>
                  <a:gd name="connsiteX23" fmla="*/ 266532 w 307528"/>
                  <a:gd name="connsiteY23" fmla="*/ 250577 h 392820"/>
                  <a:gd name="connsiteX24" fmla="*/ 266424 w 307528"/>
                  <a:gd name="connsiteY24" fmla="*/ 232026 h 392820"/>
                  <a:gd name="connsiteX25" fmla="*/ 277836 w 307528"/>
                  <a:gd name="connsiteY25" fmla="*/ 208769 h 392820"/>
                  <a:gd name="connsiteX26" fmla="*/ 283785 w 307528"/>
                  <a:gd name="connsiteY26" fmla="*/ 198709 h 392820"/>
                  <a:gd name="connsiteX27" fmla="*/ 283298 w 307528"/>
                  <a:gd name="connsiteY27" fmla="*/ 196059 h 392820"/>
                  <a:gd name="connsiteX28" fmla="*/ 279566 w 307528"/>
                  <a:gd name="connsiteY28" fmla="*/ 191840 h 392820"/>
                  <a:gd name="connsiteX29" fmla="*/ 275240 w 307528"/>
                  <a:gd name="connsiteY29" fmla="*/ 179833 h 392820"/>
                  <a:gd name="connsiteX30" fmla="*/ 278593 w 307528"/>
                  <a:gd name="connsiteY30" fmla="*/ 168205 h 392820"/>
                  <a:gd name="connsiteX31" fmla="*/ 282920 w 307528"/>
                  <a:gd name="connsiteY31" fmla="*/ 163283 h 392820"/>
                  <a:gd name="connsiteX32" fmla="*/ 282920 w 307528"/>
                  <a:gd name="connsiteY32" fmla="*/ 163229 h 392820"/>
                  <a:gd name="connsiteX33" fmla="*/ 285570 w 307528"/>
                  <a:gd name="connsiteY33" fmla="*/ 160417 h 392820"/>
                  <a:gd name="connsiteX34" fmla="*/ 286706 w 307528"/>
                  <a:gd name="connsiteY34" fmla="*/ 160850 h 392820"/>
                  <a:gd name="connsiteX35" fmla="*/ 274374 w 307528"/>
                  <a:gd name="connsiteY35" fmla="*/ 153386 h 392820"/>
                  <a:gd name="connsiteX36" fmla="*/ 271616 w 307528"/>
                  <a:gd name="connsiteY36" fmla="*/ 152791 h 392820"/>
                  <a:gd name="connsiteX37" fmla="*/ 270967 w 307528"/>
                  <a:gd name="connsiteY37" fmla="*/ 153007 h 392820"/>
                  <a:gd name="connsiteX38" fmla="*/ 270101 w 307528"/>
                  <a:gd name="connsiteY38" fmla="*/ 153981 h 392820"/>
                  <a:gd name="connsiteX39" fmla="*/ 248738 w 307528"/>
                  <a:gd name="connsiteY39" fmla="*/ 168962 h 392820"/>
                  <a:gd name="connsiteX40" fmla="*/ 247169 w 307528"/>
                  <a:gd name="connsiteY40" fmla="*/ 169016 h 392820"/>
                  <a:gd name="connsiteX41" fmla="*/ 237975 w 307528"/>
                  <a:gd name="connsiteY41" fmla="*/ 164527 h 392820"/>
                  <a:gd name="connsiteX42" fmla="*/ 232134 w 307528"/>
                  <a:gd name="connsiteY42" fmla="*/ 159443 h 392820"/>
                  <a:gd name="connsiteX43" fmla="*/ 217855 w 307528"/>
                  <a:gd name="connsiteY43" fmla="*/ 152088 h 392820"/>
                  <a:gd name="connsiteX44" fmla="*/ 188541 w 307528"/>
                  <a:gd name="connsiteY44" fmla="*/ 130778 h 392820"/>
                  <a:gd name="connsiteX45" fmla="*/ 192597 w 307528"/>
                  <a:gd name="connsiteY45" fmla="*/ 116932 h 392820"/>
                  <a:gd name="connsiteX46" fmla="*/ 195680 w 307528"/>
                  <a:gd name="connsiteY46" fmla="*/ 108928 h 392820"/>
                  <a:gd name="connsiteX47" fmla="*/ 190704 w 307528"/>
                  <a:gd name="connsiteY47" fmla="*/ 99409 h 392820"/>
                  <a:gd name="connsiteX48" fmla="*/ 189136 w 307528"/>
                  <a:gd name="connsiteY48" fmla="*/ 98111 h 392820"/>
                  <a:gd name="connsiteX49" fmla="*/ 189136 w 307528"/>
                  <a:gd name="connsiteY49" fmla="*/ 98056 h 392820"/>
                  <a:gd name="connsiteX50" fmla="*/ 169773 w 307528"/>
                  <a:gd name="connsiteY50" fmla="*/ 88267 h 392820"/>
                  <a:gd name="connsiteX51" fmla="*/ 152304 w 307528"/>
                  <a:gd name="connsiteY51" fmla="*/ 79830 h 392820"/>
                  <a:gd name="connsiteX52" fmla="*/ 141487 w 307528"/>
                  <a:gd name="connsiteY52" fmla="*/ 65605 h 392820"/>
                  <a:gd name="connsiteX53" fmla="*/ 139594 w 307528"/>
                  <a:gd name="connsiteY53" fmla="*/ 60684 h 392820"/>
                  <a:gd name="connsiteX54" fmla="*/ 126505 w 307528"/>
                  <a:gd name="connsiteY54" fmla="*/ 44783 h 392820"/>
                  <a:gd name="connsiteX55" fmla="*/ 110820 w 307528"/>
                  <a:gd name="connsiteY55" fmla="*/ 26232 h 392820"/>
                  <a:gd name="connsiteX56" fmla="*/ 106007 w 307528"/>
                  <a:gd name="connsiteY56" fmla="*/ 19849 h 392820"/>
                  <a:gd name="connsiteX57" fmla="*/ 99841 w 307528"/>
                  <a:gd name="connsiteY57" fmla="*/ 6004 h 392820"/>
                  <a:gd name="connsiteX58" fmla="*/ 98219 w 307528"/>
                  <a:gd name="connsiteY58" fmla="*/ 4543 h 392820"/>
                  <a:gd name="connsiteX59" fmla="*/ 81020 w 307528"/>
                  <a:gd name="connsiteY59" fmla="*/ 0 h 392820"/>
                  <a:gd name="connsiteX60" fmla="*/ 79451 w 307528"/>
                  <a:gd name="connsiteY60" fmla="*/ 0 h 392820"/>
                  <a:gd name="connsiteX61" fmla="*/ 49163 w 307528"/>
                  <a:gd name="connsiteY61" fmla="*/ 6328 h 392820"/>
                  <a:gd name="connsiteX62" fmla="*/ 30774 w 307528"/>
                  <a:gd name="connsiteY62" fmla="*/ 12818 h 392820"/>
                  <a:gd name="connsiteX63" fmla="*/ 5409 w 307528"/>
                  <a:gd name="connsiteY63" fmla="*/ 22175 h 392820"/>
                  <a:gd name="connsiteX64" fmla="*/ 0 w 307528"/>
                  <a:gd name="connsiteY64" fmla="*/ 24285 h 392820"/>
                  <a:gd name="connsiteX65" fmla="*/ 865 w 307528"/>
                  <a:gd name="connsiteY65" fmla="*/ 49218 h 392820"/>
                  <a:gd name="connsiteX66" fmla="*/ 3624 w 307528"/>
                  <a:gd name="connsiteY66" fmla="*/ 57493 h 392820"/>
                  <a:gd name="connsiteX67" fmla="*/ 9952 w 307528"/>
                  <a:gd name="connsiteY67" fmla="*/ 66038 h 392820"/>
                  <a:gd name="connsiteX68" fmla="*/ 18064 w 307528"/>
                  <a:gd name="connsiteY68" fmla="*/ 78856 h 392820"/>
                  <a:gd name="connsiteX69" fmla="*/ 19957 w 307528"/>
                  <a:gd name="connsiteY69" fmla="*/ 98056 h 392820"/>
                  <a:gd name="connsiteX70" fmla="*/ 17091 w 307528"/>
                  <a:gd name="connsiteY70" fmla="*/ 110713 h 392820"/>
                  <a:gd name="connsiteX71" fmla="*/ 15036 w 307528"/>
                  <a:gd name="connsiteY71" fmla="*/ 122719 h 392820"/>
                  <a:gd name="connsiteX72" fmla="*/ 15090 w 307528"/>
                  <a:gd name="connsiteY72" fmla="*/ 122719 h 392820"/>
                  <a:gd name="connsiteX73" fmla="*/ 17415 w 307528"/>
                  <a:gd name="connsiteY73" fmla="*/ 124991 h 392820"/>
                  <a:gd name="connsiteX74" fmla="*/ 23906 w 307528"/>
                  <a:gd name="connsiteY74" fmla="*/ 155711 h 392820"/>
                  <a:gd name="connsiteX75" fmla="*/ 20012 w 307528"/>
                  <a:gd name="connsiteY75" fmla="*/ 176318 h 392820"/>
                  <a:gd name="connsiteX76" fmla="*/ 21418 w 307528"/>
                  <a:gd name="connsiteY76" fmla="*/ 180590 h 392820"/>
                  <a:gd name="connsiteX77" fmla="*/ 28827 w 307528"/>
                  <a:gd name="connsiteY77" fmla="*/ 190867 h 392820"/>
                  <a:gd name="connsiteX78" fmla="*/ 37752 w 307528"/>
                  <a:gd name="connsiteY78" fmla="*/ 206011 h 392820"/>
                  <a:gd name="connsiteX79" fmla="*/ 32343 w 307528"/>
                  <a:gd name="connsiteY79" fmla="*/ 220668 h 392820"/>
                  <a:gd name="connsiteX80" fmla="*/ 30017 w 307528"/>
                  <a:gd name="connsiteY80" fmla="*/ 224346 h 392820"/>
                  <a:gd name="connsiteX81" fmla="*/ 32830 w 307528"/>
                  <a:gd name="connsiteY81" fmla="*/ 232783 h 392820"/>
                  <a:gd name="connsiteX82" fmla="*/ 37103 w 307528"/>
                  <a:gd name="connsiteY82" fmla="*/ 245493 h 392820"/>
                  <a:gd name="connsiteX83" fmla="*/ 32776 w 307528"/>
                  <a:gd name="connsiteY83" fmla="*/ 258906 h 392820"/>
                  <a:gd name="connsiteX84" fmla="*/ 29801 w 307528"/>
                  <a:gd name="connsiteY84" fmla="*/ 261394 h 392820"/>
                  <a:gd name="connsiteX85" fmla="*/ 45323 w 307528"/>
                  <a:gd name="connsiteY85" fmla="*/ 273996 h 392820"/>
                  <a:gd name="connsiteX86" fmla="*/ 53761 w 307528"/>
                  <a:gd name="connsiteY86" fmla="*/ 278377 h 392820"/>
                  <a:gd name="connsiteX87" fmla="*/ 66633 w 307528"/>
                  <a:gd name="connsiteY87" fmla="*/ 284218 h 392820"/>
                  <a:gd name="connsiteX88" fmla="*/ 71068 w 307528"/>
                  <a:gd name="connsiteY88" fmla="*/ 287355 h 392820"/>
                  <a:gd name="connsiteX89" fmla="*/ 75449 w 307528"/>
                  <a:gd name="connsiteY89" fmla="*/ 290979 h 392820"/>
                  <a:gd name="connsiteX90" fmla="*/ 81128 w 307528"/>
                  <a:gd name="connsiteY90" fmla="*/ 300335 h 392820"/>
                  <a:gd name="connsiteX91" fmla="*/ 82913 w 307528"/>
                  <a:gd name="connsiteY91" fmla="*/ 303634 h 392820"/>
                  <a:gd name="connsiteX92" fmla="*/ 82859 w 307528"/>
                  <a:gd name="connsiteY92" fmla="*/ 303634 h 392820"/>
                  <a:gd name="connsiteX93" fmla="*/ 101626 w 307528"/>
                  <a:gd name="connsiteY93" fmla="*/ 326134 h 392820"/>
                  <a:gd name="connsiteX94" fmla="*/ 109468 w 307528"/>
                  <a:gd name="connsiteY94" fmla="*/ 321536 h 392820"/>
                  <a:gd name="connsiteX95" fmla="*/ 121962 w 307528"/>
                  <a:gd name="connsiteY95" fmla="*/ 305041 h 392820"/>
                  <a:gd name="connsiteX96" fmla="*/ 121962 w 307528"/>
                  <a:gd name="connsiteY96" fmla="*/ 304986 h 392820"/>
                  <a:gd name="connsiteX97" fmla="*/ 125640 w 307528"/>
                  <a:gd name="connsiteY97" fmla="*/ 297090 h 392820"/>
                  <a:gd name="connsiteX98" fmla="*/ 139486 w 307528"/>
                  <a:gd name="connsiteY98" fmla="*/ 289410 h 392820"/>
                  <a:gd name="connsiteX99" fmla="*/ 139756 w 307528"/>
                  <a:gd name="connsiteY99" fmla="*/ 289410 h 392820"/>
                  <a:gd name="connsiteX100" fmla="*/ 159335 w 307528"/>
                  <a:gd name="connsiteY100" fmla="*/ 294223 h 392820"/>
                  <a:gd name="connsiteX101" fmla="*/ 170639 w 307528"/>
                  <a:gd name="connsiteY101" fmla="*/ 296982 h 392820"/>
                  <a:gd name="connsiteX102" fmla="*/ 187135 w 307528"/>
                  <a:gd name="connsiteY102" fmla="*/ 312991 h 392820"/>
                  <a:gd name="connsiteX103" fmla="*/ 187189 w 307528"/>
                  <a:gd name="connsiteY103" fmla="*/ 326026 h 392820"/>
                  <a:gd name="connsiteX104" fmla="*/ 193517 w 307528"/>
                  <a:gd name="connsiteY104" fmla="*/ 333922 h 392820"/>
                  <a:gd name="connsiteX105" fmla="*/ 206551 w 307528"/>
                  <a:gd name="connsiteY105" fmla="*/ 339601 h 392820"/>
                  <a:gd name="connsiteX106" fmla="*/ 215475 w 307528"/>
                  <a:gd name="connsiteY106" fmla="*/ 343874 h 392820"/>
                  <a:gd name="connsiteX107" fmla="*/ 220018 w 307528"/>
                  <a:gd name="connsiteY107" fmla="*/ 351446 h 392820"/>
                  <a:gd name="connsiteX108" fmla="*/ 209580 w 307528"/>
                  <a:gd name="connsiteY108" fmla="*/ 374162 h 392820"/>
                  <a:gd name="connsiteX109" fmla="*/ 205145 w 307528"/>
                  <a:gd name="connsiteY109" fmla="*/ 382328 h 392820"/>
                  <a:gd name="connsiteX110" fmla="*/ 205956 w 307528"/>
                  <a:gd name="connsiteY110" fmla="*/ 392821 h 39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307528" h="392820">
                    <a:moveTo>
                      <a:pt x="205956" y="392821"/>
                    </a:moveTo>
                    <a:cubicBezTo>
                      <a:pt x="206930" y="392334"/>
                      <a:pt x="208012" y="391739"/>
                      <a:pt x="209256" y="391144"/>
                    </a:cubicBezTo>
                    <a:lnTo>
                      <a:pt x="209256" y="391090"/>
                    </a:lnTo>
                    <a:cubicBezTo>
                      <a:pt x="212609" y="389522"/>
                      <a:pt x="217476" y="387358"/>
                      <a:pt x="223588" y="385519"/>
                    </a:cubicBezTo>
                    <a:cubicBezTo>
                      <a:pt x="229700" y="383626"/>
                      <a:pt x="237001" y="382112"/>
                      <a:pt x="245060" y="381950"/>
                    </a:cubicBezTo>
                    <a:cubicBezTo>
                      <a:pt x="246466" y="381896"/>
                      <a:pt x="247710" y="381896"/>
                      <a:pt x="248900" y="381896"/>
                    </a:cubicBezTo>
                    <a:cubicBezTo>
                      <a:pt x="257500" y="381896"/>
                      <a:pt x="261556" y="382707"/>
                      <a:pt x="266099" y="383680"/>
                    </a:cubicBezTo>
                    <a:lnTo>
                      <a:pt x="266261" y="382707"/>
                    </a:lnTo>
                    <a:cubicBezTo>
                      <a:pt x="266910" y="379570"/>
                      <a:pt x="269020" y="377461"/>
                      <a:pt x="271508" y="375081"/>
                    </a:cubicBezTo>
                    <a:cubicBezTo>
                      <a:pt x="273509" y="373188"/>
                      <a:pt x="275889" y="370862"/>
                      <a:pt x="276483" y="368591"/>
                    </a:cubicBezTo>
                    <a:lnTo>
                      <a:pt x="276483" y="368536"/>
                    </a:lnTo>
                    <a:cubicBezTo>
                      <a:pt x="276916" y="366806"/>
                      <a:pt x="275240" y="363885"/>
                      <a:pt x="273455" y="360748"/>
                    </a:cubicBezTo>
                    <a:cubicBezTo>
                      <a:pt x="271616" y="357503"/>
                      <a:pt x="269669" y="354150"/>
                      <a:pt x="268803" y="349985"/>
                    </a:cubicBezTo>
                    <a:cubicBezTo>
                      <a:pt x="267722" y="344901"/>
                      <a:pt x="268425" y="340196"/>
                      <a:pt x="269993" y="336140"/>
                    </a:cubicBezTo>
                    <a:cubicBezTo>
                      <a:pt x="271454" y="332408"/>
                      <a:pt x="273563" y="329163"/>
                      <a:pt x="275402" y="326620"/>
                    </a:cubicBezTo>
                    <a:cubicBezTo>
                      <a:pt x="277511" y="323700"/>
                      <a:pt x="281567" y="320833"/>
                      <a:pt x="286057" y="317642"/>
                    </a:cubicBezTo>
                    <a:cubicBezTo>
                      <a:pt x="290275" y="314614"/>
                      <a:pt x="294981" y="311315"/>
                      <a:pt x="297739" y="308178"/>
                    </a:cubicBezTo>
                    <a:lnTo>
                      <a:pt x="297793" y="308178"/>
                    </a:lnTo>
                    <a:cubicBezTo>
                      <a:pt x="298388" y="307474"/>
                      <a:pt x="299361" y="306447"/>
                      <a:pt x="300606" y="305095"/>
                    </a:cubicBezTo>
                    <a:cubicBezTo>
                      <a:pt x="302823" y="302715"/>
                      <a:pt x="303905" y="301633"/>
                      <a:pt x="305365" y="299740"/>
                    </a:cubicBezTo>
                    <a:cubicBezTo>
                      <a:pt x="306825" y="297847"/>
                      <a:pt x="307528" y="296874"/>
                      <a:pt x="307528" y="296008"/>
                    </a:cubicBezTo>
                    <a:cubicBezTo>
                      <a:pt x="307420" y="293412"/>
                      <a:pt x="302661" y="291735"/>
                      <a:pt x="300389" y="290762"/>
                    </a:cubicBezTo>
                    <a:cubicBezTo>
                      <a:pt x="290005" y="286543"/>
                      <a:pt x="283515" y="278485"/>
                      <a:pt x="276916" y="271129"/>
                    </a:cubicBezTo>
                    <a:cubicBezTo>
                      <a:pt x="270913" y="264368"/>
                      <a:pt x="267884" y="257391"/>
                      <a:pt x="266532" y="250577"/>
                    </a:cubicBezTo>
                    <a:cubicBezTo>
                      <a:pt x="265234" y="243870"/>
                      <a:pt x="265612" y="237596"/>
                      <a:pt x="266424" y="232026"/>
                    </a:cubicBezTo>
                    <a:cubicBezTo>
                      <a:pt x="267451" y="224670"/>
                      <a:pt x="273022" y="216124"/>
                      <a:pt x="277836" y="208769"/>
                    </a:cubicBezTo>
                    <a:cubicBezTo>
                      <a:pt x="280540" y="204658"/>
                      <a:pt x="282974" y="200927"/>
                      <a:pt x="283785" y="198709"/>
                    </a:cubicBezTo>
                    <a:cubicBezTo>
                      <a:pt x="284380" y="197086"/>
                      <a:pt x="283947" y="196654"/>
                      <a:pt x="283298" y="196059"/>
                    </a:cubicBezTo>
                    <a:cubicBezTo>
                      <a:pt x="282162" y="194977"/>
                      <a:pt x="280864" y="193733"/>
                      <a:pt x="279566" y="191840"/>
                    </a:cubicBezTo>
                    <a:cubicBezTo>
                      <a:pt x="277349" y="188433"/>
                      <a:pt x="275510" y="184214"/>
                      <a:pt x="275240" y="179833"/>
                    </a:cubicBezTo>
                    <a:cubicBezTo>
                      <a:pt x="274969" y="175939"/>
                      <a:pt x="275889" y="171883"/>
                      <a:pt x="278593" y="168205"/>
                    </a:cubicBezTo>
                    <a:cubicBezTo>
                      <a:pt x="279891" y="166420"/>
                      <a:pt x="281459" y="164798"/>
                      <a:pt x="282920" y="163283"/>
                    </a:cubicBezTo>
                    <a:lnTo>
                      <a:pt x="282920" y="163229"/>
                    </a:lnTo>
                    <a:cubicBezTo>
                      <a:pt x="284001" y="162093"/>
                      <a:pt x="285029" y="161066"/>
                      <a:pt x="285570" y="160417"/>
                    </a:cubicBezTo>
                    <a:lnTo>
                      <a:pt x="286706" y="160850"/>
                    </a:lnTo>
                    <a:cubicBezTo>
                      <a:pt x="284109" y="158632"/>
                      <a:pt x="278917" y="154900"/>
                      <a:pt x="274374" y="153386"/>
                    </a:cubicBezTo>
                    <a:cubicBezTo>
                      <a:pt x="273238" y="153007"/>
                      <a:pt x="272211" y="152791"/>
                      <a:pt x="271616" y="152791"/>
                    </a:cubicBezTo>
                    <a:cubicBezTo>
                      <a:pt x="271291" y="152791"/>
                      <a:pt x="271075" y="152845"/>
                      <a:pt x="270967" y="153007"/>
                    </a:cubicBezTo>
                    <a:lnTo>
                      <a:pt x="270101" y="153981"/>
                    </a:lnTo>
                    <a:cubicBezTo>
                      <a:pt x="264585" y="160309"/>
                      <a:pt x="257391" y="168530"/>
                      <a:pt x="248738" y="168962"/>
                    </a:cubicBezTo>
                    <a:cubicBezTo>
                      <a:pt x="248197" y="168962"/>
                      <a:pt x="247656" y="169016"/>
                      <a:pt x="247169" y="169016"/>
                    </a:cubicBezTo>
                    <a:cubicBezTo>
                      <a:pt x="242031" y="169016"/>
                      <a:pt x="240679" y="167556"/>
                      <a:pt x="237975" y="164527"/>
                    </a:cubicBezTo>
                    <a:cubicBezTo>
                      <a:pt x="236893" y="163283"/>
                      <a:pt x="235325" y="161607"/>
                      <a:pt x="232134" y="159443"/>
                    </a:cubicBezTo>
                    <a:cubicBezTo>
                      <a:pt x="229375" y="157550"/>
                      <a:pt x="223859" y="154954"/>
                      <a:pt x="217855" y="152088"/>
                    </a:cubicBezTo>
                    <a:cubicBezTo>
                      <a:pt x="204712" y="145868"/>
                      <a:pt x="189569" y="138674"/>
                      <a:pt x="188541" y="130778"/>
                    </a:cubicBezTo>
                    <a:cubicBezTo>
                      <a:pt x="187838" y="125099"/>
                      <a:pt x="190163" y="121097"/>
                      <a:pt x="192597" y="116932"/>
                    </a:cubicBezTo>
                    <a:cubicBezTo>
                      <a:pt x="194112" y="114336"/>
                      <a:pt x="195680" y="111632"/>
                      <a:pt x="195680" y="108928"/>
                    </a:cubicBezTo>
                    <a:cubicBezTo>
                      <a:pt x="195680" y="103682"/>
                      <a:pt x="194436" y="102600"/>
                      <a:pt x="190704" y="99409"/>
                    </a:cubicBezTo>
                    <a:lnTo>
                      <a:pt x="189136" y="98111"/>
                    </a:lnTo>
                    <a:lnTo>
                      <a:pt x="189136" y="98056"/>
                    </a:lnTo>
                    <a:cubicBezTo>
                      <a:pt x="186053" y="95406"/>
                      <a:pt x="177832" y="91783"/>
                      <a:pt x="169773" y="88267"/>
                    </a:cubicBezTo>
                    <a:cubicBezTo>
                      <a:pt x="163175" y="85347"/>
                      <a:pt x="156631" y="82480"/>
                      <a:pt x="152304" y="79830"/>
                    </a:cubicBezTo>
                    <a:cubicBezTo>
                      <a:pt x="144191" y="74908"/>
                      <a:pt x="142947" y="70636"/>
                      <a:pt x="141487" y="65605"/>
                    </a:cubicBezTo>
                    <a:cubicBezTo>
                      <a:pt x="141000" y="64037"/>
                      <a:pt x="140513" y="62306"/>
                      <a:pt x="139594" y="60684"/>
                    </a:cubicBezTo>
                    <a:cubicBezTo>
                      <a:pt x="137917" y="57547"/>
                      <a:pt x="132455" y="51381"/>
                      <a:pt x="126505" y="44783"/>
                    </a:cubicBezTo>
                    <a:cubicBezTo>
                      <a:pt x="120826" y="38455"/>
                      <a:pt x="114823" y="31694"/>
                      <a:pt x="110820" y="26232"/>
                    </a:cubicBezTo>
                    <a:cubicBezTo>
                      <a:pt x="108549" y="23094"/>
                      <a:pt x="107143" y="21310"/>
                      <a:pt x="106007" y="19849"/>
                    </a:cubicBezTo>
                    <a:cubicBezTo>
                      <a:pt x="101085" y="13413"/>
                      <a:pt x="99084" y="10817"/>
                      <a:pt x="99841" y="6004"/>
                    </a:cubicBezTo>
                    <a:lnTo>
                      <a:pt x="98219" y="4543"/>
                    </a:lnTo>
                    <a:cubicBezTo>
                      <a:pt x="95785" y="2380"/>
                      <a:pt x="93135" y="0"/>
                      <a:pt x="81020" y="0"/>
                    </a:cubicBezTo>
                    <a:cubicBezTo>
                      <a:pt x="80533" y="0"/>
                      <a:pt x="80046" y="0"/>
                      <a:pt x="79451" y="0"/>
                    </a:cubicBezTo>
                    <a:cubicBezTo>
                      <a:pt x="65497" y="217"/>
                      <a:pt x="60143" y="2218"/>
                      <a:pt x="49163" y="6328"/>
                    </a:cubicBezTo>
                    <a:cubicBezTo>
                      <a:pt x="44296" y="8113"/>
                      <a:pt x="38346" y="10330"/>
                      <a:pt x="30774" y="12818"/>
                    </a:cubicBezTo>
                    <a:cubicBezTo>
                      <a:pt x="21364" y="15901"/>
                      <a:pt x="13251" y="19038"/>
                      <a:pt x="5409" y="22175"/>
                    </a:cubicBezTo>
                    <a:cubicBezTo>
                      <a:pt x="3624" y="22878"/>
                      <a:pt x="1839" y="23581"/>
                      <a:pt x="0" y="24285"/>
                    </a:cubicBezTo>
                    <a:cubicBezTo>
                      <a:pt x="216" y="30018"/>
                      <a:pt x="649" y="43485"/>
                      <a:pt x="865" y="49218"/>
                    </a:cubicBezTo>
                    <a:cubicBezTo>
                      <a:pt x="973" y="51976"/>
                      <a:pt x="2055" y="54735"/>
                      <a:pt x="3624" y="57493"/>
                    </a:cubicBezTo>
                    <a:cubicBezTo>
                      <a:pt x="5300" y="60521"/>
                      <a:pt x="7626" y="63442"/>
                      <a:pt x="9952" y="66038"/>
                    </a:cubicBezTo>
                    <a:cubicBezTo>
                      <a:pt x="12872" y="69283"/>
                      <a:pt x="15955" y="73556"/>
                      <a:pt x="18064" y="78856"/>
                    </a:cubicBezTo>
                    <a:cubicBezTo>
                      <a:pt x="20228" y="84319"/>
                      <a:pt x="21255" y="90755"/>
                      <a:pt x="19957" y="98056"/>
                    </a:cubicBezTo>
                    <a:cubicBezTo>
                      <a:pt x="19092" y="102654"/>
                      <a:pt x="18064" y="106926"/>
                      <a:pt x="17091" y="110713"/>
                    </a:cubicBezTo>
                    <a:cubicBezTo>
                      <a:pt x="15685" y="116391"/>
                      <a:pt x="14549" y="120826"/>
                      <a:pt x="15036" y="122719"/>
                    </a:cubicBezTo>
                    <a:lnTo>
                      <a:pt x="15090" y="122719"/>
                    </a:lnTo>
                    <a:cubicBezTo>
                      <a:pt x="15090" y="122773"/>
                      <a:pt x="16117" y="123693"/>
                      <a:pt x="17415" y="124991"/>
                    </a:cubicBezTo>
                    <a:cubicBezTo>
                      <a:pt x="23527" y="130994"/>
                      <a:pt x="32343" y="139756"/>
                      <a:pt x="23906" y="155711"/>
                    </a:cubicBezTo>
                    <a:cubicBezTo>
                      <a:pt x="17199" y="168313"/>
                      <a:pt x="17902" y="170314"/>
                      <a:pt x="20012" y="176318"/>
                    </a:cubicBezTo>
                    <a:cubicBezTo>
                      <a:pt x="20390" y="177508"/>
                      <a:pt x="20823" y="178752"/>
                      <a:pt x="21418" y="180590"/>
                    </a:cubicBezTo>
                    <a:cubicBezTo>
                      <a:pt x="22770" y="184809"/>
                      <a:pt x="25907" y="187946"/>
                      <a:pt x="28827" y="190867"/>
                    </a:cubicBezTo>
                    <a:cubicBezTo>
                      <a:pt x="33100" y="195139"/>
                      <a:pt x="37048" y="199088"/>
                      <a:pt x="37752" y="206011"/>
                    </a:cubicBezTo>
                    <a:cubicBezTo>
                      <a:pt x="38563" y="214015"/>
                      <a:pt x="35426" y="217422"/>
                      <a:pt x="32343" y="220668"/>
                    </a:cubicBezTo>
                    <a:cubicBezTo>
                      <a:pt x="31261" y="221857"/>
                      <a:pt x="30180" y="223048"/>
                      <a:pt x="30017" y="224346"/>
                    </a:cubicBezTo>
                    <a:cubicBezTo>
                      <a:pt x="29747" y="226401"/>
                      <a:pt x="31261" y="229537"/>
                      <a:pt x="32830" y="232783"/>
                    </a:cubicBezTo>
                    <a:cubicBezTo>
                      <a:pt x="34723" y="236677"/>
                      <a:pt x="36724" y="240733"/>
                      <a:pt x="37103" y="245493"/>
                    </a:cubicBezTo>
                    <a:cubicBezTo>
                      <a:pt x="37589" y="251172"/>
                      <a:pt x="36670" y="254958"/>
                      <a:pt x="32776" y="258906"/>
                    </a:cubicBezTo>
                    <a:cubicBezTo>
                      <a:pt x="31910" y="259717"/>
                      <a:pt x="30991" y="260529"/>
                      <a:pt x="29801" y="261394"/>
                    </a:cubicBezTo>
                    <a:cubicBezTo>
                      <a:pt x="34561" y="264585"/>
                      <a:pt x="39753" y="268479"/>
                      <a:pt x="45323" y="273996"/>
                    </a:cubicBezTo>
                    <a:cubicBezTo>
                      <a:pt x="48352" y="277024"/>
                      <a:pt x="50948" y="277673"/>
                      <a:pt x="53761" y="278377"/>
                    </a:cubicBezTo>
                    <a:cubicBezTo>
                      <a:pt x="57438" y="279296"/>
                      <a:pt x="61441" y="280269"/>
                      <a:pt x="66633" y="284218"/>
                    </a:cubicBezTo>
                    <a:cubicBezTo>
                      <a:pt x="68796" y="285840"/>
                      <a:pt x="70094" y="286706"/>
                      <a:pt x="71068" y="287355"/>
                    </a:cubicBezTo>
                    <a:cubicBezTo>
                      <a:pt x="72961" y="288599"/>
                      <a:pt x="74043" y="289356"/>
                      <a:pt x="75449" y="290979"/>
                    </a:cubicBezTo>
                    <a:cubicBezTo>
                      <a:pt x="76909" y="292763"/>
                      <a:pt x="78207" y="295035"/>
                      <a:pt x="81128" y="300335"/>
                    </a:cubicBezTo>
                    <a:lnTo>
                      <a:pt x="82913" y="303634"/>
                    </a:lnTo>
                    <a:lnTo>
                      <a:pt x="82859" y="303634"/>
                    </a:lnTo>
                    <a:cubicBezTo>
                      <a:pt x="88862" y="314451"/>
                      <a:pt x="97516" y="322564"/>
                      <a:pt x="101626" y="326134"/>
                    </a:cubicBezTo>
                    <a:cubicBezTo>
                      <a:pt x="104006" y="324782"/>
                      <a:pt x="106656" y="323267"/>
                      <a:pt x="109468" y="321536"/>
                    </a:cubicBezTo>
                    <a:cubicBezTo>
                      <a:pt x="117365" y="316777"/>
                      <a:pt x="119799" y="310503"/>
                      <a:pt x="121962" y="305041"/>
                    </a:cubicBezTo>
                    <a:lnTo>
                      <a:pt x="121962" y="304986"/>
                    </a:lnTo>
                    <a:cubicBezTo>
                      <a:pt x="122990" y="302282"/>
                      <a:pt x="124017" y="299686"/>
                      <a:pt x="125640" y="297090"/>
                    </a:cubicBezTo>
                    <a:cubicBezTo>
                      <a:pt x="128885" y="291735"/>
                      <a:pt x="133266" y="289410"/>
                      <a:pt x="139486" y="289410"/>
                    </a:cubicBezTo>
                    <a:cubicBezTo>
                      <a:pt x="139540" y="289410"/>
                      <a:pt x="139648" y="289410"/>
                      <a:pt x="139756" y="289410"/>
                    </a:cubicBezTo>
                    <a:cubicBezTo>
                      <a:pt x="144840" y="289464"/>
                      <a:pt x="151168" y="291249"/>
                      <a:pt x="159335" y="294223"/>
                    </a:cubicBezTo>
                    <a:cubicBezTo>
                      <a:pt x="163932" y="295900"/>
                      <a:pt x="167610" y="296549"/>
                      <a:pt x="170639" y="296982"/>
                    </a:cubicBezTo>
                    <a:cubicBezTo>
                      <a:pt x="179995" y="298496"/>
                      <a:pt x="184701" y="299308"/>
                      <a:pt x="187135" y="312991"/>
                    </a:cubicBezTo>
                    <a:cubicBezTo>
                      <a:pt x="188162" y="318995"/>
                      <a:pt x="187621" y="322889"/>
                      <a:pt x="187189" y="326026"/>
                    </a:cubicBezTo>
                    <a:cubicBezTo>
                      <a:pt x="186810" y="328730"/>
                      <a:pt x="186594" y="330028"/>
                      <a:pt x="193517" y="333922"/>
                    </a:cubicBezTo>
                    <a:cubicBezTo>
                      <a:pt x="199142" y="337059"/>
                      <a:pt x="203360" y="338519"/>
                      <a:pt x="206551" y="339601"/>
                    </a:cubicBezTo>
                    <a:cubicBezTo>
                      <a:pt x="210391" y="340899"/>
                      <a:pt x="213204" y="341818"/>
                      <a:pt x="215475" y="343874"/>
                    </a:cubicBezTo>
                    <a:cubicBezTo>
                      <a:pt x="215908" y="344306"/>
                      <a:pt x="219207" y="347173"/>
                      <a:pt x="220018" y="351446"/>
                    </a:cubicBezTo>
                    <a:cubicBezTo>
                      <a:pt x="221317" y="358044"/>
                      <a:pt x="216233" y="365075"/>
                      <a:pt x="209580" y="374162"/>
                    </a:cubicBezTo>
                    <a:cubicBezTo>
                      <a:pt x="207579" y="376866"/>
                      <a:pt x="205956" y="378867"/>
                      <a:pt x="205145" y="382328"/>
                    </a:cubicBezTo>
                    <a:cubicBezTo>
                      <a:pt x="204226" y="386439"/>
                      <a:pt x="205037" y="390225"/>
                      <a:pt x="205956" y="392821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E6EABA2-77DB-DD4D-C5F1-46E48A8BF22F}"/>
                  </a:ext>
                </a:extLst>
              </p:cNvPr>
              <p:cNvSpPr/>
              <p:nvPr/>
            </p:nvSpPr>
            <p:spPr>
              <a:xfrm>
                <a:off x="4472499" y="4100521"/>
                <a:ext cx="120140" cy="113254"/>
              </a:xfrm>
              <a:custGeom>
                <a:avLst/>
                <a:gdLst>
                  <a:gd name="connsiteX0" fmla="*/ 107384 w 120140"/>
                  <a:gd name="connsiteY0" fmla="*/ 94595 h 113254"/>
                  <a:gd name="connsiteX1" fmla="*/ 111008 w 120140"/>
                  <a:gd name="connsiteY1" fmla="*/ 68526 h 113254"/>
                  <a:gd name="connsiteX2" fmla="*/ 119932 w 120140"/>
                  <a:gd name="connsiteY2" fmla="*/ 55221 h 113254"/>
                  <a:gd name="connsiteX3" fmla="*/ 112901 w 120140"/>
                  <a:gd name="connsiteY3" fmla="*/ 49758 h 113254"/>
                  <a:gd name="connsiteX4" fmla="*/ 98136 w 120140"/>
                  <a:gd name="connsiteY4" fmla="*/ 43322 h 113254"/>
                  <a:gd name="connsiteX5" fmla="*/ 86507 w 120140"/>
                  <a:gd name="connsiteY5" fmla="*/ 24447 h 113254"/>
                  <a:gd name="connsiteX6" fmla="*/ 86561 w 120140"/>
                  <a:gd name="connsiteY6" fmla="*/ 14820 h 113254"/>
                  <a:gd name="connsiteX7" fmla="*/ 78611 w 120140"/>
                  <a:gd name="connsiteY7" fmla="*/ 7464 h 113254"/>
                  <a:gd name="connsiteX8" fmla="*/ 65468 w 120140"/>
                  <a:gd name="connsiteY8" fmla="*/ 4219 h 113254"/>
                  <a:gd name="connsiteX9" fmla="*/ 49189 w 120140"/>
                  <a:gd name="connsiteY9" fmla="*/ 0 h 113254"/>
                  <a:gd name="connsiteX10" fmla="*/ 49080 w 120140"/>
                  <a:gd name="connsiteY10" fmla="*/ 0 h 113254"/>
                  <a:gd name="connsiteX11" fmla="*/ 43834 w 120140"/>
                  <a:gd name="connsiteY11" fmla="*/ 2758 h 113254"/>
                  <a:gd name="connsiteX12" fmla="*/ 41022 w 120140"/>
                  <a:gd name="connsiteY12" fmla="*/ 8978 h 113254"/>
                  <a:gd name="connsiteX13" fmla="*/ 24255 w 120140"/>
                  <a:gd name="connsiteY13" fmla="*/ 30721 h 113254"/>
                  <a:gd name="connsiteX14" fmla="*/ 13655 w 120140"/>
                  <a:gd name="connsiteY14" fmla="*/ 36886 h 113254"/>
                  <a:gd name="connsiteX15" fmla="*/ 999 w 120140"/>
                  <a:gd name="connsiteY15" fmla="*/ 45756 h 113254"/>
                  <a:gd name="connsiteX16" fmla="*/ 1810 w 120140"/>
                  <a:gd name="connsiteY16" fmla="*/ 57493 h 113254"/>
                  <a:gd name="connsiteX17" fmla="*/ 3811 w 120140"/>
                  <a:gd name="connsiteY17" fmla="*/ 65119 h 113254"/>
                  <a:gd name="connsiteX18" fmla="*/ 17332 w 120140"/>
                  <a:gd name="connsiteY18" fmla="*/ 77775 h 113254"/>
                  <a:gd name="connsiteX19" fmla="*/ 32693 w 120140"/>
                  <a:gd name="connsiteY19" fmla="*/ 91458 h 113254"/>
                  <a:gd name="connsiteX20" fmla="*/ 39778 w 120140"/>
                  <a:gd name="connsiteY20" fmla="*/ 107197 h 113254"/>
                  <a:gd name="connsiteX21" fmla="*/ 41076 w 120140"/>
                  <a:gd name="connsiteY21" fmla="*/ 113254 h 113254"/>
                  <a:gd name="connsiteX22" fmla="*/ 59843 w 120140"/>
                  <a:gd name="connsiteY22" fmla="*/ 102978 h 113254"/>
                  <a:gd name="connsiteX23" fmla="*/ 69795 w 120140"/>
                  <a:gd name="connsiteY23" fmla="*/ 100599 h 113254"/>
                  <a:gd name="connsiteX24" fmla="*/ 75907 w 120140"/>
                  <a:gd name="connsiteY24" fmla="*/ 101031 h 113254"/>
                  <a:gd name="connsiteX25" fmla="*/ 79585 w 120140"/>
                  <a:gd name="connsiteY25" fmla="*/ 102329 h 113254"/>
                  <a:gd name="connsiteX26" fmla="*/ 79855 w 120140"/>
                  <a:gd name="connsiteY26" fmla="*/ 102167 h 113254"/>
                  <a:gd name="connsiteX27" fmla="*/ 90780 w 120140"/>
                  <a:gd name="connsiteY27" fmla="*/ 95731 h 113254"/>
                  <a:gd name="connsiteX28" fmla="*/ 100407 w 120140"/>
                  <a:gd name="connsiteY28" fmla="*/ 94974 h 113254"/>
                  <a:gd name="connsiteX29" fmla="*/ 107384 w 120140"/>
                  <a:gd name="connsiteY29" fmla="*/ 94595 h 113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0140" h="113254">
                    <a:moveTo>
                      <a:pt x="107384" y="94595"/>
                    </a:moveTo>
                    <a:cubicBezTo>
                      <a:pt x="104680" y="80154"/>
                      <a:pt x="107709" y="72690"/>
                      <a:pt x="111008" y="68526"/>
                    </a:cubicBezTo>
                    <a:cubicBezTo>
                      <a:pt x="114307" y="64361"/>
                      <a:pt x="121446" y="59332"/>
                      <a:pt x="119932" y="55221"/>
                    </a:cubicBezTo>
                    <a:cubicBezTo>
                      <a:pt x="118634" y="51705"/>
                      <a:pt x="116687" y="51056"/>
                      <a:pt x="112901" y="49758"/>
                    </a:cubicBezTo>
                    <a:cubicBezTo>
                      <a:pt x="109277" y="48515"/>
                      <a:pt x="104572" y="46946"/>
                      <a:pt x="98136" y="43322"/>
                    </a:cubicBezTo>
                    <a:cubicBezTo>
                      <a:pt x="84885" y="35858"/>
                      <a:pt x="85426" y="32127"/>
                      <a:pt x="86507" y="24447"/>
                    </a:cubicBezTo>
                    <a:cubicBezTo>
                      <a:pt x="86832" y="22067"/>
                      <a:pt x="87265" y="19038"/>
                      <a:pt x="86561" y="14820"/>
                    </a:cubicBezTo>
                    <a:cubicBezTo>
                      <a:pt x="85480" y="8546"/>
                      <a:pt x="83154" y="8221"/>
                      <a:pt x="78611" y="7464"/>
                    </a:cubicBezTo>
                    <a:cubicBezTo>
                      <a:pt x="75095" y="6923"/>
                      <a:pt x="70769" y="6220"/>
                      <a:pt x="65468" y="4219"/>
                    </a:cubicBezTo>
                    <a:cubicBezTo>
                      <a:pt x="58275" y="1569"/>
                      <a:pt x="52920" y="0"/>
                      <a:pt x="49189" y="0"/>
                    </a:cubicBezTo>
                    <a:cubicBezTo>
                      <a:pt x="49135" y="0"/>
                      <a:pt x="49080" y="0"/>
                      <a:pt x="49080" y="0"/>
                    </a:cubicBezTo>
                    <a:cubicBezTo>
                      <a:pt x="46701" y="0"/>
                      <a:pt x="45024" y="811"/>
                      <a:pt x="43834" y="2758"/>
                    </a:cubicBezTo>
                    <a:cubicBezTo>
                      <a:pt x="42861" y="4381"/>
                      <a:pt x="41941" y="6599"/>
                      <a:pt x="41022" y="8978"/>
                    </a:cubicBezTo>
                    <a:cubicBezTo>
                      <a:pt x="38263" y="16063"/>
                      <a:pt x="35126" y="24068"/>
                      <a:pt x="24255" y="30721"/>
                    </a:cubicBezTo>
                    <a:cubicBezTo>
                      <a:pt x="19820" y="33425"/>
                      <a:pt x="16467" y="35264"/>
                      <a:pt x="13655" y="36886"/>
                    </a:cubicBezTo>
                    <a:cubicBezTo>
                      <a:pt x="7651" y="40186"/>
                      <a:pt x="3973" y="42295"/>
                      <a:pt x="999" y="45756"/>
                    </a:cubicBezTo>
                    <a:cubicBezTo>
                      <a:pt x="-948" y="48028"/>
                      <a:pt x="296" y="52246"/>
                      <a:pt x="1810" y="57493"/>
                    </a:cubicBezTo>
                    <a:cubicBezTo>
                      <a:pt x="2459" y="59818"/>
                      <a:pt x="3216" y="62252"/>
                      <a:pt x="3811" y="65119"/>
                    </a:cubicBezTo>
                    <a:cubicBezTo>
                      <a:pt x="4622" y="68851"/>
                      <a:pt x="11004" y="73286"/>
                      <a:pt x="17332" y="77775"/>
                    </a:cubicBezTo>
                    <a:cubicBezTo>
                      <a:pt x="23390" y="81993"/>
                      <a:pt x="29447" y="86266"/>
                      <a:pt x="32693" y="91458"/>
                    </a:cubicBezTo>
                    <a:cubicBezTo>
                      <a:pt x="35992" y="96758"/>
                      <a:pt x="38263" y="101410"/>
                      <a:pt x="39778" y="107197"/>
                    </a:cubicBezTo>
                    <a:cubicBezTo>
                      <a:pt x="40264" y="109090"/>
                      <a:pt x="40697" y="111091"/>
                      <a:pt x="41076" y="113254"/>
                    </a:cubicBezTo>
                    <a:cubicBezTo>
                      <a:pt x="46647" y="110280"/>
                      <a:pt x="55192" y="105629"/>
                      <a:pt x="59843" y="102978"/>
                    </a:cubicBezTo>
                    <a:cubicBezTo>
                      <a:pt x="63034" y="101085"/>
                      <a:pt x="66442" y="100599"/>
                      <a:pt x="69795" y="100599"/>
                    </a:cubicBezTo>
                    <a:cubicBezTo>
                      <a:pt x="71904" y="100599"/>
                      <a:pt x="73960" y="100815"/>
                      <a:pt x="75907" y="101031"/>
                    </a:cubicBezTo>
                    <a:cubicBezTo>
                      <a:pt x="77854" y="101193"/>
                      <a:pt x="78989" y="102329"/>
                      <a:pt x="79585" y="102329"/>
                    </a:cubicBezTo>
                    <a:cubicBezTo>
                      <a:pt x="79693" y="102329"/>
                      <a:pt x="79801" y="102275"/>
                      <a:pt x="79855" y="102167"/>
                    </a:cubicBezTo>
                    <a:cubicBezTo>
                      <a:pt x="79909" y="102059"/>
                      <a:pt x="83695" y="97678"/>
                      <a:pt x="90780" y="95731"/>
                    </a:cubicBezTo>
                    <a:cubicBezTo>
                      <a:pt x="94458" y="94703"/>
                      <a:pt x="97811" y="94703"/>
                      <a:pt x="100407" y="94974"/>
                    </a:cubicBezTo>
                    <a:cubicBezTo>
                      <a:pt x="102733" y="94703"/>
                      <a:pt x="105059" y="94649"/>
                      <a:pt x="107384" y="94595"/>
                    </a:cubicBezTo>
                    <a:close/>
                  </a:path>
                </a:pathLst>
              </a:custGeom>
              <a:grpFill/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FA6D2CA-F855-1354-0480-83D3C522E4ED}"/>
                  </a:ext>
                </a:extLst>
              </p:cNvPr>
              <p:cNvSpPr/>
              <p:nvPr/>
            </p:nvSpPr>
            <p:spPr>
              <a:xfrm>
                <a:off x="4482855" y="4096103"/>
                <a:ext cx="114131" cy="100473"/>
              </a:xfrm>
              <a:custGeom>
                <a:avLst/>
                <a:gdLst>
                  <a:gd name="connsiteX0" fmla="*/ 0 w 114131"/>
                  <a:gd name="connsiteY0" fmla="*/ 36707 h 100473"/>
                  <a:gd name="connsiteX1" fmla="*/ 22878 w 114131"/>
                  <a:gd name="connsiteY1" fmla="*/ 17399 h 100473"/>
                  <a:gd name="connsiteX2" fmla="*/ 33587 w 114131"/>
                  <a:gd name="connsiteY2" fmla="*/ 1335 h 100473"/>
                  <a:gd name="connsiteX3" fmla="*/ 49650 w 114131"/>
                  <a:gd name="connsiteY3" fmla="*/ 1335 h 100473"/>
                  <a:gd name="connsiteX4" fmla="*/ 65714 w 114131"/>
                  <a:gd name="connsiteY4" fmla="*/ 6690 h 100473"/>
                  <a:gd name="connsiteX5" fmla="*/ 75773 w 114131"/>
                  <a:gd name="connsiteY5" fmla="*/ 9989 h 100473"/>
                  <a:gd name="connsiteX6" fmla="*/ 78315 w 114131"/>
                  <a:gd name="connsiteY6" fmla="*/ 11774 h 100473"/>
                  <a:gd name="connsiteX7" fmla="*/ 81831 w 114131"/>
                  <a:gd name="connsiteY7" fmla="*/ 22753 h 100473"/>
                  <a:gd name="connsiteX8" fmla="*/ 82155 w 114131"/>
                  <a:gd name="connsiteY8" fmla="*/ 26160 h 100473"/>
                  <a:gd name="connsiteX9" fmla="*/ 81831 w 114131"/>
                  <a:gd name="connsiteY9" fmla="*/ 33462 h 100473"/>
                  <a:gd name="connsiteX10" fmla="*/ 92540 w 114131"/>
                  <a:gd name="connsiteY10" fmla="*/ 44171 h 100473"/>
                  <a:gd name="connsiteX11" fmla="*/ 108603 w 114131"/>
                  <a:gd name="connsiteY11" fmla="*/ 49525 h 100473"/>
                  <a:gd name="connsiteX12" fmla="*/ 114120 w 114131"/>
                  <a:gd name="connsiteY12" fmla="*/ 59098 h 100473"/>
                  <a:gd name="connsiteX13" fmla="*/ 108603 w 114131"/>
                  <a:gd name="connsiteY13" fmla="*/ 70943 h 100473"/>
                  <a:gd name="connsiteX14" fmla="*/ 101896 w 114131"/>
                  <a:gd name="connsiteY14" fmla="*/ 81273 h 100473"/>
                  <a:gd name="connsiteX15" fmla="*/ 101680 w 114131"/>
                  <a:gd name="connsiteY15" fmla="*/ 100473 h 10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4131" h="100473">
                    <a:moveTo>
                      <a:pt x="0" y="36707"/>
                    </a:moveTo>
                    <a:cubicBezTo>
                      <a:pt x="13089" y="30704"/>
                      <a:pt x="19471" y="23240"/>
                      <a:pt x="22878" y="17399"/>
                    </a:cubicBezTo>
                    <a:cubicBezTo>
                      <a:pt x="26989" y="10313"/>
                      <a:pt x="27583" y="4364"/>
                      <a:pt x="33587" y="1335"/>
                    </a:cubicBezTo>
                    <a:cubicBezTo>
                      <a:pt x="37806" y="-828"/>
                      <a:pt x="42241" y="-17"/>
                      <a:pt x="49650" y="1335"/>
                    </a:cubicBezTo>
                    <a:cubicBezTo>
                      <a:pt x="58250" y="2904"/>
                      <a:pt x="57871" y="5554"/>
                      <a:pt x="65714" y="6690"/>
                    </a:cubicBezTo>
                    <a:cubicBezTo>
                      <a:pt x="67282" y="6906"/>
                      <a:pt x="71447" y="7447"/>
                      <a:pt x="75773" y="9989"/>
                    </a:cubicBezTo>
                    <a:cubicBezTo>
                      <a:pt x="76963" y="10692"/>
                      <a:pt x="77558" y="11071"/>
                      <a:pt x="78315" y="11774"/>
                    </a:cubicBezTo>
                    <a:cubicBezTo>
                      <a:pt x="80749" y="14262"/>
                      <a:pt x="81182" y="17615"/>
                      <a:pt x="81831" y="22753"/>
                    </a:cubicBezTo>
                    <a:cubicBezTo>
                      <a:pt x="81939" y="23564"/>
                      <a:pt x="82210" y="24700"/>
                      <a:pt x="82155" y="26160"/>
                    </a:cubicBezTo>
                    <a:cubicBezTo>
                      <a:pt x="82047" y="29027"/>
                      <a:pt x="80966" y="30433"/>
                      <a:pt x="81831" y="33462"/>
                    </a:cubicBezTo>
                    <a:cubicBezTo>
                      <a:pt x="83454" y="39303"/>
                      <a:pt x="89457" y="42548"/>
                      <a:pt x="92540" y="44171"/>
                    </a:cubicBezTo>
                    <a:cubicBezTo>
                      <a:pt x="100220" y="48281"/>
                      <a:pt x="103573" y="45415"/>
                      <a:pt x="108603" y="49525"/>
                    </a:cubicBezTo>
                    <a:cubicBezTo>
                      <a:pt x="109360" y="50120"/>
                      <a:pt x="113849" y="53798"/>
                      <a:pt x="114120" y="59098"/>
                    </a:cubicBezTo>
                    <a:cubicBezTo>
                      <a:pt x="114228" y="61100"/>
                      <a:pt x="113687" y="62938"/>
                      <a:pt x="108603" y="70943"/>
                    </a:cubicBezTo>
                    <a:cubicBezTo>
                      <a:pt x="103627" y="78785"/>
                      <a:pt x="102978" y="78893"/>
                      <a:pt x="101896" y="81273"/>
                    </a:cubicBezTo>
                    <a:cubicBezTo>
                      <a:pt x="100112" y="85059"/>
                      <a:pt x="98814" y="91063"/>
                      <a:pt x="101680" y="100473"/>
                    </a:cubicBezTo>
                  </a:path>
                </a:pathLst>
              </a:custGeom>
              <a:grpFill/>
              <a:ln w="5410" cap="flat">
                <a:solidFill>
                  <a:srgbClr val="FFFFFF"/>
                </a:solidFill>
                <a:custDash>
                  <a:ds d="229177" sp="117900"/>
                </a:custDash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398BBDD-B613-2D46-39A4-7AC3D1497229}"/>
                  </a:ext>
                </a:extLst>
              </p:cNvPr>
              <p:cNvSpPr/>
              <p:nvPr/>
            </p:nvSpPr>
            <p:spPr>
              <a:xfrm>
                <a:off x="4409629" y="4167154"/>
                <a:ext cx="126131" cy="277024"/>
              </a:xfrm>
              <a:custGeom>
                <a:avLst/>
                <a:gdLst>
                  <a:gd name="connsiteX0" fmla="*/ 29254 w 126131"/>
                  <a:gd name="connsiteY0" fmla="*/ 0 h 277024"/>
                  <a:gd name="connsiteX1" fmla="*/ 23629 w 126131"/>
                  <a:gd name="connsiteY1" fmla="*/ 3840 h 277024"/>
                  <a:gd name="connsiteX2" fmla="*/ 15625 w 126131"/>
                  <a:gd name="connsiteY2" fmla="*/ 11953 h 277024"/>
                  <a:gd name="connsiteX3" fmla="*/ 9297 w 126131"/>
                  <a:gd name="connsiteY3" fmla="*/ 19957 h 277024"/>
                  <a:gd name="connsiteX4" fmla="*/ 8107 w 126131"/>
                  <a:gd name="connsiteY4" fmla="*/ 33966 h 277024"/>
                  <a:gd name="connsiteX5" fmla="*/ 1833 w 126131"/>
                  <a:gd name="connsiteY5" fmla="*/ 57655 h 277024"/>
                  <a:gd name="connsiteX6" fmla="*/ 1833 w 126131"/>
                  <a:gd name="connsiteY6" fmla="*/ 57709 h 277024"/>
                  <a:gd name="connsiteX7" fmla="*/ 15354 w 126131"/>
                  <a:gd name="connsiteY7" fmla="*/ 78099 h 277024"/>
                  <a:gd name="connsiteX8" fmla="*/ 9892 w 126131"/>
                  <a:gd name="connsiteY8" fmla="*/ 95136 h 277024"/>
                  <a:gd name="connsiteX9" fmla="*/ 4429 w 126131"/>
                  <a:gd name="connsiteY9" fmla="*/ 109847 h 277024"/>
                  <a:gd name="connsiteX10" fmla="*/ 9892 w 126131"/>
                  <a:gd name="connsiteY10" fmla="*/ 124504 h 277024"/>
                  <a:gd name="connsiteX11" fmla="*/ 10054 w 126131"/>
                  <a:gd name="connsiteY11" fmla="*/ 141703 h 277024"/>
                  <a:gd name="connsiteX12" fmla="*/ 7133 w 126131"/>
                  <a:gd name="connsiteY12" fmla="*/ 158740 h 277024"/>
                  <a:gd name="connsiteX13" fmla="*/ 1022 w 126131"/>
                  <a:gd name="connsiteY13" fmla="*/ 171396 h 277024"/>
                  <a:gd name="connsiteX14" fmla="*/ 1995 w 126131"/>
                  <a:gd name="connsiteY14" fmla="*/ 193138 h 277024"/>
                  <a:gd name="connsiteX15" fmla="*/ 1995 w 126131"/>
                  <a:gd name="connsiteY15" fmla="*/ 205794 h 277024"/>
                  <a:gd name="connsiteX16" fmla="*/ 5565 w 126131"/>
                  <a:gd name="connsiteY16" fmla="*/ 218504 h 277024"/>
                  <a:gd name="connsiteX17" fmla="*/ 29362 w 126131"/>
                  <a:gd name="connsiteY17" fmla="*/ 231160 h 277024"/>
                  <a:gd name="connsiteX18" fmla="*/ 41261 w 126131"/>
                  <a:gd name="connsiteY18" fmla="*/ 241545 h 277024"/>
                  <a:gd name="connsiteX19" fmla="*/ 46075 w 126131"/>
                  <a:gd name="connsiteY19" fmla="*/ 260258 h 277024"/>
                  <a:gd name="connsiteX20" fmla="*/ 51916 w 126131"/>
                  <a:gd name="connsiteY20" fmla="*/ 277024 h 277024"/>
                  <a:gd name="connsiteX21" fmla="*/ 66681 w 126131"/>
                  <a:gd name="connsiteY21" fmla="*/ 270210 h 277024"/>
                  <a:gd name="connsiteX22" fmla="*/ 70521 w 126131"/>
                  <a:gd name="connsiteY22" fmla="*/ 266315 h 277024"/>
                  <a:gd name="connsiteX23" fmla="*/ 71008 w 126131"/>
                  <a:gd name="connsiteY23" fmla="*/ 262313 h 277024"/>
                  <a:gd name="connsiteX24" fmla="*/ 70359 w 126131"/>
                  <a:gd name="connsiteY24" fmla="*/ 250685 h 277024"/>
                  <a:gd name="connsiteX25" fmla="*/ 77336 w 126131"/>
                  <a:gd name="connsiteY25" fmla="*/ 238191 h 277024"/>
                  <a:gd name="connsiteX26" fmla="*/ 87287 w 126131"/>
                  <a:gd name="connsiteY26" fmla="*/ 235379 h 277024"/>
                  <a:gd name="connsiteX27" fmla="*/ 97510 w 126131"/>
                  <a:gd name="connsiteY27" fmla="*/ 231971 h 277024"/>
                  <a:gd name="connsiteX28" fmla="*/ 101241 w 126131"/>
                  <a:gd name="connsiteY28" fmla="*/ 216882 h 277024"/>
                  <a:gd name="connsiteX29" fmla="*/ 112870 w 126131"/>
                  <a:gd name="connsiteY29" fmla="*/ 201359 h 277024"/>
                  <a:gd name="connsiteX30" fmla="*/ 114492 w 126131"/>
                  <a:gd name="connsiteY30" fmla="*/ 200061 h 277024"/>
                  <a:gd name="connsiteX31" fmla="*/ 126121 w 126131"/>
                  <a:gd name="connsiteY31" fmla="*/ 186810 h 277024"/>
                  <a:gd name="connsiteX32" fmla="*/ 125850 w 126131"/>
                  <a:gd name="connsiteY32" fmla="*/ 180320 h 277024"/>
                  <a:gd name="connsiteX33" fmla="*/ 126067 w 126131"/>
                  <a:gd name="connsiteY33" fmla="*/ 168746 h 277024"/>
                  <a:gd name="connsiteX34" fmla="*/ 122984 w 126131"/>
                  <a:gd name="connsiteY34" fmla="*/ 166528 h 277024"/>
                  <a:gd name="connsiteX35" fmla="*/ 103675 w 126131"/>
                  <a:gd name="connsiteY35" fmla="*/ 147707 h 277024"/>
                  <a:gd name="connsiteX36" fmla="*/ 96211 w 126131"/>
                  <a:gd name="connsiteY36" fmla="*/ 124720 h 277024"/>
                  <a:gd name="connsiteX37" fmla="*/ 93778 w 126131"/>
                  <a:gd name="connsiteY37" fmla="*/ 99787 h 277024"/>
                  <a:gd name="connsiteX38" fmla="*/ 94481 w 126131"/>
                  <a:gd name="connsiteY38" fmla="*/ 83670 h 277024"/>
                  <a:gd name="connsiteX39" fmla="*/ 94697 w 126131"/>
                  <a:gd name="connsiteY39" fmla="*/ 61766 h 277024"/>
                  <a:gd name="connsiteX40" fmla="*/ 92317 w 126131"/>
                  <a:gd name="connsiteY40" fmla="*/ 43376 h 277024"/>
                  <a:gd name="connsiteX41" fmla="*/ 86530 w 126131"/>
                  <a:gd name="connsiteY41" fmla="*/ 30667 h 277024"/>
                  <a:gd name="connsiteX42" fmla="*/ 74037 w 126131"/>
                  <a:gd name="connsiteY42" fmla="*/ 20012 h 277024"/>
                  <a:gd name="connsiteX43" fmla="*/ 58676 w 126131"/>
                  <a:gd name="connsiteY43" fmla="*/ 6490 h 277024"/>
                  <a:gd name="connsiteX44" fmla="*/ 49482 w 126131"/>
                  <a:gd name="connsiteY44" fmla="*/ 8329 h 277024"/>
                  <a:gd name="connsiteX45" fmla="*/ 46778 w 126131"/>
                  <a:gd name="connsiteY45" fmla="*/ 8113 h 277024"/>
                  <a:gd name="connsiteX46" fmla="*/ 38124 w 126131"/>
                  <a:gd name="connsiteY46" fmla="*/ 3786 h 277024"/>
                  <a:gd name="connsiteX47" fmla="*/ 30498 w 126131"/>
                  <a:gd name="connsiteY47" fmla="*/ 54 h 277024"/>
                  <a:gd name="connsiteX48" fmla="*/ 29254 w 126131"/>
                  <a:gd name="connsiteY48" fmla="*/ 0 h 277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26131" h="277024">
                    <a:moveTo>
                      <a:pt x="29254" y="0"/>
                    </a:moveTo>
                    <a:cubicBezTo>
                      <a:pt x="26766" y="0"/>
                      <a:pt x="25414" y="1623"/>
                      <a:pt x="23629" y="3840"/>
                    </a:cubicBezTo>
                    <a:cubicBezTo>
                      <a:pt x="21628" y="6274"/>
                      <a:pt x="19356" y="9140"/>
                      <a:pt x="15625" y="11953"/>
                    </a:cubicBezTo>
                    <a:cubicBezTo>
                      <a:pt x="12109" y="14549"/>
                      <a:pt x="10270" y="16983"/>
                      <a:pt x="9297" y="19957"/>
                    </a:cubicBezTo>
                    <a:cubicBezTo>
                      <a:pt x="8269" y="23311"/>
                      <a:pt x="8107" y="27800"/>
                      <a:pt x="8107" y="33966"/>
                    </a:cubicBezTo>
                    <a:cubicBezTo>
                      <a:pt x="8107" y="42836"/>
                      <a:pt x="4808" y="51056"/>
                      <a:pt x="1833" y="57655"/>
                    </a:cubicBezTo>
                    <a:lnTo>
                      <a:pt x="1833" y="57709"/>
                    </a:lnTo>
                    <a:cubicBezTo>
                      <a:pt x="7620" y="64037"/>
                      <a:pt x="14705" y="71392"/>
                      <a:pt x="15354" y="78099"/>
                    </a:cubicBezTo>
                    <a:cubicBezTo>
                      <a:pt x="16003" y="84752"/>
                      <a:pt x="13461" y="91080"/>
                      <a:pt x="9892" y="95136"/>
                    </a:cubicBezTo>
                    <a:cubicBezTo>
                      <a:pt x="6322" y="99138"/>
                      <a:pt x="2157" y="103519"/>
                      <a:pt x="4429" y="109847"/>
                    </a:cubicBezTo>
                    <a:cubicBezTo>
                      <a:pt x="6646" y="116175"/>
                      <a:pt x="10541" y="117203"/>
                      <a:pt x="9892" y="124504"/>
                    </a:cubicBezTo>
                    <a:cubicBezTo>
                      <a:pt x="9243" y="131860"/>
                      <a:pt x="13569" y="136349"/>
                      <a:pt x="10054" y="141703"/>
                    </a:cubicBezTo>
                    <a:cubicBezTo>
                      <a:pt x="6484" y="147058"/>
                      <a:pt x="8107" y="154089"/>
                      <a:pt x="7133" y="158740"/>
                    </a:cubicBezTo>
                    <a:cubicBezTo>
                      <a:pt x="6160" y="163391"/>
                      <a:pt x="3239" y="162742"/>
                      <a:pt x="1022" y="171396"/>
                    </a:cubicBezTo>
                    <a:cubicBezTo>
                      <a:pt x="-1196" y="180104"/>
                      <a:pt x="697" y="189785"/>
                      <a:pt x="1995" y="193138"/>
                    </a:cubicBezTo>
                    <a:cubicBezTo>
                      <a:pt x="3293" y="196437"/>
                      <a:pt x="1995" y="205794"/>
                      <a:pt x="1995" y="205794"/>
                    </a:cubicBezTo>
                    <a:cubicBezTo>
                      <a:pt x="1995" y="205794"/>
                      <a:pt x="-1520" y="214502"/>
                      <a:pt x="5565" y="218504"/>
                    </a:cubicBezTo>
                    <a:cubicBezTo>
                      <a:pt x="12650" y="222506"/>
                      <a:pt x="24224" y="228834"/>
                      <a:pt x="29362" y="231160"/>
                    </a:cubicBezTo>
                    <a:cubicBezTo>
                      <a:pt x="34554" y="233486"/>
                      <a:pt x="38394" y="234514"/>
                      <a:pt x="41261" y="241545"/>
                    </a:cubicBezTo>
                    <a:cubicBezTo>
                      <a:pt x="44182" y="248576"/>
                      <a:pt x="46075" y="252253"/>
                      <a:pt x="46075" y="260258"/>
                    </a:cubicBezTo>
                    <a:cubicBezTo>
                      <a:pt x="46075" y="266262"/>
                      <a:pt x="48238" y="271886"/>
                      <a:pt x="51916" y="277024"/>
                    </a:cubicBezTo>
                    <a:cubicBezTo>
                      <a:pt x="58081" y="274536"/>
                      <a:pt x="64572" y="271724"/>
                      <a:pt x="66681" y="270210"/>
                    </a:cubicBezTo>
                    <a:cubicBezTo>
                      <a:pt x="68520" y="268912"/>
                      <a:pt x="69818" y="267667"/>
                      <a:pt x="70521" y="266315"/>
                    </a:cubicBezTo>
                    <a:cubicBezTo>
                      <a:pt x="71062" y="265234"/>
                      <a:pt x="71224" y="263936"/>
                      <a:pt x="71008" y="262313"/>
                    </a:cubicBezTo>
                    <a:cubicBezTo>
                      <a:pt x="70521" y="259122"/>
                      <a:pt x="69980" y="254796"/>
                      <a:pt x="70359" y="250685"/>
                    </a:cubicBezTo>
                    <a:cubicBezTo>
                      <a:pt x="70845" y="245601"/>
                      <a:pt x="72685" y="240787"/>
                      <a:pt x="77336" y="238191"/>
                    </a:cubicBezTo>
                    <a:cubicBezTo>
                      <a:pt x="80040" y="236677"/>
                      <a:pt x="83556" y="236028"/>
                      <a:pt x="87287" y="235379"/>
                    </a:cubicBezTo>
                    <a:cubicBezTo>
                      <a:pt x="91993" y="234514"/>
                      <a:pt x="97293" y="233594"/>
                      <a:pt x="97510" y="231971"/>
                    </a:cubicBezTo>
                    <a:cubicBezTo>
                      <a:pt x="98104" y="227428"/>
                      <a:pt x="99078" y="222182"/>
                      <a:pt x="101241" y="216882"/>
                    </a:cubicBezTo>
                    <a:cubicBezTo>
                      <a:pt x="103513" y="211365"/>
                      <a:pt x="107083" y="205956"/>
                      <a:pt x="112870" y="201359"/>
                    </a:cubicBezTo>
                    <a:lnTo>
                      <a:pt x="114492" y="200061"/>
                    </a:lnTo>
                    <a:cubicBezTo>
                      <a:pt x="122118" y="194112"/>
                      <a:pt x="125958" y="191083"/>
                      <a:pt x="126121" y="186810"/>
                    </a:cubicBezTo>
                    <a:cubicBezTo>
                      <a:pt x="126175" y="184917"/>
                      <a:pt x="126012" y="182592"/>
                      <a:pt x="125850" y="180320"/>
                    </a:cubicBezTo>
                    <a:cubicBezTo>
                      <a:pt x="125526" y="176318"/>
                      <a:pt x="125201" y="172369"/>
                      <a:pt x="126067" y="168746"/>
                    </a:cubicBezTo>
                    <a:cubicBezTo>
                      <a:pt x="125093" y="168043"/>
                      <a:pt x="124065" y="167340"/>
                      <a:pt x="122984" y="166528"/>
                    </a:cubicBezTo>
                    <a:cubicBezTo>
                      <a:pt x="116061" y="161607"/>
                      <a:pt x="107623" y="155603"/>
                      <a:pt x="103675" y="147707"/>
                    </a:cubicBezTo>
                    <a:cubicBezTo>
                      <a:pt x="100917" y="142136"/>
                      <a:pt x="98104" y="133861"/>
                      <a:pt x="96211" y="124720"/>
                    </a:cubicBezTo>
                    <a:cubicBezTo>
                      <a:pt x="94589" y="116878"/>
                      <a:pt x="93615" y="108279"/>
                      <a:pt x="93778" y="99787"/>
                    </a:cubicBezTo>
                    <a:cubicBezTo>
                      <a:pt x="93886" y="92702"/>
                      <a:pt x="94210" y="87943"/>
                      <a:pt x="94481" y="83670"/>
                    </a:cubicBezTo>
                    <a:cubicBezTo>
                      <a:pt x="94913" y="77071"/>
                      <a:pt x="95292" y="71609"/>
                      <a:pt x="94697" y="61766"/>
                    </a:cubicBezTo>
                    <a:cubicBezTo>
                      <a:pt x="94210" y="53761"/>
                      <a:pt x="93561" y="48082"/>
                      <a:pt x="92317" y="43376"/>
                    </a:cubicBezTo>
                    <a:cubicBezTo>
                      <a:pt x="91127" y="38887"/>
                      <a:pt x="89343" y="35047"/>
                      <a:pt x="86530" y="30667"/>
                    </a:cubicBezTo>
                    <a:cubicBezTo>
                      <a:pt x="84421" y="27313"/>
                      <a:pt x="79283" y="23689"/>
                      <a:pt x="74037" y="20012"/>
                    </a:cubicBezTo>
                    <a:cubicBezTo>
                      <a:pt x="68087" y="15847"/>
                      <a:pt x="62084" y="11628"/>
                      <a:pt x="58676" y="6490"/>
                    </a:cubicBezTo>
                    <a:cubicBezTo>
                      <a:pt x="56134" y="7464"/>
                      <a:pt x="52835" y="8329"/>
                      <a:pt x="49482" y="8329"/>
                    </a:cubicBezTo>
                    <a:cubicBezTo>
                      <a:pt x="48617" y="8329"/>
                      <a:pt x="47697" y="8275"/>
                      <a:pt x="46778" y="8113"/>
                    </a:cubicBezTo>
                    <a:cubicBezTo>
                      <a:pt x="42505" y="7464"/>
                      <a:pt x="40450" y="5733"/>
                      <a:pt x="38124" y="3786"/>
                    </a:cubicBezTo>
                    <a:cubicBezTo>
                      <a:pt x="36502" y="2434"/>
                      <a:pt x="34662" y="866"/>
                      <a:pt x="30498" y="54"/>
                    </a:cubicBezTo>
                    <a:cubicBezTo>
                      <a:pt x="30119" y="54"/>
                      <a:pt x="29687" y="0"/>
                      <a:pt x="29254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AC73ADB-A4E3-FC84-1F72-5D23AE4EDE28}"/>
                  </a:ext>
                </a:extLst>
              </p:cNvPr>
              <p:cNvSpPr/>
              <p:nvPr/>
            </p:nvSpPr>
            <p:spPr>
              <a:xfrm>
                <a:off x="4513719" y="4193385"/>
                <a:ext cx="179797" cy="133914"/>
              </a:xfrm>
              <a:custGeom>
                <a:avLst/>
                <a:gdLst>
                  <a:gd name="connsiteX0" fmla="*/ 116680 w 179797"/>
                  <a:gd name="connsiteY0" fmla="*/ 0 h 133914"/>
                  <a:gd name="connsiteX1" fmla="*/ 113273 w 179797"/>
                  <a:gd name="connsiteY1" fmla="*/ 54 h 133914"/>
                  <a:gd name="connsiteX2" fmla="*/ 94505 w 179797"/>
                  <a:gd name="connsiteY2" fmla="*/ 3191 h 133914"/>
                  <a:gd name="connsiteX3" fmla="*/ 81525 w 179797"/>
                  <a:gd name="connsiteY3" fmla="*/ 8275 h 133914"/>
                  <a:gd name="connsiteX4" fmla="*/ 81471 w 179797"/>
                  <a:gd name="connsiteY4" fmla="*/ 8275 h 133914"/>
                  <a:gd name="connsiteX5" fmla="*/ 78496 w 179797"/>
                  <a:gd name="connsiteY5" fmla="*/ 9735 h 133914"/>
                  <a:gd name="connsiteX6" fmla="*/ 63244 w 179797"/>
                  <a:gd name="connsiteY6" fmla="*/ 12710 h 133914"/>
                  <a:gd name="connsiteX7" fmla="*/ 50912 w 179797"/>
                  <a:gd name="connsiteY7" fmla="*/ 13359 h 133914"/>
                  <a:gd name="connsiteX8" fmla="*/ 50859 w 179797"/>
                  <a:gd name="connsiteY8" fmla="*/ 13359 h 133914"/>
                  <a:gd name="connsiteX9" fmla="*/ 47019 w 179797"/>
                  <a:gd name="connsiteY9" fmla="*/ 14819 h 133914"/>
                  <a:gd name="connsiteX10" fmla="*/ 38473 w 179797"/>
                  <a:gd name="connsiteY10" fmla="*/ 19038 h 133914"/>
                  <a:gd name="connsiteX11" fmla="*/ 33281 w 179797"/>
                  <a:gd name="connsiteY11" fmla="*/ 18713 h 133914"/>
                  <a:gd name="connsiteX12" fmla="*/ 28197 w 179797"/>
                  <a:gd name="connsiteY12" fmla="*/ 18335 h 133914"/>
                  <a:gd name="connsiteX13" fmla="*/ 23221 w 179797"/>
                  <a:gd name="connsiteY13" fmla="*/ 19308 h 133914"/>
                  <a:gd name="connsiteX14" fmla="*/ 721 w 179797"/>
                  <a:gd name="connsiteY14" fmla="*/ 31640 h 133914"/>
                  <a:gd name="connsiteX15" fmla="*/ 938 w 179797"/>
                  <a:gd name="connsiteY15" fmla="*/ 34885 h 133914"/>
                  <a:gd name="connsiteX16" fmla="*/ 721 w 179797"/>
                  <a:gd name="connsiteY16" fmla="*/ 58142 h 133914"/>
                  <a:gd name="connsiteX17" fmla="*/ 18 w 179797"/>
                  <a:gd name="connsiteY17" fmla="*/ 73664 h 133914"/>
                  <a:gd name="connsiteX18" fmla="*/ 2236 w 179797"/>
                  <a:gd name="connsiteY18" fmla="*/ 96217 h 133914"/>
                  <a:gd name="connsiteX19" fmla="*/ 8726 w 179797"/>
                  <a:gd name="connsiteY19" fmla="*/ 116608 h 133914"/>
                  <a:gd name="connsiteX20" fmla="*/ 24681 w 179797"/>
                  <a:gd name="connsiteY20" fmla="*/ 131535 h 133914"/>
                  <a:gd name="connsiteX21" fmla="*/ 27980 w 179797"/>
                  <a:gd name="connsiteY21" fmla="*/ 133915 h 133914"/>
                  <a:gd name="connsiteX22" fmla="*/ 38148 w 179797"/>
                  <a:gd name="connsiteY22" fmla="*/ 128831 h 133914"/>
                  <a:gd name="connsiteX23" fmla="*/ 57241 w 179797"/>
                  <a:gd name="connsiteY23" fmla="*/ 123693 h 133914"/>
                  <a:gd name="connsiteX24" fmla="*/ 69518 w 179797"/>
                  <a:gd name="connsiteY24" fmla="*/ 122881 h 133914"/>
                  <a:gd name="connsiteX25" fmla="*/ 69572 w 179797"/>
                  <a:gd name="connsiteY25" fmla="*/ 122881 h 133914"/>
                  <a:gd name="connsiteX26" fmla="*/ 92234 w 179797"/>
                  <a:gd name="connsiteY26" fmla="*/ 119798 h 133914"/>
                  <a:gd name="connsiteX27" fmla="*/ 99806 w 179797"/>
                  <a:gd name="connsiteY27" fmla="*/ 114444 h 133914"/>
                  <a:gd name="connsiteX28" fmla="*/ 122251 w 179797"/>
                  <a:gd name="connsiteY28" fmla="*/ 102816 h 133914"/>
                  <a:gd name="connsiteX29" fmla="*/ 124252 w 179797"/>
                  <a:gd name="connsiteY29" fmla="*/ 102762 h 133914"/>
                  <a:gd name="connsiteX30" fmla="*/ 137233 w 179797"/>
                  <a:gd name="connsiteY30" fmla="*/ 105087 h 133914"/>
                  <a:gd name="connsiteX31" fmla="*/ 144480 w 179797"/>
                  <a:gd name="connsiteY31" fmla="*/ 106602 h 133914"/>
                  <a:gd name="connsiteX32" fmla="*/ 145508 w 179797"/>
                  <a:gd name="connsiteY32" fmla="*/ 106548 h 133914"/>
                  <a:gd name="connsiteX33" fmla="*/ 156703 w 179797"/>
                  <a:gd name="connsiteY33" fmla="*/ 96542 h 133914"/>
                  <a:gd name="connsiteX34" fmla="*/ 159245 w 179797"/>
                  <a:gd name="connsiteY34" fmla="*/ 93459 h 133914"/>
                  <a:gd name="connsiteX35" fmla="*/ 167737 w 179797"/>
                  <a:gd name="connsiteY35" fmla="*/ 86374 h 133914"/>
                  <a:gd name="connsiteX36" fmla="*/ 171468 w 179797"/>
                  <a:gd name="connsiteY36" fmla="*/ 83399 h 133914"/>
                  <a:gd name="connsiteX37" fmla="*/ 177093 w 179797"/>
                  <a:gd name="connsiteY37" fmla="*/ 69986 h 133914"/>
                  <a:gd name="connsiteX38" fmla="*/ 179798 w 179797"/>
                  <a:gd name="connsiteY38" fmla="*/ 57979 h 133914"/>
                  <a:gd name="connsiteX39" fmla="*/ 177905 w 179797"/>
                  <a:gd name="connsiteY39" fmla="*/ 49163 h 133914"/>
                  <a:gd name="connsiteX40" fmla="*/ 170549 w 179797"/>
                  <a:gd name="connsiteY40" fmla="*/ 38238 h 133914"/>
                  <a:gd name="connsiteX41" fmla="*/ 154269 w 179797"/>
                  <a:gd name="connsiteY41" fmla="*/ 23851 h 133914"/>
                  <a:gd name="connsiteX42" fmla="*/ 141722 w 179797"/>
                  <a:gd name="connsiteY42" fmla="*/ 13034 h 133914"/>
                  <a:gd name="connsiteX43" fmla="*/ 135285 w 179797"/>
                  <a:gd name="connsiteY43" fmla="*/ 2488 h 133914"/>
                  <a:gd name="connsiteX44" fmla="*/ 135177 w 179797"/>
                  <a:gd name="connsiteY44" fmla="*/ 2217 h 133914"/>
                  <a:gd name="connsiteX45" fmla="*/ 132852 w 179797"/>
                  <a:gd name="connsiteY45" fmla="*/ 1731 h 133914"/>
                  <a:gd name="connsiteX46" fmla="*/ 116680 w 179797"/>
                  <a:gd name="connsiteY46" fmla="*/ 0 h 133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79797" h="133914">
                    <a:moveTo>
                      <a:pt x="116680" y="0"/>
                    </a:moveTo>
                    <a:cubicBezTo>
                      <a:pt x="115652" y="0"/>
                      <a:pt x="114463" y="0"/>
                      <a:pt x="113273" y="54"/>
                    </a:cubicBezTo>
                    <a:cubicBezTo>
                      <a:pt x="106242" y="216"/>
                      <a:pt x="99860" y="1514"/>
                      <a:pt x="94505" y="3191"/>
                    </a:cubicBezTo>
                    <a:cubicBezTo>
                      <a:pt x="89097" y="4867"/>
                      <a:pt x="84608" y="6869"/>
                      <a:pt x="81525" y="8275"/>
                    </a:cubicBezTo>
                    <a:lnTo>
                      <a:pt x="81471" y="8275"/>
                    </a:lnTo>
                    <a:cubicBezTo>
                      <a:pt x="80173" y="8870"/>
                      <a:pt x="79307" y="9302"/>
                      <a:pt x="78496" y="9735"/>
                    </a:cubicBezTo>
                    <a:cubicBezTo>
                      <a:pt x="74223" y="11953"/>
                      <a:pt x="72655" y="12710"/>
                      <a:pt x="63244" y="12710"/>
                    </a:cubicBezTo>
                    <a:cubicBezTo>
                      <a:pt x="58322" y="12710"/>
                      <a:pt x="54050" y="12818"/>
                      <a:pt x="50912" y="13359"/>
                    </a:cubicBezTo>
                    <a:lnTo>
                      <a:pt x="50859" y="13359"/>
                    </a:lnTo>
                    <a:cubicBezTo>
                      <a:pt x="48803" y="13683"/>
                      <a:pt x="47397" y="14170"/>
                      <a:pt x="47019" y="14819"/>
                    </a:cubicBezTo>
                    <a:cubicBezTo>
                      <a:pt x="45017" y="18227"/>
                      <a:pt x="42043" y="19038"/>
                      <a:pt x="38473" y="19038"/>
                    </a:cubicBezTo>
                    <a:cubicBezTo>
                      <a:pt x="36850" y="19038"/>
                      <a:pt x="35120" y="18876"/>
                      <a:pt x="33281" y="18713"/>
                    </a:cubicBezTo>
                    <a:cubicBezTo>
                      <a:pt x="31658" y="18551"/>
                      <a:pt x="29873" y="18335"/>
                      <a:pt x="28197" y="18335"/>
                    </a:cubicBezTo>
                    <a:cubicBezTo>
                      <a:pt x="26304" y="18335"/>
                      <a:pt x="24519" y="18551"/>
                      <a:pt x="23221" y="19308"/>
                    </a:cubicBezTo>
                    <a:cubicBezTo>
                      <a:pt x="17326" y="22770"/>
                      <a:pt x="5535" y="29098"/>
                      <a:pt x="721" y="31640"/>
                    </a:cubicBezTo>
                    <a:cubicBezTo>
                      <a:pt x="776" y="32667"/>
                      <a:pt x="830" y="33803"/>
                      <a:pt x="938" y="34885"/>
                    </a:cubicBezTo>
                    <a:cubicBezTo>
                      <a:pt x="1587" y="45431"/>
                      <a:pt x="1154" y="51164"/>
                      <a:pt x="721" y="58142"/>
                    </a:cubicBezTo>
                    <a:cubicBezTo>
                      <a:pt x="451" y="62468"/>
                      <a:pt x="72" y="67336"/>
                      <a:pt x="18" y="73664"/>
                    </a:cubicBezTo>
                    <a:cubicBezTo>
                      <a:pt x="-144" y="81236"/>
                      <a:pt x="776" y="89078"/>
                      <a:pt x="2236" y="96217"/>
                    </a:cubicBezTo>
                    <a:cubicBezTo>
                      <a:pt x="3913" y="104493"/>
                      <a:pt x="6346" y="111740"/>
                      <a:pt x="8726" y="116608"/>
                    </a:cubicBezTo>
                    <a:cubicBezTo>
                      <a:pt x="11485" y="122124"/>
                      <a:pt x="18732" y="127316"/>
                      <a:pt x="24681" y="131535"/>
                    </a:cubicBezTo>
                    <a:cubicBezTo>
                      <a:pt x="25817" y="132346"/>
                      <a:pt x="26953" y="133158"/>
                      <a:pt x="27980" y="133915"/>
                    </a:cubicBezTo>
                    <a:cubicBezTo>
                      <a:pt x="30631" y="132130"/>
                      <a:pt x="34254" y="130345"/>
                      <a:pt x="38148" y="128831"/>
                    </a:cubicBezTo>
                    <a:cubicBezTo>
                      <a:pt x="44368" y="126451"/>
                      <a:pt x="51724" y="124450"/>
                      <a:pt x="57241" y="123693"/>
                    </a:cubicBezTo>
                    <a:cubicBezTo>
                      <a:pt x="60648" y="123206"/>
                      <a:pt x="64921" y="123044"/>
                      <a:pt x="69518" y="122881"/>
                    </a:cubicBezTo>
                    <a:lnTo>
                      <a:pt x="69572" y="122881"/>
                    </a:lnTo>
                    <a:cubicBezTo>
                      <a:pt x="78280" y="122611"/>
                      <a:pt x="88123" y="122232"/>
                      <a:pt x="92234" y="119798"/>
                    </a:cubicBezTo>
                    <a:cubicBezTo>
                      <a:pt x="94451" y="118500"/>
                      <a:pt x="97047" y="116553"/>
                      <a:pt x="99806" y="114444"/>
                    </a:cubicBezTo>
                    <a:cubicBezTo>
                      <a:pt x="106674" y="109198"/>
                      <a:pt x="114409" y="103357"/>
                      <a:pt x="122251" y="102816"/>
                    </a:cubicBezTo>
                    <a:cubicBezTo>
                      <a:pt x="122954" y="102762"/>
                      <a:pt x="123603" y="102762"/>
                      <a:pt x="124252" y="102762"/>
                    </a:cubicBezTo>
                    <a:cubicBezTo>
                      <a:pt x="129066" y="102762"/>
                      <a:pt x="133284" y="104006"/>
                      <a:pt x="137233" y="105087"/>
                    </a:cubicBezTo>
                    <a:cubicBezTo>
                      <a:pt x="139937" y="105899"/>
                      <a:pt x="142479" y="106602"/>
                      <a:pt x="144480" y="106602"/>
                    </a:cubicBezTo>
                    <a:cubicBezTo>
                      <a:pt x="144859" y="106602"/>
                      <a:pt x="145183" y="106548"/>
                      <a:pt x="145508" y="106548"/>
                    </a:cubicBezTo>
                    <a:cubicBezTo>
                      <a:pt x="149131" y="106007"/>
                      <a:pt x="152917" y="101301"/>
                      <a:pt x="156703" y="96542"/>
                    </a:cubicBezTo>
                    <a:cubicBezTo>
                      <a:pt x="157406" y="95677"/>
                      <a:pt x="158109" y="94757"/>
                      <a:pt x="159245" y="93459"/>
                    </a:cubicBezTo>
                    <a:cubicBezTo>
                      <a:pt x="162544" y="89457"/>
                      <a:pt x="165303" y="87888"/>
                      <a:pt x="167737" y="86374"/>
                    </a:cubicBezTo>
                    <a:cubicBezTo>
                      <a:pt x="169251" y="85509"/>
                      <a:pt x="170549" y="84751"/>
                      <a:pt x="171468" y="83399"/>
                    </a:cubicBezTo>
                    <a:cubicBezTo>
                      <a:pt x="172929" y="81182"/>
                      <a:pt x="175254" y="75665"/>
                      <a:pt x="177093" y="69986"/>
                    </a:cubicBezTo>
                    <a:cubicBezTo>
                      <a:pt x="178608" y="65281"/>
                      <a:pt x="179798" y="60629"/>
                      <a:pt x="179798" y="57979"/>
                    </a:cubicBezTo>
                    <a:cubicBezTo>
                      <a:pt x="179798" y="55167"/>
                      <a:pt x="179257" y="52246"/>
                      <a:pt x="177905" y="49163"/>
                    </a:cubicBezTo>
                    <a:cubicBezTo>
                      <a:pt x="176444" y="45810"/>
                      <a:pt x="174065" y="42186"/>
                      <a:pt x="170549" y="38238"/>
                    </a:cubicBezTo>
                    <a:cubicBezTo>
                      <a:pt x="166493" y="33641"/>
                      <a:pt x="160110" y="28557"/>
                      <a:pt x="154269" y="23851"/>
                    </a:cubicBezTo>
                    <a:cubicBezTo>
                      <a:pt x="149348" y="19903"/>
                      <a:pt x="144750" y="16226"/>
                      <a:pt x="141722" y="13034"/>
                    </a:cubicBezTo>
                    <a:cubicBezTo>
                      <a:pt x="138422" y="9627"/>
                      <a:pt x="136421" y="5949"/>
                      <a:pt x="135285" y="2488"/>
                    </a:cubicBezTo>
                    <a:lnTo>
                      <a:pt x="135177" y="2217"/>
                    </a:lnTo>
                    <a:lnTo>
                      <a:pt x="132852" y="1731"/>
                    </a:lnTo>
                    <a:cubicBezTo>
                      <a:pt x="128471" y="757"/>
                      <a:pt x="124955" y="0"/>
                      <a:pt x="116680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584F5B7-5E7A-6958-A9AD-052B8AF3E42F}"/>
                  </a:ext>
                </a:extLst>
              </p:cNvPr>
              <p:cNvSpPr/>
              <p:nvPr/>
            </p:nvSpPr>
            <p:spPr>
              <a:xfrm>
                <a:off x="6268773" y="6324990"/>
                <a:ext cx="818849" cy="531062"/>
              </a:xfrm>
              <a:custGeom>
                <a:avLst/>
                <a:gdLst>
                  <a:gd name="connsiteX0" fmla="*/ 733828 w 818849"/>
                  <a:gd name="connsiteY0" fmla="*/ 0 h 531062"/>
                  <a:gd name="connsiteX1" fmla="*/ 595748 w 818849"/>
                  <a:gd name="connsiteY1" fmla="*/ 19687 h 531062"/>
                  <a:gd name="connsiteX2" fmla="*/ 506886 w 818849"/>
                  <a:gd name="connsiteY2" fmla="*/ 32019 h 531062"/>
                  <a:gd name="connsiteX3" fmla="*/ 475733 w 818849"/>
                  <a:gd name="connsiteY3" fmla="*/ 46243 h 531062"/>
                  <a:gd name="connsiteX4" fmla="*/ 432086 w 818849"/>
                  <a:gd name="connsiteY4" fmla="*/ 73232 h 531062"/>
                  <a:gd name="connsiteX5" fmla="*/ 406829 w 818849"/>
                  <a:gd name="connsiteY5" fmla="*/ 112335 h 531062"/>
                  <a:gd name="connsiteX6" fmla="*/ 377622 w 818849"/>
                  <a:gd name="connsiteY6" fmla="*/ 156523 h 531062"/>
                  <a:gd name="connsiteX7" fmla="*/ 350904 w 818849"/>
                  <a:gd name="connsiteY7" fmla="*/ 167069 h 531062"/>
                  <a:gd name="connsiteX8" fmla="*/ 345874 w 818849"/>
                  <a:gd name="connsiteY8" fmla="*/ 167015 h 531062"/>
                  <a:gd name="connsiteX9" fmla="*/ 339006 w 818849"/>
                  <a:gd name="connsiteY9" fmla="*/ 167015 h 531062"/>
                  <a:gd name="connsiteX10" fmla="*/ 312450 w 818849"/>
                  <a:gd name="connsiteY10" fmla="*/ 150844 h 531062"/>
                  <a:gd name="connsiteX11" fmla="*/ 306338 w 818849"/>
                  <a:gd name="connsiteY11" fmla="*/ 144191 h 531062"/>
                  <a:gd name="connsiteX12" fmla="*/ 247277 w 818849"/>
                  <a:gd name="connsiteY12" fmla="*/ 137863 h 531062"/>
                  <a:gd name="connsiteX13" fmla="*/ 186431 w 818849"/>
                  <a:gd name="connsiteY13" fmla="*/ 134294 h 531062"/>
                  <a:gd name="connsiteX14" fmla="*/ 136781 w 818849"/>
                  <a:gd name="connsiteY14" fmla="*/ 138729 h 531062"/>
                  <a:gd name="connsiteX15" fmla="*/ 98435 w 818849"/>
                  <a:gd name="connsiteY15" fmla="*/ 142298 h 531062"/>
                  <a:gd name="connsiteX16" fmla="*/ 96109 w 818849"/>
                  <a:gd name="connsiteY16" fmla="*/ 142244 h 531062"/>
                  <a:gd name="connsiteX17" fmla="*/ 69932 w 818849"/>
                  <a:gd name="connsiteY17" fmla="*/ 134564 h 531062"/>
                  <a:gd name="connsiteX18" fmla="*/ 54680 w 818849"/>
                  <a:gd name="connsiteY18" fmla="*/ 129589 h 531062"/>
                  <a:gd name="connsiteX19" fmla="*/ 52354 w 818849"/>
                  <a:gd name="connsiteY19" fmla="*/ 129967 h 531062"/>
                  <a:gd name="connsiteX20" fmla="*/ 39266 w 818849"/>
                  <a:gd name="connsiteY20" fmla="*/ 153873 h 531062"/>
                  <a:gd name="connsiteX21" fmla="*/ 39266 w 818849"/>
                  <a:gd name="connsiteY21" fmla="*/ 153927 h 531062"/>
                  <a:gd name="connsiteX22" fmla="*/ 38887 w 818849"/>
                  <a:gd name="connsiteY22" fmla="*/ 155603 h 531062"/>
                  <a:gd name="connsiteX23" fmla="*/ 38400 w 818849"/>
                  <a:gd name="connsiteY23" fmla="*/ 178914 h 531062"/>
                  <a:gd name="connsiteX24" fmla="*/ 38130 w 818849"/>
                  <a:gd name="connsiteY24" fmla="*/ 196600 h 531062"/>
                  <a:gd name="connsiteX25" fmla="*/ 0 w 818849"/>
                  <a:gd name="connsiteY25" fmla="*/ 224562 h 531062"/>
                  <a:gd name="connsiteX26" fmla="*/ 1460 w 818849"/>
                  <a:gd name="connsiteY26" fmla="*/ 240463 h 531062"/>
                  <a:gd name="connsiteX27" fmla="*/ 2758 w 818849"/>
                  <a:gd name="connsiteY27" fmla="*/ 297253 h 531062"/>
                  <a:gd name="connsiteX28" fmla="*/ 3407 w 818849"/>
                  <a:gd name="connsiteY28" fmla="*/ 325971 h 531062"/>
                  <a:gd name="connsiteX29" fmla="*/ 12115 w 818849"/>
                  <a:gd name="connsiteY29" fmla="*/ 359396 h 531062"/>
                  <a:gd name="connsiteX30" fmla="*/ 22121 w 818849"/>
                  <a:gd name="connsiteY30" fmla="*/ 406829 h 531062"/>
                  <a:gd name="connsiteX31" fmla="*/ 42403 w 818849"/>
                  <a:gd name="connsiteY31" fmla="*/ 444202 h 531062"/>
                  <a:gd name="connsiteX32" fmla="*/ 35966 w 818849"/>
                  <a:gd name="connsiteY32" fmla="*/ 478600 h 531062"/>
                  <a:gd name="connsiteX33" fmla="*/ 49163 w 818849"/>
                  <a:gd name="connsiteY33" fmla="*/ 513972 h 531062"/>
                  <a:gd name="connsiteX34" fmla="*/ 74259 w 818849"/>
                  <a:gd name="connsiteY34" fmla="*/ 525005 h 531062"/>
                  <a:gd name="connsiteX35" fmla="*/ 119961 w 818849"/>
                  <a:gd name="connsiteY35" fmla="*/ 531009 h 531062"/>
                  <a:gd name="connsiteX36" fmla="*/ 123693 w 818849"/>
                  <a:gd name="connsiteY36" fmla="*/ 531063 h 531062"/>
                  <a:gd name="connsiteX37" fmla="*/ 148626 w 818849"/>
                  <a:gd name="connsiteY37" fmla="*/ 520624 h 531062"/>
                  <a:gd name="connsiteX38" fmla="*/ 158470 w 818849"/>
                  <a:gd name="connsiteY38" fmla="*/ 517217 h 531062"/>
                  <a:gd name="connsiteX39" fmla="*/ 162039 w 818849"/>
                  <a:gd name="connsiteY39" fmla="*/ 517920 h 531062"/>
                  <a:gd name="connsiteX40" fmla="*/ 166636 w 818849"/>
                  <a:gd name="connsiteY40" fmla="*/ 518677 h 531062"/>
                  <a:gd name="connsiteX41" fmla="*/ 172477 w 818849"/>
                  <a:gd name="connsiteY41" fmla="*/ 517974 h 531062"/>
                  <a:gd name="connsiteX42" fmla="*/ 212338 w 818849"/>
                  <a:gd name="connsiteY42" fmla="*/ 486605 h 531062"/>
                  <a:gd name="connsiteX43" fmla="*/ 256418 w 818849"/>
                  <a:gd name="connsiteY43" fmla="*/ 465241 h 531062"/>
                  <a:gd name="connsiteX44" fmla="*/ 309800 w 818849"/>
                  <a:gd name="connsiteY44" fmla="*/ 456533 h 531062"/>
                  <a:gd name="connsiteX45" fmla="*/ 354041 w 818849"/>
                  <a:gd name="connsiteY45" fmla="*/ 447663 h 531062"/>
                  <a:gd name="connsiteX46" fmla="*/ 399419 w 818849"/>
                  <a:gd name="connsiteY46" fmla="*/ 420621 h 531062"/>
                  <a:gd name="connsiteX47" fmla="*/ 420512 w 818849"/>
                  <a:gd name="connsiteY47" fmla="*/ 410723 h 531062"/>
                  <a:gd name="connsiteX48" fmla="*/ 440307 w 818849"/>
                  <a:gd name="connsiteY48" fmla="*/ 412941 h 531062"/>
                  <a:gd name="connsiteX49" fmla="*/ 455018 w 818849"/>
                  <a:gd name="connsiteY49" fmla="*/ 414185 h 531062"/>
                  <a:gd name="connsiteX50" fmla="*/ 474705 w 818849"/>
                  <a:gd name="connsiteY50" fmla="*/ 406613 h 531062"/>
                  <a:gd name="connsiteX51" fmla="*/ 511375 w 818849"/>
                  <a:gd name="connsiteY51" fmla="*/ 367887 h 531062"/>
                  <a:gd name="connsiteX52" fmla="*/ 574438 w 818849"/>
                  <a:gd name="connsiteY52" fmla="*/ 345496 h 531062"/>
                  <a:gd name="connsiteX53" fmla="*/ 640693 w 818849"/>
                  <a:gd name="connsiteY53" fmla="*/ 325809 h 531062"/>
                  <a:gd name="connsiteX54" fmla="*/ 741237 w 818849"/>
                  <a:gd name="connsiteY54" fmla="*/ 285948 h 531062"/>
                  <a:gd name="connsiteX55" fmla="*/ 750594 w 818849"/>
                  <a:gd name="connsiteY55" fmla="*/ 267938 h 531062"/>
                  <a:gd name="connsiteX56" fmla="*/ 752162 w 818849"/>
                  <a:gd name="connsiteY56" fmla="*/ 245872 h 531062"/>
                  <a:gd name="connsiteX57" fmla="*/ 770173 w 818849"/>
                  <a:gd name="connsiteY57" fmla="*/ 217855 h 531062"/>
                  <a:gd name="connsiteX58" fmla="*/ 791374 w 818849"/>
                  <a:gd name="connsiteY58" fmla="*/ 206497 h 531062"/>
                  <a:gd name="connsiteX59" fmla="*/ 818849 w 818849"/>
                  <a:gd name="connsiteY59" fmla="*/ 194761 h 531062"/>
                  <a:gd name="connsiteX60" fmla="*/ 733828 w 818849"/>
                  <a:gd name="connsiteY60" fmla="*/ 0 h 531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818849" h="531062">
                    <a:moveTo>
                      <a:pt x="733828" y="0"/>
                    </a:moveTo>
                    <a:cubicBezTo>
                      <a:pt x="711869" y="4760"/>
                      <a:pt x="649833" y="12711"/>
                      <a:pt x="595748" y="19687"/>
                    </a:cubicBezTo>
                    <a:cubicBezTo>
                      <a:pt x="552372" y="25258"/>
                      <a:pt x="514187" y="30234"/>
                      <a:pt x="506886" y="32019"/>
                    </a:cubicBezTo>
                    <a:cubicBezTo>
                      <a:pt x="499801" y="33803"/>
                      <a:pt x="487956" y="39537"/>
                      <a:pt x="475733" y="46243"/>
                    </a:cubicBezTo>
                    <a:cubicBezTo>
                      <a:pt x="457615" y="56195"/>
                      <a:pt x="438793" y="68202"/>
                      <a:pt x="432086" y="73232"/>
                    </a:cubicBezTo>
                    <a:cubicBezTo>
                      <a:pt x="427219" y="76910"/>
                      <a:pt x="417105" y="94433"/>
                      <a:pt x="406829" y="112335"/>
                    </a:cubicBezTo>
                    <a:cubicBezTo>
                      <a:pt x="395957" y="131265"/>
                      <a:pt x="384816" y="150519"/>
                      <a:pt x="377622" y="156523"/>
                    </a:cubicBezTo>
                    <a:cubicBezTo>
                      <a:pt x="366048" y="166096"/>
                      <a:pt x="364209" y="167069"/>
                      <a:pt x="350904" y="167069"/>
                    </a:cubicBezTo>
                    <a:cubicBezTo>
                      <a:pt x="349390" y="167069"/>
                      <a:pt x="347713" y="167069"/>
                      <a:pt x="345874" y="167015"/>
                    </a:cubicBezTo>
                    <a:lnTo>
                      <a:pt x="339006" y="167015"/>
                    </a:lnTo>
                    <a:cubicBezTo>
                      <a:pt x="322185" y="167015"/>
                      <a:pt x="316939" y="158362"/>
                      <a:pt x="312450" y="150844"/>
                    </a:cubicBezTo>
                    <a:cubicBezTo>
                      <a:pt x="310557" y="147653"/>
                      <a:pt x="308772" y="144732"/>
                      <a:pt x="306338" y="144191"/>
                    </a:cubicBezTo>
                    <a:cubicBezTo>
                      <a:pt x="300443" y="142785"/>
                      <a:pt x="274428" y="140135"/>
                      <a:pt x="247277" y="137863"/>
                    </a:cubicBezTo>
                    <a:cubicBezTo>
                      <a:pt x="223480" y="135862"/>
                      <a:pt x="198925" y="134294"/>
                      <a:pt x="186431" y="134294"/>
                    </a:cubicBezTo>
                    <a:cubicBezTo>
                      <a:pt x="172694" y="134294"/>
                      <a:pt x="154034" y="136619"/>
                      <a:pt x="136781" y="138729"/>
                    </a:cubicBezTo>
                    <a:cubicBezTo>
                      <a:pt x="121692" y="140567"/>
                      <a:pt x="107683" y="142298"/>
                      <a:pt x="98435" y="142298"/>
                    </a:cubicBezTo>
                    <a:cubicBezTo>
                      <a:pt x="97624" y="142298"/>
                      <a:pt x="96866" y="142244"/>
                      <a:pt x="96109" y="142244"/>
                    </a:cubicBezTo>
                    <a:cubicBezTo>
                      <a:pt x="86590" y="141866"/>
                      <a:pt x="77828" y="138025"/>
                      <a:pt x="69932" y="134564"/>
                    </a:cubicBezTo>
                    <a:cubicBezTo>
                      <a:pt x="63983" y="131968"/>
                      <a:pt x="58574" y="129589"/>
                      <a:pt x="54680" y="129589"/>
                    </a:cubicBezTo>
                    <a:cubicBezTo>
                      <a:pt x="53814" y="129589"/>
                      <a:pt x="53058" y="129697"/>
                      <a:pt x="52354" y="129967"/>
                    </a:cubicBezTo>
                    <a:cubicBezTo>
                      <a:pt x="44350" y="132888"/>
                      <a:pt x="42997" y="138513"/>
                      <a:pt x="39266" y="153873"/>
                    </a:cubicBezTo>
                    <a:lnTo>
                      <a:pt x="39266" y="153927"/>
                    </a:lnTo>
                    <a:lnTo>
                      <a:pt x="38887" y="155603"/>
                    </a:lnTo>
                    <a:cubicBezTo>
                      <a:pt x="36615" y="164960"/>
                      <a:pt x="37589" y="172478"/>
                      <a:pt x="38400" y="178914"/>
                    </a:cubicBezTo>
                    <a:cubicBezTo>
                      <a:pt x="39212" y="185242"/>
                      <a:pt x="39915" y="190704"/>
                      <a:pt x="38130" y="196600"/>
                    </a:cubicBezTo>
                    <a:cubicBezTo>
                      <a:pt x="35372" y="205632"/>
                      <a:pt x="16063" y="216233"/>
                      <a:pt x="0" y="224562"/>
                    </a:cubicBezTo>
                    <a:cubicBezTo>
                      <a:pt x="649" y="228781"/>
                      <a:pt x="1081" y="233757"/>
                      <a:pt x="1460" y="240463"/>
                    </a:cubicBezTo>
                    <a:cubicBezTo>
                      <a:pt x="2758" y="261827"/>
                      <a:pt x="3353" y="291195"/>
                      <a:pt x="2758" y="297253"/>
                    </a:cubicBezTo>
                    <a:cubicBezTo>
                      <a:pt x="2109" y="303256"/>
                      <a:pt x="811" y="313586"/>
                      <a:pt x="3407" y="325971"/>
                    </a:cubicBezTo>
                    <a:cubicBezTo>
                      <a:pt x="6003" y="338357"/>
                      <a:pt x="6652" y="344685"/>
                      <a:pt x="12115" y="359396"/>
                    </a:cubicBezTo>
                    <a:cubicBezTo>
                      <a:pt x="17631" y="374053"/>
                      <a:pt x="21472" y="394119"/>
                      <a:pt x="22121" y="406829"/>
                    </a:cubicBezTo>
                    <a:cubicBezTo>
                      <a:pt x="22770" y="419485"/>
                      <a:pt x="39807" y="428193"/>
                      <a:pt x="42403" y="444202"/>
                    </a:cubicBezTo>
                    <a:cubicBezTo>
                      <a:pt x="44945" y="460211"/>
                      <a:pt x="39807" y="458859"/>
                      <a:pt x="35966" y="478600"/>
                    </a:cubicBezTo>
                    <a:cubicBezTo>
                      <a:pt x="32127" y="498287"/>
                      <a:pt x="44350" y="499964"/>
                      <a:pt x="49163" y="513972"/>
                    </a:cubicBezTo>
                    <a:cubicBezTo>
                      <a:pt x="53977" y="527979"/>
                      <a:pt x="59440" y="522679"/>
                      <a:pt x="74259" y="525005"/>
                    </a:cubicBezTo>
                    <a:cubicBezTo>
                      <a:pt x="89024" y="527330"/>
                      <a:pt x="103519" y="530360"/>
                      <a:pt x="119961" y="531009"/>
                    </a:cubicBezTo>
                    <a:cubicBezTo>
                      <a:pt x="121367" y="531063"/>
                      <a:pt x="122557" y="531063"/>
                      <a:pt x="123693" y="531063"/>
                    </a:cubicBezTo>
                    <a:cubicBezTo>
                      <a:pt x="136078" y="531063"/>
                      <a:pt x="135051" y="527655"/>
                      <a:pt x="148626" y="520624"/>
                    </a:cubicBezTo>
                    <a:cubicBezTo>
                      <a:pt x="153764" y="517974"/>
                      <a:pt x="156523" y="517217"/>
                      <a:pt x="158470" y="517217"/>
                    </a:cubicBezTo>
                    <a:cubicBezTo>
                      <a:pt x="159876" y="517217"/>
                      <a:pt x="160849" y="517596"/>
                      <a:pt x="162039" y="517920"/>
                    </a:cubicBezTo>
                    <a:cubicBezTo>
                      <a:pt x="163229" y="518299"/>
                      <a:pt x="164581" y="518677"/>
                      <a:pt x="166636" y="518677"/>
                    </a:cubicBezTo>
                    <a:cubicBezTo>
                      <a:pt x="168151" y="518677"/>
                      <a:pt x="169990" y="518461"/>
                      <a:pt x="172477" y="517974"/>
                    </a:cubicBezTo>
                    <a:cubicBezTo>
                      <a:pt x="186648" y="515000"/>
                      <a:pt x="195626" y="501640"/>
                      <a:pt x="212338" y="486605"/>
                    </a:cubicBezTo>
                    <a:cubicBezTo>
                      <a:pt x="229105" y="471623"/>
                      <a:pt x="237109" y="467891"/>
                      <a:pt x="256418" y="465241"/>
                    </a:cubicBezTo>
                    <a:cubicBezTo>
                      <a:pt x="275726" y="462591"/>
                      <a:pt x="284704" y="459886"/>
                      <a:pt x="309800" y="456533"/>
                    </a:cubicBezTo>
                    <a:cubicBezTo>
                      <a:pt x="334895" y="453234"/>
                      <a:pt x="342792" y="452693"/>
                      <a:pt x="354041" y="447663"/>
                    </a:cubicBezTo>
                    <a:cubicBezTo>
                      <a:pt x="365291" y="442688"/>
                      <a:pt x="385573" y="433655"/>
                      <a:pt x="399419" y="420621"/>
                    </a:cubicBezTo>
                    <a:cubicBezTo>
                      <a:pt x="407532" y="412995"/>
                      <a:pt x="413102" y="410723"/>
                      <a:pt x="420512" y="410723"/>
                    </a:cubicBezTo>
                    <a:cubicBezTo>
                      <a:pt x="425704" y="410723"/>
                      <a:pt x="431816" y="411859"/>
                      <a:pt x="440307" y="412941"/>
                    </a:cubicBezTo>
                    <a:cubicBezTo>
                      <a:pt x="446365" y="413752"/>
                      <a:pt x="451124" y="414185"/>
                      <a:pt x="455018" y="414185"/>
                    </a:cubicBezTo>
                    <a:cubicBezTo>
                      <a:pt x="464375" y="414185"/>
                      <a:pt x="468864" y="411805"/>
                      <a:pt x="474705" y="406613"/>
                    </a:cubicBezTo>
                    <a:cubicBezTo>
                      <a:pt x="483088" y="399257"/>
                      <a:pt x="498827" y="375243"/>
                      <a:pt x="511375" y="367887"/>
                    </a:cubicBezTo>
                    <a:cubicBezTo>
                      <a:pt x="523923" y="360532"/>
                      <a:pt x="556104" y="352203"/>
                      <a:pt x="574438" y="345496"/>
                    </a:cubicBezTo>
                    <a:cubicBezTo>
                      <a:pt x="592773" y="338790"/>
                      <a:pt x="610784" y="333489"/>
                      <a:pt x="640693" y="325809"/>
                    </a:cubicBezTo>
                    <a:cubicBezTo>
                      <a:pt x="670656" y="318129"/>
                      <a:pt x="734206" y="291249"/>
                      <a:pt x="741237" y="285948"/>
                    </a:cubicBezTo>
                    <a:cubicBezTo>
                      <a:pt x="748268" y="280648"/>
                      <a:pt x="750864" y="276917"/>
                      <a:pt x="750594" y="267938"/>
                    </a:cubicBezTo>
                    <a:cubicBezTo>
                      <a:pt x="750269" y="258906"/>
                      <a:pt x="748647" y="251604"/>
                      <a:pt x="752162" y="245872"/>
                    </a:cubicBezTo>
                    <a:cubicBezTo>
                      <a:pt x="755732" y="240192"/>
                      <a:pt x="764710" y="227158"/>
                      <a:pt x="770173" y="217855"/>
                    </a:cubicBezTo>
                    <a:cubicBezTo>
                      <a:pt x="775635" y="208499"/>
                      <a:pt x="782396" y="207850"/>
                      <a:pt x="791374" y="206497"/>
                    </a:cubicBezTo>
                    <a:cubicBezTo>
                      <a:pt x="797540" y="205578"/>
                      <a:pt x="809060" y="200332"/>
                      <a:pt x="818849" y="194761"/>
                    </a:cubicBezTo>
                    <a:lnTo>
                      <a:pt x="733828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564EF6A8-2D83-206A-28B7-82D64AB33270}"/>
                  </a:ext>
                </a:extLst>
              </p:cNvPr>
              <p:cNvSpPr/>
              <p:nvPr/>
            </p:nvSpPr>
            <p:spPr>
              <a:xfrm>
                <a:off x="2055666" y="2799610"/>
                <a:ext cx="335062" cy="430301"/>
              </a:xfrm>
              <a:custGeom>
                <a:avLst/>
                <a:gdLst>
                  <a:gd name="connsiteX0" fmla="*/ 229275 w 335062"/>
                  <a:gd name="connsiteY0" fmla="*/ 0 h 430301"/>
                  <a:gd name="connsiteX1" fmla="*/ 221541 w 335062"/>
                  <a:gd name="connsiteY1" fmla="*/ 5733 h 430301"/>
                  <a:gd name="connsiteX2" fmla="*/ 219594 w 335062"/>
                  <a:gd name="connsiteY2" fmla="*/ 18010 h 430301"/>
                  <a:gd name="connsiteX3" fmla="*/ 217701 w 335062"/>
                  <a:gd name="connsiteY3" fmla="*/ 30288 h 430301"/>
                  <a:gd name="connsiteX4" fmla="*/ 212563 w 335062"/>
                  <a:gd name="connsiteY4" fmla="*/ 33695 h 430301"/>
                  <a:gd name="connsiteX5" fmla="*/ 205261 w 335062"/>
                  <a:gd name="connsiteY5" fmla="*/ 31910 h 430301"/>
                  <a:gd name="connsiteX6" fmla="*/ 194390 w 335062"/>
                  <a:gd name="connsiteY6" fmla="*/ 21634 h 430301"/>
                  <a:gd name="connsiteX7" fmla="*/ 185466 w 335062"/>
                  <a:gd name="connsiteY7" fmla="*/ 15360 h 430301"/>
                  <a:gd name="connsiteX8" fmla="*/ 184384 w 335062"/>
                  <a:gd name="connsiteY8" fmla="*/ 15306 h 430301"/>
                  <a:gd name="connsiteX9" fmla="*/ 178002 w 335062"/>
                  <a:gd name="connsiteY9" fmla="*/ 17632 h 430301"/>
                  <a:gd name="connsiteX10" fmla="*/ 169078 w 335062"/>
                  <a:gd name="connsiteY10" fmla="*/ 20390 h 430301"/>
                  <a:gd name="connsiteX11" fmla="*/ 160371 w 335062"/>
                  <a:gd name="connsiteY11" fmla="*/ 20174 h 430301"/>
                  <a:gd name="connsiteX12" fmla="*/ 150743 w 335062"/>
                  <a:gd name="connsiteY12" fmla="*/ 27205 h 430301"/>
                  <a:gd name="connsiteX13" fmla="*/ 145930 w 335062"/>
                  <a:gd name="connsiteY13" fmla="*/ 38454 h 430301"/>
                  <a:gd name="connsiteX14" fmla="*/ 138250 w 335062"/>
                  <a:gd name="connsiteY14" fmla="*/ 51976 h 430301"/>
                  <a:gd name="connsiteX15" fmla="*/ 130029 w 335062"/>
                  <a:gd name="connsiteY15" fmla="*/ 63496 h 430301"/>
                  <a:gd name="connsiteX16" fmla="*/ 119158 w 335062"/>
                  <a:gd name="connsiteY16" fmla="*/ 70257 h 430301"/>
                  <a:gd name="connsiteX17" fmla="*/ 122240 w 335062"/>
                  <a:gd name="connsiteY17" fmla="*/ 71771 h 430301"/>
                  <a:gd name="connsiteX18" fmla="*/ 130029 w 335062"/>
                  <a:gd name="connsiteY18" fmla="*/ 70797 h 430301"/>
                  <a:gd name="connsiteX19" fmla="*/ 131705 w 335062"/>
                  <a:gd name="connsiteY19" fmla="*/ 70635 h 430301"/>
                  <a:gd name="connsiteX20" fmla="*/ 141603 w 335062"/>
                  <a:gd name="connsiteY20" fmla="*/ 73285 h 430301"/>
                  <a:gd name="connsiteX21" fmla="*/ 150419 w 335062"/>
                  <a:gd name="connsiteY21" fmla="*/ 73934 h 430301"/>
                  <a:gd name="connsiteX22" fmla="*/ 158748 w 335062"/>
                  <a:gd name="connsiteY22" fmla="*/ 73826 h 430301"/>
                  <a:gd name="connsiteX23" fmla="*/ 166212 w 335062"/>
                  <a:gd name="connsiteY23" fmla="*/ 81074 h 430301"/>
                  <a:gd name="connsiteX24" fmla="*/ 165995 w 335062"/>
                  <a:gd name="connsiteY24" fmla="*/ 92594 h 430301"/>
                  <a:gd name="connsiteX25" fmla="*/ 153448 w 335062"/>
                  <a:gd name="connsiteY25" fmla="*/ 101356 h 430301"/>
                  <a:gd name="connsiteX26" fmla="*/ 143550 w 335062"/>
                  <a:gd name="connsiteY26" fmla="*/ 107089 h 430301"/>
                  <a:gd name="connsiteX27" fmla="*/ 139710 w 335062"/>
                  <a:gd name="connsiteY27" fmla="*/ 118609 h 430301"/>
                  <a:gd name="connsiteX28" fmla="*/ 133436 w 335062"/>
                  <a:gd name="connsiteY28" fmla="*/ 129642 h 430301"/>
                  <a:gd name="connsiteX29" fmla="*/ 130516 w 335062"/>
                  <a:gd name="connsiteY29" fmla="*/ 130616 h 430301"/>
                  <a:gd name="connsiteX30" fmla="*/ 125810 w 335062"/>
                  <a:gd name="connsiteY30" fmla="*/ 129101 h 430301"/>
                  <a:gd name="connsiteX31" fmla="*/ 119969 w 335062"/>
                  <a:gd name="connsiteY31" fmla="*/ 127587 h 430301"/>
                  <a:gd name="connsiteX32" fmla="*/ 119158 w 335062"/>
                  <a:gd name="connsiteY32" fmla="*/ 127641 h 430301"/>
                  <a:gd name="connsiteX33" fmla="*/ 117589 w 335062"/>
                  <a:gd name="connsiteY33" fmla="*/ 127695 h 430301"/>
                  <a:gd name="connsiteX34" fmla="*/ 106610 w 335062"/>
                  <a:gd name="connsiteY34" fmla="*/ 122881 h 430301"/>
                  <a:gd name="connsiteX35" fmla="*/ 101526 w 335062"/>
                  <a:gd name="connsiteY35" fmla="*/ 121421 h 430301"/>
                  <a:gd name="connsiteX36" fmla="*/ 93792 w 335062"/>
                  <a:gd name="connsiteY36" fmla="*/ 124396 h 430301"/>
                  <a:gd name="connsiteX37" fmla="*/ 88708 w 335062"/>
                  <a:gd name="connsiteY37" fmla="*/ 135646 h 430301"/>
                  <a:gd name="connsiteX38" fmla="*/ 86652 w 335062"/>
                  <a:gd name="connsiteY38" fmla="*/ 136673 h 430301"/>
                  <a:gd name="connsiteX39" fmla="*/ 77404 w 335062"/>
                  <a:gd name="connsiteY39" fmla="*/ 126397 h 430301"/>
                  <a:gd name="connsiteX40" fmla="*/ 67290 w 335062"/>
                  <a:gd name="connsiteY40" fmla="*/ 117635 h 430301"/>
                  <a:gd name="connsiteX41" fmla="*/ 51822 w 335062"/>
                  <a:gd name="connsiteY41" fmla="*/ 114390 h 430301"/>
                  <a:gd name="connsiteX42" fmla="*/ 46900 w 335062"/>
                  <a:gd name="connsiteY42" fmla="*/ 113363 h 430301"/>
                  <a:gd name="connsiteX43" fmla="*/ 37597 w 335062"/>
                  <a:gd name="connsiteY43" fmla="*/ 116121 h 430301"/>
                  <a:gd name="connsiteX44" fmla="*/ 28186 w 335062"/>
                  <a:gd name="connsiteY44" fmla="*/ 119096 h 430301"/>
                  <a:gd name="connsiteX45" fmla="*/ 24292 w 335062"/>
                  <a:gd name="connsiteY45" fmla="*/ 118717 h 430301"/>
                  <a:gd name="connsiteX46" fmla="*/ 22129 w 335062"/>
                  <a:gd name="connsiteY46" fmla="*/ 120340 h 430301"/>
                  <a:gd name="connsiteX47" fmla="*/ 23805 w 335062"/>
                  <a:gd name="connsiteY47" fmla="*/ 127857 h 430301"/>
                  <a:gd name="connsiteX48" fmla="*/ 28619 w 335062"/>
                  <a:gd name="connsiteY48" fmla="*/ 134347 h 430301"/>
                  <a:gd name="connsiteX49" fmla="*/ 28835 w 335062"/>
                  <a:gd name="connsiteY49" fmla="*/ 143109 h 430301"/>
                  <a:gd name="connsiteX50" fmla="*/ 26780 w 335062"/>
                  <a:gd name="connsiteY50" fmla="*/ 154521 h 430301"/>
                  <a:gd name="connsiteX51" fmla="*/ 37165 w 335062"/>
                  <a:gd name="connsiteY51" fmla="*/ 158253 h 430301"/>
                  <a:gd name="connsiteX52" fmla="*/ 49712 w 335062"/>
                  <a:gd name="connsiteY52" fmla="*/ 162256 h 430301"/>
                  <a:gd name="connsiteX53" fmla="*/ 45602 w 335062"/>
                  <a:gd name="connsiteY53" fmla="*/ 168746 h 430301"/>
                  <a:gd name="connsiteX54" fmla="*/ 35488 w 335062"/>
                  <a:gd name="connsiteY54" fmla="*/ 173505 h 430301"/>
                  <a:gd name="connsiteX55" fmla="*/ 36461 w 335062"/>
                  <a:gd name="connsiteY55" fmla="*/ 185026 h 430301"/>
                  <a:gd name="connsiteX56" fmla="*/ 39869 w 335062"/>
                  <a:gd name="connsiteY56" fmla="*/ 192057 h 430301"/>
                  <a:gd name="connsiteX57" fmla="*/ 38300 w 335062"/>
                  <a:gd name="connsiteY57" fmla="*/ 195626 h 430301"/>
                  <a:gd name="connsiteX58" fmla="*/ 37381 w 335062"/>
                  <a:gd name="connsiteY58" fmla="*/ 195572 h 430301"/>
                  <a:gd name="connsiteX59" fmla="*/ 36137 w 335062"/>
                  <a:gd name="connsiteY59" fmla="*/ 195518 h 430301"/>
                  <a:gd name="connsiteX60" fmla="*/ 33811 w 335062"/>
                  <a:gd name="connsiteY60" fmla="*/ 195788 h 430301"/>
                  <a:gd name="connsiteX61" fmla="*/ 24617 w 335062"/>
                  <a:gd name="connsiteY61" fmla="*/ 201576 h 430301"/>
                  <a:gd name="connsiteX62" fmla="*/ 15693 w 335062"/>
                  <a:gd name="connsiteY62" fmla="*/ 207849 h 430301"/>
                  <a:gd name="connsiteX63" fmla="*/ 22724 w 335062"/>
                  <a:gd name="connsiteY63" fmla="*/ 216611 h 430301"/>
                  <a:gd name="connsiteX64" fmla="*/ 29430 w 335062"/>
                  <a:gd name="connsiteY64" fmla="*/ 218991 h 430301"/>
                  <a:gd name="connsiteX65" fmla="*/ 39382 w 335062"/>
                  <a:gd name="connsiteY65" fmla="*/ 216341 h 430301"/>
                  <a:gd name="connsiteX66" fmla="*/ 44304 w 335062"/>
                  <a:gd name="connsiteY66" fmla="*/ 214934 h 430301"/>
                  <a:gd name="connsiteX67" fmla="*/ 50253 w 335062"/>
                  <a:gd name="connsiteY67" fmla="*/ 218829 h 430301"/>
                  <a:gd name="connsiteX68" fmla="*/ 51659 w 335062"/>
                  <a:gd name="connsiteY68" fmla="*/ 227374 h 430301"/>
                  <a:gd name="connsiteX69" fmla="*/ 61936 w 335062"/>
                  <a:gd name="connsiteY69" fmla="*/ 232728 h 430301"/>
                  <a:gd name="connsiteX70" fmla="*/ 64423 w 335062"/>
                  <a:gd name="connsiteY70" fmla="*/ 232620 h 430301"/>
                  <a:gd name="connsiteX71" fmla="*/ 68967 w 335062"/>
                  <a:gd name="connsiteY71" fmla="*/ 232404 h 430301"/>
                  <a:gd name="connsiteX72" fmla="*/ 77945 w 335062"/>
                  <a:gd name="connsiteY72" fmla="*/ 235649 h 430301"/>
                  <a:gd name="connsiteX73" fmla="*/ 83624 w 335062"/>
                  <a:gd name="connsiteY73" fmla="*/ 237109 h 430301"/>
                  <a:gd name="connsiteX74" fmla="*/ 95090 w 335062"/>
                  <a:gd name="connsiteY74" fmla="*/ 233107 h 430301"/>
                  <a:gd name="connsiteX75" fmla="*/ 101850 w 335062"/>
                  <a:gd name="connsiteY75" fmla="*/ 230024 h 430301"/>
                  <a:gd name="connsiteX76" fmla="*/ 105150 w 335062"/>
                  <a:gd name="connsiteY76" fmla="*/ 233324 h 430301"/>
                  <a:gd name="connsiteX77" fmla="*/ 101310 w 335062"/>
                  <a:gd name="connsiteY77" fmla="*/ 243600 h 430301"/>
                  <a:gd name="connsiteX78" fmla="*/ 98173 w 335062"/>
                  <a:gd name="connsiteY78" fmla="*/ 246142 h 430301"/>
                  <a:gd name="connsiteX79" fmla="*/ 90925 w 335062"/>
                  <a:gd name="connsiteY79" fmla="*/ 245060 h 430301"/>
                  <a:gd name="connsiteX80" fmla="*/ 76160 w 335062"/>
                  <a:gd name="connsiteY80" fmla="*/ 251063 h 430301"/>
                  <a:gd name="connsiteX81" fmla="*/ 62909 w 335062"/>
                  <a:gd name="connsiteY81" fmla="*/ 263557 h 430301"/>
                  <a:gd name="connsiteX82" fmla="*/ 63396 w 335062"/>
                  <a:gd name="connsiteY82" fmla="*/ 276592 h 430301"/>
                  <a:gd name="connsiteX83" fmla="*/ 56906 w 335062"/>
                  <a:gd name="connsiteY83" fmla="*/ 289139 h 430301"/>
                  <a:gd name="connsiteX84" fmla="*/ 61503 w 335062"/>
                  <a:gd name="connsiteY84" fmla="*/ 297414 h 430301"/>
                  <a:gd name="connsiteX85" fmla="*/ 65181 w 335062"/>
                  <a:gd name="connsiteY85" fmla="*/ 298063 h 430301"/>
                  <a:gd name="connsiteX86" fmla="*/ 75024 w 335062"/>
                  <a:gd name="connsiteY86" fmla="*/ 294926 h 430301"/>
                  <a:gd name="connsiteX87" fmla="*/ 91899 w 335062"/>
                  <a:gd name="connsiteY87" fmla="*/ 286165 h 430301"/>
                  <a:gd name="connsiteX88" fmla="*/ 98984 w 335062"/>
                  <a:gd name="connsiteY88" fmla="*/ 284596 h 430301"/>
                  <a:gd name="connsiteX89" fmla="*/ 108503 w 335062"/>
                  <a:gd name="connsiteY89" fmla="*/ 291194 h 430301"/>
                  <a:gd name="connsiteX90" fmla="*/ 116832 w 335062"/>
                  <a:gd name="connsiteY90" fmla="*/ 302607 h 430301"/>
                  <a:gd name="connsiteX91" fmla="*/ 111802 w 335062"/>
                  <a:gd name="connsiteY91" fmla="*/ 305635 h 430301"/>
                  <a:gd name="connsiteX92" fmla="*/ 100931 w 335062"/>
                  <a:gd name="connsiteY92" fmla="*/ 305094 h 430301"/>
                  <a:gd name="connsiteX93" fmla="*/ 87896 w 335062"/>
                  <a:gd name="connsiteY93" fmla="*/ 310827 h 430301"/>
                  <a:gd name="connsiteX94" fmla="*/ 78107 w 335062"/>
                  <a:gd name="connsiteY94" fmla="*/ 313694 h 430301"/>
                  <a:gd name="connsiteX95" fmla="*/ 67885 w 335062"/>
                  <a:gd name="connsiteY95" fmla="*/ 311801 h 430301"/>
                  <a:gd name="connsiteX96" fmla="*/ 62152 w 335062"/>
                  <a:gd name="connsiteY96" fmla="*/ 310827 h 430301"/>
                  <a:gd name="connsiteX97" fmla="*/ 51227 w 335062"/>
                  <a:gd name="connsiteY97" fmla="*/ 314559 h 430301"/>
                  <a:gd name="connsiteX98" fmla="*/ 41816 w 335062"/>
                  <a:gd name="connsiteY98" fmla="*/ 323105 h 430301"/>
                  <a:gd name="connsiteX99" fmla="*/ 31161 w 335062"/>
                  <a:gd name="connsiteY99" fmla="*/ 331596 h 430301"/>
                  <a:gd name="connsiteX100" fmla="*/ 36948 w 335062"/>
                  <a:gd name="connsiteY100" fmla="*/ 343657 h 430301"/>
                  <a:gd name="connsiteX101" fmla="*/ 35001 w 335062"/>
                  <a:gd name="connsiteY101" fmla="*/ 359937 h 430301"/>
                  <a:gd name="connsiteX102" fmla="*/ 17369 w 335062"/>
                  <a:gd name="connsiteY102" fmla="*/ 371241 h 430301"/>
                  <a:gd name="connsiteX103" fmla="*/ 2875 w 335062"/>
                  <a:gd name="connsiteY103" fmla="*/ 378758 h 430301"/>
                  <a:gd name="connsiteX104" fmla="*/ 4822 w 335062"/>
                  <a:gd name="connsiteY104" fmla="*/ 385790 h 430301"/>
                  <a:gd name="connsiteX105" fmla="*/ 5308 w 335062"/>
                  <a:gd name="connsiteY105" fmla="*/ 385790 h 430301"/>
                  <a:gd name="connsiteX106" fmla="*/ 16234 w 335062"/>
                  <a:gd name="connsiteY106" fmla="*/ 385141 h 430301"/>
                  <a:gd name="connsiteX107" fmla="*/ 19533 w 335062"/>
                  <a:gd name="connsiteY107" fmla="*/ 385303 h 430301"/>
                  <a:gd name="connsiteX108" fmla="*/ 36407 w 335062"/>
                  <a:gd name="connsiteY108" fmla="*/ 387466 h 430301"/>
                  <a:gd name="connsiteX109" fmla="*/ 39815 w 335062"/>
                  <a:gd name="connsiteY109" fmla="*/ 387358 h 430301"/>
                  <a:gd name="connsiteX110" fmla="*/ 50524 w 335062"/>
                  <a:gd name="connsiteY110" fmla="*/ 384654 h 430301"/>
                  <a:gd name="connsiteX111" fmla="*/ 51930 w 335062"/>
                  <a:gd name="connsiteY111" fmla="*/ 384870 h 430301"/>
                  <a:gd name="connsiteX112" fmla="*/ 45872 w 335062"/>
                  <a:gd name="connsiteY112" fmla="*/ 395092 h 430301"/>
                  <a:gd name="connsiteX113" fmla="*/ 32621 w 335062"/>
                  <a:gd name="connsiteY113" fmla="*/ 402123 h 430301"/>
                  <a:gd name="connsiteX114" fmla="*/ 23427 w 335062"/>
                  <a:gd name="connsiteY114" fmla="*/ 407370 h 430301"/>
                  <a:gd name="connsiteX115" fmla="*/ 33324 w 335062"/>
                  <a:gd name="connsiteY115" fmla="*/ 411372 h 430301"/>
                  <a:gd name="connsiteX116" fmla="*/ 35217 w 335062"/>
                  <a:gd name="connsiteY116" fmla="*/ 411642 h 430301"/>
                  <a:gd name="connsiteX117" fmla="*/ 42952 w 335062"/>
                  <a:gd name="connsiteY117" fmla="*/ 408127 h 430301"/>
                  <a:gd name="connsiteX118" fmla="*/ 45656 w 335062"/>
                  <a:gd name="connsiteY118" fmla="*/ 407478 h 430301"/>
                  <a:gd name="connsiteX119" fmla="*/ 49983 w 335062"/>
                  <a:gd name="connsiteY119" fmla="*/ 412129 h 430301"/>
                  <a:gd name="connsiteX120" fmla="*/ 45169 w 335062"/>
                  <a:gd name="connsiteY120" fmla="*/ 418619 h 430301"/>
                  <a:gd name="connsiteX121" fmla="*/ 42843 w 335062"/>
                  <a:gd name="connsiteY121" fmla="*/ 429004 h 430301"/>
                  <a:gd name="connsiteX122" fmla="*/ 49496 w 335062"/>
                  <a:gd name="connsiteY122" fmla="*/ 430302 h 430301"/>
                  <a:gd name="connsiteX123" fmla="*/ 61719 w 335062"/>
                  <a:gd name="connsiteY123" fmla="*/ 428463 h 430301"/>
                  <a:gd name="connsiteX124" fmla="*/ 80487 w 335062"/>
                  <a:gd name="connsiteY124" fmla="*/ 421973 h 430301"/>
                  <a:gd name="connsiteX125" fmla="*/ 99417 w 335062"/>
                  <a:gd name="connsiteY125" fmla="*/ 417754 h 430301"/>
                  <a:gd name="connsiteX126" fmla="*/ 108990 w 335062"/>
                  <a:gd name="connsiteY126" fmla="*/ 417970 h 430301"/>
                  <a:gd name="connsiteX127" fmla="*/ 127811 w 335062"/>
                  <a:gd name="connsiteY127" fmla="*/ 410452 h 430301"/>
                  <a:gd name="connsiteX128" fmla="*/ 138899 w 335062"/>
                  <a:gd name="connsiteY128" fmla="*/ 402935 h 430301"/>
                  <a:gd name="connsiteX129" fmla="*/ 139872 w 335062"/>
                  <a:gd name="connsiteY129" fmla="*/ 390441 h 430301"/>
                  <a:gd name="connsiteX130" fmla="*/ 136519 w 335062"/>
                  <a:gd name="connsiteY130" fmla="*/ 381409 h 430301"/>
                  <a:gd name="connsiteX131" fmla="*/ 137979 w 335062"/>
                  <a:gd name="connsiteY131" fmla="*/ 380706 h 430301"/>
                  <a:gd name="connsiteX132" fmla="*/ 151501 w 335062"/>
                  <a:gd name="connsiteY132" fmla="*/ 388386 h 430301"/>
                  <a:gd name="connsiteX133" fmla="*/ 161615 w 335062"/>
                  <a:gd name="connsiteY133" fmla="*/ 393902 h 430301"/>
                  <a:gd name="connsiteX134" fmla="*/ 162588 w 335062"/>
                  <a:gd name="connsiteY134" fmla="*/ 393956 h 430301"/>
                  <a:gd name="connsiteX135" fmla="*/ 173243 w 335062"/>
                  <a:gd name="connsiteY135" fmla="*/ 386871 h 430301"/>
                  <a:gd name="connsiteX136" fmla="*/ 190117 w 335062"/>
                  <a:gd name="connsiteY136" fmla="*/ 369348 h 430301"/>
                  <a:gd name="connsiteX137" fmla="*/ 209913 w 335062"/>
                  <a:gd name="connsiteY137" fmla="*/ 359829 h 430301"/>
                  <a:gd name="connsiteX138" fmla="*/ 216998 w 335062"/>
                  <a:gd name="connsiteY138" fmla="*/ 357882 h 430301"/>
                  <a:gd name="connsiteX139" fmla="*/ 233115 w 335062"/>
                  <a:gd name="connsiteY139" fmla="*/ 360856 h 430301"/>
                  <a:gd name="connsiteX140" fmla="*/ 242310 w 335062"/>
                  <a:gd name="connsiteY140" fmla="*/ 361397 h 430301"/>
                  <a:gd name="connsiteX141" fmla="*/ 248097 w 335062"/>
                  <a:gd name="connsiteY141" fmla="*/ 360370 h 430301"/>
                  <a:gd name="connsiteX142" fmla="*/ 254371 w 335062"/>
                  <a:gd name="connsiteY142" fmla="*/ 347822 h 430301"/>
                  <a:gd name="connsiteX143" fmla="*/ 256264 w 335062"/>
                  <a:gd name="connsiteY143" fmla="*/ 346957 h 430301"/>
                  <a:gd name="connsiteX144" fmla="*/ 259184 w 335062"/>
                  <a:gd name="connsiteY144" fmla="*/ 353879 h 430301"/>
                  <a:gd name="connsiteX145" fmla="*/ 261456 w 335062"/>
                  <a:gd name="connsiteY145" fmla="*/ 356638 h 430301"/>
                  <a:gd name="connsiteX146" fmla="*/ 267405 w 335062"/>
                  <a:gd name="connsiteY146" fmla="*/ 350364 h 430301"/>
                  <a:gd name="connsiteX147" fmla="*/ 276545 w 335062"/>
                  <a:gd name="connsiteY147" fmla="*/ 345766 h 430301"/>
                  <a:gd name="connsiteX148" fmla="*/ 283306 w 335062"/>
                  <a:gd name="connsiteY148" fmla="*/ 345821 h 430301"/>
                  <a:gd name="connsiteX149" fmla="*/ 295367 w 335062"/>
                  <a:gd name="connsiteY149" fmla="*/ 354853 h 430301"/>
                  <a:gd name="connsiteX150" fmla="*/ 299964 w 335062"/>
                  <a:gd name="connsiteY150" fmla="*/ 357665 h 430301"/>
                  <a:gd name="connsiteX151" fmla="*/ 303588 w 335062"/>
                  <a:gd name="connsiteY151" fmla="*/ 354366 h 430301"/>
                  <a:gd name="connsiteX152" fmla="*/ 296827 w 335062"/>
                  <a:gd name="connsiteY152" fmla="*/ 342846 h 430301"/>
                  <a:gd name="connsiteX153" fmla="*/ 304075 w 335062"/>
                  <a:gd name="connsiteY153" fmla="*/ 329325 h 430301"/>
                  <a:gd name="connsiteX154" fmla="*/ 315216 w 335062"/>
                  <a:gd name="connsiteY154" fmla="*/ 317318 h 430301"/>
                  <a:gd name="connsiteX155" fmla="*/ 321490 w 335062"/>
                  <a:gd name="connsiteY155" fmla="*/ 291790 h 430301"/>
                  <a:gd name="connsiteX156" fmla="*/ 333335 w 335062"/>
                  <a:gd name="connsiteY156" fmla="*/ 266964 h 430301"/>
                  <a:gd name="connsiteX157" fmla="*/ 329928 w 335062"/>
                  <a:gd name="connsiteY157" fmla="*/ 249928 h 430301"/>
                  <a:gd name="connsiteX158" fmla="*/ 326088 w 335062"/>
                  <a:gd name="connsiteY158" fmla="*/ 226400 h 430301"/>
                  <a:gd name="connsiteX159" fmla="*/ 326574 w 335062"/>
                  <a:gd name="connsiteY159" fmla="*/ 209364 h 430301"/>
                  <a:gd name="connsiteX160" fmla="*/ 324195 w 335062"/>
                  <a:gd name="connsiteY160" fmla="*/ 188325 h 430301"/>
                  <a:gd name="connsiteX161" fmla="*/ 309700 w 335062"/>
                  <a:gd name="connsiteY161" fmla="*/ 177832 h 430301"/>
                  <a:gd name="connsiteX162" fmla="*/ 306292 w 335062"/>
                  <a:gd name="connsiteY162" fmla="*/ 161282 h 430301"/>
                  <a:gd name="connsiteX163" fmla="*/ 316677 w 335062"/>
                  <a:gd name="connsiteY163" fmla="*/ 150519 h 430301"/>
                  <a:gd name="connsiteX164" fmla="*/ 304616 w 335062"/>
                  <a:gd name="connsiteY164" fmla="*/ 143596 h 430301"/>
                  <a:gd name="connsiteX165" fmla="*/ 299748 w 335062"/>
                  <a:gd name="connsiteY165" fmla="*/ 143380 h 430301"/>
                  <a:gd name="connsiteX166" fmla="*/ 294448 w 335062"/>
                  <a:gd name="connsiteY166" fmla="*/ 143596 h 430301"/>
                  <a:gd name="connsiteX167" fmla="*/ 289688 w 335062"/>
                  <a:gd name="connsiteY167" fmla="*/ 143866 h 430301"/>
                  <a:gd name="connsiteX168" fmla="*/ 275626 w 335062"/>
                  <a:gd name="connsiteY168" fmla="*/ 130670 h 430301"/>
                  <a:gd name="connsiteX169" fmla="*/ 261293 w 335062"/>
                  <a:gd name="connsiteY169" fmla="*/ 121908 h 430301"/>
                  <a:gd name="connsiteX170" fmla="*/ 251666 w 335062"/>
                  <a:gd name="connsiteY170" fmla="*/ 120015 h 430301"/>
                  <a:gd name="connsiteX171" fmla="*/ 251612 w 335062"/>
                  <a:gd name="connsiteY171" fmla="*/ 120069 h 430301"/>
                  <a:gd name="connsiteX172" fmla="*/ 248692 w 335062"/>
                  <a:gd name="connsiteY172" fmla="*/ 119420 h 430301"/>
                  <a:gd name="connsiteX173" fmla="*/ 244257 w 335062"/>
                  <a:gd name="connsiteY173" fmla="*/ 122178 h 430301"/>
                  <a:gd name="connsiteX174" fmla="*/ 240308 w 335062"/>
                  <a:gd name="connsiteY174" fmla="*/ 126289 h 430301"/>
                  <a:gd name="connsiteX175" fmla="*/ 227166 w 335062"/>
                  <a:gd name="connsiteY175" fmla="*/ 132995 h 430301"/>
                  <a:gd name="connsiteX176" fmla="*/ 222623 w 335062"/>
                  <a:gd name="connsiteY176" fmla="*/ 133320 h 430301"/>
                  <a:gd name="connsiteX177" fmla="*/ 208290 w 335062"/>
                  <a:gd name="connsiteY177" fmla="*/ 131589 h 430301"/>
                  <a:gd name="connsiteX178" fmla="*/ 187575 w 335062"/>
                  <a:gd name="connsiteY178" fmla="*/ 122287 h 430301"/>
                  <a:gd name="connsiteX179" fmla="*/ 177191 w 335062"/>
                  <a:gd name="connsiteY179" fmla="*/ 102599 h 430301"/>
                  <a:gd name="connsiteX180" fmla="*/ 181410 w 335062"/>
                  <a:gd name="connsiteY180" fmla="*/ 82210 h 430301"/>
                  <a:gd name="connsiteX181" fmla="*/ 198176 w 335062"/>
                  <a:gd name="connsiteY181" fmla="*/ 65173 h 430301"/>
                  <a:gd name="connsiteX182" fmla="*/ 203530 w 335062"/>
                  <a:gd name="connsiteY182" fmla="*/ 62847 h 430301"/>
                  <a:gd name="connsiteX183" fmla="*/ 211373 w 335062"/>
                  <a:gd name="connsiteY183" fmla="*/ 53815 h 430301"/>
                  <a:gd name="connsiteX184" fmla="*/ 230303 w 335062"/>
                  <a:gd name="connsiteY184" fmla="*/ 30180 h 430301"/>
                  <a:gd name="connsiteX185" fmla="*/ 232628 w 335062"/>
                  <a:gd name="connsiteY185" fmla="*/ 28611 h 430301"/>
                  <a:gd name="connsiteX186" fmla="*/ 235062 w 335062"/>
                  <a:gd name="connsiteY186" fmla="*/ 24122 h 430301"/>
                  <a:gd name="connsiteX187" fmla="*/ 243229 w 335062"/>
                  <a:gd name="connsiteY187" fmla="*/ 18876 h 430301"/>
                  <a:gd name="connsiteX188" fmla="*/ 249016 w 335062"/>
                  <a:gd name="connsiteY188" fmla="*/ 12385 h 430301"/>
                  <a:gd name="connsiteX189" fmla="*/ 243499 w 335062"/>
                  <a:gd name="connsiteY189" fmla="*/ 4597 h 430301"/>
                  <a:gd name="connsiteX190" fmla="*/ 229275 w 335062"/>
                  <a:gd name="connsiteY190" fmla="*/ 0 h 430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335062" h="430301">
                    <a:moveTo>
                      <a:pt x="229275" y="0"/>
                    </a:moveTo>
                    <a:cubicBezTo>
                      <a:pt x="221541" y="0"/>
                      <a:pt x="224461" y="2758"/>
                      <a:pt x="221541" y="5733"/>
                    </a:cubicBezTo>
                    <a:cubicBezTo>
                      <a:pt x="218620" y="8708"/>
                      <a:pt x="219594" y="13251"/>
                      <a:pt x="219594" y="18010"/>
                    </a:cubicBezTo>
                    <a:cubicBezTo>
                      <a:pt x="219594" y="22770"/>
                      <a:pt x="219377" y="25258"/>
                      <a:pt x="217701" y="30288"/>
                    </a:cubicBezTo>
                    <a:cubicBezTo>
                      <a:pt x="216835" y="32830"/>
                      <a:pt x="214888" y="33695"/>
                      <a:pt x="212563" y="33695"/>
                    </a:cubicBezTo>
                    <a:cubicBezTo>
                      <a:pt x="210237" y="33695"/>
                      <a:pt x="207587" y="32884"/>
                      <a:pt x="205261" y="31910"/>
                    </a:cubicBezTo>
                    <a:cubicBezTo>
                      <a:pt x="200556" y="30017"/>
                      <a:pt x="197094" y="25907"/>
                      <a:pt x="194390" y="21634"/>
                    </a:cubicBezTo>
                    <a:cubicBezTo>
                      <a:pt x="191740" y="17415"/>
                      <a:pt x="189306" y="15631"/>
                      <a:pt x="185466" y="15360"/>
                    </a:cubicBezTo>
                    <a:cubicBezTo>
                      <a:pt x="185087" y="15306"/>
                      <a:pt x="184709" y="15306"/>
                      <a:pt x="184384" y="15306"/>
                    </a:cubicBezTo>
                    <a:cubicBezTo>
                      <a:pt x="181410" y="15306"/>
                      <a:pt x="180598" y="16226"/>
                      <a:pt x="178002" y="17632"/>
                    </a:cubicBezTo>
                    <a:cubicBezTo>
                      <a:pt x="175082" y="19092"/>
                      <a:pt x="170755" y="20390"/>
                      <a:pt x="169078" y="20390"/>
                    </a:cubicBezTo>
                    <a:cubicBezTo>
                      <a:pt x="167402" y="20390"/>
                      <a:pt x="163075" y="20174"/>
                      <a:pt x="160371" y="20174"/>
                    </a:cubicBezTo>
                    <a:cubicBezTo>
                      <a:pt x="157720" y="20174"/>
                      <a:pt x="151663" y="24933"/>
                      <a:pt x="150743" y="27205"/>
                    </a:cubicBezTo>
                    <a:cubicBezTo>
                      <a:pt x="149770" y="29422"/>
                      <a:pt x="147336" y="35210"/>
                      <a:pt x="145930" y="38454"/>
                    </a:cubicBezTo>
                    <a:cubicBezTo>
                      <a:pt x="144469" y="41700"/>
                      <a:pt x="140629" y="46730"/>
                      <a:pt x="138250" y="51976"/>
                    </a:cubicBezTo>
                    <a:cubicBezTo>
                      <a:pt x="135816" y="57222"/>
                      <a:pt x="132192" y="61495"/>
                      <a:pt x="130029" y="63496"/>
                    </a:cubicBezTo>
                    <a:cubicBezTo>
                      <a:pt x="127865" y="65497"/>
                      <a:pt x="119158" y="67715"/>
                      <a:pt x="119158" y="70257"/>
                    </a:cubicBezTo>
                    <a:cubicBezTo>
                      <a:pt x="119158" y="71392"/>
                      <a:pt x="120402" y="71771"/>
                      <a:pt x="122240" y="71771"/>
                    </a:cubicBezTo>
                    <a:cubicBezTo>
                      <a:pt x="124458" y="71771"/>
                      <a:pt x="127487" y="71176"/>
                      <a:pt x="130029" y="70797"/>
                    </a:cubicBezTo>
                    <a:cubicBezTo>
                      <a:pt x="130678" y="70689"/>
                      <a:pt x="131219" y="70635"/>
                      <a:pt x="131705" y="70635"/>
                    </a:cubicBezTo>
                    <a:cubicBezTo>
                      <a:pt x="134680" y="70635"/>
                      <a:pt x="135383" y="72420"/>
                      <a:pt x="141603" y="73285"/>
                    </a:cubicBezTo>
                    <a:cubicBezTo>
                      <a:pt x="145227" y="73772"/>
                      <a:pt x="147877" y="73934"/>
                      <a:pt x="150419" y="73934"/>
                    </a:cubicBezTo>
                    <a:cubicBezTo>
                      <a:pt x="152961" y="73934"/>
                      <a:pt x="155503" y="73826"/>
                      <a:pt x="158748" y="73826"/>
                    </a:cubicBezTo>
                    <a:cubicBezTo>
                      <a:pt x="165238" y="73826"/>
                      <a:pt x="164048" y="77071"/>
                      <a:pt x="166212" y="81074"/>
                    </a:cubicBezTo>
                    <a:cubicBezTo>
                      <a:pt x="168375" y="85076"/>
                      <a:pt x="166482" y="88592"/>
                      <a:pt x="165995" y="92594"/>
                    </a:cubicBezTo>
                    <a:cubicBezTo>
                      <a:pt x="165509" y="96596"/>
                      <a:pt x="159505" y="99354"/>
                      <a:pt x="153448" y="101356"/>
                    </a:cubicBezTo>
                    <a:cubicBezTo>
                      <a:pt x="147390" y="103357"/>
                      <a:pt x="146687" y="104330"/>
                      <a:pt x="143550" y="107089"/>
                    </a:cubicBezTo>
                    <a:cubicBezTo>
                      <a:pt x="140413" y="109847"/>
                      <a:pt x="140413" y="111307"/>
                      <a:pt x="139710" y="118609"/>
                    </a:cubicBezTo>
                    <a:cubicBezTo>
                      <a:pt x="139007" y="125856"/>
                      <a:pt x="137979" y="126397"/>
                      <a:pt x="133436" y="129642"/>
                    </a:cubicBezTo>
                    <a:cubicBezTo>
                      <a:pt x="132409" y="130345"/>
                      <a:pt x="131435" y="130616"/>
                      <a:pt x="130516" y="130616"/>
                    </a:cubicBezTo>
                    <a:cubicBezTo>
                      <a:pt x="128947" y="130616"/>
                      <a:pt x="127487" y="129859"/>
                      <a:pt x="125810" y="129101"/>
                    </a:cubicBezTo>
                    <a:cubicBezTo>
                      <a:pt x="124133" y="128344"/>
                      <a:pt x="122240" y="127587"/>
                      <a:pt x="119969" y="127587"/>
                    </a:cubicBezTo>
                    <a:cubicBezTo>
                      <a:pt x="119698" y="127587"/>
                      <a:pt x="119428" y="127587"/>
                      <a:pt x="119158" y="127641"/>
                    </a:cubicBezTo>
                    <a:cubicBezTo>
                      <a:pt x="118617" y="127695"/>
                      <a:pt x="118076" y="127695"/>
                      <a:pt x="117589" y="127695"/>
                    </a:cubicBezTo>
                    <a:cubicBezTo>
                      <a:pt x="112397" y="127695"/>
                      <a:pt x="111045" y="125369"/>
                      <a:pt x="106610" y="122881"/>
                    </a:cubicBezTo>
                    <a:cubicBezTo>
                      <a:pt x="104825" y="121854"/>
                      <a:pt x="103148" y="121421"/>
                      <a:pt x="101526" y="121421"/>
                    </a:cubicBezTo>
                    <a:cubicBezTo>
                      <a:pt x="98876" y="121421"/>
                      <a:pt x="96334" y="122665"/>
                      <a:pt x="93792" y="124396"/>
                    </a:cubicBezTo>
                    <a:cubicBezTo>
                      <a:pt x="89735" y="127154"/>
                      <a:pt x="91628" y="132184"/>
                      <a:pt x="88708" y="135646"/>
                    </a:cubicBezTo>
                    <a:cubicBezTo>
                      <a:pt x="88167" y="136349"/>
                      <a:pt x="87410" y="136673"/>
                      <a:pt x="86652" y="136673"/>
                    </a:cubicBezTo>
                    <a:cubicBezTo>
                      <a:pt x="83516" y="136673"/>
                      <a:pt x="79135" y="131589"/>
                      <a:pt x="77404" y="126397"/>
                    </a:cubicBezTo>
                    <a:cubicBezTo>
                      <a:pt x="75240" y="119907"/>
                      <a:pt x="73293" y="120664"/>
                      <a:pt x="67290" y="117635"/>
                    </a:cubicBezTo>
                    <a:cubicBezTo>
                      <a:pt x="61232" y="114606"/>
                      <a:pt x="59069" y="116878"/>
                      <a:pt x="51822" y="114390"/>
                    </a:cubicBezTo>
                    <a:cubicBezTo>
                      <a:pt x="49766" y="113687"/>
                      <a:pt x="48144" y="113363"/>
                      <a:pt x="46900" y="113363"/>
                    </a:cubicBezTo>
                    <a:cubicBezTo>
                      <a:pt x="43709" y="113363"/>
                      <a:pt x="42086" y="115093"/>
                      <a:pt x="37597" y="116121"/>
                    </a:cubicBezTo>
                    <a:cubicBezTo>
                      <a:pt x="31323" y="117635"/>
                      <a:pt x="30350" y="119096"/>
                      <a:pt x="28186" y="119096"/>
                    </a:cubicBezTo>
                    <a:cubicBezTo>
                      <a:pt x="27051" y="119096"/>
                      <a:pt x="25536" y="118717"/>
                      <a:pt x="24292" y="118717"/>
                    </a:cubicBezTo>
                    <a:cubicBezTo>
                      <a:pt x="23156" y="118717"/>
                      <a:pt x="22291" y="119042"/>
                      <a:pt x="22129" y="120340"/>
                    </a:cubicBezTo>
                    <a:cubicBezTo>
                      <a:pt x="21912" y="123098"/>
                      <a:pt x="22616" y="123098"/>
                      <a:pt x="23805" y="127857"/>
                    </a:cubicBezTo>
                    <a:cubicBezTo>
                      <a:pt x="25049" y="132617"/>
                      <a:pt x="25536" y="130399"/>
                      <a:pt x="28619" y="134347"/>
                    </a:cubicBezTo>
                    <a:cubicBezTo>
                      <a:pt x="31756" y="138350"/>
                      <a:pt x="30782" y="140081"/>
                      <a:pt x="28835" y="143109"/>
                    </a:cubicBezTo>
                    <a:cubicBezTo>
                      <a:pt x="26942" y="146084"/>
                      <a:pt x="26780" y="151493"/>
                      <a:pt x="26780" y="154521"/>
                    </a:cubicBezTo>
                    <a:cubicBezTo>
                      <a:pt x="26780" y="157550"/>
                      <a:pt x="30891" y="158253"/>
                      <a:pt x="37165" y="158253"/>
                    </a:cubicBezTo>
                    <a:cubicBezTo>
                      <a:pt x="43438" y="158253"/>
                      <a:pt x="45872" y="159227"/>
                      <a:pt x="49712" y="162256"/>
                    </a:cubicBezTo>
                    <a:cubicBezTo>
                      <a:pt x="53552" y="165230"/>
                      <a:pt x="49496" y="166258"/>
                      <a:pt x="45602" y="168746"/>
                    </a:cubicBezTo>
                    <a:cubicBezTo>
                      <a:pt x="41762" y="171234"/>
                      <a:pt x="40518" y="171450"/>
                      <a:pt x="35488" y="173505"/>
                    </a:cubicBezTo>
                    <a:cubicBezTo>
                      <a:pt x="30404" y="175506"/>
                      <a:pt x="32567" y="179509"/>
                      <a:pt x="36461" y="185026"/>
                    </a:cubicBezTo>
                    <a:cubicBezTo>
                      <a:pt x="40356" y="190542"/>
                      <a:pt x="40139" y="186269"/>
                      <a:pt x="39869" y="192057"/>
                    </a:cubicBezTo>
                    <a:cubicBezTo>
                      <a:pt x="39761" y="195139"/>
                      <a:pt x="39328" y="195626"/>
                      <a:pt x="38300" y="195626"/>
                    </a:cubicBezTo>
                    <a:cubicBezTo>
                      <a:pt x="38030" y="195626"/>
                      <a:pt x="37705" y="195572"/>
                      <a:pt x="37381" y="195572"/>
                    </a:cubicBezTo>
                    <a:cubicBezTo>
                      <a:pt x="37002" y="195518"/>
                      <a:pt x="36624" y="195518"/>
                      <a:pt x="36137" y="195518"/>
                    </a:cubicBezTo>
                    <a:cubicBezTo>
                      <a:pt x="35488" y="195518"/>
                      <a:pt x="34677" y="195572"/>
                      <a:pt x="33811" y="195788"/>
                    </a:cubicBezTo>
                    <a:cubicBezTo>
                      <a:pt x="29214" y="197032"/>
                      <a:pt x="30404" y="200061"/>
                      <a:pt x="24617" y="201576"/>
                    </a:cubicBezTo>
                    <a:cubicBezTo>
                      <a:pt x="18830" y="203036"/>
                      <a:pt x="13043" y="205307"/>
                      <a:pt x="15693" y="207849"/>
                    </a:cubicBezTo>
                    <a:cubicBezTo>
                      <a:pt x="18343" y="210337"/>
                      <a:pt x="18830" y="213366"/>
                      <a:pt x="22724" y="216611"/>
                    </a:cubicBezTo>
                    <a:cubicBezTo>
                      <a:pt x="24617" y="218234"/>
                      <a:pt x="26780" y="218991"/>
                      <a:pt x="29430" y="218991"/>
                    </a:cubicBezTo>
                    <a:cubicBezTo>
                      <a:pt x="32189" y="218991"/>
                      <a:pt x="35434" y="218126"/>
                      <a:pt x="39382" y="216341"/>
                    </a:cubicBezTo>
                    <a:cubicBezTo>
                      <a:pt x="41545" y="215367"/>
                      <a:pt x="43114" y="214934"/>
                      <a:pt x="44304" y="214934"/>
                    </a:cubicBezTo>
                    <a:cubicBezTo>
                      <a:pt x="47333" y="214934"/>
                      <a:pt x="47982" y="217422"/>
                      <a:pt x="50253" y="218829"/>
                    </a:cubicBezTo>
                    <a:cubicBezTo>
                      <a:pt x="53390" y="220830"/>
                      <a:pt x="51443" y="224562"/>
                      <a:pt x="51659" y="227374"/>
                    </a:cubicBezTo>
                    <a:cubicBezTo>
                      <a:pt x="51876" y="229862"/>
                      <a:pt x="54850" y="232728"/>
                      <a:pt x="61936" y="232728"/>
                    </a:cubicBezTo>
                    <a:cubicBezTo>
                      <a:pt x="62747" y="232728"/>
                      <a:pt x="63558" y="232675"/>
                      <a:pt x="64423" y="232620"/>
                    </a:cubicBezTo>
                    <a:cubicBezTo>
                      <a:pt x="66316" y="232458"/>
                      <a:pt x="67777" y="232404"/>
                      <a:pt x="68967" y="232404"/>
                    </a:cubicBezTo>
                    <a:cubicBezTo>
                      <a:pt x="73239" y="232404"/>
                      <a:pt x="73564" y="233486"/>
                      <a:pt x="77945" y="235649"/>
                    </a:cubicBezTo>
                    <a:cubicBezTo>
                      <a:pt x="79946" y="236677"/>
                      <a:pt x="81785" y="237109"/>
                      <a:pt x="83624" y="237109"/>
                    </a:cubicBezTo>
                    <a:cubicBezTo>
                      <a:pt x="86869" y="237109"/>
                      <a:pt x="90168" y="235703"/>
                      <a:pt x="95090" y="233107"/>
                    </a:cubicBezTo>
                    <a:cubicBezTo>
                      <a:pt x="98930" y="231106"/>
                      <a:pt x="100661" y="230024"/>
                      <a:pt x="101850" y="230024"/>
                    </a:cubicBezTo>
                    <a:cubicBezTo>
                      <a:pt x="103040" y="230024"/>
                      <a:pt x="103635" y="231052"/>
                      <a:pt x="105150" y="233324"/>
                    </a:cubicBezTo>
                    <a:cubicBezTo>
                      <a:pt x="108287" y="237812"/>
                      <a:pt x="103743" y="238840"/>
                      <a:pt x="101310" y="243600"/>
                    </a:cubicBezTo>
                    <a:cubicBezTo>
                      <a:pt x="100282" y="245601"/>
                      <a:pt x="99362" y="246142"/>
                      <a:pt x="98173" y="246142"/>
                    </a:cubicBezTo>
                    <a:cubicBezTo>
                      <a:pt x="96550" y="246142"/>
                      <a:pt x="94441" y="245060"/>
                      <a:pt x="90925" y="245060"/>
                    </a:cubicBezTo>
                    <a:cubicBezTo>
                      <a:pt x="84922" y="245060"/>
                      <a:pt x="82975" y="246845"/>
                      <a:pt x="76160" y="251063"/>
                    </a:cubicBezTo>
                    <a:cubicBezTo>
                      <a:pt x="69399" y="255282"/>
                      <a:pt x="67993" y="257554"/>
                      <a:pt x="62909" y="263557"/>
                    </a:cubicBezTo>
                    <a:cubicBezTo>
                      <a:pt x="57825" y="269560"/>
                      <a:pt x="61719" y="269344"/>
                      <a:pt x="63396" y="276592"/>
                    </a:cubicBezTo>
                    <a:cubicBezTo>
                      <a:pt x="65072" y="283839"/>
                      <a:pt x="61936" y="282865"/>
                      <a:pt x="56906" y="289139"/>
                    </a:cubicBezTo>
                    <a:cubicBezTo>
                      <a:pt x="51822" y="295413"/>
                      <a:pt x="57122" y="295900"/>
                      <a:pt x="61503" y="297414"/>
                    </a:cubicBezTo>
                    <a:cubicBezTo>
                      <a:pt x="62801" y="297847"/>
                      <a:pt x="63991" y="298063"/>
                      <a:pt x="65181" y="298063"/>
                    </a:cubicBezTo>
                    <a:cubicBezTo>
                      <a:pt x="68155" y="298063"/>
                      <a:pt x="71130" y="296874"/>
                      <a:pt x="75024" y="294926"/>
                    </a:cubicBezTo>
                    <a:cubicBezTo>
                      <a:pt x="80541" y="292168"/>
                      <a:pt x="80108" y="290437"/>
                      <a:pt x="91899" y="286165"/>
                    </a:cubicBezTo>
                    <a:cubicBezTo>
                      <a:pt x="95036" y="285029"/>
                      <a:pt x="97253" y="284596"/>
                      <a:pt x="98984" y="284596"/>
                    </a:cubicBezTo>
                    <a:cubicBezTo>
                      <a:pt x="103852" y="284596"/>
                      <a:pt x="104609" y="288274"/>
                      <a:pt x="108503" y="291194"/>
                    </a:cubicBezTo>
                    <a:cubicBezTo>
                      <a:pt x="113857" y="295197"/>
                      <a:pt x="116832" y="297793"/>
                      <a:pt x="116832" y="302607"/>
                    </a:cubicBezTo>
                    <a:cubicBezTo>
                      <a:pt x="116832" y="305041"/>
                      <a:pt x="114831" y="305635"/>
                      <a:pt x="111802" y="305635"/>
                    </a:cubicBezTo>
                    <a:cubicBezTo>
                      <a:pt x="108881" y="305635"/>
                      <a:pt x="105041" y="305094"/>
                      <a:pt x="100931" y="305094"/>
                    </a:cubicBezTo>
                    <a:cubicBezTo>
                      <a:pt x="92494" y="305094"/>
                      <a:pt x="93197" y="307095"/>
                      <a:pt x="87896" y="310827"/>
                    </a:cubicBezTo>
                    <a:cubicBezTo>
                      <a:pt x="85084" y="312828"/>
                      <a:pt x="81731" y="313694"/>
                      <a:pt x="78107" y="313694"/>
                    </a:cubicBezTo>
                    <a:cubicBezTo>
                      <a:pt x="74862" y="313694"/>
                      <a:pt x="71400" y="312991"/>
                      <a:pt x="67885" y="311801"/>
                    </a:cubicBezTo>
                    <a:cubicBezTo>
                      <a:pt x="65884" y="311152"/>
                      <a:pt x="63937" y="310827"/>
                      <a:pt x="62152" y="310827"/>
                    </a:cubicBezTo>
                    <a:cubicBezTo>
                      <a:pt x="57230" y="310827"/>
                      <a:pt x="53336" y="312883"/>
                      <a:pt x="51227" y="314559"/>
                    </a:cubicBezTo>
                    <a:cubicBezTo>
                      <a:pt x="48306" y="316777"/>
                      <a:pt x="47819" y="319806"/>
                      <a:pt x="41816" y="323105"/>
                    </a:cubicBezTo>
                    <a:cubicBezTo>
                      <a:pt x="35758" y="326350"/>
                      <a:pt x="34298" y="326079"/>
                      <a:pt x="31161" y="331596"/>
                    </a:cubicBezTo>
                    <a:cubicBezTo>
                      <a:pt x="28024" y="337113"/>
                      <a:pt x="32838" y="337329"/>
                      <a:pt x="36948" y="343657"/>
                    </a:cubicBezTo>
                    <a:cubicBezTo>
                      <a:pt x="41059" y="349931"/>
                      <a:pt x="38138" y="352906"/>
                      <a:pt x="35001" y="359937"/>
                    </a:cubicBezTo>
                    <a:cubicBezTo>
                      <a:pt x="31864" y="366968"/>
                      <a:pt x="25590" y="367455"/>
                      <a:pt x="17369" y="371241"/>
                    </a:cubicBezTo>
                    <a:cubicBezTo>
                      <a:pt x="9202" y="374973"/>
                      <a:pt x="7959" y="375459"/>
                      <a:pt x="2875" y="378758"/>
                    </a:cubicBezTo>
                    <a:cubicBezTo>
                      <a:pt x="-2047" y="381895"/>
                      <a:pt x="-154" y="385790"/>
                      <a:pt x="4822" y="385790"/>
                    </a:cubicBezTo>
                    <a:cubicBezTo>
                      <a:pt x="4984" y="385790"/>
                      <a:pt x="5092" y="385790"/>
                      <a:pt x="5308" y="385790"/>
                    </a:cubicBezTo>
                    <a:cubicBezTo>
                      <a:pt x="9365" y="385573"/>
                      <a:pt x="12826" y="385141"/>
                      <a:pt x="16234" y="385141"/>
                    </a:cubicBezTo>
                    <a:cubicBezTo>
                      <a:pt x="17369" y="385141"/>
                      <a:pt x="18451" y="385194"/>
                      <a:pt x="19533" y="385303"/>
                    </a:cubicBezTo>
                    <a:cubicBezTo>
                      <a:pt x="23481" y="385736"/>
                      <a:pt x="29538" y="387466"/>
                      <a:pt x="36407" y="387466"/>
                    </a:cubicBezTo>
                    <a:cubicBezTo>
                      <a:pt x="37543" y="387466"/>
                      <a:pt x="38679" y="387412"/>
                      <a:pt x="39815" y="387358"/>
                    </a:cubicBezTo>
                    <a:cubicBezTo>
                      <a:pt x="46792" y="386709"/>
                      <a:pt x="48198" y="384654"/>
                      <a:pt x="50524" y="384654"/>
                    </a:cubicBezTo>
                    <a:cubicBezTo>
                      <a:pt x="50956" y="384654"/>
                      <a:pt x="51389" y="384708"/>
                      <a:pt x="51930" y="384870"/>
                    </a:cubicBezTo>
                    <a:cubicBezTo>
                      <a:pt x="55283" y="385843"/>
                      <a:pt x="51227" y="390387"/>
                      <a:pt x="45872" y="395092"/>
                    </a:cubicBezTo>
                    <a:cubicBezTo>
                      <a:pt x="40572" y="399852"/>
                      <a:pt x="37705" y="400609"/>
                      <a:pt x="32621" y="402123"/>
                    </a:cubicBezTo>
                    <a:cubicBezTo>
                      <a:pt x="27537" y="403638"/>
                      <a:pt x="25861" y="404124"/>
                      <a:pt x="23427" y="407370"/>
                    </a:cubicBezTo>
                    <a:cubicBezTo>
                      <a:pt x="21047" y="410615"/>
                      <a:pt x="28998" y="410398"/>
                      <a:pt x="33324" y="411372"/>
                    </a:cubicBezTo>
                    <a:cubicBezTo>
                      <a:pt x="34028" y="411534"/>
                      <a:pt x="34677" y="411642"/>
                      <a:pt x="35217" y="411642"/>
                    </a:cubicBezTo>
                    <a:cubicBezTo>
                      <a:pt x="37922" y="411642"/>
                      <a:pt x="38949" y="409803"/>
                      <a:pt x="42952" y="408127"/>
                    </a:cubicBezTo>
                    <a:cubicBezTo>
                      <a:pt x="43979" y="407694"/>
                      <a:pt x="44899" y="407478"/>
                      <a:pt x="45656" y="407478"/>
                    </a:cubicBezTo>
                    <a:cubicBezTo>
                      <a:pt x="48468" y="407478"/>
                      <a:pt x="49550" y="409966"/>
                      <a:pt x="49983" y="412129"/>
                    </a:cubicBezTo>
                    <a:cubicBezTo>
                      <a:pt x="50469" y="414888"/>
                      <a:pt x="46359" y="415644"/>
                      <a:pt x="45169" y="418619"/>
                    </a:cubicBezTo>
                    <a:cubicBezTo>
                      <a:pt x="43979" y="421594"/>
                      <a:pt x="36624" y="426461"/>
                      <a:pt x="42843" y="429004"/>
                    </a:cubicBezTo>
                    <a:cubicBezTo>
                      <a:pt x="45277" y="429977"/>
                      <a:pt x="47333" y="430302"/>
                      <a:pt x="49496" y="430302"/>
                    </a:cubicBezTo>
                    <a:cubicBezTo>
                      <a:pt x="52849" y="430302"/>
                      <a:pt x="56365" y="429382"/>
                      <a:pt x="61719" y="428463"/>
                    </a:cubicBezTo>
                    <a:cubicBezTo>
                      <a:pt x="70427" y="427003"/>
                      <a:pt x="72320" y="427489"/>
                      <a:pt x="80487" y="421973"/>
                    </a:cubicBezTo>
                    <a:cubicBezTo>
                      <a:pt x="85841" y="418403"/>
                      <a:pt x="92926" y="417754"/>
                      <a:pt x="99417" y="417754"/>
                    </a:cubicBezTo>
                    <a:cubicBezTo>
                      <a:pt x="102932" y="417754"/>
                      <a:pt x="106285" y="417970"/>
                      <a:pt x="108990" y="417970"/>
                    </a:cubicBezTo>
                    <a:cubicBezTo>
                      <a:pt x="116724" y="417970"/>
                      <a:pt x="120564" y="414995"/>
                      <a:pt x="127811" y="410452"/>
                    </a:cubicBezTo>
                    <a:cubicBezTo>
                      <a:pt x="135059" y="405963"/>
                      <a:pt x="137006" y="405476"/>
                      <a:pt x="138899" y="402935"/>
                    </a:cubicBezTo>
                    <a:cubicBezTo>
                      <a:pt x="140846" y="400447"/>
                      <a:pt x="142306" y="392929"/>
                      <a:pt x="139872" y="390441"/>
                    </a:cubicBezTo>
                    <a:cubicBezTo>
                      <a:pt x="137493" y="387953"/>
                      <a:pt x="135545" y="383951"/>
                      <a:pt x="136519" y="381409"/>
                    </a:cubicBezTo>
                    <a:cubicBezTo>
                      <a:pt x="136681" y="380922"/>
                      <a:pt x="137222" y="380706"/>
                      <a:pt x="137979" y="380706"/>
                    </a:cubicBezTo>
                    <a:cubicBezTo>
                      <a:pt x="141333" y="380706"/>
                      <a:pt x="149121" y="384708"/>
                      <a:pt x="151501" y="388386"/>
                    </a:cubicBezTo>
                    <a:cubicBezTo>
                      <a:pt x="154421" y="392875"/>
                      <a:pt x="157774" y="393361"/>
                      <a:pt x="161615" y="393902"/>
                    </a:cubicBezTo>
                    <a:cubicBezTo>
                      <a:pt x="161885" y="393956"/>
                      <a:pt x="162264" y="393956"/>
                      <a:pt x="162588" y="393956"/>
                    </a:cubicBezTo>
                    <a:cubicBezTo>
                      <a:pt x="166212" y="393956"/>
                      <a:pt x="170106" y="391469"/>
                      <a:pt x="173243" y="386871"/>
                    </a:cubicBezTo>
                    <a:cubicBezTo>
                      <a:pt x="176596" y="381895"/>
                      <a:pt x="181951" y="375351"/>
                      <a:pt x="190117" y="369348"/>
                    </a:cubicBezTo>
                    <a:cubicBezTo>
                      <a:pt x="198284" y="363344"/>
                      <a:pt x="201205" y="364372"/>
                      <a:pt x="209913" y="359829"/>
                    </a:cubicBezTo>
                    <a:cubicBezTo>
                      <a:pt x="212725" y="358368"/>
                      <a:pt x="214888" y="357882"/>
                      <a:pt x="216998" y="357882"/>
                    </a:cubicBezTo>
                    <a:cubicBezTo>
                      <a:pt x="221379" y="357882"/>
                      <a:pt x="225273" y="360153"/>
                      <a:pt x="233115" y="360856"/>
                    </a:cubicBezTo>
                    <a:cubicBezTo>
                      <a:pt x="237550" y="361235"/>
                      <a:pt x="240363" y="361397"/>
                      <a:pt x="242310" y="361397"/>
                    </a:cubicBezTo>
                    <a:cubicBezTo>
                      <a:pt x="245447" y="361397"/>
                      <a:pt x="246312" y="360964"/>
                      <a:pt x="248097" y="360370"/>
                    </a:cubicBezTo>
                    <a:cubicBezTo>
                      <a:pt x="251017" y="359342"/>
                      <a:pt x="251017" y="350310"/>
                      <a:pt x="254371" y="347822"/>
                    </a:cubicBezTo>
                    <a:cubicBezTo>
                      <a:pt x="255182" y="347227"/>
                      <a:pt x="255777" y="346957"/>
                      <a:pt x="256264" y="346957"/>
                    </a:cubicBezTo>
                    <a:cubicBezTo>
                      <a:pt x="257670" y="346957"/>
                      <a:pt x="257724" y="349661"/>
                      <a:pt x="259184" y="353879"/>
                    </a:cubicBezTo>
                    <a:cubicBezTo>
                      <a:pt x="259887" y="355826"/>
                      <a:pt x="260644" y="356638"/>
                      <a:pt x="261456" y="356638"/>
                    </a:cubicBezTo>
                    <a:cubicBezTo>
                      <a:pt x="263024" y="356638"/>
                      <a:pt x="264917" y="353879"/>
                      <a:pt x="267405" y="350364"/>
                    </a:cubicBezTo>
                    <a:cubicBezTo>
                      <a:pt x="270218" y="346361"/>
                      <a:pt x="271732" y="345766"/>
                      <a:pt x="276545" y="345766"/>
                    </a:cubicBezTo>
                    <a:cubicBezTo>
                      <a:pt x="278276" y="345766"/>
                      <a:pt x="280440" y="345821"/>
                      <a:pt x="283306" y="345821"/>
                    </a:cubicBezTo>
                    <a:cubicBezTo>
                      <a:pt x="293907" y="345821"/>
                      <a:pt x="292014" y="350310"/>
                      <a:pt x="295367" y="354853"/>
                    </a:cubicBezTo>
                    <a:cubicBezTo>
                      <a:pt x="296827" y="356854"/>
                      <a:pt x="298504" y="357665"/>
                      <a:pt x="299964" y="357665"/>
                    </a:cubicBezTo>
                    <a:cubicBezTo>
                      <a:pt x="301803" y="357665"/>
                      <a:pt x="303264" y="356367"/>
                      <a:pt x="303588" y="354366"/>
                    </a:cubicBezTo>
                    <a:cubicBezTo>
                      <a:pt x="304075" y="350851"/>
                      <a:pt x="301641" y="347876"/>
                      <a:pt x="296827" y="342846"/>
                    </a:cubicBezTo>
                    <a:cubicBezTo>
                      <a:pt x="292014" y="337870"/>
                      <a:pt x="297801" y="331812"/>
                      <a:pt x="304075" y="329325"/>
                    </a:cubicBezTo>
                    <a:cubicBezTo>
                      <a:pt x="310349" y="326837"/>
                      <a:pt x="311809" y="325322"/>
                      <a:pt x="315216" y="317318"/>
                    </a:cubicBezTo>
                    <a:cubicBezTo>
                      <a:pt x="318570" y="309313"/>
                      <a:pt x="315703" y="304770"/>
                      <a:pt x="321490" y="291790"/>
                    </a:cubicBezTo>
                    <a:cubicBezTo>
                      <a:pt x="327277" y="278755"/>
                      <a:pt x="329008" y="280486"/>
                      <a:pt x="333335" y="266964"/>
                    </a:cubicBezTo>
                    <a:cubicBezTo>
                      <a:pt x="337662" y="253497"/>
                      <a:pt x="332848" y="260961"/>
                      <a:pt x="329928" y="249928"/>
                    </a:cubicBezTo>
                    <a:cubicBezTo>
                      <a:pt x="327007" y="238894"/>
                      <a:pt x="330414" y="237921"/>
                      <a:pt x="326088" y="226400"/>
                    </a:cubicBezTo>
                    <a:cubicBezTo>
                      <a:pt x="321761" y="214880"/>
                      <a:pt x="326574" y="218396"/>
                      <a:pt x="326574" y="209364"/>
                    </a:cubicBezTo>
                    <a:cubicBezTo>
                      <a:pt x="326574" y="200331"/>
                      <a:pt x="327548" y="198871"/>
                      <a:pt x="324195" y="188325"/>
                    </a:cubicBezTo>
                    <a:cubicBezTo>
                      <a:pt x="320787" y="177832"/>
                      <a:pt x="318894" y="183349"/>
                      <a:pt x="309700" y="177832"/>
                    </a:cubicBezTo>
                    <a:cubicBezTo>
                      <a:pt x="300505" y="172315"/>
                      <a:pt x="306779" y="168800"/>
                      <a:pt x="306292" y="161282"/>
                    </a:cubicBezTo>
                    <a:cubicBezTo>
                      <a:pt x="305968" y="155819"/>
                      <a:pt x="310457" y="153007"/>
                      <a:pt x="316677" y="150519"/>
                    </a:cubicBezTo>
                    <a:cubicBezTo>
                      <a:pt x="312783" y="146841"/>
                      <a:pt x="308564" y="144029"/>
                      <a:pt x="304616" y="143596"/>
                    </a:cubicBezTo>
                    <a:cubicBezTo>
                      <a:pt x="302885" y="143434"/>
                      <a:pt x="301208" y="143380"/>
                      <a:pt x="299748" y="143380"/>
                    </a:cubicBezTo>
                    <a:cubicBezTo>
                      <a:pt x="297747" y="143380"/>
                      <a:pt x="296016" y="143488"/>
                      <a:pt x="294448" y="143596"/>
                    </a:cubicBezTo>
                    <a:cubicBezTo>
                      <a:pt x="292717" y="143704"/>
                      <a:pt x="291094" y="143866"/>
                      <a:pt x="289688" y="143866"/>
                    </a:cubicBezTo>
                    <a:cubicBezTo>
                      <a:pt x="283577" y="143866"/>
                      <a:pt x="280061" y="141865"/>
                      <a:pt x="275626" y="130670"/>
                    </a:cubicBezTo>
                    <a:cubicBezTo>
                      <a:pt x="272651" y="123152"/>
                      <a:pt x="266972" y="122557"/>
                      <a:pt x="261293" y="121908"/>
                    </a:cubicBezTo>
                    <a:cubicBezTo>
                      <a:pt x="258102" y="121529"/>
                      <a:pt x="254966" y="121205"/>
                      <a:pt x="251666" y="120015"/>
                    </a:cubicBezTo>
                    <a:lnTo>
                      <a:pt x="251612" y="120069"/>
                    </a:lnTo>
                    <a:cubicBezTo>
                      <a:pt x="250422" y="119636"/>
                      <a:pt x="249503" y="119420"/>
                      <a:pt x="248692" y="119420"/>
                    </a:cubicBezTo>
                    <a:cubicBezTo>
                      <a:pt x="246745" y="119420"/>
                      <a:pt x="245717" y="120556"/>
                      <a:pt x="244257" y="122178"/>
                    </a:cubicBezTo>
                    <a:cubicBezTo>
                      <a:pt x="243121" y="123422"/>
                      <a:pt x="241877" y="124829"/>
                      <a:pt x="240308" y="126289"/>
                    </a:cubicBezTo>
                    <a:cubicBezTo>
                      <a:pt x="236306" y="130021"/>
                      <a:pt x="232466" y="132184"/>
                      <a:pt x="227166" y="132995"/>
                    </a:cubicBezTo>
                    <a:cubicBezTo>
                      <a:pt x="225760" y="133212"/>
                      <a:pt x="224245" y="133320"/>
                      <a:pt x="222623" y="133320"/>
                    </a:cubicBezTo>
                    <a:cubicBezTo>
                      <a:pt x="218728" y="133320"/>
                      <a:pt x="214077" y="132725"/>
                      <a:pt x="208290" y="131589"/>
                    </a:cubicBezTo>
                    <a:cubicBezTo>
                      <a:pt x="199690" y="129967"/>
                      <a:pt x="192768" y="126938"/>
                      <a:pt x="187575" y="122287"/>
                    </a:cubicBezTo>
                    <a:cubicBezTo>
                      <a:pt x="182167" y="117473"/>
                      <a:pt x="178705" y="111037"/>
                      <a:pt x="177191" y="102599"/>
                    </a:cubicBezTo>
                    <a:cubicBezTo>
                      <a:pt x="175893" y="95244"/>
                      <a:pt x="177948" y="88267"/>
                      <a:pt x="181410" y="82210"/>
                    </a:cubicBezTo>
                    <a:cubicBezTo>
                      <a:pt x="186115" y="74097"/>
                      <a:pt x="193579" y="67661"/>
                      <a:pt x="198176" y="65173"/>
                    </a:cubicBezTo>
                    <a:cubicBezTo>
                      <a:pt x="200177" y="64145"/>
                      <a:pt x="201854" y="63442"/>
                      <a:pt x="203530" y="62847"/>
                    </a:cubicBezTo>
                    <a:cubicBezTo>
                      <a:pt x="206830" y="61549"/>
                      <a:pt x="209642" y="60521"/>
                      <a:pt x="211373" y="53815"/>
                    </a:cubicBezTo>
                    <a:cubicBezTo>
                      <a:pt x="214780" y="40672"/>
                      <a:pt x="219269" y="37643"/>
                      <a:pt x="230303" y="30180"/>
                    </a:cubicBezTo>
                    <a:lnTo>
                      <a:pt x="232628" y="28611"/>
                    </a:lnTo>
                    <a:cubicBezTo>
                      <a:pt x="231493" y="26123"/>
                      <a:pt x="233926" y="26231"/>
                      <a:pt x="235062" y="24122"/>
                    </a:cubicBezTo>
                    <a:cubicBezTo>
                      <a:pt x="236306" y="21850"/>
                      <a:pt x="239876" y="20877"/>
                      <a:pt x="243229" y="18876"/>
                    </a:cubicBezTo>
                    <a:cubicBezTo>
                      <a:pt x="246636" y="16875"/>
                      <a:pt x="248043" y="14873"/>
                      <a:pt x="249016" y="12385"/>
                    </a:cubicBezTo>
                    <a:cubicBezTo>
                      <a:pt x="249990" y="9898"/>
                      <a:pt x="248800" y="8870"/>
                      <a:pt x="243499" y="4597"/>
                    </a:cubicBezTo>
                    <a:cubicBezTo>
                      <a:pt x="238199" y="270"/>
                      <a:pt x="237009" y="0"/>
                      <a:pt x="229275" y="0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BA763C82-6F3A-4652-F9C7-90B7198370B6}"/>
                  </a:ext>
                </a:extLst>
              </p:cNvPr>
              <p:cNvSpPr/>
              <p:nvPr/>
            </p:nvSpPr>
            <p:spPr>
              <a:xfrm>
                <a:off x="6581224" y="2797393"/>
                <a:ext cx="3226261" cy="1553380"/>
              </a:xfrm>
              <a:custGeom>
                <a:avLst/>
                <a:gdLst>
                  <a:gd name="connsiteX0" fmla="*/ 1808852 w 3226261"/>
                  <a:gd name="connsiteY0" fmla="*/ 0 h 1553380"/>
                  <a:gd name="connsiteX1" fmla="*/ 1792193 w 3226261"/>
                  <a:gd name="connsiteY1" fmla="*/ 271 h 1553380"/>
                  <a:gd name="connsiteX2" fmla="*/ 1781106 w 3226261"/>
                  <a:gd name="connsiteY2" fmla="*/ 487 h 1553380"/>
                  <a:gd name="connsiteX3" fmla="*/ 1776347 w 3226261"/>
                  <a:gd name="connsiteY3" fmla="*/ 379 h 1553380"/>
                  <a:gd name="connsiteX4" fmla="*/ 1774291 w 3226261"/>
                  <a:gd name="connsiteY4" fmla="*/ 325 h 1553380"/>
                  <a:gd name="connsiteX5" fmla="*/ 1764447 w 3226261"/>
                  <a:gd name="connsiteY5" fmla="*/ 2758 h 1553380"/>
                  <a:gd name="connsiteX6" fmla="*/ 1757525 w 3226261"/>
                  <a:gd name="connsiteY6" fmla="*/ 10006 h 1553380"/>
                  <a:gd name="connsiteX7" fmla="*/ 1731293 w 3226261"/>
                  <a:gd name="connsiteY7" fmla="*/ 32776 h 1553380"/>
                  <a:gd name="connsiteX8" fmla="*/ 1727886 w 3226261"/>
                  <a:gd name="connsiteY8" fmla="*/ 35426 h 1553380"/>
                  <a:gd name="connsiteX9" fmla="*/ 1707766 w 3226261"/>
                  <a:gd name="connsiteY9" fmla="*/ 43647 h 1553380"/>
                  <a:gd name="connsiteX10" fmla="*/ 1678614 w 3226261"/>
                  <a:gd name="connsiteY10" fmla="*/ 49001 h 1553380"/>
                  <a:gd name="connsiteX11" fmla="*/ 1648381 w 3226261"/>
                  <a:gd name="connsiteY11" fmla="*/ 55221 h 1553380"/>
                  <a:gd name="connsiteX12" fmla="*/ 1615713 w 3226261"/>
                  <a:gd name="connsiteY12" fmla="*/ 64794 h 1553380"/>
                  <a:gd name="connsiteX13" fmla="*/ 1583911 w 3226261"/>
                  <a:gd name="connsiteY13" fmla="*/ 75395 h 1553380"/>
                  <a:gd name="connsiteX14" fmla="*/ 1560763 w 3226261"/>
                  <a:gd name="connsiteY14" fmla="*/ 80803 h 1553380"/>
                  <a:gd name="connsiteX15" fmla="*/ 1545403 w 3226261"/>
                  <a:gd name="connsiteY15" fmla="*/ 81182 h 1553380"/>
                  <a:gd name="connsiteX16" fmla="*/ 1506353 w 3226261"/>
                  <a:gd name="connsiteY16" fmla="*/ 83237 h 1553380"/>
                  <a:gd name="connsiteX17" fmla="*/ 1492291 w 3226261"/>
                  <a:gd name="connsiteY17" fmla="*/ 87456 h 1553380"/>
                  <a:gd name="connsiteX18" fmla="*/ 1486396 w 3226261"/>
                  <a:gd name="connsiteY18" fmla="*/ 92107 h 1553380"/>
                  <a:gd name="connsiteX19" fmla="*/ 1486558 w 3226261"/>
                  <a:gd name="connsiteY19" fmla="*/ 95785 h 1553380"/>
                  <a:gd name="connsiteX20" fmla="*/ 1466330 w 3226261"/>
                  <a:gd name="connsiteY20" fmla="*/ 118122 h 1553380"/>
                  <a:gd name="connsiteX21" fmla="*/ 1457352 w 3226261"/>
                  <a:gd name="connsiteY21" fmla="*/ 118393 h 1553380"/>
                  <a:gd name="connsiteX22" fmla="*/ 1431770 w 3226261"/>
                  <a:gd name="connsiteY22" fmla="*/ 116932 h 1553380"/>
                  <a:gd name="connsiteX23" fmla="*/ 1413165 w 3226261"/>
                  <a:gd name="connsiteY23" fmla="*/ 115742 h 1553380"/>
                  <a:gd name="connsiteX24" fmla="*/ 1406566 w 3226261"/>
                  <a:gd name="connsiteY24" fmla="*/ 116121 h 1553380"/>
                  <a:gd name="connsiteX25" fmla="*/ 1361838 w 3226261"/>
                  <a:gd name="connsiteY25" fmla="*/ 127641 h 1553380"/>
                  <a:gd name="connsiteX26" fmla="*/ 1356429 w 3226261"/>
                  <a:gd name="connsiteY26" fmla="*/ 129264 h 1553380"/>
                  <a:gd name="connsiteX27" fmla="*/ 1322843 w 3226261"/>
                  <a:gd name="connsiteY27" fmla="*/ 136565 h 1553380"/>
                  <a:gd name="connsiteX28" fmla="*/ 1284496 w 3226261"/>
                  <a:gd name="connsiteY28" fmla="*/ 145003 h 1553380"/>
                  <a:gd name="connsiteX29" fmla="*/ 1281088 w 3226261"/>
                  <a:gd name="connsiteY29" fmla="*/ 151276 h 1553380"/>
                  <a:gd name="connsiteX30" fmla="*/ 1271894 w 3226261"/>
                  <a:gd name="connsiteY30" fmla="*/ 164689 h 1553380"/>
                  <a:gd name="connsiteX31" fmla="*/ 1265133 w 3226261"/>
                  <a:gd name="connsiteY31" fmla="*/ 167340 h 1553380"/>
                  <a:gd name="connsiteX32" fmla="*/ 1259617 w 3226261"/>
                  <a:gd name="connsiteY32" fmla="*/ 163229 h 1553380"/>
                  <a:gd name="connsiteX33" fmla="*/ 1258319 w 3226261"/>
                  <a:gd name="connsiteY33" fmla="*/ 160417 h 1553380"/>
                  <a:gd name="connsiteX34" fmla="*/ 1255614 w 3226261"/>
                  <a:gd name="connsiteY34" fmla="*/ 155766 h 1553380"/>
                  <a:gd name="connsiteX35" fmla="*/ 1255614 w 3226261"/>
                  <a:gd name="connsiteY35" fmla="*/ 155711 h 1553380"/>
                  <a:gd name="connsiteX36" fmla="*/ 1244203 w 3226261"/>
                  <a:gd name="connsiteY36" fmla="*/ 153007 h 1553380"/>
                  <a:gd name="connsiteX37" fmla="*/ 1238577 w 3226261"/>
                  <a:gd name="connsiteY37" fmla="*/ 153115 h 1553380"/>
                  <a:gd name="connsiteX38" fmla="*/ 1233494 w 3226261"/>
                  <a:gd name="connsiteY38" fmla="*/ 153278 h 1553380"/>
                  <a:gd name="connsiteX39" fmla="*/ 1218458 w 3226261"/>
                  <a:gd name="connsiteY39" fmla="*/ 153656 h 1553380"/>
                  <a:gd name="connsiteX40" fmla="*/ 1202449 w 3226261"/>
                  <a:gd name="connsiteY40" fmla="*/ 154143 h 1553380"/>
                  <a:gd name="connsiteX41" fmla="*/ 1190766 w 3226261"/>
                  <a:gd name="connsiteY41" fmla="*/ 150249 h 1553380"/>
                  <a:gd name="connsiteX42" fmla="*/ 1183843 w 3226261"/>
                  <a:gd name="connsiteY42" fmla="*/ 147166 h 1553380"/>
                  <a:gd name="connsiteX43" fmla="*/ 1182221 w 3226261"/>
                  <a:gd name="connsiteY43" fmla="*/ 147058 h 1553380"/>
                  <a:gd name="connsiteX44" fmla="*/ 1171079 w 3226261"/>
                  <a:gd name="connsiteY44" fmla="*/ 149762 h 1553380"/>
                  <a:gd name="connsiteX45" fmla="*/ 1154205 w 3226261"/>
                  <a:gd name="connsiteY45" fmla="*/ 159011 h 1553380"/>
                  <a:gd name="connsiteX46" fmla="*/ 1158261 w 3226261"/>
                  <a:gd name="connsiteY46" fmla="*/ 166474 h 1553380"/>
                  <a:gd name="connsiteX47" fmla="*/ 1159127 w 3226261"/>
                  <a:gd name="connsiteY47" fmla="*/ 167610 h 1553380"/>
                  <a:gd name="connsiteX48" fmla="*/ 1159181 w 3226261"/>
                  <a:gd name="connsiteY48" fmla="*/ 167664 h 1553380"/>
                  <a:gd name="connsiteX49" fmla="*/ 1155394 w 3226261"/>
                  <a:gd name="connsiteY49" fmla="*/ 183187 h 1553380"/>
                  <a:gd name="connsiteX50" fmla="*/ 1151987 w 3226261"/>
                  <a:gd name="connsiteY50" fmla="*/ 187405 h 1553380"/>
                  <a:gd name="connsiteX51" fmla="*/ 1155179 w 3226261"/>
                  <a:gd name="connsiteY51" fmla="*/ 189569 h 1553380"/>
                  <a:gd name="connsiteX52" fmla="*/ 1166374 w 3226261"/>
                  <a:gd name="connsiteY52" fmla="*/ 192760 h 1553380"/>
                  <a:gd name="connsiteX53" fmla="*/ 1170106 w 3226261"/>
                  <a:gd name="connsiteY53" fmla="*/ 192976 h 1553380"/>
                  <a:gd name="connsiteX54" fmla="*/ 1170484 w 3226261"/>
                  <a:gd name="connsiteY54" fmla="*/ 192976 h 1553380"/>
                  <a:gd name="connsiteX55" fmla="*/ 1170863 w 3226261"/>
                  <a:gd name="connsiteY55" fmla="*/ 192976 h 1553380"/>
                  <a:gd name="connsiteX56" fmla="*/ 1179624 w 3226261"/>
                  <a:gd name="connsiteY56" fmla="*/ 195356 h 1553380"/>
                  <a:gd name="connsiteX57" fmla="*/ 1183627 w 3226261"/>
                  <a:gd name="connsiteY57" fmla="*/ 201089 h 1553380"/>
                  <a:gd name="connsiteX58" fmla="*/ 1183411 w 3226261"/>
                  <a:gd name="connsiteY58" fmla="*/ 207417 h 1553380"/>
                  <a:gd name="connsiteX59" fmla="*/ 1178002 w 3226261"/>
                  <a:gd name="connsiteY59" fmla="*/ 214935 h 1553380"/>
                  <a:gd name="connsiteX60" fmla="*/ 1168807 w 3226261"/>
                  <a:gd name="connsiteY60" fmla="*/ 223859 h 1553380"/>
                  <a:gd name="connsiteX61" fmla="*/ 1168104 w 3226261"/>
                  <a:gd name="connsiteY61" fmla="*/ 225157 h 1553380"/>
                  <a:gd name="connsiteX62" fmla="*/ 1186493 w 3226261"/>
                  <a:gd name="connsiteY62" fmla="*/ 232350 h 1553380"/>
                  <a:gd name="connsiteX63" fmla="*/ 1214293 w 3226261"/>
                  <a:gd name="connsiteY63" fmla="*/ 243329 h 1553380"/>
                  <a:gd name="connsiteX64" fmla="*/ 1214293 w 3226261"/>
                  <a:gd name="connsiteY64" fmla="*/ 243275 h 1553380"/>
                  <a:gd name="connsiteX65" fmla="*/ 1217106 w 3226261"/>
                  <a:gd name="connsiteY65" fmla="*/ 244735 h 1553380"/>
                  <a:gd name="connsiteX66" fmla="*/ 1233277 w 3226261"/>
                  <a:gd name="connsiteY66" fmla="*/ 264801 h 1553380"/>
                  <a:gd name="connsiteX67" fmla="*/ 1211535 w 3226261"/>
                  <a:gd name="connsiteY67" fmla="*/ 273509 h 1553380"/>
                  <a:gd name="connsiteX68" fmla="*/ 1198987 w 3226261"/>
                  <a:gd name="connsiteY68" fmla="*/ 273184 h 1553380"/>
                  <a:gd name="connsiteX69" fmla="*/ 1197635 w 3226261"/>
                  <a:gd name="connsiteY69" fmla="*/ 273130 h 1553380"/>
                  <a:gd name="connsiteX70" fmla="*/ 1180328 w 3226261"/>
                  <a:gd name="connsiteY70" fmla="*/ 271724 h 1553380"/>
                  <a:gd name="connsiteX71" fmla="*/ 1164698 w 3226261"/>
                  <a:gd name="connsiteY71" fmla="*/ 270588 h 1553380"/>
                  <a:gd name="connsiteX72" fmla="*/ 1158315 w 3226261"/>
                  <a:gd name="connsiteY72" fmla="*/ 271237 h 1553380"/>
                  <a:gd name="connsiteX73" fmla="*/ 1144902 w 3226261"/>
                  <a:gd name="connsiteY73" fmla="*/ 280594 h 1553380"/>
                  <a:gd name="connsiteX74" fmla="*/ 1133706 w 3226261"/>
                  <a:gd name="connsiteY74" fmla="*/ 294602 h 1553380"/>
                  <a:gd name="connsiteX75" fmla="*/ 1132679 w 3226261"/>
                  <a:gd name="connsiteY75" fmla="*/ 303202 h 1553380"/>
                  <a:gd name="connsiteX76" fmla="*/ 1139169 w 3226261"/>
                  <a:gd name="connsiteY76" fmla="*/ 316344 h 1553380"/>
                  <a:gd name="connsiteX77" fmla="*/ 1140575 w 3226261"/>
                  <a:gd name="connsiteY77" fmla="*/ 318940 h 1553380"/>
                  <a:gd name="connsiteX78" fmla="*/ 1143658 w 3226261"/>
                  <a:gd name="connsiteY78" fmla="*/ 337762 h 1553380"/>
                  <a:gd name="connsiteX79" fmla="*/ 1132787 w 3226261"/>
                  <a:gd name="connsiteY79" fmla="*/ 352690 h 1553380"/>
                  <a:gd name="connsiteX80" fmla="*/ 1130732 w 3226261"/>
                  <a:gd name="connsiteY80" fmla="*/ 353933 h 1553380"/>
                  <a:gd name="connsiteX81" fmla="*/ 1125810 w 3226261"/>
                  <a:gd name="connsiteY81" fmla="*/ 356692 h 1553380"/>
                  <a:gd name="connsiteX82" fmla="*/ 1097632 w 3226261"/>
                  <a:gd name="connsiteY82" fmla="*/ 367671 h 1553380"/>
                  <a:gd name="connsiteX83" fmla="*/ 1093142 w 3226261"/>
                  <a:gd name="connsiteY83" fmla="*/ 368969 h 1553380"/>
                  <a:gd name="connsiteX84" fmla="*/ 1093142 w 3226261"/>
                  <a:gd name="connsiteY84" fmla="*/ 369023 h 1553380"/>
                  <a:gd name="connsiteX85" fmla="*/ 1075889 w 3226261"/>
                  <a:gd name="connsiteY85" fmla="*/ 378705 h 1553380"/>
                  <a:gd name="connsiteX86" fmla="*/ 1090060 w 3226261"/>
                  <a:gd name="connsiteY86" fmla="*/ 389576 h 1553380"/>
                  <a:gd name="connsiteX87" fmla="*/ 1103473 w 3226261"/>
                  <a:gd name="connsiteY87" fmla="*/ 398337 h 1553380"/>
                  <a:gd name="connsiteX88" fmla="*/ 1143117 w 3226261"/>
                  <a:gd name="connsiteY88" fmla="*/ 419647 h 1553380"/>
                  <a:gd name="connsiteX89" fmla="*/ 1160316 w 3226261"/>
                  <a:gd name="connsiteY89" fmla="*/ 428247 h 1553380"/>
                  <a:gd name="connsiteX90" fmla="*/ 1174919 w 3226261"/>
                  <a:gd name="connsiteY90" fmla="*/ 435278 h 1553380"/>
                  <a:gd name="connsiteX91" fmla="*/ 1196391 w 3226261"/>
                  <a:gd name="connsiteY91" fmla="*/ 446852 h 1553380"/>
                  <a:gd name="connsiteX92" fmla="*/ 1197256 w 3226261"/>
                  <a:gd name="connsiteY92" fmla="*/ 447880 h 1553380"/>
                  <a:gd name="connsiteX93" fmla="*/ 1197635 w 3226261"/>
                  <a:gd name="connsiteY93" fmla="*/ 447717 h 1553380"/>
                  <a:gd name="connsiteX94" fmla="*/ 1199366 w 3226261"/>
                  <a:gd name="connsiteY94" fmla="*/ 458480 h 1553380"/>
                  <a:gd name="connsiteX95" fmla="*/ 1198393 w 3226261"/>
                  <a:gd name="connsiteY95" fmla="*/ 463727 h 1553380"/>
                  <a:gd name="connsiteX96" fmla="*/ 1188873 w 3226261"/>
                  <a:gd name="connsiteY96" fmla="*/ 487308 h 1553380"/>
                  <a:gd name="connsiteX97" fmla="*/ 1186115 w 3226261"/>
                  <a:gd name="connsiteY97" fmla="*/ 494068 h 1553380"/>
                  <a:gd name="connsiteX98" fmla="*/ 1168754 w 3226261"/>
                  <a:gd name="connsiteY98" fmla="*/ 510672 h 1553380"/>
                  <a:gd name="connsiteX99" fmla="*/ 1142739 w 3226261"/>
                  <a:gd name="connsiteY99" fmla="*/ 520245 h 1553380"/>
                  <a:gd name="connsiteX100" fmla="*/ 1122024 w 3226261"/>
                  <a:gd name="connsiteY100" fmla="*/ 523977 h 1553380"/>
                  <a:gd name="connsiteX101" fmla="*/ 1121105 w 3226261"/>
                  <a:gd name="connsiteY101" fmla="*/ 523923 h 1553380"/>
                  <a:gd name="connsiteX102" fmla="*/ 1095955 w 3226261"/>
                  <a:gd name="connsiteY102" fmla="*/ 517379 h 1553380"/>
                  <a:gd name="connsiteX103" fmla="*/ 1069615 w 3226261"/>
                  <a:gd name="connsiteY103" fmla="*/ 510402 h 1553380"/>
                  <a:gd name="connsiteX104" fmla="*/ 1069399 w 3226261"/>
                  <a:gd name="connsiteY104" fmla="*/ 510402 h 1553380"/>
                  <a:gd name="connsiteX105" fmla="*/ 1057987 w 3226261"/>
                  <a:gd name="connsiteY105" fmla="*/ 522138 h 1553380"/>
                  <a:gd name="connsiteX106" fmla="*/ 1052578 w 3226261"/>
                  <a:gd name="connsiteY106" fmla="*/ 529710 h 1553380"/>
                  <a:gd name="connsiteX107" fmla="*/ 1036029 w 3226261"/>
                  <a:gd name="connsiteY107" fmla="*/ 537823 h 1553380"/>
                  <a:gd name="connsiteX108" fmla="*/ 1032784 w 3226261"/>
                  <a:gd name="connsiteY108" fmla="*/ 537985 h 1553380"/>
                  <a:gd name="connsiteX109" fmla="*/ 1016612 w 3226261"/>
                  <a:gd name="connsiteY109" fmla="*/ 533983 h 1553380"/>
                  <a:gd name="connsiteX110" fmla="*/ 993734 w 3226261"/>
                  <a:gd name="connsiteY110" fmla="*/ 526790 h 1553380"/>
                  <a:gd name="connsiteX111" fmla="*/ 977130 w 3226261"/>
                  <a:gd name="connsiteY111" fmla="*/ 522084 h 1553380"/>
                  <a:gd name="connsiteX112" fmla="*/ 959606 w 3226261"/>
                  <a:gd name="connsiteY112" fmla="*/ 511700 h 1553380"/>
                  <a:gd name="connsiteX113" fmla="*/ 949979 w 3226261"/>
                  <a:gd name="connsiteY113" fmla="*/ 496664 h 1553380"/>
                  <a:gd name="connsiteX114" fmla="*/ 941975 w 3226261"/>
                  <a:gd name="connsiteY114" fmla="*/ 486172 h 1553380"/>
                  <a:gd name="connsiteX115" fmla="*/ 923910 w 3226261"/>
                  <a:gd name="connsiteY115" fmla="*/ 478924 h 1553380"/>
                  <a:gd name="connsiteX116" fmla="*/ 910551 w 3226261"/>
                  <a:gd name="connsiteY116" fmla="*/ 477626 h 1553380"/>
                  <a:gd name="connsiteX117" fmla="*/ 908009 w 3226261"/>
                  <a:gd name="connsiteY117" fmla="*/ 477680 h 1553380"/>
                  <a:gd name="connsiteX118" fmla="*/ 894866 w 3226261"/>
                  <a:gd name="connsiteY118" fmla="*/ 479573 h 1553380"/>
                  <a:gd name="connsiteX119" fmla="*/ 889674 w 3226261"/>
                  <a:gd name="connsiteY119" fmla="*/ 484982 h 1553380"/>
                  <a:gd name="connsiteX120" fmla="*/ 887078 w 3226261"/>
                  <a:gd name="connsiteY120" fmla="*/ 489958 h 1553380"/>
                  <a:gd name="connsiteX121" fmla="*/ 886862 w 3226261"/>
                  <a:gd name="connsiteY121" fmla="*/ 490985 h 1553380"/>
                  <a:gd name="connsiteX122" fmla="*/ 870961 w 3226261"/>
                  <a:gd name="connsiteY122" fmla="*/ 501586 h 1553380"/>
                  <a:gd name="connsiteX123" fmla="*/ 870690 w 3226261"/>
                  <a:gd name="connsiteY123" fmla="*/ 501586 h 1553380"/>
                  <a:gd name="connsiteX124" fmla="*/ 854194 w 3226261"/>
                  <a:gd name="connsiteY124" fmla="*/ 490985 h 1553380"/>
                  <a:gd name="connsiteX125" fmla="*/ 841106 w 3226261"/>
                  <a:gd name="connsiteY125" fmla="*/ 480709 h 1553380"/>
                  <a:gd name="connsiteX126" fmla="*/ 832344 w 3226261"/>
                  <a:gd name="connsiteY126" fmla="*/ 479681 h 1553380"/>
                  <a:gd name="connsiteX127" fmla="*/ 812440 w 3226261"/>
                  <a:gd name="connsiteY127" fmla="*/ 482115 h 1553380"/>
                  <a:gd name="connsiteX128" fmla="*/ 793781 w 3226261"/>
                  <a:gd name="connsiteY128" fmla="*/ 484765 h 1553380"/>
                  <a:gd name="connsiteX129" fmla="*/ 779286 w 3226261"/>
                  <a:gd name="connsiteY129" fmla="*/ 493473 h 1553380"/>
                  <a:gd name="connsiteX130" fmla="*/ 768307 w 3226261"/>
                  <a:gd name="connsiteY130" fmla="*/ 504831 h 1553380"/>
                  <a:gd name="connsiteX131" fmla="*/ 752622 w 3226261"/>
                  <a:gd name="connsiteY131" fmla="*/ 517000 h 1553380"/>
                  <a:gd name="connsiteX132" fmla="*/ 726716 w 3226261"/>
                  <a:gd name="connsiteY132" fmla="*/ 534470 h 1553380"/>
                  <a:gd name="connsiteX133" fmla="*/ 724822 w 3226261"/>
                  <a:gd name="connsiteY133" fmla="*/ 534740 h 1553380"/>
                  <a:gd name="connsiteX134" fmla="*/ 686963 w 3226261"/>
                  <a:gd name="connsiteY134" fmla="*/ 510348 h 1553380"/>
                  <a:gd name="connsiteX135" fmla="*/ 668087 w 3226261"/>
                  <a:gd name="connsiteY135" fmla="*/ 495691 h 1553380"/>
                  <a:gd name="connsiteX136" fmla="*/ 650509 w 3226261"/>
                  <a:gd name="connsiteY136" fmla="*/ 489038 h 1553380"/>
                  <a:gd name="connsiteX137" fmla="*/ 646507 w 3226261"/>
                  <a:gd name="connsiteY137" fmla="*/ 487578 h 1553380"/>
                  <a:gd name="connsiteX138" fmla="*/ 646399 w 3226261"/>
                  <a:gd name="connsiteY138" fmla="*/ 487632 h 1553380"/>
                  <a:gd name="connsiteX139" fmla="*/ 645858 w 3226261"/>
                  <a:gd name="connsiteY139" fmla="*/ 496448 h 1553380"/>
                  <a:gd name="connsiteX140" fmla="*/ 638503 w 3226261"/>
                  <a:gd name="connsiteY140" fmla="*/ 520192 h 1553380"/>
                  <a:gd name="connsiteX141" fmla="*/ 632823 w 3226261"/>
                  <a:gd name="connsiteY141" fmla="*/ 521489 h 1553380"/>
                  <a:gd name="connsiteX142" fmla="*/ 625143 w 3226261"/>
                  <a:gd name="connsiteY142" fmla="*/ 518785 h 1553380"/>
                  <a:gd name="connsiteX143" fmla="*/ 613353 w 3226261"/>
                  <a:gd name="connsiteY143" fmla="*/ 504615 h 1553380"/>
                  <a:gd name="connsiteX144" fmla="*/ 572573 w 3226261"/>
                  <a:gd name="connsiteY144" fmla="*/ 458372 h 1553380"/>
                  <a:gd name="connsiteX145" fmla="*/ 542988 w 3226261"/>
                  <a:gd name="connsiteY145" fmla="*/ 433222 h 1553380"/>
                  <a:gd name="connsiteX146" fmla="*/ 534767 w 3226261"/>
                  <a:gd name="connsiteY146" fmla="*/ 432249 h 1553380"/>
                  <a:gd name="connsiteX147" fmla="*/ 513512 w 3226261"/>
                  <a:gd name="connsiteY147" fmla="*/ 434034 h 1553380"/>
                  <a:gd name="connsiteX148" fmla="*/ 491878 w 3226261"/>
                  <a:gd name="connsiteY148" fmla="*/ 435818 h 1553380"/>
                  <a:gd name="connsiteX149" fmla="*/ 479979 w 3226261"/>
                  <a:gd name="connsiteY149" fmla="*/ 434088 h 1553380"/>
                  <a:gd name="connsiteX150" fmla="*/ 466133 w 3226261"/>
                  <a:gd name="connsiteY150" fmla="*/ 418079 h 1553380"/>
                  <a:gd name="connsiteX151" fmla="*/ 455262 w 3226261"/>
                  <a:gd name="connsiteY151" fmla="*/ 406342 h 1553380"/>
                  <a:gd name="connsiteX152" fmla="*/ 446338 w 3226261"/>
                  <a:gd name="connsiteY152" fmla="*/ 405531 h 1553380"/>
                  <a:gd name="connsiteX153" fmla="*/ 437522 w 3226261"/>
                  <a:gd name="connsiteY153" fmla="*/ 406613 h 1553380"/>
                  <a:gd name="connsiteX154" fmla="*/ 425840 w 3226261"/>
                  <a:gd name="connsiteY154" fmla="*/ 413968 h 1553380"/>
                  <a:gd name="connsiteX155" fmla="*/ 421080 w 3226261"/>
                  <a:gd name="connsiteY155" fmla="*/ 420242 h 1553380"/>
                  <a:gd name="connsiteX156" fmla="*/ 401393 w 3226261"/>
                  <a:gd name="connsiteY156" fmla="*/ 435007 h 1553380"/>
                  <a:gd name="connsiteX157" fmla="*/ 398364 w 3226261"/>
                  <a:gd name="connsiteY157" fmla="*/ 434791 h 1553380"/>
                  <a:gd name="connsiteX158" fmla="*/ 379272 w 3226261"/>
                  <a:gd name="connsiteY158" fmla="*/ 423649 h 1553380"/>
                  <a:gd name="connsiteX159" fmla="*/ 376730 w 3226261"/>
                  <a:gd name="connsiteY159" fmla="*/ 421324 h 1553380"/>
                  <a:gd name="connsiteX160" fmla="*/ 369861 w 3226261"/>
                  <a:gd name="connsiteY160" fmla="*/ 417862 h 1553380"/>
                  <a:gd name="connsiteX161" fmla="*/ 359369 w 3226261"/>
                  <a:gd name="connsiteY161" fmla="*/ 412995 h 1553380"/>
                  <a:gd name="connsiteX162" fmla="*/ 359315 w 3226261"/>
                  <a:gd name="connsiteY162" fmla="*/ 412995 h 1553380"/>
                  <a:gd name="connsiteX163" fmla="*/ 358017 w 3226261"/>
                  <a:gd name="connsiteY163" fmla="*/ 412346 h 1553380"/>
                  <a:gd name="connsiteX164" fmla="*/ 337410 w 3226261"/>
                  <a:gd name="connsiteY164" fmla="*/ 404882 h 1553380"/>
                  <a:gd name="connsiteX165" fmla="*/ 333570 w 3226261"/>
                  <a:gd name="connsiteY165" fmla="*/ 406180 h 1553380"/>
                  <a:gd name="connsiteX166" fmla="*/ 331137 w 3226261"/>
                  <a:gd name="connsiteY166" fmla="*/ 412454 h 1553380"/>
                  <a:gd name="connsiteX167" fmla="*/ 315722 w 3226261"/>
                  <a:gd name="connsiteY167" fmla="*/ 430572 h 1553380"/>
                  <a:gd name="connsiteX168" fmla="*/ 296035 w 3226261"/>
                  <a:gd name="connsiteY168" fmla="*/ 446635 h 1553380"/>
                  <a:gd name="connsiteX169" fmla="*/ 265585 w 3226261"/>
                  <a:gd name="connsiteY169" fmla="*/ 470920 h 1553380"/>
                  <a:gd name="connsiteX170" fmla="*/ 241680 w 3226261"/>
                  <a:gd name="connsiteY170" fmla="*/ 479141 h 1553380"/>
                  <a:gd name="connsiteX171" fmla="*/ 226265 w 3226261"/>
                  <a:gd name="connsiteY171" fmla="*/ 486550 h 1553380"/>
                  <a:gd name="connsiteX172" fmla="*/ 224535 w 3226261"/>
                  <a:gd name="connsiteY172" fmla="*/ 492824 h 1553380"/>
                  <a:gd name="connsiteX173" fmla="*/ 211392 w 3226261"/>
                  <a:gd name="connsiteY173" fmla="*/ 509591 h 1553380"/>
                  <a:gd name="connsiteX174" fmla="*/ 192300 w 3226261"/>
                  <a:gd name="connsiteY174" fmla="*/ 514891 h 1553380"/>
                  <a:gd name="connsiteX175" fmla="*/ 169692 w 3226261"/>
                  <a:gd name="connsiteY175" fmla="*/ 522571 h 1553380"/>
                  <a:gd name="connsiteX176" fmla="*/ 167313 w 3226261"/>
                  <a:gd name="connsiteY176" fmla="*/ 531765 h 1553380"/>
                  <a:gd name="connsiteX177" fmla="*/ 172397 w 3226261"/>
                  <a:gd name="connsiteY177" fmla="*/ 547721 h 1553380"/>
                  <a:gd name="connsiteX178" fmla="*/ 176291 w 3226261"/>
                  <a:gd name="connsiteY178" fmla="*/ 556591 h 1553380"/>
                  <a:gd name="connsiteX179" fmla="*/ 180672 w 3226261"/>
                  <a:gd name="connsiteY179" fmla="*/ 591151 h 1553380"/>
                  <a:gd name="connsiteX180" fmla="*/ 164176 w 3226261"/>
                  <a:gd name="connsiteY180" fmla="*/ 607593 h 1553380"/>
                  <a:gd name="connsiteX181" fmla="*/ 147842 w 3226261"/>
                  <a:gd name="connsiteY181" fmla="*/ 614678 h 1553380"/>
                  <a:gd name="connsiteX182" fmla="*/ 145679 w 3226261"/>
                  <a:gd name="connsiteY182" fmla="*/ 614408 h 1553380"/>
                  <a:gd name="connsiteX183" fmla="*/ 123882 w 3226261"/>
                  <a:gd name="connsiteY183" fmla="*/ 593044 h 1553380"/>
                  <a:gd name="connsiteX184" fmla="*/ 84400 w 3226261"/>
                  <a:gd name="connsiteY184" fmla="*/ 554535 h 1553380"/>
                  <a:gd name="connsiteX185" fmla="*/ 82507 w 3226261"/>
                  <a:gd name="connsiteY185" fmla="*/ 554481 h 1553380"/>
                  <a:gd name="connsiteX186" fmla="*/ 66822 w 3226261"/>
                  <a:gd name="connsiteY186" fmla="*/ 558429 h 1553380"/>
                  <a:gd name="connsiteX187" fmla="*/ 60819 w 3226261"/>
                  <a:gd name="connsiteY187" fmla="*/ 567299 h 1553380"/>
                  <a:gd name="connsiteX188" fmla="*/ 60602 w 3226261"/>
                  <a:gd name="connsiteY188" fmla="*/ 574006 h 1553380"/>
                  <a:gd name="connsiteX189" fmla="*/ 44918 w 3226261"/>
                  <a:gd name="connsiteY189" fmla="*/ 603050 h 1553380"/>
                  <a:gd name="connsiteX190" fmla="*/ 36534 w 3226261"/>
                  <a:gd name="connsiteY190" fmla="*/ 606944 h 1553380"/>
                  <a:gd name="connsiteX191" fmla="*/ 33344 w 3226261"/>
                  <a:gd name="connsiteY191" fmla="*/ 608512 h 1553380"/>
                  <a:gd name="connsiteX192" fmla="*/ 30099 w 3226261"/>
                  <a:gd name="connsiteY192" fmla="*/ 623710 h 1553380"/>
                  <a:gd name="connsiteX193" fmla="*/ 29449 w 3226261"/>
                  <a:gd name="connsiteY193" fmla="*/ 627442 h 1553380"/>
                  <a:gd name="connsiteX194" fmla="*/ 26745 w 3226261"/>
                  <a:gd name="connsiteY194" fmla="*/ 659515 h 1553380"/>
                  <a:gd name="connsiteX195" fmla="*/ 30639 w 3226261"/>
                  <a:gd name="connsiteY195" fmla="*/ 675416 h 1553380"/>
                  <a:gd name="connsiteX196" fmla="*/ 21174 w 3226261"/>
                  <a:gd name="connsiteY196" fmla="*/ 710517 h 1553380"/>
                  <a:gd name="connsiteX197" fmla="*/ 19606 w 3226261"/>
                  <a:gd name="connsiteY197" fmla="*/ 712951 h 1553380"/>
                  <a:gd name="connsiteX198" fmla="*/ 14198 w 3226261"/>
                  <a:gd name="connsiteY198" fmla="*/ 720253 h 1553380"/>
                  <a:gd name="connsiteX199" fmla="*/ 135 w 3226261"/>
                  <a:gd name="connsiteY199" fmla="*/ 747836 h 1553380"/>
                  <a:gd name="connsiteX200" fmla="*/ 7274 w 3226261"/>
                  <a:gd name="connsiteY200" fmla="*/ 761249 h 1553380"/>
                  <a:gd name="connsiteX201" fmla="*/ 22581 w 3226261"/>
                  <a:gd name="connsiteY201" fmla="*/ 770930 h 1553380"/>
                  <a:gd name="connsiteX202" fmla="*/ 37887 w 3226261"/>
                  <a:gd name="connsiteY202" fmla="*/ 781585 h 1553380"/>
                  <a:gd name="connsiteX203" fmla="*/ 45026 w 3226261"/>
                  <a:gd name="connsiteY203" fmla="*/ 795918 h 1553380"/>
                  <a:gd name="connsiteX204" fmla="*/ 46811 w 3226261"/>
                  <a:gd name="connsiteY204" fmla="*/ 804734 h 1553380"/>
                  <a:gd name="connsiteX205" fmla="*/ 60224 w 3226261"/>
                  <a:gd name="connsiteY205" fmla="*/ 830154 h 1553380"/>
                  <a:gd name="connsiteX206" fmla="*/ 69094 w 3226261"/>
                  <a:gd name="connsiteY206" fmla="*/ 831127 h 1553380"/>
                  <a:gd name="connsiteX207" fmla="*/ 87320 w 3226261"/>
                  <a:gd name="connsiteY207" fmla="*/ 829558 h 1553380"/>
                  <a:gd name="connsiteX208" fmla="*/ 106250 w 3226261"/>
                  <a:gd name="connsiteY208" fmla="*/ 827936 h 1553380"/>
                  <a:gd name="connsiteX209" fmla="*/ 118690 w 3226261"/>
                  <a:gd name="connsiteY209" fmla="*/ 829667 h 1553380"/>
                  <a:gd name="connsiteX210" fmla="*/ 148978 w 3226261"/>
                  <a:gd name="connsiteY210" fmla="*/ 865417 h 1553380"/>
                  <a:gd name="connsiteX211" fmla="*/ 164608 w 3226261"/>
                  <a:gd name="connsiteY211" fmla="*/ 889809 h 1553380"/>
                  <a:gd name="connsiteX212" fmla="*/ 176237 w 3226261"/>
                  <a:gd name="connsiteY212" fmla="*/ 903980 h 1553380"/>
                  <a:gd name="connsiteX213" fmla="*/ 188298 w 3226261"/>
                  <a:gd name="connsiteY213" fmla="*/ 928210 h 1553380"/>
                  <a:gd name="connsiteX214" fmla="*/ 174506 w 3226261"/>
                  <a:gd name="connsiteY214" fmla="*/ 941677 h 1553380"/>
                  <a:gd name="connsiteX215" fmla="*/ 174452 w 3226261"/>
                  <a:gd name="connsiteY215" fmla="*/ 941677 h 1553380"/>
                  <a:gd name="connsiteX216" fmla="*/ 168016 w 3226261"/>
                  <a:gd name="connsiteY216" fmla="*/ 945355 h 1553380"/>
                  <a:gd name="connsiteX217" fmla="*/ 171910 w 3226261"/>
                  <a:gd name="connsiteY217" fmla="*/ 955144 h 1553380"/>
                  <a:gd name="connsiteX218" fmla="*/ 183863 w 3226261"/>
                  <a:gd name="connsiteY218" fmla="*/ 964718 h 1553380"/>
                  <a:gd name="connsiteX219" fmla="*/ 206254 w 3226261"/>
                  <a:gd name="connsiteY219" fmla="*/ 977103 h 1553380"/>
                  <a:gd name="connsiteX220" fmla="*/ 214745 w 3226261"/>
                  <a:gd name="connsiteY220" fmla="*/ 961364 h 1553380"/>
                  <a:gd name="connsiteX221" fmla="*/ 247250 w 3226261"/>
                  <a:gd name="connsiteY221" fmla="*/ 952007 h 1553380"/>
                  <a:gd name="connsiteX222" fmla="*/ 279756 w 3226261"/>
                  <a:gd name="connsiteY222" fmla="*/ 934646 h 1553380"/>
                  <a:gd name="connsiteX223" fmla="*/ 334111 w 3226261"/>
                  <a:gd name="connsiteY223" fmla="*/ 907982 h 1553380"/>
                  <a:gd name="connsiteX224" fmla="*/ 373864 w 3226261"/>
                  <a:gd name="connsiteY224" fmla="*/ 902411 h 1553380"/>
                  <a:gd name="connsiteX225" fmla="*/ 396201 w 3226261"/>
                  <a:gd name="connsiteY225" fmla="*/ 902952 h 1553380"/>
                  <a:gd name="connsiteX226" fmla="*/ 446771 w 3226261"/>
                  <a:gd name="connsiteY226" fmla="*/ 922639 h 1553380"/>
                  <a:gd name="connsiteX227" fmla="*/ 458940 w 3226261"/>
                  <a:gd name="connsiteY227" fmla="*/ 926209 h 1553380"/>
                  <a:gd name="connsiteX228" fmla="*/ 465755 w 3226261"/>
                  <a:gd name="connsiteY228" fmla="*/ 911281 h 1553380"/>
                  <a:gd name="connsiteX229" fmla="*/ 472731 w 3226261"/>
                  <a:gd name="connsiteY229" fmla="*/ 907387 h 1553380"/>
                  <a:gd name="connsiteX230" fmla="*/ 494420 w 3226261"/>
                  <a:gd name="connsiteY230" fmla="*/ 920314 h 1553380"/>
                  <a:gd name="connsiteX231" fmla="*/ 515621 w 3226261"/>
                  <a:gd name="connsiteY231" fmla="*/ 951358 h 1553380"/>
                  <a:gd name="connsiteX232" fmla="*/ 530116 w 3226261"/>
                  <a:gd name="connsiteY232" fmla="*/ 996411 h 1553380"/>
                  <a:gd name="connsiteX233" fmla="*/ 514702 w 3226261"/>
                  <a:gd name="connsiteY233" fmla="*/ 1040166 h 1553380"/>
                  <a:gd name="connsiteX234" fmla="*/ 518542 w 3226261"/>
                  <a:gd name="connsiteY234" fmla="*/ 1066884 h 1553380"/>
                  <a:gd name="connsiteX235" fmla="*/ 548775 w 3226261"/>
                  <a:gd name="connsiteY235" fmla="*/ 1080892 h 1553380"/>
                  <a:gd name="connsiteX236" fmla="*/ 556293 w 3226261"/>
                  <a:gd name="connsiteY236" fmla="*/ 1082190 h 1553380"/>
                  <a:gd name="connsiteX237" fmla="*/ 581605 w 3226261"/>
                  <a:gd name="connsiteY237" fmla="*/ 1069210 h 1553380"/>
                  <a:gd name="connsiteX238" fmla="*/ 593179 w 3226261"/>
                  <a:gd name="connsiteY238" fmla="*/ 1063801 h 1553380"/>
                  <a:gd name="connsiteX239" fmla="*/ 602860 w 3226261"/>
                  <a:gd name="connsiteY239" fmla="*/ 1074889 h 1553380"/>
                  <a:gd name="connsiteX240" fmla="*/ 612488 w 3226261"/>
                  <a:gd name="connsiteY240" fmla="*/ 1099281 h 1553380"/>
                  <a:gd name="connsiteX241" fmla="*/ 600589 w 3226261"/>
                  <a:gd name="connsiteY241" fmla="*/ 1116318 h 1553380"/>
                  <a:gd name="connsiteX242" fmla="*/ 590800 w 3226261"/>
                  <a:gd name="connsiteY242" fmla="*/ 1118536 h 1553380"/>
                  <a:gd name="connsiteX243" fmla="*/ 577386 w 3226261"/>
                  <a:gd name="connsiteY243" fmla="*/ 1113289 h 1553380"/>
                  <a:gd name="connsiteX244" fmla="*/ 580956 w 3226261"/>
                  <a:gd name="connsiteY244" fmla="*/ 1099606 h 1553380"/>
                  <a:gd name="connsiteX245" fmla="*/ 576900 w 3226261"/>
                  <a:gd name="connsiteY245" fmla="*/ 1096631 h 1553380"/>
                  <a:gd name="connsiteX246" fmla="*/ 555860 w 3226261"/>
                  <a:gd name="connsiteY246" fmla="*/ 1099281 h 1553380"/>
                  <a:gd name="connsiteX247" fmla="*/ 548126 w 3226261"/>
                  <a:gd name="connsiteY247" fmla="*/ 1099389 h 1553380"/>
                  <a:gd name="connsiteX248" fmla="*/ 523680 w 3226261"/>
                  <a:gd name="connsiteY248" fmla="*/ 1094305 h 1553380"/>
                  <a:gd name="connsiteX249" fmla="*/ 481872 w 3226261"/>
                  <a:gd name="connsiteY249" fmla="*/ 1089330 h 1553380"/>
                  <a:gd name="connsiteX250" fmla="*/ 443579 w 3226261"/>
                  <a:gd name="connsiteY250" fmla="*/ 1082623 h 1553380"/>
                  <a:gd name="connsiteX251" fmla="*/ 408478 w 3226261"/>
                  <a:gd name="connsiteY251" fmla="*/ 1072239 h 1553380"/>
                  <a:gd name="connsiteX252" fmla="*/ 401285 w 3226261"/>
                  <a:gd name="connsiteY252" fmla="*/ 1073807 h 1553380"/>
                  <a:gd name="connsiteX253" fmla="*/ 375541 w 3226261"/>
                  <a:gd name="connsiteY253" fmla="*/ 1081812 h 1553380"/>
                  <a:gd name="connsiteX254" fmla="*/ 366508 w 3226261"/>
                  <a:gd name="connsiteY254" fmla="*/ 1102527 h 1553380"/>
                  <a:gd name="connsiteX255" fmla="*/ 351094 w 3226261"/>
                  <a:gd name="connsiteY255" fmla="*/ 1123890 h 1553380"/>
                  <a:gd name="connsiteX256" fmla="*/ 370402 w 3226261"/>
                  <a:gd name="connsiteY256" fmla="*/ 1151257 h 1553380"/>
                  <a:gd name="connsiteX257" fmla="*/ 387169 w 3226261"/>
                  <a:gd name="connsiteY257" fmla="*/ 1166617 h 1553380"/>
                  <a:gd name="connsiteX258" fmla="*/ 380084 w 3226261"/>
                  <a:gd name="connsiteY258" fmla="*/ 1169646 h 1553380"/>
                  <a:gd name="connsiteX259" fmla="*/ 352446 w 3226261"/>
                  <a:gd name="connsiteY259" fmla="*/ 1163318 h 1553380"/>
                  <a:gd name="connsiteX260" fmla="*/ 320265 w 3226261"/>
                  <a:gd name="connsiteY260" fmla="*/ 1153313 h 1553380"/>
                  <a:gd name="connsiteX261" fmla="*/ 307772 w 3226261"/>
                  <a:gd name="connsiteY261" fmla="*/ 1151311 h 1553380"/>
                  <a:gd name="connsiteX262" fmla="*/ 288734 w 3226261"/>
                  <a:gd name="connsiteY262" fmla="*/ 1160614 h 1553380"/>
                  <a:gd name="connsiteX263" fmla="*/ 309935 w 3226261"/>
                  <a:gd name="connsiteY263" fmla="*/ 1193335 h 1553380"/>
                  <a:gd name="connsiteX264" fmla="*/ 338871 w 3226261"/>
                  <a:gd name="connsiteY264" fmla="*/ 1214050 h 1553380"/>
                  <a:gd name="connsiteX265" fmla="*/ 362019 w 3226261"/>
                  <a:gd name="connsiteY265" fmla="*/ 1260834 h 1553380"/>
                  <a:gd name="connsiteX266" fmla="*/ 365859 w 3226261"/>
                  <a:gd name="connsiteY266" fmla="*/ 1296206 h 1553380"/>
                  <a:gd name="connsiteX267" fmla="*/ 377920 w 3226261"/>
                  <a:gd name="connsiteY267" fmla="*/ 1303074 h 1553380"/>
                  <a:gd name="connsiteX268" fmla="*/ 381814 w 3226261"/>
                  <a:gd name="connsiteY268" fmla="*/ 1303020 h 1553380"/>
                  <a:gd name="connsiteX269" fmla="*/ 386249 w 3226261"/>
                  <a:gd name="connsiteY269" fmla="*/ 1302966 h 1553380"/>
                  <a:gd name="connsiteX270" fmla="*/ 404476 w 3226261"/>
                  <a:gd name="connsiteY270" fmla="*/ 1304967 h 1553380"/>
                  <a:gd name="connsiteX271" fmla="*/ 430383 w 3226261"/>
                  <a:gd name="connsiteY271" fmla="*/ 1325790 h 1553380"/>
                  <a:gd name="connsiteX272" fmla="*/ 435034 w 3226261"/>
                  <a:gd name="connsiteY272" fmla="*/ 1324654 h 1553380"/>
                  <a:gd name="connsiteX273" fmla="*/ 440280 w 3226261"/>
                  <a:gd name="connsiteY273" fmla="*/ 1323681 h 1553380"/>
                  <a:gd name="connsiteX274" fmla="*/ 476842 w 3226261"/>
                  <a:gd name="connsiteY274" fmla="*/ 1353374 h 1553380"/>
                  <a:gd name="connsiteX275" fmla="*/ 460779 w 3226261"/>
                  <a:gd name="connsiteY275" fmla="*/ 1376738 h 1553380"/>
                  <a:gd name="connsiteX276" fmla="*/ 456939 w 3226261"/>
                  <a:gd name="connsiteY276" fmla="*/ 1417464 h 1553380"/>
                  <a:gd name="connsiteX277" fmla="*/ 459048 w 3226261"/>
                  <a:gd name="connsiteY277" fmla="*/ 1434663 h 1553380"/>
                  <a:gd name="connsiteX278" fmla="*/ 464781 w 3226261"/>
                  <a:gd name="connsiteY278" fmla="*/ 1429039 h 1553380"/>
                  <a:gd name="connsiteX279" fmla="*/ 482142 w 3226261"/>
                  <a:gd name="connsiteY279" fmla="*/ 1411840 h 1553380"/>
                  <a:gd name="connsiteX280" fmla="*/ 505886 w 3226261"/>
                  <a:gd name="connsiteY280" fmla="*/ 1397994 h 1553380"/>
                  <a:gd name="connsiteX281" fmla="*/ 509401 w 3226261"/>
                  <a:gd name="connsiteY281" fmla="*/ 1396371 h 1553380"/>
                  <a:gd name="connsiteX282" fmla="*/ 538012 w 3226261"/>
                  <a:gd name="connsiteY282" fmla="*/ 1389611 h 1553380"/>
                  <a:gd name="connsiteX283" fmla="*/ 592638 w 3226261"/>
                  <a:gd name="connsiteY283" fmla="*/ 1379929 h 1553380"/>
                  <a:gd name="connsiteX284" fmla="*/ 593017 w 3226261"/>
                  <a:gd name="connsiteY284" fmla="*/ 1379875 h 1553380"/>
                  <a:gd name="connsiteX285" fmla="*/ 626171 w 3226261"/>
                  <a:gd name="connsiteY285" fmla="*/ 1401131 h 1553380"/>
                  <a:gd name="connsiteX286" fmla="*/ 657487 w 3226261"/>
                  <a:gd name="connsiteY286" fmla="*/ 1432122 h 1553380"/>
                  <a:gd name="connsiteX287" fmla="*/ 659109 w 3226261"/>
                  <a:gd name="connsiteY287" fmla="*/ 1434393 h 1553380"/>
                  <a:gd name="connsiteX288" fmla="*/ 705731 w 3226261"/>
                  <a:gd name="connsiteY288" fmla="*/ 1479392 h 1553380"/>
                  <a:gd name="connsiteX289" fmla="*/ 747647 w 3226261"/>
                  <a:gd name="connsiteY289" fmla="*/ 1480690 h 1553380"/>
                  <a:gd name="connsiteX290" fmla="*/ 743969 w 3226261"/>
                  <a:gd name="connsiteY290" fmla="*/ 1148337 h 1553380"/>
                  <a:gd name="connsiteX291" fmla="*/ 746889 w 3226261"/>
                  <a:gd name="connsiteY291" fmla="*/ 1126378 h 1553380"/>
                  <a:gd name="connsiteX292" fmla="*/ 759058 w 3226261"/>
                  <a:gd name="connsiteY292" fmla="*/ 1110585 h 1553380"/>
                  <a:gd name="connsiteX293" fmla="*/ 825097 w 3226261"/>
                  <a:gd name="connsiteY293" fmla="*/ 1090574 h 1553380"/>
                  <a:gd name="connsiteX294" fmla="*/ 921909 w 3226261"/>
                  <a:gd name="connsiteY294" fmla="*/ 1065370 h 1553380"/>
                  <a:gd name="connsiteX295" fmla="*/ 952197 w 3226261"/>
                  <a:gd name="connsiteY295" fmla="*/ 1059583 h 1553380"/>
                  <a:gd name="connsiteX296" fmla="*/ 952359 w 3226261"/>
                  <a:gd name="connsiteY296" fmla="*/ 1059529 h 1553380"/>
                  <a:gd name="connsiteX297" fmla="*/ 952792 w 3226261"/>
                  <a:gd name="connsiteY297" fmla="*/ 1058177 h 1553380"/>
                  <a:gd name="connsiteX298" fmla="*/ 956632 w 3226261"/>
                  <a:gd name="connsiteY298" fmla="*/ 1034487 h 1553380"/>
                  <a:gd name="connsiteX299" fmla="*/ 973073 w 3226261"/>
                  <a:gd name="connsiteY299" fmla="*/ 1018153 h 1553380"/>
                  <a:gd name="connsiteX300" fmla="*/ 979510 w 3226261"/>
                  <a:gd name="connsiteY300" fmla="*/ 1015179 h 1553380"/>
                  <a:gd name="connsiteX301" fmla="*/ 992652 w 3226261"/>
                  <a:gd name="connsiteY301" fmla="*/ 1014638 h 1553380"/>
                  <a:gd name="connsiteX302" fmla="*/ 1005579 w 3226261"/>
                  <a:gd name="connsiteY302" fmla="*/ 1016855 h 1553380"/>
                  <a:gd name="connsiteX303" fmla="*/ 1006228 w 3226261"/>
                  <a:gd name="connsiteY303" fmla="*/ 1034217 h 1553380"/>
                  <a:gd name="connsiteX304" fmla="*/ 979564 w 3226261"/>
                  <a:gd name="connsiteY304" fmla="*/ 1048874 h 1553380"/>
                  <a:gd name="connsiteX305" fmla="*/ 972965 w 3226261"/>
                  <a:gd name="connsiteY305" fmla="*/ 1064721 h 1553380"/>
                  <a:gd name="connsiteX306" fmla="*/ 988975 w 3226261"/>
                  <a:gd name="connsiteY306" fmla="*/ 1073320 h 1553380"/>
                  <a:gd name="connsiteX307" fmla="*/ 1011312 w 3226261"/>
                  <a:gd name="connsiteY307" fmla="*/ 1086842 h 1553380"/>
                  <a:gd name="connsiteX308" fmla="*/ 1055553 w 3226261"/>
                  <a:gd name="connsiteY308" fmla="*/ 1114858 h 1553380"/>
                  <a:gd name="connsiteX309" fmla="*/ 1136195 w 3226261"/>
                  <a:gd name="connsiteY309" fmla="*/ 1166239 h 1553380"/>
                  <a:gd name="connsiteX310" fmla="*/ 1152690 w 3226261"/>
                  <a:gd name="connsiteY310" fmla="*/ 1178895 h 1553380"/>
                  <a:gd name="connsiteX311" fmla="*/ 1167239 w 3226261"/>
                  <a:gd name="connsiteY311" fmla="*/ 1194039 h 1553380"/>
                  <a:gd name="connsiteX312" fmla="*/ 1190983 w 3226261"/>
                  <a:gd name="connsiteY312" fmla="*/ 1223136 h 1553380"/>
                  <a:gd name="connsiteX313" fmla="*/ 1210129 w 3226261"/>
                  <a:gd name="connsiteY313" fmla="*/ 1242174 h 1553380"/>
                  <a:gd name="connsiteX314" fmla="*/ 1225381 w 3226261"/>
                  <a:gd name="connsiteY314" fmla="*/ 1257318 h 1553380"/>
                  <a:gd name="connsiteX315" fmla="*/ 1239389 w 3226261"/>
                  <a:gd name="connsiteY315" fmla="*/ 1268189 h 1553380"/>
                  <a:gd name="connsiteX316" fmla="*/ 1239767 w 3226261"/>
                  <a:gd name="connsiteY316" fmla="*/ 1268189 h 1553380"/>
                  <a:gd name="connsiteX317" fmla="*/ 1280331 w 3226261"/>
                  <a:gd name="connsiteY317" fmla="*/ 1260726 h 1553380"/>
                  <a:gd name="connsiteX318" fmla="*/ 1318407 w 3226261"/>
                  <a:gd name="connsiteY318" fmla="*/ 1253208 h 1553380"/>
                  <a:gd name="connsiteX319" fmla="*/ 1334146 w 3226261"/>
                  <a:gd name="connsiteY319" fmla="*/ 1252234 h 1553380"/>
                  <a:gd name="connsiteX320" fmla="*/ 1381254 w 3226261"/>
                  <a:gd name="connsiteY320" fmla="*/ 1255912 h 1553380"/>
                  <a:gd name="connsiteX321" fmla="*/ 1392288 w 3226261"/>
                  <a:gd name="connsiteY321" fmla="*/ 1257156 h 1553380"/>
                  <a:gd name="connsiteX322" fmla="*/ 1411163 w 3226261"/>
                  <a:gd name="connsiteY322" fmla="*/ 1258130 h 1553380"/>
                  <a:gd name="connsiteX323" fmla="*/ 1419600 w 3226261"/>
                  <a:gd name="connsiteY323" fmla="*/ 1257859 h 1553380"/>
                  <a:gd name="connsiteX324" fmla="*/ 1435934 w 3226261"/>
                  <a:gd name="connsiteY324" fmla="*/ 1254614 h 1553380"/>
                  <a:gd name="connsiteX325" fmla="*/ 1445021 w 3226261"/>
                  <a:gd name="connsiteY325" fmla="*/ 1249043 h 1553380"/>
                  <a:gd name="connsiteX326" fmla="*/ 1461030 w 3226261"/>
                  <a:gd name="connsiteY326" fmla="*/ 1241742 h 1553380"/>
                  <a:gd name="connsiteX327" fmla="*/ 1464924 w 3226261"/>
                  <a:gd name="connsiteY327" fmla="*/ 1242445 h 1553380"/>
                  <a:gd name="connsiteX328" fmla="*/ 1494076 w 3226261"/>
                  <a:gd name="connsiteY328" fmla="*/ 1272624 h 1553380"/>
                  <a:gd name="connsiteX329" fmla="*/ 1508949 w 3226261"/>
                  <a:gd name="connsiteY329" fmla="*/ 1289715 h 1553380"/>
                  <a:gd name="connsiteX330" fmla="*/ 1517657 w 3226261"/>
                  <a:gd name="connsiteY330" fmla="*/ 1298910 h 1553380"/>
                  <a:gd name="connsiteX331" fmla="*/ 1540643 w 3226261"/>
                  <a:gd name="connsiteY331" fmla="*/ 1320490 h 1553380"/>
                  <a:gd name="connsiteX332" fmla="*/ 1542428 w 3226261"/>
                  <a:gd name="connsiteY332" fmla="*/ 1321030 h 1553380"/>
                  <a:gd name="connsiteX333" fmla="*/ 1559357 w 3226261"/>
                  <a:gd name="connsiteY333" fmla="*/ 1348235 h 1553380"/>
                  <a:gd name="connsiteX334" fmla="*/ 1560114 w 3226261"/>
                  <a:gd name="connsiteY334" fmla="*/ 1381065 h 1553380"/>
                  <a:gd name="connsiteX335" fmla="*/ 1561250 w 3226261"/>
                  <a:gd name="connsiteY335" fmla="*/ 1415247 h 1553380"/>
                  <a:gd name="connsiteX336" fmla="*/ 1571526 w 3226261"/>
                  <a:gd name="connsiteY336" fmla="*/ 1416112 h 1553380"/>
                  <a:gd name="connsiteX337" fmla="*/ 1595594 w 3226261"/>
                  <a:gd name="connsiteY337" fmla="*/ 1423792 h 1553380"/>
                  <a:gd name="connsiteX338" fmla="*/ 1604085 w 3226261"/>
                  <a:gd name="connsiteY338" fmla="*/ 1452566 h 1553380"/>
                  <a:gd name="connsiteX339" fmla="*/ 1608791 w 3226261"/>
                  <a:gd name="connsiteY339" fmla="*/ 1472794 h 1553380"/>
                  <a:gd name="connsiteX340" fmla="*/ 1612090 w 3226261"/>
                  <a:gd name="connsiteY340" fmla="*/ 1483286 h 1553380"/>
                  <a:gd name="connsiteX341" fmla="*/ 1618526 w 3226261"/>
                  <a:gd name="connsiteY341" fmla="*/ 1495023 h 1553380"/>
                  <a:gd name="connsiteX342" fmla="*/ 1629668 w 3226261"/>
                  <a:gd name="connsiteY342" fmla="*/ 1496212 h 1553380"/>
                  <a:gd name="connsiteX343" fmla="*/ 1645460 w 3226261"/>
                  <a:gd name="connsiteY343" fmla="*/ 1495563 h 1553380"/>
                  <a:gd name="connsiteX344" fmla="*/ 1655412 w 3226261"/>
                  <a:gd name="connsiteY344" fmla="*/ 1495077 h 1553380"/>
                  <a:gd name="connsiteX345" fmla="*/ 1667473 w 3226261"/>
                  <a:gd name="connsiteY345" fmla="*/ 1493778 h 1553380"/>
                  <a:gd name="connsiteX346" fmla="*/ 1690135 w 3226261"/>
                  <a:gd name="connsiteY346" fmla="*/ 1491724 h 1553380"/>
                  <a:gd name="connsiteX347" fmla="*/ 1705116 w 3226261"/>
                  <a:gd name="connsiteY347" fmla="*/ 1494698 h 1553380"/>
                  <a:gd name="connsiteX348" fmla="*/ 1716528 w 3226261"/>
                  <a:gd name="connsiteY348" fmla="*/ 1505515 h 1553380"/>
                  <a:gd name="connsiteX349" fmla="*/ 1721233 w 3226261"/>
                  <a:gd name="connsiteY349" fmla="*/ 1517901 h 1553380"/>
                  <a:gd name="connsiteX350" fmla="*/ 1718097 w 3226261"/>
                  <a:gd name="connsiteY350" fmla="*/ 1531043 h 1553380"/>
                  <a:gd name="connsiteX351" fmla="*/ 1716096 w 3226261"/>
                  <a:gd name="connsiteY351" fmla="*/ 1534289 h 1553380"/>
                  <a:gd name="connsiteX352" fmla="*/ 1725452 w 3226261"/>
                  <a:gd name="connsiteY352" fmla="*/ 1542726 h 1553380"/>
                  <a:gd name="connsiteX353" fmla="*/ 1738541 w 3226261"/>
                  <a:gd name="connsiteY353" fmla="*/ 1552137 h 1553380"/>
                  <a:gd name="connsiteX354" fmla="*/ 1745302 w 3226261"/>
                  <a:gd name="connsiteY354" fmla="*/ 1553380 h 1553380"/>
                  <a:gd name="connsiteX355" fmla="*/ 1746221 w 3226261"/>
                  <a:gd name="connsiteY355" fmla="*/ 1553326 h 1553380"/>
                  <a:gd name="connsiteX356" fmla="*/ 1751305 w 3226261"/>
                  <a:gd name="connsiteY356" fmla="*/ 1551866 h 1553380"/>
                  <a:gd name="connsiteX357" fmla="*/ 1752278 w 3226261"/>
                  <a:gd name="connsiteY357" fmla="*/ 1540508 h 1553380"/>
                  <a:gd name="connsiteX358" fmla="*/ 1752278 w 3226261"/>
                  <a:gd name="connsiteY358" fmla="*/ 1540454 h 1553380"/>
                  <a:gd name="connsiteX359" fmla="*/ 1754172 w 3226261"/>
                  <a:gd name="connsiteY359" fmla="*/ 1524283 h 1553380"/>
                  <a:gd name="connsiteX360" fmla="*/ 1767368 w 3226261"/>
                  <a:gd name="connsiteY360" fmla="*/ 1510112 h 1553380"/>
                  <a:gd name="connsiteX361" fmla="*/ 1783648 w 3226261"/>
                  <a:gd name="connsiteY361" fmla="*/ 1494320 h 1553380"/>
                  <a:gd name="connsiteX362" fmla="*/ 1808744 w 3226261"/>
                  <a:gd name="connsiteY362" fmla="*/ 1468034 h 1553380"/>
                  <a:gd name="connsiteX363" fmla="*/ 1845197 w 3226261"/>
                  <a:gd name="connsiteY363" fmla="*/ 1442722 h 1553380"/>
                  <a:gd name="connsiteX364" fmla="*/ 1904312 w 3226261"/>
                  <a:gd name="connsiteY364" fmla="*/ 1411840 h 1553380"/>
                  <a:gd name="connsiteX365" fmla="*/ 1934167 w 3226261"/>
                  <a:gd name="connsiteY365" fmla="*/ 1396317 h 1553380"/>
                  <a:gd name="connsiteX366" fmla="*/ 1935952 w 3226261"/>
                  <a:gd name="connsiteY366" fmla="*/ 1383661 h 1553380"/>
                  <a:gd name="connsiteX367" fmla="*/ 1935898 w 3226261"/>
                  <a:gd name="connsiteY367" fmla="*/ 1381876 h 1553380"/>
                  <a:gd name="connsiteX368" fmla="*/ 1950501 w 3226261"/>
                  <a:gd name="connsiteY368" fmla="*/ 1359810 h 1553380"/>
                  <a:gd name="connsiteX369" fmla="*/ 1969864 w 3226261"/>
                  <a:gd name="connsiteY369" fmla="*/ 1342448 h 1553380"/>
                  <a:gd name="connsiteX370" fmla="*/ 1992957 w 3226261"/>
                  <a:gd name="connsiteY370" fmla="*/ 1340285 h 1553380"/>
                  <a:gd name="connsiteX371" fmla="*/ 1999664 w 3226261"/>
                  <a:gd name="connsiteY371" fmla="*/ 1340339 h 1553380"/>
                  <a:gd name="connsiteX372" fmla="*/ 2006100 w 3226261"/>
                  <a:gd name="connsiteY372" fmla="*/ 1340339 h 1553380"/>
                  <a:gd name="connsiteX373" fmla="*/ 2014267 w 3226261"/>
                  <a:gd name="connsiteY373" fmla="*/ 1340285 h 1553380"/>
                  <a:gd name="connsiteX374" fmla="*/ 2022542 w 3226261"/>
                  <a:gd name="connsiteY374" fmla="*/ 1340177 h 1553380"/>
                  <a:gd name="connsiteX375" fmla="*/ 2047638 w 3226261"/>
                  <a:gd name="connsiteY375" fmla="*/ 1341908 h 1553380"/>
                  <a:gd name="connsiteX376" fmla="*/ 2105671 w 3226261"/>
                  <a:gd name="connsiteY376" fmla="*/ 1361270 h 1553380"/>
                  <a:gd name="connsiteX377" fmla="*/ 2128549 w 3226261"/>
                  <a:gd name="connsiteY377" fmla="*/ 1369545 h 1553380"/>
                  <a:gd name="connsiteX378" fmla="*/ 2130280 w 3226261"/>
                  <a:gd name="connsiteY378" fmla="*/ 1369761 h 1553380"/>
                  <a:gd name="connsiteX379" fmla="*/ 2130334 w 3226261"/>
                  <a:gd name="connsiteY379" fmla="*/ 1369761 h 1553380"/>
                  <a:gd name="connsiteX380" fmla="*/ 2132660 w 3226261"/>
                  <a:gd name="connsiteY380" fmla="*/ 1369869 h 1553380"/>
                  <a:gd name="connsiteX381" fmla="*/ 2136067 w 3226261"/>
                  <a:gd name="connsiteY381" fmla="*/ 1369491 h 1553380"/>
                  <a:gd name="connsiteX382" fmla="*/ 2136067 w 3226261"/>
                  <a:gd name="connsiteY382" fmla="*/ 1369545 h 1553380"/>
                  <a:gd name="connsiteX383" fmla="*/ 2136067 w 3226261"/>
                  <a:gd name="connsiteY383" fmla="*/ 1369599 h 1553380"/>
                  <a:gd name="connsiteX384" fmla="*/ 2136067 w 3226261"/>
                  <a:gd name="connsiteY384" fmla="*/ 1369545 h 1553380"/>
                  <a:gd name="connsiteX385" fmla="*/ 2136176 w 3226261"/>
                  <a:gd name="connsiteY385" fmla="*/ 1364515 h 1553380"/>
                  <a:gd name="connsiteX386" fmla="*/ 2137365 w 3226261"/>
                  <a:gd name="connsiteY386" fmla="*/ 1343800 h 1553380"/>
                  <a:gd name="connsiteX387" fmla="*/ 2144883 w 3226261"/>
                  <a:gd name="connsiteY387" fmla="*/ 1326655 h 1553380"/>
                  <a:gd name="connsiteX388" fmla="*/ 2157539 w 3226261"/>
                  <a:gd name="connsiteY388" fmla="*/ 1312918 h 1553380"/>
                  <a:gd name="connsiteX389" fmla="*/ 2161270 w 3226261"/>
                  <a:gd name="connsiteY389" fmla="*/ 1310376 h 1553380"/>
                  <a:gd name="connsiteX390" fmla="*/ 2197616 w 3226261"/>
                  <a:gd name="connsiteY390" fmla="*/ 1296530 h 1553380"/>
                  <a:gd name="connsiteX391" fmla="*/ 2199671 w 3226261"/>
                  <a:gd name="connsiteY391" fmla="*/ 1296584 h 1553380"/>
                  <a:gd name="connsiteX392" fmla="*/ 2237423 w 3226261"/>
                  <a:gd name="connsiteY392" fmla="*/ 1310971 h 1553380"/>
                  <a:gd name="connsiteX393" fmla="*/ 2248240 w 3226261"/>
                  <a:gd name="connsiteY393" fmla="*/ 1317136 h 1553380"/>
                  <a:gd name="connsiteX394" fmla="*/ 2251647 w 3226261"/>
                  <a:gd name="connsiteY394" fmla="*/ 1318597 h 1553380"/>
                  <a:gd name="connsiteX395" fmla="*/ 2297349 w 3226261"/>
                  <a:gd name="connsiteY395" fmla="*/ 1331740 h 1553380"/>
                  <a:gd name="connsiteX396" fmla="*/ 2303406 w 3226261"/>
                  <a:gd name="connsiteY396" fmla="*/ 1331198 h 1553380"/>
                  <a:gd name="connsiteX397" fmla="*/ 2317414 w 3226261"/>
                  <a:gd name="connsiteY397" fmla="*/ 1328008 h 1553380"/>
                  <a:gd name="connsiteX398" fmla="*/ 2350299 w 3226261"/>
                  <a:gd name="connsiteY398" fmla="*/ 1322978 h 1553380"/>
                  <a:gd name="connsiteX399" fmla="*/ 2353760 w 3226261"/>
                  <a:gd name="connsiteY399" fmla="*/ 1323032 h 1553380"/>
                  <a:gd name="connsiteX400" fmla="*/ 2392431 w 3226261"/>
                  <a:gd name="connsiteY400" fmla="*/ 1323951 h 1553380"/>
                  <a:gd name="connsiteX401" fmla="*/ 2408115 w 3226261"/>
                  <a:gd name="connsiteY401" fmla="*/ 1324060 h 1553380"/>
                  <a:gd name="connsiteX402" fmla="*/ 2428614 w 3226261"/>
                  <a:gd name="connsiteY402" fmla="*/ 1323843 h 1553380"/>
                  <a:gd name="connsiteX403" fmla="*/ 2433048 w 3226261"/>
                  <a:gd name="connsiteY403" fmla="*/ 1323789 h 1553380"/>
                  <a:gd name="connsiteX404" fmla="*/ 2473559 w 3226261"/>
                  <a:gd name="connsiteY404" fmla="*/ 1325682 h 1553380"/>
                  <a:gd name="connsiteX405" fmla="*/ 2524020 w 3226261"/>
                  <a:gd name="connsiteY405" fmla="*/ 1331361 h 1553380"/>
                  <a:gd name="connsiteX406" fmla="*/ 2549548 w 3226261"/>
                  <a:gd name="connsiteY406" fmla="*/ 1334173 h 1553380"/>
                  <a:gd name="connsiteX407" fmla="*/ 2600172 w 3226261"/>
                  <a:gd name="connsiteY407" fmla="*/ 1343368 h 1553380"/>
                  <a:gd name="connsiteX408" fmla="*/ 2612828 w 3226261"/>
                  <a:gd name="connsiteY408" fmla="*/ 1362784 h 1553380"/>
                  <a:gd name="connsiteX409" fmla="*/ 2617425 w 3226261"/>
                  <a:gd name="connsiteY409" fmla="*/ 1371492 h 1553380"/>
                  <a:gd name="connsiteX410" fmla="*/ 2620887 w 3226261"/>
                  <a:gd name="connsiteY410" fmla="*/ 1372141 h 1553380"/>
                  <a:gd name="connsiteX411" fmla="*/ 2635381 w 3226261"/>
                  <a:gd name="connsiteY411" fmla="*/ 1370897 h 1553380"/>
                  <a:gd name="connsiteX412" fmla="*/ 2647280 w 3226261"/>
                  <a:gd name="connsiteY412" fmla="*/ 1369924 h 1553380"/>
                  <a:gd name="connsiteX413" fmla="*/ 2651607 w 3226261"/>
                  <a:gd name="connsiteY413" fmla="*/ 1370302 h 1553380"/>
                  <a:gd name="connsiteX414" fmla="*/ 2665074 w 3226261"/>
                  <a:gd name="connsiteY414" fmla="*/ 1378469 h 1553380"/>
                  <a:gd name="connsiteX415" fmla="*/ 2670645 w 3226261"/>
                  <a:gd name="connsiteY415" fmla="*/ 1383661 h 1553380"/>
                  <a:gd name="connsiteX416" fmla="*/ 2668968 w 3226261"/>
                  <a:gd name="connsiteY416" fmla="*/ 1374791 h 1553380"/>
                  <a:gd name="connsiteX417" fmla="*/ 2669022 w 3226261"/>
                  <a:gd name="connsiteY417" fmla="*/ 1347424 h 1553380"/>
                  <a:gd name="connsiteX418" fmla="*/ 2683409 w 3226261"/>
                  <a:gd name="connsiteY418" fmla="*/ 1330928 h 1553380"/>
                  <a:gd name="connsiteX419" fmla="*/ 2688006 w 3226261"/>
                  <a:gd name="connsiteY419" fmla="*/ 1327088 h 1553380"/>
                  <a:gd name="connsiteX420" fmla="*/ 2687628 w 3226261"/>
                  <a:gd name="connsiteY420" fmla="*/ 1322924 h 1553380"/>
                  <a:gd name="connsiteX421" fmla="*/ 2691035 w 3226261"/>
                  <a:gd name="connsiteY421" fmla="*/ 1307672 h 1553380"/>
                  <a:gd name="connsiteX422" fmla="*/ 2700608 w 3226261"/>
                  <a:gd name="connsiteY422" fmla="*/ 1302425 h 1553380"/>
                  <a:gd name="connsiteX423" fmla="*/ 2709640 w 3226261"/>
                  <a:gd name="connsiteY423" fmla="*/ 1295502 h 1553380"/>
                  <a:gd name="connsiteX424" fmla="*/ 2702339 w 3226261"/>
                  <a:gd name="connsiteY424" fmla="*/ 1255804 h 1553380"/>
                  <a:gd name="connsiteX425" fmla="*/ 2701257 w 3226261"/>
                  <a:gd name="connsiteY425" fmla="*/ 1252775 h 1553380"/>
                  <a:gd name="connsiteX426" fmla="*/ 2701257 w 3226261"/>
                  <a:gd name="connsiteY426" fmla="*/ 1252721 h 1553380"/>
                  <a:gd name="connsiteX427" fmla="*/ 2694443 w 3226261"/>
                  <a:gd name="connsiteY427" fmla="*/ 1237361 h 1553380"/>
                  <a:gd name="connsiteX428" fmla="*/ 2683571 w 3226261"/>
                  <a:gd name="connsiteY428" fmla="*/ 1199123 h 1553380"/>
                  <a:gd name="connsiteX429" fmla="*/ 2681408 w 3226261"/>
                  <a:gd name="connsiteY429" fmla="*/ 1179273 h 1553380"/>
                  <a:gd name="connsiteX430" fmla="*/ 2682111 w 3226261"/>
                  <a:gd name="connsiteY430" fmla="*/ 1158288 h 1553380"/>
                  <a:gd name="connsiteX431" fmla="*/ 2686925 w 3226261"/>
                  <a:gd name="connsiteY431" fmla="*/ 1146119 h 1553380"/>
                  <a:gd name="connsiteX432" fmla="*/ 2687033 w 3226261"/>
                  <a:gd name="connsiteY432" fmla="*/ 1143145 h 1553380"/>
                  <a:gd name="connsiteX433" fmla="*/ 2683085 w 3226261"/>
                  <a:gd name="connsiteY433" fmla="*/ 1138601 h 1553380"/>
                  <a:gd name="connsiteX434" fmla="*/ 2679677 w 3226261"/>
                  <a:gd name="connsiteY434" fmla="*/ 1138061 h 1553380"/>
                  <a:gd name="connsiteX435" fmla="*/ 2671402 w 3226261"/>
                  <a:gd name="connsiteY435" fmla="*/ 1139196 h 1553380"/>
                  <a:gd name="connsiteX436" fmla="*/ 2658422 w 3226261"/>
                  <a:gd name="connsiteY436" fmla="*/ 1141197 h 1553380"/>
                  <a:gd name="connsiteX437" fmla="*/ 2654636 w 3226261"/>
                  <a:gd name="connsiteY437" fmla="*/ 1140765 h 1553380"/>
                  <a:gd name="connsiteX438" fmla="*/ 2645333 w 3226261"/>
                  <a:gd name="connsiteY438" fmla="*/ 1128541 h 1553380"/>
                  <a:gd name="connsiteX439" fmla="*/ 2650580 w 3226261"/>
                  <a:gd name="connsiteY439" fmla="*/ 1111613 h 1553380"/>
                  <a:gd name="connsiteX440" fmla="*/ 2669347 w 3226261"/>
                  <a:gd name="connsiteY440" fmla="*/ 1102148 h 1553380"/>
                  <a:gd name="connsiteX441" fmla="*/ 2696606 w 3226261"/>
                  <a:gd name="connsiteY441" fmla="*/ 1094792 h 1553380"/>
                  <a:gd name="connsiteX442" fmla="*/ 2727651 w 3226261"/>
                  <a:gd name="connsiteY442" fmla="*/ 1087707 h 1553380"/>
                  <a:gd name="connsiteX443" fmla="*/ 2746581 w 3226261"/>
                  <a:gd name="connsiteY443" fmla="*/ 1083759 h 1553380"/>
                  <a:gd name="connsiteX444" fmla="*/ 2783791 w 3226261"/>
                  <a:gd name="connsiteY444" fmla="*/ 1076944 h 1553380"/>
                  <a:gd name="connsiteX445" fmla="*/ 2787848 w 3226261"/>
                  <a:gd name="connsiteY445" fmla="*/ 1076728 h 1553380"/>
                  <a:gd name="connsiteX446" fmla="*/ 2804073 w 3226261"/>
                  <a:gd name="connsiteY446" fmla="*/ 1085003 h 1553380"/>
                  <a:gd name="connsiteX447" fmla="*/ 2804614 w 3226261"/>
                  <a:gd name="connsiteY447" fmla="*/ 1085814 h 1553380"/>
                  <a:gd name="connsiteX448" fmla="*/ 2809265 w 3226261"/>
                  <a:gd name="connsiteY448" fmla="*/ 1088897 h 1553380"/>
                  <a:gd name="connsiteX449" fmla="*/ 2818459 w 3226261"/>
                  <a:gd name="connsiteY449" fmla="*/ 1090682 h 1553380"/>
                  <a:gd name="connsiteX450" fmla="*/ 2847396 w 3226261"/>
                  <a:gd name="connsiteY450" fmla="*/ 1089546 h 1553380"/>
                  <a:gd name="connsiteX451" fmla="*/ 2862539 w 3226261"/>
                  <a:gd name="connsiteY451" fmla="*/ 1087923 h 1553380"/>
                  <a:gd name="connsiteX452" fmla="*/ 2862810 w 3226261"/>
                  <a:gd name="connsiteY452" fmla="*/ 1087707 h 1553380"/>
                  <a:gd name="connsiteX453" fmla="*/ 2864108 w 3226261"/>
                  <a:gd name="connsiteY453" fmla="*/ 1085165 h 1553380"/>
                  <a:gd name="connsiteX454" fmla="*/ 2863891 w 3226261"/>
                  <a:gd name="connsiteY454" fmla="*/ 1080730 h 1553380"/>
                  <a:gd name="connsiteX455" fmla="*/ 2861566 w 3226261"/>
                  <a:gd name="connsiteY455" fmla="*/ 1076674 h 1553380"/>
                  <a:gd name="connsiteX456" fmla="*/ 2852371 w 3226261"/>
                  <a:gd name="connsiteY456" fmla="*/ 1071806 h 1553380"/>
                  <a:gd name="connsiteX457" fmla="*/ 2838796 w 3226261"/>
                  <a:gd name="connsiteY457" fmla="*/ 1059962 h 1553380"/>
                  <a:gd name="connsiteX458" fmla="*/ 2879576 w 3226261"/>
                  <a:gd name="connsiteY458" fmla="*/ 927886 h 1553380"/>
                  <a:gd name="connsiteX459" fmla="*/ 2886607 w 3226261"/>
                  <a:gd name="connsiteY459" fmla="*/ 907333 h 1553380"/>
                  <a:gd name="connsiteX460" fmla="*/ 2894882 w 3226261"/>
                  <a:gd name="connsiteY460" fmla="*/ 890675 h 1553380"/>
                  <a:gd name="connsiteX461" fmla="*/ 2907159 w 3226261"/>
                  <a:gd name="connsiteY461" fmla="*/ 884996 h 1553380"/>
                  <a:gd name="connsiteX462" fmla="*/ 2914948 w 3226261"/>
                  <a:gd name="connsiteY462" fmla="*/ 886456 h 1553380"/>
                  <a:gd name="connsiteX463" fmla="*/ 2932417 w 3226261"/>
                  <a:gd name="connsiteY463" fmla="*/ 895434 h 1553380"/>
                  <a:gd name="connsiteX464" fmla="*/ 2957999 w 3226261"/>
                  <a:gd name="connsiteY464" fmla="*/ 906576 h 1553380"/>
                  <a:gd name="connsiteX465" fmla="*/ 2971467 w 3226261"/>
                  <a:gd name="connsiteY465" fmla="*/ 907117 h 1553380"/>
                  <a:gd name="connsiteX466" fmla="*/ 2994939 w 3226261"/>
                  <a:gd name="connsiteY466" fmla="*/ 906630 h 1553380"/>
                  <a:gd name="connsiteX467" fmla="*/ 3017764 w 3226261"/>
                  <a:gd name="connsiteY467" fmla="*/ 906143 h 1553380"/>
                  <a:gd name="connsiteX468" fmla="*/ 3033610 w 3226261"/>
                  <a:gd name="connsiteY468" fmla="*/ 907117 h 1553380"/>
                  <a:gd name="connsiteX469" fmla="*/ 3045563 w 3226261"/>
                  <a:gd name="connsiteY469" fmla="*/ 911173 h 1553380"/>
                  <a:gd name="connsiteX470" fmla="*/ 3053514 w 3226261"/>
                  <a:gd name="connsiteY470" fmla="*/ 913337 h 1553380"/>
                  <a:gd name="connsiteX471" fmla="*/ 3053568 w 3226261"/>
                  <a:gd name="connsiteY471" fmla="*/ 913337 h 1553380"/>
                  <a:gd name="connsiteX472" fmla="*/ 3079475 w 3226261"/>
                  <a:gd name="connsiteY472" fmla="*/ 900626 h 1553380"/>
                  <a:gd name="connsiteX473" fmla="*/ 3100893 w 3226261"/>
                  <a:gd name="connsiteY473" fmla="*/ 883860 h 1553380"/>
                  <a:gd name="connsiteX474" fmla="*/ 3105382 w 3226261"/>
                  <a:gd name="connsiteY474" fmla="*/ 870609 h 1553380"/>
                  <a:gd name="connsiteX475" fmla="*/ 3104570 w 3226261"/>
                  <a:gd name="connsiteY475" fmla="*/ 854546 h 1553380"/>
                  <a:gd name="connsiteX476" fmla="*/ 3103543 w 3226261"/>
                  <a:gd name="connsiteY476" fmla="*/ 849570 h 1553380"/>
                  <a:gd name="connsiteX477" fmla="*/ 3096728 w 3226261"/>
                  <a:gd name="connsiteY477" fmla="*/ 803490 h 1553380"/>
                  <a:gd name="connsiteX478" fmla="*/ 3106896 w 3226261"/>
                  <a:gd name="connsiteY478" fmla="*/ 776717 h 1553380"/>
                  <a:gd name="connsiteX479" fmla="*/ 3120633 w 3226261"/>
                  <a:gd name="connsiteY479" fmla="*/ 757192 h 1553380"/>
                  <a:gd name="connsiteX480" fmla="*/ 3140159 w 3226261"/>
                  <a:gd name="connsiteY480" fmla="*/ 750540 h 1553380"/>
                  <a:gd name="connsiteX481" fmla="*/ 3157087 w 3226261"/>
                  <a:gd name="connsiteY481" fmla="*/ 747565 h 1553380"/>
                  <a:gd name="connsiteX482" fmla="*/ 3177369 w 3226261"/>
                  <a:gd name="connsiteY482" fmla="*/ 739885 h 1553380"/>
                  <a:gd name="connsiteX483" fmla="*/ 3185374 w 3226261"/>
                  <a:gd name="connsiteY483" fmla="*/ 733071 h 1553380"/>
                  <a:gd name="connsiteX484" fmla="*/ 3193432 w 3226261"/>
                  <a:gd name="connsiteY484" fmla="*/ 711491 h 1553380"/>
                  <a:gd name="connsiteX485" fmla="*/ 3198246 w 3226261"/>
                  <a:gd name="connsiteY485" fmla="*/ 694400 h 1553380"/>
                  <a:gd name="connsiteX486" fmla="*/ 3226045 w 3226261"/>
                  <a:gd name="connsiteY486" fmla="*/ 682772 h 1553380"/>
                  <a:gd name="connsiteX487" fmla="*/ 3226262 w 3226261"/>
                  <a:gd name="connsiteY487" fmla="*/ 682772 h 1553380"/>
                  <a:gd name="connsiteX488" fmla="*/ 3214633 w 3226261"/>
                  <a:gd name="connsiteY488" fmla="*/ 671468 h 1553380"/>
                  <a:gd name="connsiteX489" fmla="*/ 3200950 w 3226261"/>
                  <a:gd name="connsiteY489" fmla="*/ 661083 h 1553380"/>
                  <a:gd name="connsiteX490" fmla="*/ 3186563 w 3226261"/>
                  <a:gd name="connsiteY490" fmla="*/ 644966 h 1553380"/>
                  <a:gd name="connsiteX491" fmla="*/ 3184671 w 3226261"/>
                  <a:gd name="connsiteY491" fmla="*/ 630038 h 1553380"/>
                  <a:gd name="connsiteX492" fmla="*/ 3182669 w 3226261"/>
                  <a:gd name="connsiteY492" fmla="*/ 617707 h 1553380"/>
                  <a:gd name="connsiteX493" fmla="*/ 3178613 w 3226261"/>
                  <a:gd name="connsiteY493" fmla="*/ 622412 h 1553380"/>
                  <a:gd name="connsiteX494" fmla="*/ 3168066 w 3226261"/>
                  <a:gd name="connsiteY494" fmla="*/ 633878 h 1553380"/>
                  <a:gd name="connsiteX495" fmla="*/ 3161360 w 3226261"/>
                  <a:gd name="connsiteY495" fmla="*/ 640207 h 1553380"/>
                  <a:gd name="connsiteX496" fmla="*/ 3141078 w 3226261"/>
                  <a:gd name="connsiteY496" fmla="*/ 649834 h 1553380"/>
                  <a:gd name="connsiteX497" fmla="*/ 3139347 w 3226261"/>
                  <a:gd name="connsiteY497" fmla="*/ 649888 h 1553380"/>
                  <a:gd name="connsiteX498" fmla="*/ 3117442 w 3226261"/>
                  <a:gd name="connsiteY498" fmla="*/ 646859 h 1553380"/>
                  <a:gd name="connsiteX499" fmla="*/ 3100081 w 3226261"/>
                  <a:gd name="connsiteY499" fmla="*/ 643614 h 1553380"/>
                  <a:gd name="connsiteX500" fmla="*/ 3091535 w 3226261"/>
                  <a:gd name="connsiteY500" fmla="*/ 642370 h 1553380"/>
                  <a:gd name="connsiteX501" fmla="*/ 3066116 w 3226261"/>
                  <a:gd name="connsiteY501" fmla="*/ 630363 h 1553380"/>
                  <a:gd name="connsiteX502" fmla="*/ 3062438 w 3226261"/>
                  <a:gd name="connsiteY502" fmla="*/ 625928 h 1553380"/>
                  <a:gd name="connsiteX503" fmla="*/ 3052486 w 3226261"/>
                  <a:gd name="connsiteY503" fmla="*/ 604673 h 1553380"/>
                  <a:gd name="connsiteX504" fmla="*/ 3047889 w 3226261"/>
                  <a:gd name="connsiteY504" fmla="*/ 592341 h 1553380"/>
                  <a:gd name="connsiteX505" fmla="*/ 3035882 w 3226261"/>
                  <a:gd name="connsiteY505" fmla="*/ 582660 h 1553380"/>
                  <a:gd name="connsiteX506" fmla="*/ 3024686 w 3226261"/>
                  <a:gd name="connsiteY506" fmla="*/ 577251 h 1553380"/>
                  <a:gd name="connsiteX507" fmla="*/ 3006730 w 3226261"/>
                  <a:gd name="connsiteY507" fmla="*/ 569896 h 1553380"/>
                  <a:gd name="connsiteX508" fmla="*/ 2987909 w 3226261"/>
                  <a:gd name="connsiteY508" fmla="*/ 548586 h 1553380"/>
                  <a:gd name="connsiteX509" fmla="*/ 2985583 w 3226261"/>
                  <a:gd name="connsiteY509" fmla="*/ 542258 h 1553380"/>
                  <a:gd name="connsiteX510" fmla="*/ 2974982 w 3226261"/>
                  <a:gd name="connsiteY510" fmla="*/ 520786 h 1553380"/>
                  <a:gd name="connsiteX511" fmla="*/ 2961082 w 3226261"/>
                  <a:gd name="connsiteY511" fmla="*/ 503587 h 1553380"/>
                  <a:gd name="connsiteX512" fmla="*/ 2961028 w 3226261"/>
                  <a:gd name="connsiteY512" fmla="*/ 503587 h 1553380"/>
                  <a:gd name="connsiteX513" fmla="*/ 2943775 w 3226261"/>
                  <a:gd name="connsiteY513" fmla="*/ 496069 h 1553380"/>
                  <a:gd name="connsiteX514" fmla="*/ 2917706 w 3226261"/>
                  <a:gd name="connsiteY514" fmla="*/ 490823 h 1553380"/>
                  <a:gd name="connsiteX515" fmla="*/ 2906078 w 3226261"/>
                  <a:gd name="connsiteY515" fmla="*/ 489958 h 1553380"/>
                  <a:gd name="connsiteX516" fmla="*/ 2891204 w 3226261"/>
                  <a:gd name="connsiteY516" fmla="*/ 493257 h 1553380"/>
                  <a:gd name="connsiteX517" fmla="*/ 2885958 w 3226261"/>
                  <a:gd name="connsiteY517" fmla="*/ 495529 h 1553380"/>
                  <a:gd name="connsiteX518" fmla="*/ 2877467 w 3226261"/>
                  <a:gd name="connsiteY518" fmla="*/ 502127 h 1553380"/>
                  <a:gd name="connsiteX519" fmla="*/ 2856914 w 3226261"/>
                  <a:gd name="connsiteY519" fmla="*/ 514026 h 1553380"/>
                  <a:gd name="connsiteX520" fmla="*/ 2850695 w 3226261"/>
                  <a:gd name="connsiteY520" fmla="*/ 514296 h 1553380"/>
                  <a:gd name="connsiteX521" fmla="*/ 2827275 w 3226261"/>
                  <a:gd name="connsiteY521" fmla="*/ 512836 h 1553380"/>
                  <a:gd name="connsiteX522" fmla="*/ 2807642 w 3226261"/>
                  <a:gd name="connsiteY522" fmla="*/ 511538 h 1553380"/>
                  <a:gd name="connsiteX523" fmla="*/ 2804831 w 3226261"/>
                  <a:gd name="connsiteY523" fmla="*/ 511646 h 1553380"/>
                  <a:gd name="connsiteX524" fmla="*/ 2790822 w 3226261"/>
                  <a:gd name="connsiteY524" fmla="*/ 515107 h 1553380"/>
                  <a:gd name="connsiteX525" fmla="*/ 2776922 w 3226261"/>
                  <a:gd name="connsiteY525" fmla="*/ 518298 h 1553380"/>
                  <a:gd name="connsiteX526" fmla="*/ 2773190 w 3226261"/>
                  <a:gd name="connsiteY526" fmla="*/ 517812 h 1553380"/>
                  <a:gd name="connsiteX527" fmla="*/ 2754748 w 3226261"/>
                  <a:gd name="connsiteY527" fmla="*/ 508184 h 1553380"/>
                  <a:gd name="connsiteX528" fmla="*/ 2742578 w 3226261"/>
                  <a:gd name="connsiteY528" fmla="*/ 495204 h 1553380"/>
                  <a:gd name="connsiteX529" fmla="*/ 2740036 w 3226261"/>
                  <a:gd name="connsiteY529" fmla="*/ 480547 h 1553380"/>
                  <a:gd name="connsiteX530" fmla="*/ 2737332 w 3226261"/>
                  <a:gd name="connsiteY530" fmla="*/ 466214 h 1553380"/>
                  <a:gd name="connsiteX531" fmla="*/ 2731923 w 3226261"/>
                  <a:gd name="connsiteY531" fmla="*/ 460103 h 1553380"/>
                  <a:gd name="connsiteX532" fmla="*/ 2720511 w 3226261"/>
                  <a:gd name="connsiteY532" fmla="*/ 457831 h 1553380"/>
                  <a:gd name="connsiteX533" fmla="*/ 2719051 w 3226261"/>
                  <a:gd name="connsiteY533" fmla="*/ 457777 h 1553380"/>
                  <a:gd name="connsiteX534" fmla="*/ 2709694 w 3226261"/>
                  <a:gd name="connsiteY534" fmla="*/ 459832 h 1553380"/>
                  <a:gd name="connsiteX535" fmla="*/ 2701257 w 3226261"/>
                  <a:gd name="connsiteY535" fmla="*/ 467080 h 1553380"/>
                  <a:gd name="connsiteX536" fmla="*/ 2698553 w 3226261"/>
                  <a:gd name="connsiteY536" fmla="*/ 478329 h 1553380"/>
                  <a:gd name="connsiteX537" fmla="*/ 2697579 w 3226261"/>
                  <a:gd name="connsiteY537" fmla="*/ 485090 h 1553380"/>
                  <a:gd name="connsiteX538" fmla="*/ 2683734 w 3226261"/>
                  <a:gd name="connsiteY538" fmla="*/ 502343 h 1553380"/>
                  <a:gd name="connsiteX539" fmla="*/ 2683680 w 3226261"/>
                  <a:gd name="connsiteY539" fmla="*/ 502343 h 1553380"/>
                  <a:gd name="connsiteX540" fmla="*/ 2667508 w 3226261"/>
                  <a:gd name="connsiteY540" fmla="*/ 510078 h 1553380"/>
                  <a:gd name="connsiteX541" fmla="*/ 2666859 w 3226261"/>
                  <a:gd name="connsiteY541" fmla="*/ 510131 h 1553380"/>
                  <a:gd name="connsiteX542" fmla="*/ 2645171 w 3226261"/>
                  <a:gd name="connsiteY542" fmla="*/ 487470 h 1553380"/>
                  <a:gd name="connsiteX543" fmla="*/ 2641115 w 3226261"/>
                  <a:gd name="connsiteY543" fmla="*/ 479249 h 1553380"/>
                  <a:gd name="connsiteX544" fmla="*/ 2564530 w 3226261"/>
                  <a:gd name="connsiteY544" fmla="*/ 349607 h 1553380"/>
                  <a:gd name="connsiteX545" fmla="*/ 2563069 w 3226261"/>
                  <a:gd name="connsiteY545" fmla="*/ 347119 h 1553380"/>
                  <a:gd name="connsiteX546" fmla="*/ 2533214 w 3226261"/>
                  <a:gd name="connsiteY546" fmla="*/ 302012 h 1553380"/>
                  <a:gd name="connsiteX547" fmla="*/ 2489405 w 3226261"/>
                  <a:gd name="connsiteY547" fmla="*/ 241382 h 1553380"/>
                  <a:gd name="connsiteX548" fmla="*/ 2399570 w 3226261"/>
                  <a:gd name="connsiteY548" fmla="*/ 162688 h 1553380"/>
                  <a:gd name="connsiteX549" fmla="*/ 2388482 w 3226261"/>
                  <a:gd name="connsiteY549" fmla="*/ 153440 h 1553380"/>
                  <a:gd name="connsiteX550" fmla="*/ 2386157 w 3226261"/>
                  <a:gd name="connsiteY550" fmla="*/ 150573 h 1553380"/>
                  <a:gd name="connsiteX551" fmla="*/ 2383182 w 3226261"/>
                  <a:gd name="connsiteY551" fmla="*/ 137160 h 1553380"/>
                  <a:gd name="connsiteX552" fmla="*/ 2386698 w 3226261"/>
                  <a:gd name="connsiteY552" fmla="*/ 124612 h 1553380"/>
                  <a:gd name="connsiteX553" fmla="*/ 2386698 w 3226261"/>
                  <a:gd name="connsiteY553" fmla="*/ 124558 h 1553380"/>
                  <a:gd name="connsiteX554" fmla="*/ 2388591 w 3226261"/>
                  <a:gd name="connsiteY554" fmla="*/ 122936 h 1553380"/>
                  <a:gd name="connsiteX555" fmla="*/ 2390429 w 3226261"/>
                  <a:gd name="connsiteY555" fmla="*/ 120123 h 1553380"/>
                  <a:gd name="connsiteX556" fmla="*/ 2398921 w 3226261"/>
                  <a:gd name="connsiteY556" fmla="*/ 108170 h 1553380"/>
                  <a:gd name="connsiteX557" fmla="*/ 2400057 w 3226261"/>
                  <a:gd name="connsiteY557" fmla="*/ 106926 h 1553380"/>
                  <a:gd name="connsiteX558" fmla="*/ 2408818 w 3226261"/>
                  <a:gd name="connsiteY558" fmla="*/ 96001 h 1553380"/>
                  <a:gd name="connsiteX559" fmla="*/ 2407845 w 3226261"/>
                  <a:gd name="connsiteY559" fmla="*/ 95515 h 1553380"/>
                  <a:gd name="connsiteX560" fmla="*/ 2401949 w 3226261"/>
                  <a:gd name="connsiteY560" fmla="*/ 97678 h 1553380"/>
                  <a:gd name="connsiteX561" fmla="*/ 2401896 w 3226261"/>
                  <a:gd name="connsiteY561" fmla="*/ 97678 h 1553380"/>
                  <a:gd name="connsiteX562" fmla="*/ 2396866 w 3226261"/>
                  <a:gd name="connsiteY562" fmla="*/ 99841 h 1553380"/>
                  <a:gd name="connsiteX563" fmla="*/ 2330449 w 3226261"/>
                  <a:gd name="connsiteY563" fmla="*/ 133915 h 1553380"/>
                  <a:gd name="connsiteX564" fmla="*/ 2305732 w 3226261"/>
                  <a:gd name="connsiteY564" fmla="*/ 146841 h 1553380"/>
                  <a:gd name="connsiteX565" fmla="*/ 2290967 w 3226261"/>
                  <a:gd name="connsiteY565" fmla="*/ 153494 h 1553380"/>
                  <a:gd name="connsiteX566" fmla="*/ 2224875 w 3226261"/>
                  <a:gd name="connsiteY566" fmla="*/ 183728 h 1553380"/>
                  <a:gd name="connsiteX567" fmla="*/ 2215356 w 3226261"/>
                  <a:gd name="connsiteY567" fmla="*/ 197033 h 1553380"/>
                  <a:gd name="connsiteX568" fmla="*/ 2213625 w 3226261"/>
                  <a:gd name="connsiteY568" fmla="*/ 204550 h 1553380"/>
                  <a:gd name="connsiteX569" fmla="*/ 2211678 w 3226261"/>
                  <a:gd name="connsiteY569" fmla="*/ 208823 h 1553380"/>
                  <a:gd name="connsiteX570" fmla="*/ 2202971 w 3226261"/>
                  <a:gd name="connsiteY570" fmla="*/ 215367 h 1553380"/>
                  <a:gd name="connsiteX571" fmla="*/ 2199238 w 3226261"/>
                  <a:gd name="connsiteY571" fmla="*/ 215854 h 1553380"/>
                  <a:gd name="connsiteX572" fmla="*/ 2192316 w 3226261"/>
                  <a:gd name="connsiteY572" fmla="*/ 214556 h 1553380"/>
                  <a:gd name="connsiteX573" fmla="*/ 2185122 w 3226261"/>
                  <a:gd name="connsiteY573" fmla="*/ 210824 h 1553380"/>
                  <a:gd name="connsiteX574" fmla="*/ 2175062 w 3226261"/>
                  <a:gd name="connsiteY574" fmla="*/ 205307 h 1553380"/>
                  <a:gd name="connsiteX575" fmla="*/ 2172142 w 3226261"/>
                  <a:gd name="connsiteY575" fmla="*/ 204929 h 1553380"/>
                  <a:gd name="connsiteX576" fmla="*/ 2166138 w 3226261"/>
                  <a:gd name="connsiteY576" fmla="*/ 205956 h 1553380"/>
                  <a:gd name="connsiteX577" fmla="*/ 2158891 w 3226261"/>
                  <a:gd name="connsiteY577" fmla="*/ 211365 h 1553380"/>
                  <a:gd name="connsiteX578" fmla="*/ 2143963 w 3226261"/>
                  <a:gd name="connsiteY578" fmla="*/ 219640 h 1553380"/>
                  <a:gd name="connsiteX579" fmla="*/ 2139961 w 3226261"/>
                  <a:gd name="connsiteY579" fmla="*/ 219207 h 1553380"/>
                  <a:gd name="connsiteX580" fmla="*/ 2125142 w 3226261"/>
                  <a:gd name="connsiteY580" fmla="*/ 209148 h 1553380"/>
                  <a:gd name="connsiteX581" fmla="*/ 2119030 w 3226261"/>
                  <a:gd name="connsiteY581" fmla="*/ 190110 h 1553380"/>
                  <a:gd name="connsiteX582" fmla="*/ 2140989 w 3226261"/>
                  <a:gd name="connsiteY582" fmla="*/ 160201 h 1553380"/>
                  <a:gd name="connsiteX583" fmla="*/ 2151914 w 3226261"/>
                  <a:gd name="connsiteY583" fmla="*/ 148626 h 1553380"/>
                  <a:gd name="connsiteX584" fmla="*/ 2152401 w 3226261"/>
                  <a:gd name="connsiteY584" fmla="*/ 147220 h 1553380"/>
                  <a:gd name="connsiteX585" fmla="*/ 2139096 w 3226261"/>
                  <a:gd name="connsiteY585" fmla="*/ 149059 h 1553380"/>
                  <a:gd name="connsiteX586" fmla="*/ 2116543 w 3226261"/>
                  <a:gd name="connsiteY586" fmla="*/ 151871 h 1553380"/>
                  <a:gd name="connsiteX587" fmla="*/ 2113622 w 3226261"/>
                  <a:gd name="connsiteY587" fmla="*/ 151980 h 1553380"/>
                  <a:gd name="connsiteX588" fmla="*/ 2096693 w 3226261"/>
                  <a:gd name="connsiteY588" fmla="*/ 148139 h 1553380"/>
                  <a:gd name="connsiteX589" fmla="*/ 2084253 w 3226261"/>
                  <a:gd name="connsiteY589" fmla="*/ 144245 h 1553380"/>
                  <a:gd name="connsiteX590" fmla="*/ 2080738 w 3226261"/>
                  <a:gd name="connsiteY590" fmla="*/ 143867 h 1553380"/>
                  <a:gd name="connsiteX591" fmla="*/ 2067324 w 3226261"/>
                  <a:gd name="connsiteY591" fmla="*/ 149059 h 1553380"/>
                  <a:gd name="connsiteX592" fmla="*/ 2059050 w 3226261"/>
                  <a:gd name="connsiteY592" fmla="*/ 153007 h 1553380"/>
                  <a:gd name="connsiteX593" fmla="*/ 2057914 w 3226261"/>
                  <a:gd name="connsiteY593" fmla="*/ 153115 h 1553380"/>
                  <a:gd name="connsiteX594" fmla="*/ 2045096 w 3226261"/>
                  <a:gd name="connsiteY594" fmla="*/ 141163 h 1553380"/>
                  <a:gd name="connsiteX595" fmla="*/ 2036983 w 3226261"/>
                  <a:gd name="connsiteY595" fmla="*/ 131103 h 1553380"/>
                  <a:gd name="connsiteX596" fmla="*/ 2034657 w 3226261"/>
                  <a:gd name="connsiteY596" fmla="*/ 130940 h 1553380"/>
                  <a:gd name="connsiteX597" fmla="*/ 2015619 w 3226261"/>
                  <a:gd name="connsiteY597" fmla="*/ 133266 h 1553380"/>
                  <a:gd name="connsiteX598" fmla="*/ 1990037 w 3226261"/>
                  <a:gd name="connsiteY598" fmla="*/ 136241 h 1553380"/>
                  <a:gd name="connsiteX599" fmla="*/ 1975380 w 3226261"/>
                  <a:gd name="connsiteY599" fmla="*/ 138134 h 1553380"/>
                  <a:gd name="connsiteX600" fmla="*/ 1965915 w 3226261"/>
                  <a:gd name="connsiteY600" fmla="*/ 139378 h 1553380"/>
                  <a:gd name="connsiteX601" fmla="*/ 1956234 w 3226261"/>
                  <a:gd name="connsiteY601" fmla="*/ 135592 h 1553380"/>
                  <a:gd name="connsiteX602" fmla="*/ 1946769 w 3226261"/>
                  <a:gd name="connsiteY602" fmla="*/ 125153 h 1553380"/>
                  <a:gd name="connsiteX603" fmla="*/ 1942604 w 3226261"/>
                  <a:gd name="connsiteY603" fmla="*/ 114931 h 1553380"/>
                  <a:gd name="connsiteX604" fmla="*/ 1946553 w 3226261"/>
                  <a:gd name="connsiteY604" fmla="*/ 105791 h 1553380"/>
                  <a:gd name="connsiteX605" fmla="*/ 1946607 w 3226261"/>
                  <a:gd name="connsiteY605" fmla="*/ 105791 h 1553380"/>
                  <a:gd name="connsiteX606" fmla="*/ 1949527 w 3226261"/>
                  <a:gd name="connsiteY606" fmla="*/ 99841 h 1553380"/>
                  <a:gd name="connsiteX607" fmla="*/ 1949635 w 3226261"/>
                  <a:gd name="connsiteY607" fmla="*/ 89619 h 1553380"/>
                  <a:gd name="connsiteX608" fmla="*/ 1950285 w 3226261"/>
                  <a:gd name="connsiteY608" fmla="*/ 75395 h 1553380"/>
                  <a:gd name="connsiteX609" fmla="*/ 1951853 w 3226261"/>
                  <a:gd name="connsiteY609" fmla="*/ 70960 h 1553380"/>
                  <a:gd name="connsiteX610" fmla="*/ 1952556 w 3226261"/>
                  <a:gd name="connsiteY610" fmla="*/ 62901 h 1553380"/>
                  <a:gd name="connsiteX611" fmla="*/ 1944822 w 3226261"/>
                  <a:gd name="connsiteY611" fmla="*/ 46243 h 1553380"/>
                  <a:gd name="connsiteX612" fmla="*/ 1938710 w 3226261"/>
                  <a:gd name="connsiteY612" fmla="*/ 34561 h 1553380"/>
                  <a:gd name="connsiteX613" fmla="*/ 1934546 w 3226261"/>
                  <a:gd name="connsiteY613" fmla="*/ 23581 h 1553380"/>
                  <a:gd name="connsiteX614" fmla="*/ 1925730 w 3226261"/>
                  <a:gd name="connsiteY614" fmla="*/ 8221 h 1553380"/>
                  <a:gd name="connsiteX615" fmla="*/ 1912425 w 3226261"/>
                  <a:gd name="connsiteY615" fmla="*/ 4868 h 1553380"/>
                  <a:gd name="connsiteX616" fmla="*/ 1901716 w 3226261"/>
                  <a:gd name="connsiteY616" fmla="*/ 5679 h 1553380"/>
                  <a:gd name="connsiteX617" fmla="*/ 1897713 w 3226261"/>
                  <a:gd name="connsiteY617" fmla="*/ 6166 h 1553380"/>
                  <a:gd name="connsiteX618" fmla="*/ 1891764 w 3226261"/>
                  <a:gd name="connsiteY618" fmla="*/ 12277 h 1553380"/>
                  <a:gd name="connsiteX619" fmla="*/ 1880893 w 3226261"/>
                  <a:gd name="connsiteY619" fmla="*/ 23040 h 1553380"/>
                  <a:gd name="connsiteX620" fmla="*/ 1875539 w 3226261"/>
                  <a:gd name="connsiteY620" fmla="*/ 24338 h 1553380"/>
                  <a:gd name="connsiteX621" fmla="*/ 1856825 w 3226261"/>
                  <a:gd name="connsiteY621" fmla="*/ 14062 h 1553380"/>
                  <a:gd name="connsiteX622" fmla="*/ 1844277 w 3226261"/>
                  <a:gd name="connsiteY622" fmla="*/ 4760 h 1553380"/>
                  <a:gd name="connsiteX623" fmla="*/ 1808852 w 3226261"/>
                  <a:gd name="connsiteY623" fmla="*/ 0 h 1553380"/>
                  <a:gd name="connsiteX624" fmla="*/ 2553659 w 3226261"/>
                  <a:gd name="connsiteY624" fmla="*/ 950926 h 1553380"/>
                  <a:gd name="connsiteX625" fmla="*/ 2569181 w 3226261"/>
                  <a:gd name="connsiteY625" fmla="*/ 928210 h 1553380"/>
                  <a:gd name="connsiteX626" fmla="*/ 2574319 w 3226261"/>
                  <a:gd name="connsiteY626" fmla="*/ 921882 h 1553380"/>
                  <a:gd name="connsiteX627" fmla="*/ 2599144 w 3226261"/>
                  <a:gd name="connsiteY627" fmla="*/ 946274 h 1553380"/>
                  <a:gd name="connsiteX628" fmla="*/ 2573724 w 3226261"/>
                  <a:gd name="connsiteY628" fmla="*/ 967963 h 1553380"/>
                  <a:gd name="connsiteX629" fmla="*/ 2522885 w 3226261"/>
                  <a:gd name="connsiteY629" fmla="*/ 981971 h 1553380"/>
                  <a:gd name="connsiteX630" fmla="*/ 2516448 w 3226261"/>
                  <a:gd name="connsiteY630" fmla="*/ 982187 h 1553380"/>
                  <a:gd name="connsiteX631" fmla="*/ 2481725 w 3226261"/>
                  <a:gd name="connsiteY631" fmla="*/ 968612 h 1553380"/>
                  <a:gd name="connsiteX632" fmla="*/ 2457820 w 3226261"/>
                  <a:gd name="connsiteY632" fmla="*/ 961418 h 1553380"/>
                  <a:gd name="connsiteX633" fmla="*/ 2454034 w 3226261"/>
                  <a:gd name="connsiteY633" fmla="*/ 961472 h 1553380"/>
                  <a:gd name="connsiteX634" fmla="*/ 2450085 w 3226261"/>
                  <a:gd name="connsiteY634" fmla="*/ 961526 h 1553380"/>
                  <a:gd name="connsiteX635" fmla="*/ 2422827 w 3226261"/>
                  <a:gd name="connsiteY635" fmla="*/ 957308 h 1553380"/>
                  <a:gd name="connsiteX636" fmla="*/ 2401355 w 3226261"/>
                  <a:gd name="connsiteY636" fmla="*/ 952765 h 1553380"/>
                  <a:gd name="connsiteX637" fmla="*/ 2377828 w 3226261"/>
                  <a:gd name="connsiteY637" fmla="*/ 956659 h 1553380"/>
                  <a:gd name="connsiteX638" fmla="*/ 2368255 w 3226261"/>
                  <a:gd name="connsiteY638" fmla="*/ 956767 h 1553380"/>
                  <a:gd name="connsiteX639" fmla="*/ 2331477 w 3226261"/>
                  <a:gd name="connsiteY639" fmla="*/ 952332 h 1553380"/>
                  <a:gd name="connsiteX640" fmla="*/ 2316874 w 3226261"/>
                  <a:gd name="connsiteY640" fmla="*/ 949682 h 1553380"/>
                  <a:gd name="connsiteX641" fmla="*/ 2298918 w 3226261"/>
                  <a:gd name="connsiteY641" fmla="*/ 955036 h 1553380"/>
                  <a:gd name="connsiteX642" fmla="*/ 2271226 w 3226261"/>
                  <a:gd name="connsiteY642" fmla="*/ 975751 h 1553380"/>
                  <a:gd name="connsiteX643" fmla="*/ 2232609 w 3226261"/>
                  <a:gd name="connsiteY643" fmla="*/ 1001820 h 1553380"/>
                  <a:gd name="connsiteX644" fmla="*/ 2202700 w 3226261"/>
                  <a:gd name="connsiteY644" fmla="*/ 1012853 h 1553380"/>
                  <a:gd name="connsiteX645" fmla="*/ 2196264 w 3226261"/>
                  <a:gd name="connsiteY645" fmla="*/ 1033892 h 1553380"/>
                  <a:gd name="connsiteX646" fmla="*/ 2187881 w 3226261"/>
                  <a:gd name="connsiteY646" fmla="*/ 1059907 h 1553380"/>
                  <a:gd name="connsiteX647" fmla="*/ 2193018 w 3226261"/>
                  <a:gd name="connsiteY647" fmla="*/ 1097605 h 1553380"/>
                  <a:gd name="connsiteX648" fmla="*/ 2185014 w 3226261"/>
                  <a:gd name="connsiteY648" fmla="*/ 1108314 h 1553380"/>
                  <a:gd name="connsiteX649" fmla="*/ 2175982 w 3226261"/>
                  <a:gd name="connsiteY649" fmla="*/ 1106313 h 1553380"/>
                  <a:gd name="connsiteX650" fmla="*/ 2168572 w 3226261"/>
                  <a:gd name="connsiteY650" fmla="*/ 1080622 h 1553380"/>
                  <a:gd name="connsiteX651" fmla="*/ 2141205 w 3226261"/>
                  <a:gd name="connsiteY651" fmla="*/ 1052282 h 1553380"/>
                  <a:gd name="connsiteX652" fmla="*/ 2139258 w 3226261"/>
                  <a:gd name="connsiteY652" fmla="*/ 1030215 h 1553380"/>
                  <a:gd name="connsiteX653" fmla="*/ 2149210 w 3226261"/>
                  <a:gd name="connsiteY653" fmla="*/ 1008851 h 1553380"/>
                  <a:gd name="connsiteX654" fmla="*/ 2165327 w 3226261"/>
                  <a:gd name="connsiteY654" fmla="*/ 992517 h 1553380"/>
                  <a:gd name="connsiteX655" fmla="*/ 2184960 w 3226261"/>
                  <a:gd name="connsiteY655" fmla="*/ 987866 h 1553380"/>
                  <a:gd name="connsiteX656" fmla="*/ 2191720 w 3226261"/>
                  <a:gd name="connsiteY656" fmla="*/ 962121 h 1553380"/>
                  <a:gd name="connsiteX657" fmla="*/ 2223253 w 3226261"/>
                  <a:gd name="connsiteY657" fmla="*/ 936431 h 1553380"/>
                  <a:gd name="connsiteX658" fmla="*/ 2238504 w 3226261"/>
                  <a:gd name="connsiteY658" fmla="*/ 931455 h 1553380"/>
                  <a:gd name="connsiteX659" fmla="*/ 2255109 w 3226261"/>
                  <a:gd name="connsiteY659" fmla="*/ 936106 h 1553380"/>
                  <a:gd name="connsiteX660" fmla="*/ 2264141 w 3226261"/>
                  <a:gd name="connsiteY660" fmla="*/ 936918 h 1553380"/>
                  <a:gd name="connsiteX661" fmla="*/ 2299242 w 3226261"/>
                  <a:gd name="connsiteY661" fmla="*/ 930103 h 1553380"/>
                  <a:gd name="connsiteX662" fmla="*/ 2321904 w 3226261"/>
                  <a:gd name="connsiteY662" fmla="*/ 925452 h 1553380"/>
                  <a:gd name="connsiteX663" fmla="*/ 2344565 w 3226261"/>
                  <a:gd name="connsiteY663" fmla="*/ 928805 h 1553380"/>
                  <a:gd name="connsiteX664" fmla="*/ 2369986 w 3226261"/>
                  <a:gd name="connsiteY664" fmla="*/ 941461 h 1553380"/>
                  <a:gd name="connsiteX665" fmla="*/ 2387672 w 3226261"/>
                  <a:gd name="connsiteY665" fmla="*/ 943949 h 1553380"/>
                  <a:gd name="connsiteX666" fmla="*/ 2400597 w 3226261"/>
                  <a:gd name="connsiteY666" fmla="*/ 943354 h 1553380"/>
                  <a:gd name="connsiteX667" fmla="*/ 2411631 w 3226261"/>
                  <a:gd name="connsiteY667" fmla="*/ 942759 h 1553380"/>
                  <a:gd name="connsiteX668" fmla="*/ 2414011 w 3226261"/>
                  <a:gd name="connsiteY668" fmla="*/ 942813 h 1553380"/>
                  <a:gd name="connsiteX669" fmla="*/ 2451005 w 3226261"/>
                  <a:gd name="connsiteY669" fmla="*/ 948817 h 1553380"/>
                  <a:gd name="connsiteX670" fmla="*/ 2480590 w 3226261"/>
                  <a:gd name="connsiteY670" fmla="*/ 957849 h 1553380"/>
                  <a:gd name="connsiteX671" fmla="*/ 2495409 w 3226261"/>
                  <a:gd name="connsiteY671" fmla="*/ 960932 h 1553380"/>
                  <a:gd name="connsiteX672" fmla="*/ 2511148 w 3226261"/>
                  <a:gd name="connsiteY672" fmla="*/ 953846 h 1553380"/>
                  <a:gd name="connsiteX673" fmla="*/ 2530510 w 3226261"/>
                  <a:gd name="connsiteY673" fmla="*/ 946707 h 1553380"/>
                  <a:gd name="connsiteX674" fmla="*/ 2546574 w 3226261"/>
                  <a:gd name="connsiteY674" fmla="*/ 949844 h 1553380"/>
                  <a:gd name="connsiteX675" fmla="*/ 2553659 w 3226261"/>
                  <a:gd name="connsiteY675" fmla="*/ 950926 h 1553380"/>
                  <a:gd name="connsiteX676" fmla="*/ 1108232 w 3226261"/>
                  <a:gd name="connsiteY676" fmla="*/ 977427 h 1553380"/>
                  <a:gd name="connsiteX677" fmla="*/ 1102716 w 3226261"/>
                  <a:gd name="connsiteY677" fmla="*/ 975805 h 1553380"/>
                  <a:gd name="connsiteX678" fmla="*/ 1086977 w 3226261"/>
                  <a:gd name="connsiteY678" fmla="*/ 969477 h 1553380"/>
                  <a:gd name="connsiteX679" fmla="*/ 1066370 w 3226261"/>
                  <a:gd name="connsiteY679" fmla="*/ 963798 h 1553380"/>
                  <a:gd name="connsiteX680" fmla="*/ 1081515 w 3226261"/>
                  <a:gd name="connsiteY680" fmla="*/ 943084 h 1553380"/>
                  <a:gd name="connsiteX681" fmla="*/ 1086436 w 3226261"/>
                  <a:gd name="connsiteY681" fmla="*/ 940541 h 1553380"/>
                  <a:gd name="connsiteX682" fmla="*/ 1092439 w 3226261"/>
                  <a:gd name="connsiteY682" fmla="*/ 947789 h 1553380"/>
                  <a:gd name="connsiteX683" fmla="*/ 1099308 w 3226261"/>
                  <a:gd name="connsiteY683" fmla="*/ 953901 h 1553380"/>
                  <a:gd name="connsiteX684" fmla="*/ 1105312 w 3226261"/>
                  <a:gd name="connsiteY684" fmla="*/ 953089 h 1553380"/>
                  <a:gd name="connsiteX685" fmla="*/ 1106448 w 3226261"/>
                  <a:gd name="connsiteY685" fmla="*/ 953035 h 1553380"/>
                  <a:gd name="connsiteX686" fmla="*/ 1119752 w 3226261"/>
                  <a:gd name="connsiteY686" fmla="*/ 962067 h 1553380"/>
                  <a:gd name="connsiteX687" fmla="*/ 1145172 w 3226261"/>
                  <a:gd name="connsiteY687" fmla="*/ 970451 h 1553380"/>
                  <a:gd name="connsiteX688" fmla="*/ 1158045 w 3226261"/>
                  <a:gd name="connsiteY688" fmla="*/ 982457 h 1553380"/>
                  <a:gd name="connsiteX689" fmla="*/ 1135600 w 3226261"/>
                  <a:gd name="connsiteY689" fmla="*/ 994897 h 1553380"/>
                  <a:gd name="connsiteX690" fmla="*/ 1133274 w 3226261"/>
                  <a:gd name="connsiteY690" fmla="*/ 994843 h 1553380"/>
                  <a:gd name="connsiteX691" fmla="*/ 1119752 w 3226261"/>
                  <a:gd name="connsiteY691" fmla="*/ 977157 h 1553380"/>
                  <a:gd name="connsiteX692" fmla="*/ 1116183 w 3226261"/>
                  <a:gd name="connsiteY692" fmla="*/ 975535 h 1553380"/>
                  <a:gd name="connsiteX693" fmla="*/ 1112559 w 3226261"/>
                  <a:gd name="connsiteY693" fmla="*/ 976508 h 1553380"/>
                  <a:gd name="connsiteX694" fmla="*/ 1108232 w 3226261"/>
                  <a:gd name="connsiteY694" fmla="*/ 977427 h 1553380"/>
                  <a:gd name="connsiteX695" fmla="*/ 1050577 w 3226261"/>
                  <a:gd name="connsiteY695" fmla="*/ 1006742 h 1553380"/>
                  <a:gd name="connsiteX696" fmla="*/ 1039328 w 3226261"/>
                  <a:gd name="connsiteY696" fmla="*/ 1001820 h 1553380"/>
                  <a:gd name="connsiteX697" fmla="*/ 1034190 w 3226261"/>
                  <a:gd name="connsiteY697" fmla="*/ 985162 h 1553380"/>
                  <a:gd name="connsiteX698" fmla="*/ 1043384 w 3226261"/>
                  <a:gd name="connsiteY698" fmla="*/ 979645 h 1553380"/>
                  <a:gd name="connsiteX699" fmla="*/ 1054418 w 3226261"/>
                  <a:gd name="connsiteY699" fmla="*/ 981430 h 1553380"/>
                  <a:gd name="connsiteX700" fmla="*/ 1056040 w 3226261"/>
                  <a:gd name="connsiteY700" fmla="*/ 999819 h 1553380"/>
                  <a:gd name="connsiteX701" fmla="*/ 1050577 w 3226261"/>
                  <a:gd name="connsiteY701" fmla="*/ 1006742 h 155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</a:cxnLst>
                <a:rect l="l" t="t" r="r" b="b"/>
                <a:pathLst>
                  <a:path w="3226261" h="1553380">
                    <a:moveTo>
                      <a:pt x="1808852" y="0"/>
                    </a:moveTo>
                    <a:cubicBezTo>
                      <a:pt x="1803010" y="0"/>
                      <a:pt x="1797278" y="108"/>
                      <a:pt x="1792193" y="271"/>
                    </a:cubicBezTo>
                    <a:cubicBezTo>
                      <a:pt x="1788029" y="379"/>
                      <a:pt x="1784243" y="487"/>
                      <a:pt x="1781106" y="487"/>
                    </a:cubicBezTo>
                    <a:cubicBezTo>
                      <a:pt x="1779321" y="487"/>
                      <a:pt x="1777699" y="433"/>
                      <a:pt x="1776347" y="379"/>
                    </a:cubicBezTo>
                    <a:cubicBezTo>
                      <a:pt x="1775643" y="325"/>
                      <a:pt x="1774940" y="325"/>
                      <a:pt x="1774291" y="325"/>
                    </a:cubicBezTo>
                    <a:cubicBezTo>
                      <a:pt x="1769856" y="325"/>
                      <a:pt x="1766828" y="1298"/>
                      <a:pt x="1764447" y="2758"/>
                    </a:cubicBezTo>
                    <a:cubicBezTo>
                      <a:pt x="1761689" y="4489"/>
                      <a:pt x="1759580" y="7248"/>
                      <a:pt x="1757525" y="10006"/>
                    </a:cubicBezTo>
                    <a:cubicBezTo>
                      <a:pt x="1753036" y="16118"/>
                      <a:pt x="1740109" y="26015"/>
                      <a:pt x="1731293" y="32776"/>
                    </a:cubicBezTo>
                    <a:lnTo>
                      <a:pt x="1727886" y="35426"/>
                    </a:lnTo>
                    <a:cubicBezTo>
                      <a:pt x="1723829" y="38563"/>
                      <a:pt x="1716096" y="41375"/>
                      <a:pt x="1707766" y="43647"/>
                    </a:cubicBezTo>
                    <a:cubicBezTo>
                      <a:pt x="1696733" y="46622"/>
                      <a:pt x="1684294" y="48731"/>
                      <a:pt x="1678614" y="49001"/>
                    </a:cubicBezTo>
                    <a:cubicBezTo>
                      <a:pt x="1674126" y="49272"/>
                      <a:pt x="1661524" y="51922"/>
                      <a:pt x="1648381" y="55221"/>
                    </a:cubicBezTo>
                    <a:cubicBezTo>
                      <a:pt x="1635725" y="58358"/>
                      <a:pt x="1622690" y="62090"/>
                      <a:pt x="1615713" y="64794"/>
                    </a:cubicBezTo>
                    <a:cubicBezTo>
                      <a:pt x="1607655" y="67931"/>
                      <a:pt x="1595107" y="72096"/>
                      <a:pt x="1583911" y="75395"/>
                    </a:cubicBezTo>
                    <a:cubicBezTo>
                      <a:pt x="1574122" y="78261"/>
                      <a:pt x="1565198" y="80479"/>
                      <a:pt x="1560763" y="80803"/>
                    </a:cubicBezTo>
                    <a:cubicBezTo>
                      <a:pt x="1557951" y="81020"/>
                      <a:pt x="1552217" y="81074"/>
                      <a:pt x="1545403" y="81182"/>
                    </a:cubicBezTo>
                    <a:cubicBezTo>
                      <a:pt x="1531990" y="81398"/>
                      <a:pt x="1514142" y="81615"/>
                      <a:pt x="1506353" y="83237"/>
                    </a:cubicBezTo>
                    <a:cubicBezTo>
                      <a:pt x="1500675" y="84427"/>
                      <a:pt x="1495861" y="85779"/>
                      <a:pt x="1492291" y="87456"/>
                    </a:cubicBezTo>
                    <a:cubicBezTo>
                      <a:pt x="1489316" y="88862"/>
                      <a:pt x="1487261" y="90431"/>
                      <a:pt x="1486396" y="92107"/>
                    </a:cubicBezTo>
                    <a:cubicBezTo>
                      <a:pt x="1486288" y="92323"/>
                      <a:pt x="1486450" y="93946"/>
                      <a:pt x="1486558" y="95785"/>
                    </a:cubicBezTo>
                    <a:cubicBezTo>
                      <a:pt x="1487207" y="104980"/>
                      <a:pt x="1488072" y="116662"/>
                      <a:pt x="1466330" y="118122"/>
                    </a:cubicBezTo>
                    <a:cubicBezTo>
                      <a:pt x="1463356" y="118338"/>
                      <a:pt x="1460327" y="118393"/>
                      <a:pt x="1457352" y="118393"/>
                    </a:cubicBezTo>
                    <a:cubicBezTo>
                      <a:pt x="1448428" y="118393"/>
                      <a:pt x="1439775" y="117581"/>
                      <a:pt x="1431770" y="116932"/>
                    </a:cubicBezTo>
                    <a:cubicBezTo>
                      <a:pt x="1425009" y="116283"/>
                      <a:pt x="1418681" y="115742"/>
                      <a:pt x="1413165" y="115742"/>
                    </a:cubicBezTo>
                    <a:cubicBezTo>
                      <a:pt x="1410785" y="115742"/>
                      <a:pt x="1408622" y="115851"/>
                      <a:pt x="1406566" y="116121"/>
                    </a:cubicBezTo>
                    <a:cubicBezTo>
                      <a:pt x="1394235" y="117635"/>
                      <a:pt x="1373520" y="124018"/>
                      <a:pt x="1361838" y="127641"/>
                    </a:cubicBezTo>
                    <a:cubicBezTo>
                      <a:pt x="1360377" y="128074"/>
                      <a:pt x="1359079" y="128506"/>
                      <a:pt x="1356429" y="129264"/>
                    </a:cubicBezTo>
                    <a:cubicBezTo>
                      <a:pt x="1351670" y="130670"/>
                      <a:pt x="1337554" y="133590"/>
                      <a:pt x="1322843" y="136565"/>
                    </a:cubicBezTo>
                    <a:cubicBezTo>
                      <a:pt x="1305481" y="140135"/>
                      <a:pt x="1287254" y="143867"/>
                      <a:pt x="1284496" y="145003"/>
                    </a:cubicBezTo>
                    <a:cubicBezTo>
                      <a:pt x="1283523" y="145435"/>
                      <a:pt x="1282333" y="148248"/>
                      <a:pt x="1281088" y="151276"/>
                    </a:cubicBezTo>
                    <a:cubicBezTo>
                      <a:pt x="1279033" y="156198"/>
                      <a:pt x="1276870" y="161499"/>
                      <a:pt x="1271894" y="164689"/>
                    </a:cubicBezTo>
                    <a:cubicBezTo>
                      <a:pt x="1269082" y="166474"/>
                      <a:pt x="1266918" y="167340"/>
                      <a:pt x="1265133" y="167340"/>
                    </a:cubicBezTo>
                    <a:cubicBezTo>
                      <a:pt x="1262753" y="167340"/>
                      <a:pt x="1261131" y="165771"/>
                      <a:pt x="1259617" y="163229"/>
                    </a:cubicBezTo>
                    <a:cubicBezTo>
                      <a:pt x="1259076" y="162364"/>
                      <a:pt x="1258751" y="161444"/>
                      <a:pt x="1258319" y="160417"/>
                    </a:cubicBezTo>
                    <a:cubicBezTo>
                      <a:pt x="1257778" y="159065"/>
                      <a:pt x="1257075" y="157280"/>
                      <a:pt x="1255614" y="155766"/>
                    </a:cubicBezTo>
                    <a:lnTo>
                      <a:pt x="1255614" y="155711"/>
                    </a:lnTo>
                    <a:cubicBezTo>
                      <a:pt x="1253451" y="153494"/>
                      <a:pt x="1248962" y="153007"/>
                      <a:pt x="1244203" y="153007"/>
                    </a:cubicBezTo>
                    <a:cubicBezTo>
                      <a:pt x="1242310" y="153007"/>
                      <a:pt x="1240417" y="153061"/>
                      <a:pt x="1238577" y="153115"/>
                    </a:cubicBezTo>
                    <a:cubicBezTo>
                      <a:pt x="1236630" y="153223"/>
                      <a:pt x="1234683" y="153278"/>
                      <a:pt x="1233494" y="153278"/>
                    </a:cubicBezTo>
                    <a:cubicBezTo>
                      <a:pt x="1229058" y="153278"/>
                      <a:pt x="1223812" y="153494"/>
                      <a:pt x="1218458" y="153656"/>
                    </a:cubicBezTo>
                    <a:cubicBezTo>
                      <a:pt x="1212455" y="153872"/>
                      <a:pt x="1206397" y="154143"/>
                      <a:pt x="1202449" y="154143"/>
                    </a:cubicBezTo>
                    <a:cubicBezTo>
                      <a:pt x="1196446" y="154143"/>
                      <a:pt x="1193741" y="152358"/>
                      <a:pt x="1190766" y="150249"/>
                    </a:cubicBezTo>
                    <a:cubicBezTo>
                      <a:pt x="1189089" y="149113"/>
                      <a:pt x="1187251" y="147869"/>
                      <a:pt x="1183843" y="147166"/>
                    </a:cubicBezTo>
                    <a:cubicBezTo>
                      <a:pt x="1183357" y="147058"/>
                      <a:pt x="1182816" y="147058"/>
                      <a:pt x="1182221" y="147058"/>
                    </a:cubicBezTo>
                    <a:cubicBezTo>
                      <a:pt x="1179300" y="147058"/>
                      <a:pt x="1175190" y="148194"/>
                      <a:pt x="1171079" y="149762"/>
                    </a:cubicBezTo>
                    <a:cubicBezTo>
                      <a:pt x="1163724" y="152574"/>
                      <a:pt x="1156638" y="156685"/>
                      <a:pt x="1154205" y="159011"/>
                    </a:cubicBezTo>
                    <a:cubicBezTo>
                      <a:pt x="1153285" y="159822"/>
                      <a:pt x="1155935" y="163391"/>
                      <a:pt x="1158261" y="166474"/>
                    </a:cubicBezTo>
                    <a:lnTo>
                      <a:pt x="1159127" y="167610"/>
                    </a:lnTo>
                    <a:lnTo>
                      <a:pt x="1159181" y="167664"/>
                    </a:lnTo>
                    <a:cubicBezTo>
                      <a:pt x="1164102" y="174263"/>
                      <a:pt x="1159938" y="178535"/>
                      <a:pt x="1155394" y="183187"/>
                    </a:cubicBezTo>
                    <a:cubicBezTo>
                      <a:pt x="1153826" y="184809"/>
                      <a:pt x="1152149" y="186486"/>
                      <a:pt x="1151987" y="187405"/>
                    </a:cubicBezTo>
                    <a:cubicBezTo>
                      <a:pt x="1152095" y="187784"/>
                      <a:pt x="1153393" y="188595"/>
                      <a:pt x="1155179" y="189569"/>
                    </a:cubicBezTo>
                    <a:cubicBezTo>
                      <a:pt x="1158207" y="191137"/>
                      <a:pt x="1162317" y="192327"/>
                      <a:pt x="1166374" y="192760"/>
                    </a:cubicBezTo>
                    <a:cubicBezTo>
                      <a:pt x="1167672" y="192868"/>
                      <a:pt x="1168916" y="192976"/>
                      <a:pt x="1170106" y="192976"/>
                    </a:cubicBezTo>
                    <a:cubicBezTo>
                      <a:pt x="1170214" y="192976"/>
                      <a:pt x="1170322" y="192976"/>
                      <a:pt x="1170484" y="192976"/>
                    </a:cubicBezTo>
                    <a:cubicBezTo>
                      <a:pt x="1170593" y="192976"/>
                      <a:pt x="1170755" y="192976"/>
                      <a:pt x="1170863" y="192976"/>
                    </a:cubicBezTo>
                    <a:cubicBezTo>
                      <a:pt x="1174703" y="192976"/>
                      <a:pt x="1177569" y="193896"/>
                      <a:pt x="1179624" y="195356"/>
                    </a:cubicBezTo>
                    <a:cubicBezTo>
                      <a:pt x="1181788" y="196816"/>
                      <a:pt x="1183032" y="198871"/>
                      <a:pt x="1183627" y="201089"/>
                    </a:cubicBezTo>
                    <a:cubicBezTo>
                      <a:pt x="1184168" y="203144"/>
                      <a:pt x="1184060" y="205362"/>
                      <a:pt x="1183411" y="207417"/>
                    </a:cubicBezTo>
                    <a:cubicBezTo>
                      <a:pt x="1182545" y="210229"/>
                      <a:pt x="1180544" y="212987"/>
                      <a:pt x="1178002" y="214935"/>
                    </a:cubicBezTo>
                    <a:cubicBezTo>
                      <a:pt x="1175460" y="216828"/>
                      <a:pt x="1171079" y="220451"/>
                      <a:pt x="1168807" y="223859"/>
                    </a:cubicBezTo>
                    <a:lnTo>
                      <a:pt x="1168104" y="225157"/>
                    </a:lnTo>
                    <a:cubicBezTo>
                      <a:pt x="1171079" y="227050"/>
                      <a:pt x="1178326" y="229537"/>
                      <a:pt x="1186493" y="232350"/>
                    </a:cubicBezTo>
                    <a:cubicBezTo>
                      <a:pt x="1195850" y="235595"/>
                      <a:pt x="1206451" y="239273"/>
                      <a:pt x="1214293" y="243329"/>
                    </a:cubicBezTo>
                    <a:lnTo>
                      <a:pt x="1214293" y="243275"/>
                    </a:lnTo>
                    <a:lnTo>
                      <a:pt x="1217106" y="244735"/>
                    </a:lnTo>
                    <a:cubicBezTo>
                      <a:pt x="1232791" y="252848"/>
                      <a:pt x="1236522" y="254796"/>
                      <a:pt x="1233277" y="264801"/>
                    </a:cubicBezTo>
                    <a:cubicBezTo>
                      <a:pt x="1230952" y="271995"/>
                      <a:pt x="1223001" y="273509"/>
                      <a:pt x="1211535" y="273509"/>
                    </a:cubicBezTo>
                    <a:cubicBezTo>
                      <a:pt x="1207695" y="273509"/>
                      <a:pt x="1203476" y="273347"/>
                      <a:pt x="1198987" y="273184"/>
                    </a:cubicBezTo>
                    <a:lnTo>
                      <a:pt x="1197635" y="273130"/>
                    </a:lnTo>
                    <a:cubicBezTo>
                      <a:pt x="1191686" y="272914"/>
                      <a:pt x="1185844" y="272319"/>
                      <a:pt x="1180328" y="271724"/>
                    </a:cubicBezTo>
                    <a:cubicBezTo>
                      <a:pt x="1174487" y="271183"/>
                      <a:pt x="1169024" y="270588"/>
                      <a:pt x="1164698" y="270588"/>
                    </a:cubicBezTo>
                    <a:cubicBezTo>
                      <a:pt x="1162155" y="270588"/>
                      <a:pt x="1159992" y="270805"/>
                      <a:pt x="1158315" y="271237"/>
                    </a:cubicBezTo>
                    <a:cubicBezTo>
                      <a:pt x="1155016" y="272157"/>
                      <a:pt x="1149770" y="275997"/>
                      <a:pt x="1144902" y="280594"/>
                    </a:cubicBezTo>
                    <a:cubicBezTo>
                      <a:pt x="1139818" y="285408"/>
                      <a:pt x="1135329" y="290816"/>
                      <a:pt x="1133706" y="294602"/>
                    </a:cubicBezTo>
                    <a:cubicBezTo>
                      <a:pt x="1132300" y="297901"/>
                      <a:pt x="1131976" y="300498"/>
                      <a:pt x="1132679" y="303202"/>
                    </a:cubicBezTo>
                    <a:cubicBezTo>
                      <a:pt x="1133490" y="306501"/>
                      <a:pt x="1135761" y="310557"/>
                      <a:pt x="1139169" y="316344"/>
                    </a:cubicBezTo>
                    <a:lnTo>
                      <a:pt x="1140575" y="318940"/>
                    </a:lnTo>
                    <a:cubicBezTo>
                      <a:pt x="1143928" y="325539"/>
                      <a:pt x="1144956" y="331921"/>
                      <a:pt x="1143658" y="337762"/>
                    </a:cubicBezTo>
                    <a:cubicBezTo>
                      <a:pt x="1142360" y="343766"/>
                      <a:pt x="1138682" y="348904"/>
                      <a:pt x="1132787" y="352690"/>
                    </a:cubicBezTo>
                    <a:lnTo>
                      <a:pt x="1130732" y="353933"/>
                    </a:lnTo>
                    <a:cubicBezTo>
                      <a:pt x="1128893" y="354961"/>
                      <a:pt x="1127216" y="355881"/>
                      <a:pt x="1125810" y="356692"/>
                    </a:cubicBezTo>
                    <a:cubicBezTo>
                      <a:pt x="1118725" y="360748"/>
                      <a:pt x="1116562" y="361992"/>
                      <a:pt x="1097632" y="367671"/>
                    </a:cubicBezTo>
                    <a:lnTo>
                      <a:pt x="1093142" y="368969"/>
                    </a:lnTo>
                    <a:lnTo>
                      <a:pt x="1093142" y="369023"/>
                    </a:lnTo>
                    <a:cubicBezTo>
                      <a:pt x="1078215" y="373458"/>
                      <a:pt x="1075727" y="374215"/>
                      <a:pt x="1075889" y="378705"/>
                    </a:cubicBezTo>
                    <a:cubicBezTo>
                      <a:pt x="1075998" y="381625"/>
                      <a:pt x="1083083" y="385628"/>
                      <a:pt x="1090060" y="389576"/>
                    </a:cubicBezTo>
                    <a:cubicBezTo>
                      <a:pt x="1095036" y="392388"/>
                      <a:pt x="1099957" y="395147"/>
                      <a:pt x="1103473" y="398337"/>
                    </a:cubicBezTo>
                    <a:cubicBezTo>
                      <a:pt x="1108827" y="403151"/>
                      <a:pt x="1128190" y="412508"/>
                      <a:pt x="1143117" y="419647"/>
                    </a:cubicBezTo>
                    <a:cubicBezTo>
                      <a:pt x="1150635" y="423271"/>
                      <a:pt x="1157017" y="426354"/>
                      <a:pt x="1160316" y="428247"/>
                    </a:cubicBezTo>
                    <a:cubicBezTo>
                      <a:pt x="1164048" y="430410"/>
                      <a:pt x="1169456" y="432844"/>
                      <a:pt x="1174919" y="435278"/>
                    </a:cubicBezTo>
                    <a:cubicBezTo>
                      <a:pt x="1183789" y="439280"/>
                      <a:pt x="1192822" y="443282"/>
                      <a:pt x="1196391" y="446852"/>
                    </a:cubicBezTo>
                    <a:lnTo>
                      <a:pt x="1197256" y="447880"/>
                    </a:lnTo>
                    <a:lnTo>
                      <a:pt x="1197635" y="447717"/>
                    </a:lnTo>
                    <a:lnTo>
                      <a:pt x="1199366" y="458480"/>
                    </a:lnTo>
                    <a:cubicBezTo>
                      <a:pt x="1199203" y="460157"/>
                      <a:pt x="1198825" y="461888"/>
                      <a:pt x="1198393" y="463727"/>
                    </a:cubicBezTo>
                    <a:cubicBezTo>
                      <a:pt x="1196499" y="471407"/>
                      <a:pt x="1192335" y="480601"/>
                      <a:pt x="1188873" y="487308"/>
                    </a:cubicBezTo>
                    <a:cubicBezTo>
                      <a:pt x="1187413" y="490120"/>
                      <a:pt x="1186710" y="492229"/>
                      <a:pt x="1186115" y="494068"/>
                    </a:cubicBezTo>
                    <a:cubicBezTo>
                      <a:pt x="1183897" y="500775"/>
                      <a:pt x="1182762" y="504182"/>
                      <a:pt x="1168754" y="510672"/>
                    </a:cubicBezTo>
                    <a:cubicBezTo>
                      <a:pt x="1160371" y="514566"/>
                      <a:pt x="1151068" y="517866"/>
                      <a:pt x="1142739" y="520245"/>
                    </a:cubicBezTo>
                    <a:cubicBezTo>
                      <a:pt x="1134463" y="522625"/>
                      <a:pt x="1126946" y="523977"/>
                      <a:pt x="1122024" y="523977"/>
                    </a:cubicBezTo>
                    <a:cubicBezTo>
                      <a:pt x="1121699" y="523977"/>
                      <a:pt x="1121375" y="523923"/>
                      <a:pt x="1121105" y="523923"/>
                    </a:cubicBezTo>
                    <a:cubicBezTo>
                      <a:pt x="1116345" y="523761"/>
                      <a:pt x="1106339" y="520624"/>
                      <a:pt x="1095955" y="517379"/>
                    </a:cubicBezTo>
                    <a:cubicBezTo>
                      <a:pt x="1085030" y="513972"/>
                      <a:pt x="1073672" y="510402"/>
                      <a:pt x="1069615" y="510402"/>
                    </a:cubicBezTo>
                    <a:cubicBezTo>
                      <a:pt x="1069507" y="510402"/>
                      <a:pt x="1069453" y="510402"/>
                      <a:pt x="1069399" y="510402"/>
                    </a:cubicBezTo>
                    <a:cubicBezTo>
                      <a:pt x="1065613" y="510564"/>
                      <a:pt x="1061665" y="516513"/>
                      <a:pt x="1057987" y="522138"/>
                    </a:cubicBezTo>
                    <a:cubicBezTo>
                      <a:pt x="1056257" y="524789"/>
                      <a:pt x="1054525" y="527385"/>
                      <a:pt x="1052578" y="529710"/>
                    </a:cubicBezTo>
                    <a:cubicBezTo>
                      <a:pt x="1048684" y="534470"/>
                      <a:pt x="1042627" y="537174"/>
                      <a:pt x="1036029" y="537823"/>
                    </a:cubicBezTo>
                    <a:cubicBezTo>
                      <a:pt x="1035001" y="537931"/>
                      <a:pt x="1033865" y="537985"/>
                      <a:pt x="1032784" y="537985"/>
                    </a:cubicBezTo>
                    <a:cubicBezTo>
                      <a:pt x="1027375" y="537985"/>
                      <a:pt x="1021696" y="536687"/>
                      <a:pt x="1016612" y="533983"/>
                    </a:cubicBezTo>
                    <a:cubicBezTo>
                      <a:pt x="1011041" y="531009"/>
                      <a:pt x="1002117" y="528845"/>
                      <a:pt x="993734" y="526790"/>
                    </a:cubicBezTo>
                    <a:cubicBezTo>
                      <a:pt x="987622" y="525276"/>
                      <a:pt x="981835" y="523869"/>
                      <a:pt x="977130" y="522084"/>
                    </a:cubicBezTo>
                    <a:cubicBezTo>
                      <a:pt x="970856" y="519705"/>
                      <a:pt x="964582" y="516243"/>
                      <a:pt x="959606" y="511700"/>
                    </a:cubicBezTo>
                    <a:cubicBezTo>
                      <a:pt x="955117" y="507590"/>
                      <a:pt x="951602" y="502560"/>
                      <a:pt x="949979" y="496664"/>
                    </a:cubicBezTo>
                    <a:cubicBezTo>
                      <a:pt x="948897" y="492716"/>
                      <a:pt x="946085" y="489146"/>
                      <a:pt x="941975" y="486172"/>
                    </a:cubicBezTo>
                    <a:cubicBezTo>
                      <a:pt x="937377" y="482873"/>
                      <a:pt x="931157" y="480385"/>
                      <a:pt x="923910" y="478924"/>
                    </a:cubicBezTo>
                    <a:cubicBezTo>
                      <a:pt x="919259" y="477951"/>
                      <a:pt x="914662" y="477626"/>
                      <a:pt x="910551" y="477626"/>
                    </a:cubicBezTo>
                    <a:cubicBezTo>
                      <a:pt x="909685" y="477626"/>
                      <a:pt x="908820" y="477626"/>
                      <a:pt x="908009" y="477680"/>
                    </a:cubicBezTo>
                    <a:cubicBezTo>
                      <a:pt x="900762" y="477951"/>
                      <a:pt x="895786" y="479032"/>
                      <a:pt x="894866" y="479573"/>
                    </a:cubicBezTo>
                    <a:cubicBezTo>
                      <a:pt x="894055" y="480060"/>
                      <a:pt x="891783" y="482224"/>
                      <a:pt x="889674" y="484982"/>
                    </a:cubicBezTo>
                    <a:cubicBezTo>
                      <a:pt x="888430" y="486713"/>
                      <a:pt x="887349" y="488551"/>
                      <a:pt x="887078" y="489958"/>
                    </a:cubicBezTo>
                    <a:lnTo>
                      <a:pt x="886862" y="490985"/>
                    </a:lnTo>
                    <a:cubicBezTo>
                      <a:pt x="885293" y="499369"/>
                      <a:pt x="884969" y="501370"/>
                      <a:pt x="870961" y="501586"/>
                    </a:cubicBezTo>
                    <a:cubicBezTo>
                      <a:pt x="870852" y="501586"/>
                      <a:pt x="870798" y="501586"/>
                      <a:pt x="870690" y="501586"/>
                    </a:cubicBezTo>
                    <a:cubicBezTo>
                      <a:pt x="863335" y="501586"/>
                      <a:pt x="859008" y="496610"/>
                      <a:pt x="854194" y="490985"/>
                    </a:cubicBezTo>
                    <a:cubicBezTo>
                      <a:pt x="850625" y="486821"/>
                      <a:pt x="846622" y="482224"/>
                      <a:pt x="841106" y="480709"/>
                    </a:cubicBezTo>
                    <a:cubicBezTo>
                      <a:pt x="838347" y="480006"/>
                      <a:pt x="835427" y="479681"/>
                      <a:pt x="832344" y="479681"/>
                    </a:cubicBezTo>
                    <a:cubicBezTo>
                      <a:pt x="826232" y="479681"/>
                      <a:pt x="819526" y="480871"/>
                      <a:pt x="812440" y="482115"/>
                    </a:cubicBezTo>
                    <a:cubicBezTo>
                      <a:pt x="806437" y="483143"/>
                      <a:pt x="800217" y="484225"/>
                      <a:pt x="793781" y="484765"/>
                    </a:cubicBezTo>
                    <a:cubicBezTo>
                      <a:pt x="784857" y="485523"/>
                      <a:pt x="782207" y="489200"/>
                      <a:pt x="779286" y="493473"/>
                    </a:cubicBezTo>
                    <a:cubicBezTo>
                      <a:pt x="776744" y="497151"/>
                      <a:pt x="773932" y="501153"/>
                      <a:pt x="768307" y="504831"/>
                    </a:cubicBezTo>
                    <a:cubicBezTo>
                      <a:pt x="763872" y="507752"/>
                      <a:pt x="758247" y="512349"/>
                      <a:pt x="752622" y="517000"/>
                    </a:cubicBezTo>
                    <a:cubicBezTo>
                      <a:pt x="743049" y="524789"/>
                      <a:pt x="733422" y="532685"/>
                      <a:pt x="726716" y="534470"/>
                    </a:cubicBezTo>
                    <a:cubicBezTo>
                      <a:pt x="726120" y="534632"/>
                      <a:pt x="725471" y="534740"/>
                      <a:pt x="724822" y="534740"/>
                    </a:cubicBezTo>
                    <a:cubicBezTo>
                      <a:pt x="716061" y="534740"/>
                      <a:pt x="700592" y="521760"/>
                      <a:pt x="686963" y="510348"/>
                    </a:cubicBezTo>
                    <a:cubicBezTo>
                      <a:pt x="679012" y="503641"/>
                      <a:pt x="671765" y="497584"/>
                      <a:pt x="668087" y="495691"/>
                    </a:cubicBezTo>
                    <a:cubicBezTo>
                      <a:pt x="662354" y="492716"/>
                      <a:pt x="655702" y="490120"/>
                      <a:pt x="650509" y="489038"/>
                    </a:cubicBezTo>
                    <a:cubicBezTo>
                      <a:pt x="648238" y="488551"/>
                      <a:pt x="646940" y="487578"/>
                      <a:pt x="646507" y="487578"/>
                    </a:cubicBezTo>
                    <a:cubicBezTo>
                      <a:pt x="646453" y="487578"/>
                      <a:pt x="646399" y="487632"/>
                      <a:pt x="646399" y="487632"/>
                    </a:cubicBezTo>
                    <a:cubicBezTo>
                      <a:pt x="646129" y="488227"/>
                      <a:pt x="645966" y="492121"/>
                      <a:pt x="645858" y="496448"/>
                    </a:cubicBezTo>
                    <a:cubicBezTo>
                      <a:pt x="645588" y="506075"/>
                      <a:pt x="645317" y="517325"/>
                      <a:pt x="638503" y="520192"/>
                    </a:cubicBezTo>
                    <a:cubicBezTo>
                      <a:pt x="636555" y="521003"/>
                      <a:pt x="634663" y="521489"/>
                      <a:pt x="632823" y="521489"/>
                    </a:cubicBezTo>
                    <a:cubicBezTo>
                      <a:pt x="630282" y="521489"/>
                      <a:pt x="627794" y="520624"/>
                      <a:pt x="625143" y="518785"/>
                    </a:cubicBezTo>
                    <a:cubicBezTo>
                      <a:pt x="621574" y="516351"/>
                      <a:pt x="617896" y="511862"/>
                      <a:pt x="613353" y="504615"/>
                    </a:cubicBezTo>
                    <a:cubicBezTo>
                      <a:pt x="608702" y="497313"/>
                      <a:pt x="590205" y="476058"/>
                      <a:pt x="572573" y="458372"/>
                    </a:cubicBezTo>
                    <a:cubicBezTo>
                      <a:pt x="559917" y="445662"/>
                      <a:pt x="548018" y="434899"/>
                      <a:pt x="542988" y="433222"/>
                    </a:cubicBezTo>
                    <a:cubicBezTo>
                      <a:pt x="540933" y="432519"/>
                      <a:pt x="538066" y="432249"/>
                      <a:pt x="534767" y="432249"/>
                    </a:cubicBezTo>
                    <a:cubicBezTo>
                      <a:pt x="528764" y="432249"/>
                      <a:pt x="521138" y="433168"/>
                      <a:pt x="513512" y="434034"/>
                    </a:cubicBezTo>
                    <a:cubicBezTo>
                      <a:pt x="505886" y="434899"/>
                      <a:pt x="498368" y="435818"/>
                      <a:pt x="491878" y="435818"/>
                    </a:cubicBezTo>
                    <a:cubicBezTo>
                      <a:pt x="487226" y="435818"/>
                      <a:pt x="483116" y="435332"/>
                      <a:pt x="479979" y="434088"/>
                    </a:cubicBezTo>
                    <a:cubicBezTo>
                      <a:pt x="472353" y="431005"/>
                      <a:pt x="469270" y="424569"/>
                      <a:pt x="466133" y="418079"/>
                    </a:cubicBezTo>
                    <a:cubicBezTo>
                      <a:pt x="463591" y="412724"/>
                      <a:pt x="460995" y="407316"/>
                      <a:pt x="455262" y="406342"/>
                    </a:cubicBezTo>
                    <a:cubicBezTo>
                      <a:pt x="452071" y="405801"/>
                      <a:pt x="449096" y="405531"/>
                      <a:pt x="446338" y="405531"/>
                    </a:cubicBezTo>
                    <a:cubicBezTo>
                      <a:pt x="443093" y="405531"/>
                      <a:pt x="440172" y="405910"/>
                      <a:pt x="437522" y="406613"/>
                    </a:cubicBezTo>
                    <a:cubicBezTo>
                      <a:pt x="432762" y="407911"/>
                      <a:pt x="428923" y="410398"/>
                      <a:pt x="425840" y="413968"/>
                    </a:cubicBezTo>
                    <a:cubicBezTo>
                      <a:pt x="424217" y="415861"/>
                      <a:pt x="422649" y="418079"/>
                      <a:pt x="421080" y="420242"/>
                    </a:cubicBezTo>
                    <a:cubicBezTo>
                      <a:pt x="415672" y="427868"/>
                      <a:pt x="410534" y="435007"/>
                      <a:pt x="401393" y="435007"/>
                    </a:cubicBezTo>
                    <a:cubicBezTo>
                      <a:pt x="400420" y="435007"/>
                      <a:pt x="399392" y="434953"/>
                      <a:pt x="398364" y="434791"/>
                    </a:cubicBezTo>
                    <a:cubicBezTo>
                      <a:pt x="389008" y="433331"/>
                      <a:pt x="383275" y="427598"/>
                      <a:pt x="379272" y="423649"/>
                    </a:cubicBezTo>
                    <a:cubicBezTo>
                      <a:pt x="378191" y="422622"/>
                      <a:pt x="377271" y="421702"/>
                      <a:pt x="376730" y="421324"/>
                    </a:cubicBezTo>
                    <a:cubicBezTo>
                      <a:pt x="374837" y="420080"/>
                      <a:pt x="373215" y="419323"/>
                      <a:pt x="369861" y="417862"/>
                    </a:cubicBezTo>
                    <a:cubicBezTo>
                      <a:pt x="367374" y="416727"/>
                      <a:pt x="363966" y="415212"/>
                      <a:pt x="359369" y="412995"/>
                    </a:cubicBezTo>
                    <a:lnTo>
                      <a:pt x="359315" y="412995"/>
                    </a:lnTo>
                    <a:lnTo>
                      <a:pt x="358017" y="412346"/>
                    </a:lnTo>
                    <a:cubicBezTo>
                      <a:pt x="350499" y="408722"/>
                      <a:pt x="342440" y="404882"/>
                      <a:pt x="337410" y="404882"/>
                    </a:cubicBezTo>
                    <a:cubicBezTo>
                      <a:pt x="335788" y="404882"/>
                      <a:pt x="334490" y="405261"/>
                      <a:pt x="333570" y="406180"/>
                    </a:cubicBezTo>
                    <a:cubicBezTo>
                      <a:pt x="332164" y="407586"/>
                      <a:pt x="331677" y="410020"/>
                      <a:pt x="331137" y="412454"/>
                    </a:cubicBezTo>
                    <a:cubicBezTo>
                      <a:pt x="329568" y="419323"/>
                      <a:pt x="327999" y="426462"/>
                      <a:pt x="315722" y="430572"/>
                    </a:cubicBezTo>
                    <a:cubicBezTo>
                      <a:pt x="309719" y="432573"/>
                      <a:pt x="303175" y="439226"/>
                      <a:pt x="296035" y="446635"/>
                    </a:cubicBezTo>
                    <a:cubicBezTo>
                      <a:pt x="287381" y="455506"/>
                      <a:pt x="277863" y="465349"/>
                      <a:pt x="265585" y="470920"/>
                    </a:cubicBezTo>
                    <a:cubicBezTo>
                      <a:pt x="256553" y="475084"/>
                      <a:pt x="248440" y="477248"/>
                      <a:pt x="241680" y="479141"/>
                    </a:cubicBezTo>
                    <a:cubicBezTo>
                      <a:pt x="233296" y="481412"/>
                      <a:pt x="227455" y="482981"/>
                      <a:pt x="226265" y="486550"/>
                    </a:cubicBezTo>
                    <a:cubicBezTo>
                      <a:pt x="225400" y="488984"/>
                      <a:pt x="224967" y="491040"/>
                      <a:pt x="224535" y="492824"/>
                    </a:cubicBezTo>
                    <a:cubicBezTo>
                      <a:pt x="222804" y="500180"/>
                      <a:pt x="221776" y="504561"/>
                      <a:pt x="211392" y="509591"/>
                    </a:cubicBezTo>
                    <a:cubicBezTo>
                      <a:pt x="206686" y="511916"/>
                      <a:pt x="199655" y="513377"/>
                      <a:pt x="192300" y="514891"/>
                    </a:cubicBezTo>
                    <a:cubicBezTo>
                      <a:pt x="182132" y="517054"/>
                      <a:pt x="171315" y="519272"/>
                      <a:pt x="169692" y="522571"/>
                    </a:cubicBezTo>
                    <a:cubicBezTo>
                      <a:pt x="167908" y="526141"/>
                      <a:pt x="167042" y="528737"/>
                      <a:pt x="167313" y="531765"/>
                    </a:cubicBezTo>
                    <a:cubicBezTo>
                      <a:pt x="167583" y="535335"/>
                      <a:pt x="169260" y="540095"/>
                      <a:pt x="172397" y="547721"/>
                    </a:cubicBezTo>
                    <a:cubicBezTo>
                      <a:pt x="173532" y="550533"/>
                      <a:pt x="174939" y="553616"/>
                      <a:pt x="176291" y="556591"/>
                    </a:cubicBezTo>
                    <a:cubicBezTo>
                      <a:pt x="182348" y="570058"/>
                      <a:pt x="187162" y="580821"/>
                      <a:pt x="180672" y="591151"/>
                    </a:cubicBezTo>
                    <a:cubicBezTo>
                      <a:pt x="177210" y="596614"/>
                      <a:pt x="170612" y="602942"/>
                      <a:pt x="164176" y="607593"/>
                    </a:cubicBezTo>
                    <a:cubicBezTo>
                      <a:pt x="158334" y="611812"/>
                      <a:pt x="152223" y="614678"/>
                      <a:pt x="147842" y="614678"/>
                    </a:cubicBezTo>
                    <a:cubicBezTo>
                      <a:pt x="147031" y="614678"/>
                      <a:pt x="146328" y="614570"/>
                      <a:pt x="145679" y="614408"/>
                    </a:cubicBezTo>
                    <a:cubicBezTo>
                      <a:pt x="142271" y="613380"/>
                      <a:pt x="133996" y="604186"/>
                      <a:pt x="123882" y="593044"/>
                    </a:cubicBezTo>
                    <a:cubicBezTo>
                      <a:pt x="108847" y="576386"/>
                      <a:pt x="89322" y="554806"/>
                      <a:pt x="84400" y="554535"/>
                    </a:cubicBezTo>
                    <a:cubicBezTo>
                      <a:pt x="83751" y="554481"/>
                      <a:pt x="83156" y="554481"/>
                      <a:pt x="82507" y="554481"/>
                    </a:cubicBezTo>
                    <a:cubicBezTo>
                      <a:pt x="77369" y="554481"/>
                      <a:pt x="71365" y="555671"/>
                      <a:pt x="66822" y="558429"/>
                    </a:cubicBezTo>
                    <a:cubicBezTo>
                      <a:pt x="63523" y="560431"/>
                      <a:pt x="61143" y="563351"/>
                      <a:pt x="60819" y="567299"/>
                    </a:cubicBezTo>
                    <a:cubicBezTo>
                      <a:pt x="60657" y="569842"/>
                      <a:pt x="60602" y="571951"/>
                      <a:pt x="60602" y="574006"/>
                    </a:cubicBezTo>
                    <a:cubicBezTo>
                      <a:pt x="60386" y="585797"/>
                      <a:pt x="60278" y="594721"/>
                      <a:pt x="44918" y="603050"/>
                    </a:cubicBezTo>
                    <a:cubicBezTo>
                      <a:pt x="41348" y="604943"/>
                      <a:pt x="38590" y="606079"/>
                      <a:pt x="36534" y="606944"/>
                    </a:cubicBezTo>
                    <a:cubicBezTo>
                      <a:pt x="34696" y="607701"/>
                      <a:pt x="33614" y="608134"/>
                      <a:pt x="33344" y="608512"/>
                    </a:cubicBezTo>
                    <a:cubicBezTo>
                      <a:pt x="32424" y="609973"/>
                      <a:pt x="31721" y="614083"/>
                      <a:pt x="30099" y="623710"/>
                    </a:cubicBezTo>
                    <a:lnTo>
                      <a:pt x="29449" y="627442"/>
                    </a:lnTo>
                    <a:cubicBezTo>
                      <a:pt x="27124" y="641072"/>
                      <a:pt x="26313" y="651510"/>
                      <a:pt x="26745" y="659515"/>
                    </a:cubicBezTo>
                    <a:cubicBezTo>
                      <a:pt x="27124" y="666925"/>
                      <a:pt x="28530" y="672008"/>
                      <a:pt x="30639" y="675416"/>
                    </a:cubicBezTo>
                    <a:cubicBezTo>
                      <a:pt x="37075" y="685854"/>
                      <a:pt x="27232" y="701214"/>
                      <a:pt x="21174" y="710517"/>
                    </a:cubicBezTo>
                    <a:cubicBezTo>
                      <a:pt x="20904" y="711004"/>
                      <a:pt x="20525" y="711545"/>
                      <a:pt x="19606" y="712951"/>
                    </a:cubicBezTo>
                    <a:cubicBezTo>
                      <a:pt x="18254" y="715114"/>
                      <a:pt x="16361" y="717494"/>
                      <a:pt x="14198" y="720253"/>
                    </a:cubicBezTo>
                    <a:cubicBezTo>
                      <a:pt x="7869" y="728257"/>
                      <a:pt x="-1217" y="739777"/>
                      <a:pt x="135" y="747836"/>
                    </a:cubicBezTo>
                    <a:cubicBezTo>
                      <a:pt x="1055" y="753407"/>
                      <a:pt x="3597" y="757734"/>
                      <a:pt x="7274" y="761249"/>
                    </a:cubicBezTo>
                    <a:cubicBezTo>
                      <a:pt x="11277" y="765089"/>
                      <a:pt x="16577" y="768118"/>
                      <a:pt x="22581" y="770930"/>
                    </a:cubicBezTo>
                    <a:cubicBezTo>
                      <a:pt x="29720" y="774229"/>
                      <a:pt x="34479" y="777583"/>
                      <a:pt x="37887" y="781585"/>
                    </a:cubicBezTo>
                    <a:cubicBezTo>
                      <a:pt x="41402" y="785641"/>
                      <a:pt x="43403" y="790185"/>
                      <a:pt x="45026" y="795918"/>
                    </a:cubicBezTo>
                    <a:cubicBezTo>
                      <a:pt x="45729" y="798406"/>
                      <a:pt x="46270" y="801434"/>
                      <a:pt x="46811" y="804734"/>
                    </a:cubicBezTo>
                    <a:cubicBezTo>
                      <a:pt x="48433" y="814523"/>
                      <a:pt x="50651" y="827611"/>
                      <a:pt x="60224" y="830154"/>
                    </a:cubicBezTo>
                    <a:cubicBezTo>
                      <a:pt x="62820" y="830857"/>
                      <a:pt x="65849" y="831127"/>
                      <a:pt x="69094" y="831127"/>
                    </a:cubicBezTo>
                    <a:cubicBezTo>
                      <a:pt x="74665" y="831127"/>
                      <a:pt x="81047" y="830316"/>
                      <a:pt x="87320" y="829558"/>
                    </a:cubicBezTo>
                    <a:cubicBezTo>
                      <a:pt x="93811" y="828747"/>
                      <a:pt x="100301" y="827936"/>
                      <a:pt x="106250" y="827936"/>
                    </a:cubicBezTo>
                    <a:cubicBezTo>
                      <a:pt x="110739" y="827936"/>
                      <a:pt x="114958" y="828423"/>
                      <a:pt x="118690" y="829667"/>
                    </a:cubicBezTo>
                    <a:cubicBezTo>
                      <a:pt x="130264" y="833507"/>
                      <a:pt x="139350" y="849029"/>
                      <a:pt x="148978" y="865417"/>
                    </a:cubicBezTo>
                    <a:cubicBezTo>
                      <a:pt x="153953" y="874017"/>
                      <a:pt x="159146" y="882778"/>
                      <a:pt x="164608" y="889809"/>
                    </a:cubicBezTo>
                    <a:cubicBezTo>
                      <a:pt x="169260" y="895813"/>
                      <a:pt x="173099" y="900302"/>
                      <a:pt x="176237" y="903980"/>
                    </a:cubicBezTo>
                    <a:cubicBezTo>
                      <a:pt x="184836" y="914039"/>
                      <a:pt x="188893" y="918745"/>
                      <a:pt x="188298" y="928210"/>
                    </a:cubicBezTo>
                    <a:cubicBezTo>
                      <a:pt x="187757" y="936864"/>
                      <a:pt x="181050" y="939297"/>
                      <a:pt x="174506" y="941677"/>
                    </a:cubicBezTo>
                    <a:lnTo>
                      <a:pt x="174452" y="941677"/>
                    </a:lnTo>
                    <a:cubicBezTo>
                      <a:pt x="171152" y="942867"/>
                      <a:pt x="167962" y="944057"/>
                      <a:pt x="168016" y="945355"/>
                    </a:cubicBezTo>
                    <a:cubicBezTo>
                      <a:pt x="168124" y="949195"/>
                      <a:pt x="169530" y="952278"/>
                      <a:pt x="171910" y="955144"/>
                    </a:cubicBezTo>
                    <a:cubicBezTo>
                      <a:pt x="174668" y="958389"/>
                      <a:pt x="178833" y="961472"/>
                      <a:pt x="183863" y="964718"/>
                    </a:cubicBezTo>
                    <a:cubicBezTo>
                      <a:pt x="188947" y="967963"/>
                      <a:pt x="198087" y="972938"/>
                      <a:pt x="206254" y="977103"/>
                    </a:cubicBezTo>
                    <a:cubicBezTo>
                      <a:pt x="207714" y="967800"/>
                      <a:pt x="213610" y="966989"/>
                      <a:pt x="214745" y="961364"/>
                    </a:cubicBezTo>
                    <a:cubicBezTo>
                      <a:pt x="216043" y="955036"/>
                      <a:pt x="225995" y="952007"/>
                      <a:pt x="247250" y="952007"/>
                    </a:cubicBezTo>
                    <a:cubicBezTo>
                      <a:pt x="268506" y="952007"/>
                      <a:pt x="271102" y="946328"/>
                      <a:pt x="279756" y="934646"/>
                    </a:cubicBezTo>
                    <a:cubicBezTo>
                      <a:pt x="288463" y="922964"/>
                      <a:pt x="315776" y="914959"/>
                      <a:pt x="334111" y="907982"/>
                    </a:cubicBezTo>
                    <a:cubicBezTo>
                      <a:pt x="345902" y="903493"/>
                      <a:pt x="360018" y="902411"/>
                      <a:pt x="373864" y="902411"/>
                    </a:cubicBezTo>
                    <a:cubicBezTo>
                      <a:pt x="381544" y="902411"/>
                      <a:pt x="389116" y="902682"/>
                      <a:pt x="396201" y="902952"/>
                    </a:cubicBezTo>
                    <a:cubicBezTo>
                      <a:pt x="416158" y="903601"/>
                      <a:pt x="422919" y="912958"/>
                      <a:pt x="446771" y="922639"/>
                    </a:cubicBezTo>
                    <a:cubicBezTo>
                      <a:pt x="452990" y="925181"/>
                      <a:pt x="456722" y="926209"/>
                      <a:pt x="458940" y="926209"/>
                    </a:cubicBezTo>
                    <a:cubicBezTo>
                      <a:pt x="465159" y="926209"/>
                      <a:pt x="459589" y="917934"/>
                      <a:pt x="465755" y="911281"/>
                    </a:cubicBezTo>
                    <a:cubicBezTo>
                      <a:pt x="468296" y="908523"/>
                      <a:pt x="470514" y="907387"/>
                      <a:pt x="472731" y="907387"/>
                    </a:cubicBezTo>
                    <a:cubicBezTo>
                      <a:pt x="477815" y="907387"/>
                      <a:pt x="483224" y="913390"/>
                      <a:pt x="494420" y="920314"/>
                    </a:cubicBezTo>
                    <a:cubicBezTo>
                      <a:pt x="510483" y="930319"/>
                      <a:pt x="505669" y="937350"/>
                      <a:pt x="515621" y="951358"/>
                    </a:cubicBezTo>
                    <a:cubicBezTo>
                      <a:pt x="525573" y="965367"/>
                      <a:pt x="531360" y="975697"/>
                      <a:pt x="530116" y="996411"/>
                    </a:cubicBezTo>
                    <a:cubicBezTo>
                      <a:pt x="528818" y="1017126"/>
                      <a:pt x="524653" y="1026429"/>
                      <a:pt x="514702" y="1040166"/>
                    </a:cubicBezTo>
                    <a:cubicBezTo>
                      <a:pt x="504750" y="1053850"/>
                      <a:pt x="513728" y="1054553"/>
                      <a:pt x="518542" y="1066884"/>
                    </a:cubicBezTo>
                    <a:cubicBezTo>
                      <a:pt x="523355" y="1079216"/>
                      <a:pt x="537201" y="1077215"/>
                      <a:pt x="548775" y="1080892"/>
                    </a:cubicBezTo>
                    <a:cubicBezTo>
                      <a:pt x="551479" y="1081758"/>
                      <a:pt x="553968" y="1082190"/>
                      <a:pt x="556293" y="1082190"/>
                    </a:cubicBezTo>
                    <a:cubicBezTo>
                      <a:pt x="563973" y="1082190"/>
                      <a:pt x="570518" y="1077701"/>
                      <a:pt x="581605" y="1069210"/>
                    </a:cubicBezTo>
                    <a:cubicBezTo>
                      <a:pt x="586689" y="1065316"/>
                      <a:pt x="590367" y="1063801"/>
                      <a:pt x="593179" y="1063801"/>
                    </a:cubicBezTo>
                    <a:cubicBezTo>
                      <a:pt x="598263" y="1063801"/>
                      <a:pt x="600372" y="1069048"/>
                      <a:pt x="602860" y="1074889"/>
                    </a:cubicBezTo>
                    <a:cubicBezTo>
                      <a:pt x="606701" y="1083921"/>
                      <a:pt x="604483" y="1089925"/>
                      <a:pt x="612488" y="1099281"/>
                    </a:cubicBezTo>
                    <a:cubicBezTo>
                      <a:pt x="620546" y="1108638"/>
                      <a:pt x="610540" y="1111613"/>
                      <a:pt x="600589" y="1116318"/>
                    </a:cubicBezTo>
                    <a:cubicBezTo>
                      <a:pt x="597182" y="1117887"/>
                      <a:pt x="593882" y="1118536"/>
                      <a:pt x="590800" y="1118536"/>
                    </a:cubicBezTo>
                    <a:cubicBezTo>
                      <a:pt x="585012" y="1118536"/>
                      <a:pt x="580145" y="1116156"/>
                      <a:pt x="577386" y="1113289"/>
                    </a:cubicBezTo>
                    <a:cubicBezTo>
                      <a:pt x="573222" y="1108963"/>
                      <a:pt x="583498" y="1105934"/>
                      <a:pt x="580956" y="1099606"/>
                    </a:cubicBezTo>
                    <a:cubicBezTo>
                      <a:pt x="580037" y="1097388"/>
                      <a:pt x="578847" y="1096631"/>
                      <a:pt x="576900" y="1096631"/>
                    </a:cubicBezTo>
                    <a:cubicBezTo>
                      <a:pt x="573330" y="1096631"/>
                      <a:pt x="567272" y="1099065"/>
                      <a:pt x="555860" y="1099281"/>
                    </a:cubicBezTo>
                    <a:cubicBezTo>
                      <a:pt x="552886" y="1099335"/>
                      <a:pt x="550344" y="1099389"/>
                      <a:pt x="548126" y="1099389"/>
                    </a:cubicBezTo>
                    <a:cubicBezTo>
                      <a:pt x="536985" y="1099389"/>
                      <a:pt x="533361" y="1098470"/>
                      <a:pt x="523680" y="1094305"/>
                    </a:cubicBezTo>
                    <a:cubicBezTo>
                      <a:pt x="512106" y="1089330"/>
                      <a:pt x="514972" y="1089979"/>
                      <a:pt x="481872" y="1089330"/>
                    </a:cubicBezTo>
                    <a:cubicBezTo>
                      <a:pt x="448718" y="1088681"/>
                      <a:pt x="459048" y="1089330"/>
                      <a:pt x="443579" y="1082623"/>
                    </a:cubicBezTo>
                    <a:cubicBezTo>
                      <a:pt x="431681" y="1077485"/>
                      <a:pt x="417997" y="1072239"/>
                      <a:pt x="408478" y="1072239"/>
                    </a:cubicBezTo>
                    <a:cubicBezTo>
                      <a:pt x="405666" y="1072239"/>
                      <a:pt x="403178" y="1072726"/>
                      <a:pt x="401285" y="1073807"/>
                    </a:cubicBezTo>
                    <a:cubicBezTo>
                      <a:pt x="392902" y="1078459"/>
                      <a:pt x="383275" y="1077106"/>
                      <a:pt x="375541" y="1081812"/>
                    </a:cubicBezTo>
                    <a:cubicBezTo>
                      <a:pt x="367806" y="1086463"/>
                      <a:pt x="375541" y="1091168"/>
                      <a:pt x="366508" y="1102527"/>
                    </a:cubicBezTo>
                    <a:cubicBezTo>
                      <a:pt x="357476" y="1113938"/>
                      <a:pt x="352338" y="1110531"/>
                      <a:pt x="351094" y="1123890"/>
                    </a:cubicBezTo>
                    <a:cubicBezTo>
                      <a:pt x="349796" y="1137249"/>
                      <a:pt x="359477" y="1142603"/>
                      <a:pt x="370402" y="1151257"/>
                    </a:cubicBezTo>
                    <a:cubicBezTo>
                      <a:pt x="381382" y="1159965"/>
                      <a:pt x="389062" y="1160614"/>
                      <a:pt x="387169" y="1166617"/>
                    </a:cubicBezTo>
                    <a:cubicBezTo>
                      <a:pt x="386466" y="1168781"/>
                      <a:pt x="383870" y="1169646"/>
                      <a:pt x="380084" y="1169646"/>
                    </a:cubicBezTo>
                    <a:cubicBezTo>
                      <a:pt x="373161" y="1169646"/>
                      <a:pt x="362398" y="1166726"/>
                      <a:pt x="352446" y="1163318"/>
                    </a:cubicBezTo>
                    <a:cubicBezTo>
                      <a:pt x="336978" y="1157964"/>
                      <a:pt x="333138" y="1157315"/>
                      <a:pt x="320265" y="1153313"/>
                    </a:cubicBezTo>
                    <a:cubicBezTo>
                      <a:pt x="316101" y="1152014"/>
                      <a:pt x="311828" y="1151311"/>
                      <a:pt x="307772" y="1151311"/>
                    </a:cubicBezTo>
                    <a:cubicBezTo>
                      <a:pt x="299226" y="1151311"/>
                      <a:pt x="291762" y="1154286"/>
                      <a:pt x="288734" y="1160614"/>
                    </a:cubicBezTo>
                    <a:cubicBezTo>
                      <a:pt x="284245" y="1169971"/>
                      <a:pt x="288734" y="1184628"/>
                      <a:pt x="309935" y="1193335"/>
                    </a:cubicBezTo>
                    <a:cubicBezTo>
                      <a:pt x="331137" y="1202043"/>
                      <a:pt x="329893" y="1203341"/>
                      <a:pt x="338871" y="1214050"/>
                    </a:cubicBezTo>
                    <a:cubicBezTo>
                      <a:pt x="347903" y="1224759"/>
                      <a:pt x="360072" y="1248124"/>
                      <a:pt x="362019" y="1260834"/>
                    </a:cubicBezTo>
                    <a:cubicBezTo>
                      <a:pt x="363966" y="1273490"/>
                      <a:pt x="362019" y="1284198"/>
                      <a:pt x="365859" y="1296206"/>
                    </a:cubicBezTo>
                    <a:cubicBezTo>
                      <a:pt x="367806" y="1302209"/>
                      <a:pt x="371646" y="1303074"/>
                      <a:pt x="377920" y="1303074"/>
                    </a:cubicBezTo>
                    <a:cubicBezTo>
                      <a:pt x="379164" y="1303074"/>
                      <a:pt x="380408" y="1303020"/>
                      <a:pt x="381814" y="1303020"/>
                    </a:cubicBezTo>
                    <a:cubicBezTo>
                      <a:pt x="383221" y="1302966"/>
                      <a:pt x="384681" y="1302966"/>
                      <a:pt x="386249" y="1302966"/>
                    </a:cubicBezTo>
                    <a:cubicBezTo>
                      <a:pt x="391333" y="1302966"/>
                      <a:pt x="397337" y="1303291"/>
                      <a:pt x="404476" y="1304967"/>
                    </a:cubicBezTo>
                    <a:cubicBezTo>
                      <a:pt x="424704" y="1309619"/>
                      <a:pt x="421621" y="1325790"/>
                      <a:pt x="430383" y="1325790"/>
                    </a:cubicBezTo>
                    <a:cubicBezTo>
                      <a:pt x="431681" y="1325790"/>
                      <a:pt x="433195" y="1325412"/>
                      <a:pt x="435034" y="1324654"/>
                    </a:cubicBezTo>
                    <a:cubicBezTo>
                      <a:pt x="436711" y="1324005"/>
                      <a:pt x="438495" y="1323681"/>
                      <a:pt x="440280" y="1323681"/>
                    </a:cubicBezTo>
                    <a:cubicBezTo>
                      <a:pt x="454559" y="1323681"/>
                      <a:pt x="472245" y="1342719"/>
                      <a:pt x="476842" y="1353374"/>
                    </a:cubicBezTo>
                    <a:cubicBezTo>
                      <a:pt x="481980" y="1365380"/>
                      <a:pt x="474895" y="1362081"/>
                      <a:pt x="460779" y="1376738"/>
                    </a:cubicBezTo>
                    <a:cubicBezTo>
                      <a:pt x="446608" y="1391395"/>
                      <a:pt x="456290" y="1394749"/>
                      <a:pt x="456939" y="1417464"/>
                    </a:cubicBezTo>
                    <a:cubicBezTo>
                      <a:pt x="457155" y="1425307"/>
                      <a:pt x="457750" y="1430445"/>
                      <a:pt x="459048" y="1434663"/>
                    </a:cubicBezTo>
                    <a:cubicBezTo>
                      <a:pt x="460833" y="1432879"/>
                      <a:pt x="462780" y="1430986"/>
                      <a:pt x="464781" y="1429039"/>
                    </a:cubicBezTo>
                    <a:cubicBezTo>
                      <a:pt x="471920" y="1422062"/>
                      <a:pt x="479276" y="1414868"/>
                      <a:pt x="482142" y="1411840"/>
                    </a:cubicBezTo>
                    <a:cubicBezTo>
                      <a:pt x="487226" y="1406593"/>
                      <a:pt x="498152" y="1401563"/>
                      <a:pt x="505886" y="1397994"/>
                    </a:cubicBezTo>
                    <a:cubicBezTo>
                      <a:pt x="507292" y="1397345"/>
                      <a:pt x="508536" y="1396750"/>
                      <a:pt x="509401" y="1396371"/>
                    </a:cubicBezTo>
                    <a:cubicBezTo>
                      <a:pt x="512484" y="1394911"/>
                      <a:pt x="524221" y="1392315"/>
                      <a:pt x="538012" y="1389611"/>
                    </a:cubicBezTo>
                    <a:cubicBezTo>
                      <a:pt x="560512" y="1385176"/>
                      <a:pt x="588960" y="1380308"/>
                      <a:pt x="592638" y="1379929"/>
                    </a:cubicBezTo>
                    <a:cubicBezTo>
                      <a:pt x="592747" y="1379875"/>
                      <a:pt x="592855" y="1379875"/>
                      <a:pt x="593017" y="1379875"/>
                    </a:cubicBezTo>
                    <a:cubicBezTo>
                      <a:pt x="597776" y="1379875"/>
                      <a:pt x="612109" y="1389394"/>
                      <a:pt x="626171" y="1401131"/>
                    </a:cubicBezTo>
                    <a:cubicBezTo>
                      <a:pt x="638503" y="1411407"/>
                      <a:pt x="651267" y="1423522"/>
                      <a:pt x="657487" y="1432122"/>
                    </a:cubicBezTo>
                    <a:lnTo>
                      <a:pt x="659109" y="1434393"/>
                    </a:lnTo>
                    <a:cubicBezTo>
                      <a:pt x="671278" y="1451268"/>
                      <a:pt x="690424" y="1477715"/>
                      <a:pt x="705731" y="1479392"/>
                    </a:cubicBezTo>
                    <a:cubicBezTo>
                      <a:pt x="712058" y="1480095"/>
                      <a:pt x="728554" y="1480528"/>
                      <a:pt x="747647" y="1480690"/>
                    </a:cubicBezTo>
                    <a:cubicBezTo>
                      <a:pt x="747105" y="1431473"/>
                      <a:pt x="743969" y="1151365"/>
                      <a:pt x="743969" y="1148337"/>
                    </a:cubicBezTo>
                    <a:cubicBezTo>
                      <a:pt x="743969" y="1140332"/>
                      <a:pt x="744780" y="1132760"/>
                      <a:pt x="746889" y="1126378"/>
                    </a:cubicBezTo>
                    <a:cubicBezTo>
                      <a:pt x="749215" y="1119347"/>
                      <a:pt x="753055" y="1113776"/>
                      <a:pt x="759058" y="1110585"/>
                    </a:cubicBezTo>
                    <a:cubicBezTo>
                      <a:pt x="763710" y="1108097"/>
                      <a:pt x="792537" y="1099606"/>
                      <a:pt x="825097" y="1090574"/>
                    </a:cubicBezTo>
                    <a:cubicBezTo>
                      <a:pt x="862523" y="1080189"/>
                      <a:pt x="905305" y="1068994"/>
                      <a:pt x="921909" y="1065370"/>
                    </a:cubicBezTo>
                    <a:cubicBezTo>
                      <a:pt x="937323" y="1062017"/>
                      <a:pt x="946031" y="1060124"/>
                      <a:pt x="952197" y="1059583"/>
                    </a:cubicBezTo>
                    <a:lnTo>
                      <a:pt x="952359" y="1059529"/>
                    </a:lnTo>
                    <a:lnTo>
                      <a:pt x="952792" y="1058177"/>
                    </a:lnTo>
                    <a:cubicBezTo>
                      <a:pt x="955712" y="1048495"/>
                      <a:pt x="956361" y="1046494"/>
                      <a:pt x="956632" y="1034487"/>
                    </a:cubicBezTo>
                    <a:cubicBezTo>
                      <a:pt x="956956" y="1022481"/>
                      <a:pt x="963717" y="1024806"/>
                      <a:pt x="973073" y="1018153"/>
                    </a:cubicBezTo>
                    <a:cubicBezTo>
                      <a:pt x="975129" y="1016693"/>
                      <a:pt x="977238" y="1015774"/>
                      <a:pt x="979510" y="1015179"/>
                    </a:cubicBezTo>
                    <a:lnTo>
                      <a:pt x="992652" y="1014638"/>
                    </a:lnTo>
                    <a:cubicBezTo>
                      <a:pt x="996871" y="1015179"/>
                      <a:pt x="1001252" y="1016098"/>
                      <a:pt x="1005579" y="1016855"/>
                    </a:cubicBezTo>
                    <a:cubicBezTo>
                      <a:pt x="1017153" y="1020858"/>
                      <a:pt x="1012988" y="1025888"/>
                      <a:pt x="1006228" y="1034217"/>
                    </a:cubicBezTo>
                    <a:cubicBezTo>
                      <a:pt x="999467" y="1042546"/>
                      <a:pt x="990110" y="1039896"/>
                      <a:pt x="979564" y="1048874"/>
                    </a:cubicBezTo>
                    <a:cubicBezTo>
                      <a:pt x="971883" y="1055418"/>
                      <a:pt x="973614" y="1059529"/>
                      <a:pt x="972965" y="1064721"/>
                    </a:cubicBezTo>
                    <a:cubicBezTo>
                      <a:pt x="977346" y="1066938"/>
                      <a:pt x="982917" y="1069913"/>
                      <a:pt x="988975" y="1073320"/>
                    </a:cubicBezTo>
                    <a:cubicBezTo>
                      <a:pt x="996168" y="1077377"/>
                      <a:pt x="1003956" y="1082028"/>
                      <a:pt x="1011312" y="1086842"/>
                    </a:cubicBezTo>
                    <a:cubicBezTo>
                      <a:pt x="1018018" y="1091168"/>
                      <a:pt x="1035542" y="1102256"/>
                      <a:pt x="1055553" y="1114858"/>
                    </a:cubicBezTo>
                    <a:cubicBezTo>
                      <a:pt x="1088978" y="1135951"/>
                      <a:pt x="1129272" y="1161317"/>
                      <a:pt x="1136195" y="1166239"/>
                    </a:cubicBezTo>
                    <a:cubicBezTo>
                      <a:pt x="1141873" y="1170295"/>
                      <a:pt x="1147444" y="1174351"/>
                      <a:pt x="1152690" y="1178895"/>
                    </a:cubicBezTo>
                    <a:cubicBezTo>
                      <a:pt x="1158045" y="1183438"/>
                      <a:pt x="1162966" y="1188414"/>
                      <a:pt x="1167239" y="1194039"/>
                    </a:cubicBezTo>
                    <a:cubicBezTo>
                      <a:pt x="1172053" y="1200475"/>
                      <a:pt x="1181139" y="1212157"/>
                      <a:pt x="1190983" y="1223136"/>
                    </a:cubicBezTo>
                    <a:cubicBezTo>
                      <a:pt x="1197310" y="1230276"/>
                      <a:pt x="1204071" y="1237198"/>
                      <a:pt x="1210129" y="1242174"/>
                    </a:cubicBezTo>
                    <a:cubicBezTo>
                      <a:pt x="1216511" y="1247421"/>
                      <a:pt x="1221270" y="1252775"/>
                      <a:pt x="1225381" y="1257318"/>
                    </a:cubicBezTo>
                    <a:cubicBezTo>
                      <a:pt x="1230898" y="1263484"/>
                      <a:pt x="1235008" y="1268081"/>
                      <a:pt x="1239389" y="1268189"/>
                    </a:cubicBezTo>
                    <a:cubicBezTo>
                      <a:pt x="1239497" y="1268189"/>
                      <a:pt x="1239605" y="1268189"/>
                      <a:pt x="1239767" y="1268189"/>
                    </a:cubicBezTo>
                    <a:cubicBezTo>
                      <a:pt x="1245501" y="1268189"/>
                      <a:pt x="1262753" y="1264512"/>
                      <a:pt x="1280331" y="1260726"/>
                    </a:cubicBezTo>
                    <a:cubicBezTo>
                      <a:pt x="1294502" y="1257643"/>
                      <a:pt x="1308942" y="1254560"/>
                      <a:pt x="1318407" y="1253208"/>
                    </a:cubicBezTo>
                    <a:cubicBezTo>
                      <a:pt x="1323167" y="1252559"/>
                      <a:pt x="1328521" y="1252234"/>
                      <a:pt x="1334146" y="1252234"/>
                    </a:cubicBezTo>
                    <a:cubicBezTo>
                      <a:pt x="1349777" y="1252234"/>
                      <a:pt x="1367679" y="1254344"/>
                      <a:pt x="1381254" y="1255912"/>
                    </a:cubicBezTo>
                    <a:cubicBezTo>
                      <a:pt x="1385690" y="1256453"/>
                      <a:pt x="1389692" y="1256885"/>
                      <a:pt x="1392288" y="1257156"/>
                    </a:cubicBezTo>
                    <a:cubicBezTo>
                      <a:pt x="1398399" y="1257805"/>
                      <a:pt x="1404889" y="1258130"/>
                      <a:pt x="1411163" y="1258130"/>
                    </a:cubicBezTo>
                    <a:cubicBezTo>
                      <a:pt x="1414084" y="1258130"/>
                      <a:pt x="1416896" y="1258076"/>
                      <a:pt x="1419600" y="1257859"/>
                    </a:cubicBezTo>
                    <a:cubicBezTo>
                      <a:pt x="1426361" y="1257427"/>
                      <a:pt x="1432257" y="1256399"/>
                      <a:pt x="1435934" y="1254614"/>
                    </a:cubicBezTo>
                    <a:cubicBezTo>
                      <a:pt x="1438855" y="1253208"/>
                      <a:pt x="1442046" y="1251045"/>
                      <a:pt x="1445021" y="1249043"/>
                    </a:cubicBezTo>
                    <a:cubicBezTo>
                      <a:pt x="1450592" y="1245257"/>
                      <a:pt x="1455784" y="1241742"/>
                      <a:pt x="1461030" y="1241742"/>
                    </a:cubicBezTo>
                    <a:cubicBezTo>
                      <a:pt x="1462328" y="1241742"/>
                      <a:pt x="1463626" y="1241958"/>
                      <a:pt x="1464924" y="1242445"/>
                    </a:cubicBezTo>
                    <a:cubicBezTo>
                      <a:pt x="1470332" y="1244392"/>
                      <a:pt x="1482935" y="1259374"/>
                      <a:pt x="1494076" y="1272624"/>
                    </a:cubicBezTo>
                    <a:cubicBezTo>
                      <a:pt x="1500079" y="1279818"/>
                      <a:pt x="1505704" y="1286470"/>
                      <a:pt x="1508949" y="1289715"/>
                    </a:cubicBezTo>
                    <a:cubicBezTo>
                      <a:pt x="1511438" y="1292257"/>
                      <a:pt x="1514466" y="1295448"/>
                      <a:pt x="1517657" y="1298910"/>
                    </a:cubicBezTo>
                    <a:cubicBezTo>
                      <a:pt x="1526257" y="1308158"/>
                      <a:pt x="1536479" y="1319192"/>
                      <a:pt x="1540643" y="1320490"/>
                    </a:cubicBezTo>
                    <a:lnTo>
                      <a:pt x="1542428" y="1321030"/>
                    </a:lnTo>
                    <a:cubicBezTo>
                      <a:pt x="1550703" y="1323410"/>
                      <a:pt x="1556220" y="1325033"/>
                      <a:pt x="1559357" y="1348235"/>
                    </a:cubicBezTo>
                    <a:cubicBezTo>
                      <a:pt x="1560493" y="1356889"/>
                      <a:pt x="1560330" y="1369058"/>
                      <a:pt x="1560114" y="1381065"/>
                    </a:cubicBezTo>
                    <a:cubicBezTo>
                      <a:pt x="1559844" y="1398102"/>
                      <a:pt x="1559573" y="1414652"/>
                      <a:pt x="1561250" y="1415247"/>
                    </a:cubicBezTo>
                    <a:cubicBezTo>
                      <a:pt x="1563522" y="1416058"/>
                      <a:pt x="1567416" y="1416112"/>
                      <a:pt x="1571526" y="1416112"/>
                    </a:cubicBezTo>
                    <a:cubicBezTo>
                      <a:pt x="1580504" y="1416166"/>
                      <a:pt x="1590239" y="1416166"/>
                      <a:pt x="1595594" y="1423792"/>
                    </a:cubicBezTo>
                    <a:cubicBezTo>
                      <a:pt x="1599813" y="1429796"/>
                      <a:pt x="1601922" y="1441208"/>
                      <a:pt x="1604085" y="1452566"/>
                    </a:cubicBezTo>
                    <a:cubicBezTo>
                      <a:pt x="1605545" y="1460192"/>
                      <a:pt x="1606951" y="1467818"/>
                      <a:pt x="1608791" y="1472794"/>
                    </a:cubicBezTo>
                    <a:cubicBezTo>
                      <a:pt x="1610251" y="1476688"/>
                      <a:pt x="1611224" y="1480203"/>
                      <a:pt x="1612090" y="1483286"/>
                    </a:cubicBezTo>
                    <a:cubicBezTo>
                      <a:pt x="1613820" y="1489452"/>
                      <a:pt x="1615010" y="1493778"/>
                      <a:pt x="1618526" y="1495023"/>
                    </a:cubicBezTo>
                    <a:cubicBezTo>
                      <a:pt x="1621014" y="1495888"/>
                      <a:pt x="1625016" y="1496212"/>
                      <a:pt x="1629668" y="1496212"/>
                    </a:cubicBezTo>
                    <a:cubicBezTo>
                      <a:pt x="1634697" y="1496212"/>
                      <a:pt x="1640376" y="1495834"/>
                      <a:pt x="1645460" y="1495563"/>
                    </a:cubicBezTo>
                    <a:cubicBezTo>
                      <a:pt x="1649084" y="1495347"/>
                      <a:pt x="1652437" y="1495131"/>
                      <a:pt x="1655412" y="1495077"/>
                    </a:cubicBezTo>
                    <a:cubicBezTo>
                      <a:pt x="1658062" y="1495023"/>
                      <a:pt x="1662497" y="1494428"/>
                      <a:pt x="1667473" y="1493778"/>
                    </a:cubicBezTo>
                    <a:cubicBezTo>
                      <a:pt x="1674612" y="1492805"/>
                      <a:pt x="1682833" y="1491724"/>
                      <a:pt x="1690135" y="1491724"/>
                    </a:cubicBezTo>
                    <a:cubicBezTo>
                      <a:pt x="1696138" y="1491724"/>
                      <a:pt x="1701546" y="1492480"/>
                      <a:pt x="1705116" y="1494698"/>
                    </a:cubicBezTo>
                    <a:cubicBezTo>
                      <a:pt x="1710308" y="1497943"/>
                      <a:pt x="1713986" y="1501621"/>
                      <a:pt x="1716528" y="1505515"/>
                    </a:cubicBezTo>
                    <a:cubicBezTo>
                      <a:pt x="1719178" y="1509517"/>
                      <a:pt x="1720585" y="1513736"/>
                      <a:pt x="1721233" y="1517901"/>
                    </a:cubicBezTo>
                    <a:cubicBezTo>
                      <a:pt x="1722045" y="1522985"/>
                      <a:pt x="1719990" y="1527203"/>
                      <a:pt x="1718097" y="1531043"/>
                    </a:cubicBezTo>
                    <a:cubicBezTo>
                      <a:pt x="1717177" y="1532936"/>
                      <a:pt x="1715933" y="1533964"/>
                      <a:pt x="1716096" y="1534289"/>
                    </a:cubicBezTo>
                    <a:cubicBezTo>
                      <a:pt x="1717231" y="1535857"/>
                      <a:pt x="1721179" y="1539264"/>
                      <a:pt x="1725452" y="1542726"/>
                    </a:cubicBezTo>
                    <a:cubicBezTo>
                      <a:pt x="1730915" y="1547053"/>
                      <a:pt x="1736756" y="1551271"/>
                      <a:pt x="1738541" y="1552137"/>
                    </a:cubicBezTo>
                    <a:cubicBezTo>
                      <a:pt x="1739947" y="1552840"/>
                      <a:pt x="1742543" y="1553380"/>
                      <a:pt x="1745302" y="1553380"/>
                    </a:cubicBezTo>
                    <a:cubicBezTo>
                      <a:pt x="1745626" y="1553380"/>
                      <a:pt x="1745951" y="1553380"/>
                      <a:pt x="1746221" y="1553326"/>
                    </a:cubicBezTo>
                    <a:cubicBezTo>
                      <a:pt x="1748276" y="1553218"/>
                      <a:pt x="1750170" y="1552840"/>
                      <a:pt x="1751305" y="1551866"/>
                    </a:cubicBezTo>
                    <a:cubicBezTo>
                      <a:pt x="1752062" y="1551271"/>
                      <a:pt x="1752171" y="1545971"/>
                      <a:pt x="1752278" y="1540508"/>
                    </a:cubicBezTo>
                    <a:lnTo>
                      <a:pt x="1752278" y="1540454"/>
                    </a:lnTo>
                    <a:cubicBezTo>
                      <a:pt x="1752387" y="1534721"/>
                      <a:pt x="1752495" y="1528718"/>
                      <a:pt x="1754172" y="1524283"/>
                    </a:cubicBezTo>
                    <a:cubicBezTo>
                      <a:pt x="1756227" y="1518874"/>
                      <a:pt x="1761311" y="1514818"/>
                      <a:pt x="1767368" y="1510112"/>
                    </a:cubicBezTo>
                    <a:cubicBezTo>
                      <a:pt x="1772831" y="1505840"/>
                      <a:pt x="1779159" y="1500810"/>
                      <a:pt x="1783648" y="1494320"/>
                    </a:cubicBezTo>
                    <a:cubicBezTo>
                      <a:pt x="1789002" y="1486531"/>
                      <a:pt x="1797494" y="1477499"/>
                      <a:pt x="1808744" y="1468034"/>
                    </a:cubicBezTo>
                    <a:cubicBezTo>
                      <a:pt x="1818695" y="1459759"/>
                      <a:pt x="1830864" y="1451051"/>
                      <a:pt x="1845197" y="1442722"/>
                    </a:cubicBezTo>
                    <a:cubicBezTo>
                      <a:pt x="1861477" y="1433149"/>
                      <a:pt x="1885220" y="1421359"/>
                      <a:pt x="1904312" y="1411840"/>
                    </a:cubicBezTo>
                    <a:cubicBezTo>
                      <a:pt x="1919942" y="1404051"/>
                      <a:pt x="1932382" y="1397940"/>
                      <a:pt x="1934167" y="1396317"/>
                    </a:cubicBezTo>
                    <a:cubicBezTo>
                      <a:pt x="1936547" y="1394208"/>
                      <a:pt x="1936168" y="1387501"/>
                      <a:pt x="1935952" y="1383661"/>
                    </a:cubicBezTo>
                    <a:lnTo>
                      <a:pt x="1935898" y="1381876"/>
                    </a:lnTo>
                    <a:cubicBezTo>
                      <a:pt x="1935735" y="1378307"/>
                      <a:pt x="1942713" y="1368572"/>
                      <a:pt x="1950501" y="1359810"/>
                    </a:cubicBezTo>
                    <a:cubicBezTo>
                      <a:pt x="1957694" y="1351697"/>
                      <a:pt x="1965969" y="1343909"/>
                      <a:pt x="1969864" y="1342448"/>
                    </a:cubicBezTo>
                    <a:cubicBezTo>
                      <a:pt x="1974785" y="1340610"/>
                      <a:pt x="1983655" y="1340285"/>
                      <a:pt x="1992957" y="1340285"/>
                    </a:cubicBezTo>
                    <a:cubicBezTo>
                      <a:pt x="1995175" y="1340285"/>
                      <a:pt x="1997447" y="1340285"/>
                      <a:pt x="1999664" y="1340339"/>
                    </a:cubicBezTo>
                    <a:cubicBezTo>
                      <a:pt x="2000367" y="1340339"/>
                      <a:pt x="2000529" y="1340339"/>
                      <a:pt x="2006100" y="1340339"/>
                    </a:cubicBezTo>
                    <a:cubicBezTo>
                      <a:pt x="2009994" y="1340339"/>
                      <a:pt x="2012158" y="1340285"/>
                      <a:pt x="2014267" y="1340285"/>
                    </a:cubicBezTo>
                    <a:cubicBezTo>
                      <a:pt x="2016972" y="1340231"/>
                      <a:pt x="2019676" y="1340177"/>
                      <a:pt x="2022542" y="1340177"/>
                    </a:cubicBezTo>
                    <a:cubicBezTo>
                      <a:pt x="2029627" y="1340177"/>
                      <a:pt x="2037362" y="1340447"/>
                      <a:pt x="2047638" y="1341908"/>
                    </a:cubicBezTo>
                    <a:cubicBezTo>
                      <a:pt x="2059428" y="1343530"/>
                      <a:pt x="2085768" y="1353644"/>
                      <a:pt x="2105671" y="1361270"/>
                    </a:cubicBezTo>
                    <a:cubicBezTo>
                      <a:pt x="2117353" y="1365759"/>
                      <a:pt x="2126711" y="1369329"/>
                      <a:pt x="2128549" y="1369545"/>
                    </a:cubicBezTo>
                    <a:lnTo>
                      <a:pt x="2130280" y="1369761"/>
                    </a:lnTo>
                    <a:lnTo>
                      <a:pt x="2130334" y="1369761"/>
                    </a:lnTo>
                    <a:cubicBezTo>
                      <a:pt x="2131145" y="1369815"/>
                      <a:pt x="2131903" y="1369869"/>
                      <a:pt x="2132660" y="1369869"/>
                    </a:cubicBezTo>
                    <a:cubicBezTo>
                      <a:pt x="2133958" y="1369869"/>
                      <a:pt x="2135148" y="1369761"/>
                      <a:pt x="2136067" y="1369491"/>
                    </a:cubicBezTo>
                    <a:lnTo>
                      <a:pt x="2136067" y="1369545"/>
                    </a:lnTo>
                    <a:lnTo>
                      <a:pt x="2136067" y="1369599"/>
                    </a:lnTo>
                    <a:lnTo>
                      <a:pt x="2136067" y="1369545"/>
                    </a:lnTo>
                    <a:cubicBezTo>
                      <a:pt x="2136121" y="1368193"/>
                      <a:pt x="2136176" y="1366462"/>
                      <a:pt x="2136176" y="1364515"/>
                    </a:cubicBezTo>
                    <a:cubicBezTo>
                      <a:pt x="2136283" y="1358403"/>
                      <a:pt x="2136446" y="1349966"/>
                      <a:pt x="2137365" y="1343800"/>
                    </a:cubicBezTo>
                    <a:cubicBezTo>
                      <a:pt x="2138068" y="1338879"/>
                      <a:pt x="2141205" y="1332334"/>
                      <a:pt x="2144883" y="1326655"/>
                    </a:cubicBezTo>
                    <a:cubicBezTo>
                      <a:pt x="2148940" y="1320328"/>
                      <a:pt x="2154023" y="1314703"/>
                      <a:pt x="2157539" y="1312918"/>
                    </a:cubicBezTo>
                    <a:cubicBezTo>
                      <a:pt x="2158296" y="1312539"/>
                      <a:pt x="2159648" y="1311566"/>
                      <a:pt x="2161270" y="1310376"/>
                    </a:cubicBezTo>
                    <a:cubicBezTo>
                      <a:pt x="2168356" y="1305184"/>
                      <a:pt x="2180309" y="1296530"/>
                      <a:pt x="2197616" y="1296530"/>
                    </a:cubicBezTo>
                    <a:cubicBezTo>
                      <a:pt x="2198319" y="1296530"/>
                      <a:pt x="2198968" y="1296530"/>
                      <a:pt x="2199671" y="1296584"/>
                    </a:cubicBezTo>
                    <a:cubicBezTo>
                      <a:pt x="2215735" y="1297233"/>
                      <a:pt x="2227579" y="1304751"/>
                      <a:pt x="2237423" y="1310971"/>
                    </a:cubicBezTo>
                    <a:cubicBezTo>
                      <a:pt x="2241425" y="1313513"/>
                      <a:pt x="2245049" y="1315784"/>
                      <a:pt x="2248240" y="1317136"/>
                    </a:cubicBezTo>
                    <a:cubicBezTo>
                      <a:pt x="2248889" y="1317407"/>
                      <a:pt x="2250133" y="1317948"/>
                      <a:pt x="2251647" y="1318597"/>
                    </a:cubicBezTo>
                    <a:cubicBezTo>
                      <a:pt x="2262627" y="1323248"/>
                      <a:pt x="2282476" y="1331740"/>
                      <a:pt x="2297349" y="1331740"/>
                    </a:cubicBezTo>
                    <a:cubicBezTo>
                      <a:pt x="2299512" y="1331740"/>
                      <a:pt x="2301514" y="1331577"/>
                      <a:pt x="2303406" y="1331198"/>
                    </a:cubicBezTo>
                    <a:cubicBezTo>
                      <a:pt x="2308274" y="1330225"/>
                      <a:pt x="2312925" y="1329089"/>
                      <a:pt x="2317414" y="1328008"/>
                    </a:cubicBezTo>
                    <a:cubicBezTo>
                      <a:pt x="2328286" y="1325358"/>
                      <a:pt x="2338184" y="1322978"/>
                      <a:pt x="2350299" y="1322978"/>
                    </a:cubicBezTo>
                    <a:cubicBezTo>
                      <a:pt x="2351434" y="1322978"/>
                      <a:pt x="2352570" y="1323032"/>
                      <a:pt x="2353760" y="1323032"/>
                    </a:cubicBezTo>
                    <a:cubicBezTo>
                      <a:pt x="2363928" y="1323410"/>
                      <a:pt x="2377611" y="1323789"/>
                      <a:pt x="2392431" y="1323951"/>
                    </a:cubicBezTo>
                    <a:cubicBezTo>
                      <a:pt x="2397515" y="1324005"/>
                      <a:pt x="2402815" y="1324060"/>
                      <a:pt x="2408115" y="1324060"/>
                    </a:cubicBezTo>
                    <a:cubicBezTo>
                      <a:pt x="2414876" y="1324060"/>
                      <a:pt x="2421745" y="1324005"/>
                      <a:pt x="2428614" y="1323843"/>
                    </a:cubicBezTo>
                    <a:cubicBezTo>
                      <a:pt x="2430020" y="1323843"/>
                      <a:pt x="2431535" y="1323789"/>
                      <a:pt x="2433048" y="1323789"/>
                    </a:cubicBezTo>
                    <a:cubicBezTo>
                      <a:pt x="2445002" y="1323789"/>
                      <a:pt x="2459496" y="1324546"/>
                      <a:pt x="2473559" y="1325682"/>
                    </a:cubicBezTo>
                    <a:cubicBezTo>
                      <a:pt x="2493570" y="1327250"/>
                      <a:pt x="2513149" y="1329522"/>
                      <a:pt x="2524020" y="1331361"/>
                    </a:cubicBezTo>
                    <a:cubicBezTo>
                      <a:pt x="2530294" y="1332389"/>
                      <a:pt x="2539597" y="1333254"/>
                      <a:pt x="2549548" y="1334173"/>
                    </a:cubicBezTo>
                    <a:cubicBezTo>
                      <a:pt x="2570317" y="1336066"/>
                      <a:pt x="2593628" y="1338230"/>
                      <a:pt x="2600172" y="1343368"/>
                    </a:cubicBezTo>
                    <a:cubicBezTo>
                      <a:pt x="2606121" y="1348019"/>
                      <a:pt x="2609691" y="1355915"/>
                      <a:pt x="2612828" y="1362784"/>
                    </a:cubicBezTo>
                    <a:cubicBezTo>
                      <a:pt x="2614504" y="1366516"/>
                      <a:pt x="2616019" y="1369869"/>
                      <a:pt x="2617425" y="1371492"/>
                    </a:cubicBezTo>
                    <a:cubicBezTo>
                      <a:pt x="2617804" y="1371979"/>
                      <a:pt x="2619047" y="1372141"/>
                      <a:pt x="2620887" y="1372141"/>
                    </a:cubicBezTo>
                    <a:cubicBezTo>
                      <a:pt x="2624456" y="1372141"/>
                      <a:pt x="2630081" y="1371492"/>
                      <a:pt x="2635381" y="1370897"/>
                    </a:cubicBezTo>
                    <a:cubicBezTo>
                      <a:pt x="2639708" y="1370356"/>
                      <a:pt x="2643873" y="1369924"/>
                      <a:pt x="2647280" y="1369924"/>
                    </a:cubicBezTo>
                    <a:cubicBezTo>
                      <a:pt x="2648903" y="1369924"/>
                      <a:pt x="2650363" y="1370032"/>
                      <a:pt x="2651607" y="1370302"/>
                    </a:cubicBezTo>
                    <a:cubicBezTo>
                      <a:pt x="2655555" y="1371167"/>
                      <a:pt x="2660369" y="1374413"/>
                      <a:pt x="2665074" y="1378469"/>
                    </a:cubicBezTo>
                    <a:cubicBezTo>
                      <a:pt x="2666967" y="1380092"/>
                      <a:pt x="2668860" y="1381876"/>
                      <a:pt x="2670645" y="1383661"/>
                    </a:cubicBezTo>
                    <a:cubicBezTo>
                      <a:pt x="2670483" y="1381011"/>
                      <a:pt x="2669779" y="1377982"/>
                      <a:pt x="2668968" y="1374791"/>
                    </a:cubicBezTo>
                    <a:cubicBezTo>
                      <a:pt x="2666913" y="1366516"/>
                      <a:pt x="2664587" y="1357430"/>
                      <a:pt x="2669022" y="1347424"/>
                    </a:cubicBezTo>
                    <a:cubicBezTo>
                      <a:pt x="2673620" y="1336931"/>
                      <a:pt x="2678866" y="1333687"/>
                      <a:pt x="2683409" y="1330928"/>
                    </a:cubicBezTo>
                    <a:cubicBezTo>
                      <a:pt x="2685302" y="1329793"/>
                      <a:pt x="2687033" y="1328711"/>
                      <a:pt x="2688006" y="1327088"/>
                    </a:cubicBezTo>
                    <a:cubicBezTo>
                      <a:pt x="2688655" y="1326006"/>
                      <a:pt x="2688114" y="1324438"/>
                      <a:pt x="2687628" y="1322924"/>
                    </a:cubicBezTo>
                    <a:cubicBezTo>
                      <a:pt x="2686005" y="1317948"/>
                      <a:pt x="2684437" y="1313296"/>
                      <a:pt x="2691035" y="1307672"/>
                    </a:cubicBezTo>
                    <a:cubicBezTo>
                      <a:pt x="2694497" y="1304697"/>
                      <a:pt x="2697579" y="1303561"/>
                      <a:pt x="2700608" y="1302425"/>
                    </a:cubicBezTo>
                    <a:cubicBezTo>
                      <a:pt x="2703691" y="1301235"/>
                      <a:pt x="2706666" y="1300099"/>
                      <a:pt x="2709640" y="1295502"/>
                    </a:cubicBezTo>
                    <a:cubicBezTo>
                      <a:pt x="2714291" y="1288309"/>
                      <a:pt x="2708559" y="1272679"/>
                      <a:pt x="2702339" y="1255804"/>
                    </a:cubicBezTo>
                    <a:lnTo>
                      <a:pt x="2701257" y="1252775"/>
                    </a:lnTo>
                    <a:lnTo>
                      <a:pt x="2701257" y="1252721"/>
                    </a:lnTo>
                    <a:cubicBezTo>
                      <a:pt x="2699094" y="1246772"/>
                      <a:pt x="2696714" y="1241958"/>
                      <a:pt x="2694443" y="1237361"/>
                    </a:cubicBezTo>
                    <a:cubicBezTo>
                      <a:pt x="2689304" y="1226814"/>
                      <a:pt x="2684707" y="1217458"/>
                      <a:pt x="2683571" y="1199123"/>
                    </a:cubicBezTo>
                    <a:cubicBezTo>
                      <a:pt x="2682922" y="1189441"/>
                      <a:pt x="2682057" y="1183600"/>
                      <a:pt x="2681408" y="1179273"/>
                    </a:cubicBezTo>
                    <a:cubicBezTo>
                      <a:pt x="2680218" y="1171377"/>
                      <a:pt x="2679677" y="1167807"/>
                      <a:pt x="2682111" y="1158288"/>
                    </a:cubicBezTo>
                    <a:cubicBezTo>
                      <a:pt x="2683734" y="1151852"/>
                      <a:pt x="2685627" y="1148499"/>
                      <a:pt x="2686925" y="1146119"/>
                    </a:cubicBezTo>
                    <a:cubicBezTo>
                      <a:pt x="2687519" y="1145037"/>
                      <a:pt x="2687736" y="1144605"/>
                      <a:pt x="2687033" y="1143145"/>
                    </a:cubicBezTo>
                    <a:cubicBezTo>
                      <a:pt x="2685843" y="1140765"/>
                      <a:pt x="2684707" y="1139196"/>
                      <a:pt x="2683085" y="1138601"/>
                    </a:cubicBezTo>
                    <a:cubicBezTo>
                      <a:pt x="2682219" y="1138223"/>
                      <a:pt x="2681084" y="1138061"/>
                      <a:pt x="2679677" y="1138061"/>
                    </a:cubicBezTo>
                    <a:cubicBezTo>
                      <a:pt x="2677622" y="1138061"/>
                      <a:pt x="2674918" y="1138439"/>
                      <a:pt x="2671402" y="1139196"/>
                    </a:cubicBezTo>
                    <a:cubicBezTo>
                      <a:pt x="2665994" y="1140386"/>
                      <a:pt x="2661775" y="1141197"/>
                      <a:pt x="2658422" y="1141197"/>
                    </a:cubicBezTo>
                    <a:cubicBezTo>
                      <a:pt x="2657015" y="1141197"/>
                      <a:pt x="2655771" y="1141089"/>
                      <a:pt x="2654636" y="1140765"/>
                    </a:cubicBezTo>
                    <a:cubicBezTo>
                      <a:pt x="2649227" y="1139467"/>
                      <a:pt x="2646577" y="1135843"/>
                      <a:pt x="2645333" y="1128541"/>
                    </a:cubicBezTo>
                    <a:cubicBezTo>
                      <a:pt x="2644197" y="1121835"/>
                      <a:pt x="2645928" y="1116264"/>
                      <a:pt x="2650580" y="1111613"/>
                    </a:cubicBezTo>
                    <a:cubicBezTo>
                      <a:pt x="2654582" y="1107611"/>
                      <a:pt x="2660748" y="1104528"/>
                      <a:pt x="2669347" y="1102148"/>
                    </a:cubicBezTo>
                    <a:cubicBezTo>
                      <a:pt x="2676865" y="1099984"/>
                      <a:pt x="2686221" y="1097497"/>
                      <a:pt x="2696606" y="1094792"/>
                    </a:cubicBezTo>
                    <a:cubicBezTo>
                      <a:pt x="2706720" y="1092250"/>
                      <a:pt x="2717483" y="1089708"/>
                      <a:pt x="2727651" y="1087707"/>
                    </a:cubicBezTo>
                    <a:cubicBezTo>
                      <a:pt x="2734195" y="1086409"/>
                      <a:pt x="2740469" y="1085057"/>
                      <a:pt x="2746581" y="1083759"/>
                    </a:cubicBezTo>
                    <a:cubicBezTo>
                      <a:pt x="2760589" y="1080784"/>
                      <a:pt x="2773947" y="1077918"/>
                      <a:pt x="2783791" y="1076944"/>
                    </a:cubicBezTo>
                    <a:cubicBezTo>
                      <a:pt x="2785251" y="1076836"/>
                      <a:pt x="2786603" y="1076728"/>
                      <a:pt x="2787848" y="1076728"/>
                    </a:cubicBezTo>
                    <a:cubicBezTo>
                      <a:pt x="2798556" y="1076728"/>
                      <a:pt x="2801747" y="1081541"/>
                      <a:pt x="2804073" y="1085003"/>
                    </a:cubicBezTo>
                    <a:lnTo>
                      <a:pt x="2804614" y="1085814"/>
                    </a:lnTo>
                    <a:cubicBezTo>
                      <a:pt x="2805533" y="1086680"/>
                      <a:pt x="2807048" y="1087869"/>
                      <a:pt x="2809265" y="1088897"/>
                    </a:cubicBezTo>
                    <a:cubicBezTo>
                      <a:pt x="2811483" y="1089870"/>
                      <a:pt x="2814511" y="1090682"/>
                      <a:pt x="2818459" y="1090682"/>
                    </a:cubicBezTo>
                    <a:cubicBezTo>
                      <a:pt x="2823976" y="1090682"/>
                      <a:pt x="2836794" y="1090195"/>
                      <a:pt x="2847396" y="1089546"/>
                    </a:cubicBezTo>
                    <a:cubicBezTo>
                      <a:pt x="2854751" y="1089059"/>
                      <a:pt x="2860917" y="1088518"/>
                      <a:pt x="2862539" y="1087923"/>
                    </a:cubicBezTo>
                    <a:lnTo>
                      <a:pt x="2862810" y="1087707"/>
                    </a:lnTo>
                    <a:cubicBezTo>
                      <a:pt x="2863350" y="1087220"/>
                      <a:pt x="2863837" y="1086301"/>
                      <a:pt x="2864108" y="1085165"/>
                    </a:cubicBezTo>
                    <a:cubicBezTo>
                      <a:pt x="2864432" y="1083867"/>
                      <a:pt x="2864378" y="1082299"/>
                      <a:pt x="2863891" y="1080730"/>
                    </a:cubicBezTo>
                    <a:cubicBezTo>
                      <a:pt x="2863513" y="1079432"/>
                      <a:pt x="2862756" y="1078026"/>
                      <a:pt x="2861566" y="1076674"/>
                    </a:cubicBezTo>
                    <a:cubicBezTo>
                      <a:pt x="2859294" y="1074078"/>
                      <a:pt x="2855670" y="1072888"/>
                      <a:pt x="2852371" y="1071806"/>
                    </a:cubicBezTo>
                    <a:cubicBezTo>
                      <a:pt x="2846151" y="1069751"/>
                      <a:pt x="2840635" y="1067966"/>
                      <a:pt x="2838796" y="1059962"/>
                    </a:cubicBezTo>
                    <a:cubicBezTo>
                      <a:pt x="2836794" y="1051254"/>
                      <a:pt x="2865622" y="968179"/>
                      <a:pt x="2879576" y="927886"/>
                    </a:cubicBezTo>
                    <a:cubicBezTo>
                      <a:pt x="2883254" y="917231"/>
                      <a:pt x="2885904" y="909713"/>
                      <a:pt x="2886607" y="907333"/>
                    </a:cubicBezTo>
                    <a:cubicBezTo>
                      <a:pt x="2888500" y="901275"/>
                      <a:pt x="2890880" y="895002"/>
                      <a:pt x="2894882" y="890675"/>
                    </a:cubicBezTo>
                    <a:cubicBezTo>
                      <a:pt x="2898073" y="887213"/>
                      <a:pt x="2902076" y="884996"/>
                      <a:pt x="2907159" y="884996"/>
                    </a:cubicBezTo>
                    <a:cubicBezTo>
                      <a:pt x="2909485" y="884996"/>
                      <a:pt x="2912081" y="885483"/>
                      <a:pt x="2914948" y="886456"/>
                    </a:cubicBezTo>
                    <a:cubicBezTo>
                      <a:pt x="2920789" y="888566"/>
                      <a:pt x="2926522" y="891973"/>
                      <a:pt x="2932417" y="895434"/>
                    </a:cubicBezTo>
                    <a:cubicBezTo>
                      <a:pt x="2940746" y="900356"/>
                      <a:pt x="2949454" y="905494"/>
                      <a:pt x="2957999" y="906576"/>
                    </a:cubicBezTo>
                    <a:cubicBezTo>
                      <a:pt x="2961244" y="906954"/>
                      <a:pt x="2965950" y="907117"/>
                      <a:pt x="2971467" y="907117"/>
                    </a:cubicBezTo>
                    <a:cubicBezTo>
                      <a:pt x="2978444" y="907117"/>
                      <a:pt x="2986718" y="906846"/>
                      <a:pt x="2994939" y="906630"/>
                    </a:cubicBezTo>
                    <a:cubicBezTo>
                      <a:pt x="3002998" y="906414"/>
                      <a:pt x="3011003" y="906143"/>
                      <a:pt x="3017764" y="906143"/>
                    </a:cubicBezTo>
                    <a:cubicBezTo>
                      <a:pt x="3024686" y="906143"/>
                      <a:pt x="3030420" y="906414"/>
                      <a:pt x="3033610" y="907117"/>
                    </a:cubicBezTo>
                    <a:cubicBezTo>
                      <a:pt x="3039127" y="908361"/>
                      <a:pt x="3042589" y="909875"/>
                      <a:pt x="3045563" y="911173"/>
                    </a:cubicBezTo>
                    <a:cubicBezTo>
                      <a:pt x="3048214" y="912309"/>
                      <a:pt x="3050377" y="913283"/>
                      <a:pt x="3053514" y="913337"/>
                    </a:cubicBezTo>
                    <a:lnTo>
                      <a:pt x="3053568" y="913337"/>
                    </a:lnTo>
                    <a:cubicBezTo>
                      <a:pt x="3056867" y="913337"/>
                      <a:pt x="3068333" y="907495"/>
                      <a:pt x="3079475" y="900626"/>
                    </a:cubicBezTo>
                    <a:cubicBezTo>
                      <a:pt x="3089427" y="894515"/>
                      <a:pt x="3098567" y="887808"/>
                      <a:pt x="3100893" y="883860"/>
                    </a:cubicBezTo>
                    <a:cubicBezTo>
                      <a:pt x="3103380" y="879750"/>
                      <a:pt x="3104787" y="875260"/>
                      <a:pt x="3105382" y="870609"/>
                    </a:cubicBezTo>
                    <a:cubicBezTo>
                      <a:pt x="3106085" y="865417"/>
                      <a:pt x="3105706" y="859954"/>
                      <a:pt x="3104570" y="854546"/>
                    </a:cubicBezTo>
                    <a:cubicBezTo>
                      <a:pt x="3103705" y="850381"/>
                      <a:pt x="3103597" y="850003"/>
                      <a:pt x="3103543" y="849570"/>
                    </a:cubicBezTo>
                    <a:cubicBezTo>
                      <a:pt x="3100568" y="835833"/>
                      <a:pt x="3095484" y="812035"/>
                      <a:pt x="3096728" y="803490"/>
                    </a:cubicBezTo>
                    <a:cubicBezTo>
                      <a:pt x="3097539" y="798135"/>
                      <a:pt x="3101703" y="786885"/>
                      <a:pt x="3106896" y="776717"/>
                    </a:cubicBezTo>
                    <a:cubicBezTo>
                      <a:pt x="3111061" y="768659"/>
                      <a:pt x="3115982" y="761033"/>
                      <a:pt x="3120633" y="757192"/>
                    </a:cubicBezTo>
                    <a:cubicBezTo>
                      <a:pt x="3127286" y="751730"/>
                      <a:pt x="3132641" y="751243"/>
                      <a:pt x="3140159" y="750540"/>
                    </a:cubicBezTo>
                    <a:cubicBezTo>
                      <a:pt x="3144647" y="750054"/>
                      <a:pt x="3150002" y="749567"/>
                      <a:pt x="3157087" y="747565"/>
                    </a:cubicBezTo>
                    <a:cubicBezTo>
                      <a:pt x="3165795" y="745077"/>
                      <a:pt x="3172501" y="742590"/>
                      <a:pt x="3177369" y="739885"/>
                    </a:cubicBezTo>
                    <a:cubicBezTo>
                      <a:pt x="3181642" y="737560"/>
                      <a:pt x="3184292" y="735288"/>
                      <a:pt x="3185374" y="733071"/>
                    </a:cubicBezTo>
                    <a:cubicBezTo>
                      <a:pt x="3186996" y="729825"/>
                      <a:pt x="3190457" y="720523"/>
                      <a:pt x="3193432" y="711491"/>
                    </a:cubicBezTo>
                    <a:cubicBezTo>
                      <a:pt x="3195920" y="704135"/>
                      <a:pt x="3197921" y="697158"/>
                      <a:pt x="3198246" y="694400"/>
                    </a:cubicBezTo>
                    <a:cubicBezTo>
                      <a:pt x="3199490" y="683366"/>
                      <a:pt x="3204682" y="683204"/>
                      <a:pt x="3226045" y="682772"/>
                    </a:cubicBezTo>
                    <a:lnTo>
                      <a:pt x="3226262" y="682772"/>
                    </a:lnTo>
                    <a:cubicBezTo>
                      <a:pt x="3223882" y="680121"/>
                      <a:pt x="3220583" y="676822"/>
                      <a:pt x="3214633" y="671468"/>
                    </a:cubicBezTo>
                    <a:cubicBezTo>
                      <a:pt x="3209387" y="666762"/>
                      <a:pt x="3204736" y="663679"/>
                      <a:pt x="3200950" y="661083"/>
                    </a:cubicBezTo>
                    <a:cubicBezTo>
                      <a:pt x="3193757" y="656270"/>
                      <a:pt x="3188943" y="653079"/>
                      <a:pt x="3186563" y="644966"/>
                    </a:cubicBezTo>
                    <a:cubicBezTo>
                      <a:pt x="3185103" y="640152"/>
                      <a:pt x="3184832" y="635014"/>
                      <a:pt x="3184671" y="630038"/>
                    </a:cubicBezTo>
                    <a:cubicBezTo>
                      <a:pt x="3184454" y="625062"/>
                      <a:pt x="3184183" y="620303"/>
                      <a:pt x="3182669" y="617707"/>
                    </a:cubicBezTo>
                    <a:cubicBezTo>
                      <a:pt x="3181642" y="618735"/>
                      <a:pt x="3180235" y="620465"/>
                      <a:pt x="3178613" y="622412"/>
                    </a:cubicBezTo>
                    <a:cubicBezTo>
                      <a:pt x="3175801" y="625874"/>
                      <a:pt x="3172501" y="629984"/>
                      <a:pt x="3168066" y="633878"/>
                    </a:cubicBezTo>
                    <a:cubicBezTo>
                      <a:pt x="3165308" y="636312"/>
                      <a:pt x="3163198" y="638422"/>
                      <a:pt x="3161360" y="640207"/>
                    </a:cubicBezTo>
                    <a:cubicBezTo>
                      <a:pt x="3154924" y="646589"/>
                      <a:pt x="3151949" y="649509"/>
                      <a:pt x="3141078" y="649834"/>
                    </a:cubicBezTo>
                    <a:cubicBezTo>
                      <a:pt x="3140483" y="649834"/>
                      <a:pt x="3139942" y="649888"/>
                      <a:pt x="3139347" y="649888"/>
                    </a:cubicBezTo>
                    <a:cubicBezTo>
                      <a:pt x="3131992" y="649888"/>
                      <a:pt x="3125501" y="648536"/>
                      <a:pt x="3117442" y="646859"/>
                    </a:cubicBezTo>
                    <a:cubicBezTo>
                      <a:pt x="3112413" y="645831"/>
                      <a:pt x="3106788" y="644641"/>
                      <a:pt x="3100081" y="643614"/>
                    </a:cubicBezTo>
                    <a:cubicBezTo>
                      <a:pt x="3096187" y="643019"/>
                      <a:pt x="3093753" y="642694"/>
                      <a:pt x="3091535" y="642370"/>
                    </a:cubicBezTo>
                    <a:cubicBezTo>
                      <a:pt x="3078556" y="640639"/>
                      <a:pt x="3073904" y="640044"/>
                      <a:pt x="3066116" y="630363"/>
                    </a:cubicBezTo>
                    <a:cubicBezTo>
                      <a:pt x="3065034" y="629011"/>
                      <a:pt x="3063682" y="627388"/>
                      <a:pt x="3062438" y="625928"/>
                    </a:cubicBezTo>
                    <a:cubicBezTo>
                      <a:pt x="3056002" y="618194"/>
                      <a:pt x="3052324" y="613759"/>
                      <a:pt x="3052486" y="604673"/>
                    </a:cubicBezTo>
                    <a:cubicBezTo>
                      <a:pt x="3052594" y="601157"/>
                      <a:pt x="3051026" y="596668"/>
                      <a:pt x="3047889" y="592341"/>
                    </a:cubicBezTo>
                    <a:cubicBezTo>
                      <a:pt x="3045131" y="588501"/>
                      <a:pt x="3041128" y="585040"/>
                      <a:pt x="3035882" y="582660"/>
                    </a:cubicBezTo>
                    <a:cubicBezTo>
                      <a:pt x="3030960" y="580442"/>
                      <a:pt x="3027607" y="578766"/>
                      <a:pt x="3024686" y="577251"/>
                    </a:cubicBezTo>
                    <a:cubicBezTo>
                      <a:pt x="3019278" y="574493"/>
                      <a:pt x="3015221" y="572438"/>
                      <a:pt x="3006730" y="569896"/>
                    </a:cubicBezTo>
                    <a:cubicBezTo>
                      <a:pt x="2993641" y="566002"/>
                      <a:pt x="2990883" y="557618"/>
                      <a:pt x="2987909" y="548586"/>
                    </a:cubicBezTo>
                    <a:cubicBezTo>
                      <a:pt x="2987206" y="546369"/>
                      <a:pt x="2986448" y="544151"/>
                      <a:pt x="2985583" y="542258"/>
                    </a:cubicBezTo>
                    <a:cubicBezTo>
                      <a:pt x="2983419" y="537336"/>
                      <a:pt x="2979579" y="528737"/>
                      <a:pt x="2974982" y="520786"/>
                    </a:cubicBezTo>
                    <a:cubicBezTo>
                      <a:pt x="2970655" y="513214"/>
                      <a:pt x="2965626" y="506183"/>
                      <a:pt x="2961082" y="503587"/>
                    </a:cubicBezTo>
                    <a:lnTo>
                      <a:pt x="2961028" y="503587"/>
                    </a:lnTo>
                    <a:cubicBezTo>
                      <a:pt x="2955782" y="500667"/>
                      <a:pt x="2950427" y="498179"/>
                      <a:pt x="2943775" y="496069"/>
                    </a:cubicBezTo>
                    <a:cubicBezTo>
                      <a:pt x="2936960" y="493906"/>
                      <a:pt x="2928685" y="492229"/>
                      <a:pt x="2917706" y="490823"/>
                    </a:cubicBezTo>
                    <a:cubicBezTo>
                      <a:pt x="2912947" y="490228"/>
                      <a:pt x="2909160" y="489958"/>
                      <a:pt x="2906078" y="489958"/>
                    </a:cubicBezTo>
                    <a:cubicBezTo>
                      <a:pt x="2898343" y="489958"/>
                      <a:pt x="2894936" y="491526"/>
                      <a:pt x="2891204" y="493257"/>
                    </a:cubicBezTo>
                    <a:cubicBezTo>
                      <a:pt x="2889527" y="494068"/>
                      <a:pt x="2887797" y="494826"/>
                      <a:pt x="2885958" y="495529"/>
                    </a:cubicBezTo>
                    <a:cubicBezTo>
                      <a:pt x="2883200" y="496502"/>
                      <a:pt x="2880442" y="499261"/>
                      <a:pt x="2877467" y="502127"/>
                    </a:cubicBezTo>
                    <a:cubicBezTo>
                      <a:pt x="2872058" y="507373"/>
                      <a:pt x="2866217" y="513052"/>
                      <a:pt x="2856914" y="514026"/>
                    </a:cubicBezTo>
                    <a:cubicBezTo>
                      <a:pt x="2855021" y="514242"/>
                      <a:pt x="2852966" y="514296"/>
                      <a:pt x="2850695" y="514296"/>
                    </a:cubicBezTo>
                    <a:cubicBezTo>
                      <a:pt x="2843826" y="514296"/>
                      <a:pt x="2835442" y="513539"/>
                      <a:pt x="2827275" y="512836"/>
                    </a:cubicBezTo>
                    <a:cubicBezTo>
                      <a:pt x="2819866" y="512187"/>
                      <a:pt x="2812673" y="511538"/>
                      <a:pt x="2807642" y="511538"/>
                    </a:cubicBezTo>
                    <a:cubicBezTo>
                      <a:pt x="2806615" y="511538"/>
                      <a:pt x="2805641" y="511592"/>
                      <a:pt x="2804831" y="511646"/>
                    </a:cubicBezTo>
                    <a:cubicBezTo>
                      <a:pt x="2800233" y="511970"/>
                      <a:pt x="2795366" y="513647"/>
                      <a:pt x="2790822" y="515107"/>
                    </a:cubicBezTo>
                    <a:cubicBezTo>
                      <a:pt x="2785847" y="516730"/>
                      <a:pt x="2781249" y="518298"/>
                      <a:pt x="2776922" y="518298"/>
                    </a:cubicBezTo>
                    <a:cubicBezTo>
                      <a:pt x="2775624" y="518298"/>
                      <a:pt x="2774381" y="518190"/>
                      <a:pt x="2773190" y="517812"/>
                    </a:cubicBezTo>
                    <a:cubicBezTo>
                      <a:pt x="2768647" y="516676"/>
                      <a:pt x="2761075" y="512782"/>
                      <a:pt x="2754748" y="508184"/>
                    </a:cubicBezTo>
                    <a:cubicBezTo>
                      <a:pt x="2749231" y="504182"/>
                      <a:pt x="2744417" y="499531"/>
                      <a:pt x="2742578" y="495204"/>
                    </a:cubicBezTo>
                    <a:cubicBezTo>
                      <a:pt x="2740847" y="491040"/>
                      <a:pt x="2740415" y="485901"/>
                      <a:pt x="2740036" y="480547"/>
                    </a:cubicBezTo>
                    <a:cubicBezTo>
                      <a:pt x="2739549" y="475193"/>
                      <a:pt x="2739117" y="469568"/>
                      <a:pt x="2737332" y="466214"/>
                    </a:cubicBezTo>
                    <a:cubicBezTo>
                      <a:pt x="2735764" y="463240"/>
                      <a:pt x="2734141" y="461293"/>
                      <a:pt x="2731923" y="460103"/>
                    </a:cubicBezTo>
                    <a:cubicBezTo>
                      <a:pt x="2729381" y="458805"/>
                      <a:pt x="2725757" y="458102"/>
                      <a:pt x="2720511" y="457831"/>
                    </a:cubicBezTo>
                    <a:cubicBezTo>
                      <a:pt x="2720025" y="457831"/>
                      <a:pt x="2719538" y="457777"/>
                      <a:pt x="2719051" y="457777"/>
                    </a:cubicBezTo>
                    <a:cubicBezTo>
                      <a:pt x="2715373" y="457777"/>
                      <a:pt x="2712290" y="458588"/>
                      <a:pt x="2709694" y="459832"/>
                    </a:cubicBezTo>
                    <a:cubicBezTo>
                      <a:pt x="2706017" y="461563"/>
                      <a:pt x="2703258" y="464321"/>
                      <a:pt x="2701257" y="467080"/>
                    </a:cubicBezTo>
                    <a:cubicBezTo>
                      <a:pt x="2699256" y="469838"/>
                      <a:pt x="2698877" y="474544"/>
                      <a:pt x="2698553" y="478329"/>
                    </a:cubicBezTo>
                    <a:cubicBezTo>
                      <a:pt x="2698336" y="480817"/>
                      <a:pt x="2698174" y="483035"/>
                      <a:pt x="2697579" y="485090"/>
                    </a:cubicBezTo>
                    <a:cubicBezTo>
                      <a:pt x="2696606" y="488497"/>
                      <a:pt x="2690602" y="496556"/>
                      <a:pt x="2683734" y="502343"/>
                    </a:cubicBezTo>
                    <a:lnTo>
                      <a:pt x="2683680" y="502343"/>
                    </a:lnTo>
                    <a:cubicBezTo>
                      <a:pt x="2678595" y="506562"/>
                      <a:pt x="2672863" y="509915"/>
                      <a:pt x="2667508" y="510078"/>
                    </a:cubicBezTo>
                    <a:cubicBezTo>
                      <a:pt x="2667292" y="510131"/>
                      <a:pt x="2667129" y="510131"/>
                      <a:pt x="2666859" y="510131"/>
                    </a:cubicBezTo>
                    <a:cubicBezTo>
                      <a:pt x="2656096" y="510131"/>
                      <a:pt x="2651337" y="500342"/>
                      <a:pt x="2645171" y="487470"/>
                    </a:cubicBezTo>
                    <a:cubicBezTo>
                      <a:pt x="2643981" y="485036"/>
                      <a:pt x="2642737" y="482440"/>
                      <a:pt x="2641115" y="479249"/>
                    </a:cubicBezTo>
                    <a:cubicBezTo>
                      <a:pt x="2633488" y="464646"/>
                      <a:pt x="2583784" y="381625"/>
                      <a:pt x="2564530" y="349607"/>
                    </a:cubicBezTo>
                    <a:lnTo>
                      <a:pt x="2563069" y="347119"/>
                    </a:lnTo>
                    <a:cubicBezTo>
                      <a:pt x="2555985" y="335328"/>
                      <a:pt x="2544789" y="318724"/>
                      <a:pt x="2533214" y="302012"/>
                    </a:cubicBezTo>
                    <a:cubicBezTo>
                      <a:pt x="2515367" y="276430"/>
                      <a:pt x="2496653" y="250901"/>
                      <a:pt x="2489405" y="241382"/>
                    </a:cubicBezTo>
                    <a:cubicBezTo>
                      <a:pt x="2479995" y="229051"/>
                      <a:pt x="2423800" y="182646"/>
                      <a:pt x="2399570" y="162688"/>
                    </a:cubicBezTo>
                    <a:cubicBezTo>
                      <a:pt x="2393621" y="157767"/>
                      <a:pt x="2389619" y="154413"/>
                      <a:pt x="2388482" y="153440"/>
                    </a:cubicBezTo>
                    <a:cubicBezTo>
                      <a:pt x="2387563" y="152629"/>
                      <a:pt x="2386806" y="151655"/>
                      <a:pt x="2386157" y="150573"/>
                    </a:cubicBezTo>
                    <a:cubicBezTo>
                      <a:pt x="2383993" y="147112"/>
                      <a:pt x="2383074" y="141920"/>
                      <a:pt x="2383182" y="137160"/>
                    </a:cubicBezTo>
                    <a:cubicBezTo>
                      <a:pt x="2383236" y="132184"/>
                      <a:pt x="2384480" y="127208"/>
                      <a:pt x="2386698" y="124612"/>
                    </a:cubicBezTo>
                    <a:lnTo>
                      <a:pt x="2386698" y="124558"/>
                    </a:lnTo>
                    <a:lnTo>
                      <a:pt x="2388591" y="122936"/>
                    </a:lnTo>
                    <a:cubicBezTo>
                      <a:pt x="2389185" y="122557"/>
                      <a:pt x="2389727" y="121530"/>
                      <a:pt x="2390429" y="120123"/>
                    </a:cubicBezTo>
                    <a:cubicBezTo>
                      <a:pt x="2391890" y="117257"/>
                      <a:pt x="2393945" y="113471"/>
                      <a:pt x="2398921" y="108170"/>
                    </a:cubicBezTo>
                    <a:lnTo>
                      <a:pt x="2400057" y="106926"/>
                    </a:lnTo>
                    <a:cubicBezTo>
                      <a:pt x="2405736" y="100923"/>
                      <a:pt x="2409522" y="96921"/>
                      <a:pt x="2408818" y="96001"/>
                    </a:cubicBezTo>
                    <a:cubicBezTo>
                      <a:pt x="2408548" y="95677"/>
                      <a:pt x="2408278" y="95515"/>
                      <a:pt x="2407845" y="95515"/>
                    </a:cubicBezTo>
                    <a:cubicBezTo>
                      <a:pt x="2406980" y="95515"/>
                      <a:pt x="2405411" y="96164"/>
                      <a:pt x="2401949" y="97678"/>
                    </a:cubicBezTo>
                    <a:lnTo>
                      <a:pt x="2401896" y="97678"/>
                    </a:lnTo>
                    <a:cubicBezTo>
                      <a:pt x="2400597" y="98219"/>
                      <a:pt x="2399138" y="98922"/>
                      <a:pt x="2396866" y="99841"/>
                    </a:cubicBezTo>
                    <a:cubicBezTo>
                      <a:pt x="2388591" y="103249"/>
                      <a:pt x="2354517" y="121205"/>
                      <a:pt x="2330449" y="133915"/>
                    </a:cubicBezTo>
                    <a:cubicBezTo>
                      <a:pt x="2317847" y="140568"/>
                      <a:pt x="2307949" y="145814"/>
                      <a:pt x="2305732" y="146841"/>
                    </a:cubicBezTo>
                    <a:cubicBezTo>
                      <a:pt x="2303677" y="147815"/>
                      <a:pt x="2298323" y="150195"/>
                      <a:pt x="2290967" y="153494"/>
                    </a:cubicBezTo>
                    <a:cubicBezTo>
                      <a:pt x="2270252" y="162742"/>
                      <a:pt x="2234610" y="178643"/>
                      <a:pt x="2224875" y="183728"/>
                    </a:cubicBezTo>
                    <a:cubicBezTo>
                      <a:pt x="2216870" y="187838"/>
                      <a:pt x="2216167" y="192165"/>
                      <a:pt x="2215356" y="197033"/>
                    </a:cubicBezTo>
                    <a:cubicBezTo>
                      <a:pt x="2214977" y="199304"/>
                      <a:pt x="2214545" y="201684"/>
                      <a:pt x="2213625" y="204550"/>
                    </a:cubicBezTo>
                    <a:cubicBezTo>
                      <a:pt x="2213084" y="206173"/>
                      <a:pt x="2212381" y="207633"/>
                      <a:pt x="2211678" y="208823"/>
                    </a:cubicBezTo>
                    <a:cubicBezTo>
                      <a:pt x="2209515" y="212284"/>
                      <a:pt x="2206540" y="214448"/>
                      <a:pt x="2202971" y="215367"/>
                    </a:cubicBezTo>
                    <a:cubicBezTo>
                      <a:pt x="2201781" y="215638"/>
                      <a:pt x="2200536" y="215854"/>
                      <a:pt x="2199238" y="215854"/>
                    </a:cubicBezTo>
                    <a:cubicBezTo>
                      <a:pt x="2197021" y="215854"/>
                      <a:pt x="2194750" y="215367"/>
                      <a:pt x="2192316" y="214556"/>
                    </a:cubicBezTo>
                    <a:cubicBezTo>
                      <a:pt x="2189936" y="213745"/>
                      <a:pt x="2187502" y="212501"/>
                      <a:pt x="2185122" y="210824"/>
                    </a:cubicBezTo>
                    <a:cubicBezTo>
                      <a:pt x="2180796" y="207903"/>
                      <a:pt x="2177767" y="206065"/>
                      <a:pt x="2175062" y="205307"/>
                    </a:cubicBezTo>
                    <a:cubicBezTo>
                      <a:pt x="2174143" y="205037"/>
                      <a:pt x="2173170" y="204929"/>
                      <a:pt x="2172142" y="204929"/>
                    </a:cubicBezTo>
                    <a:cubicBezTo>
                      <a:pt x="2170465" y="204929"/>
                      <a:pt x="2168518" y="205253"/>
                      <a:pt x="2166138" y="205956"/>
                    </a:cubicBezTo>
                    <a:cubicBezTo>
                      <a:pt x="2163434" y="206768"/>
                      <a:pt x="2161109" y="209093"/>
                      <a:pt x="2158891" y="211365"/>
                    </a:cubicBezTo>
                    <a:cubicBezTo>
                      <a:pt x="2154780" y="215584"/>
                      <a:pt x="2150832" y="219640"/>
                      <a:pt x="2143963" y="219640"/>
                    </a:cubicBezTo>
                    <a:cubicBezTo>
                      <a:pt x="2142774" y="219640"/>
                      <a:pt x="2141422" y="219478"/>
                      <a:pt x="2139961" y="219207"/>
                    </a:cubicBezTo>
                    <a:cubicBezTo>
                      <a:pt x="2133417" y="217855"/>
                      <a:pt x="2128549" y="214015"/>
                      <a:pt x="2125142" y="209148"/>
                    </a:cubicBezTo>
                    <a:cubicBezTo>
                      <a:pt x="2121140" y="203415"/>
                      <a:pt x="2119247" y="196113"/>
                      <a:pt x="2119030" y="190110"/>
                    </a:cubicBezTo>
                    <a:cubicBezTo>
                      <a:pt x="2118760" y="182159"/>
                      <a:pt x="2130875" y="170206"/>
                      <a:pt x="2140989" y="160201"/>
                    </a:cubicBezTo>
                    <a:cubicBezTo>
                      <a:pt x="2146668" y="154630"/>
                      <a:pt x="2151536" y="149762"/>
                      <a:pt x="2151914" y="148626"/>
                    </a:cubicBezTo>
                    <a:lnTo>
                      <a:pt x="2152401" y="147220"/>
                    </a:lnTo>
                    <a:cubicBezTo>
                      <a:pt x="2150238" y="147436"/>
                      <a:pt x="2144991" y="148194"/>
                      <a:pt x="2139096" y="149059"/>
                    </a:cubicBezTo>
                    <a:cubicBezTo>
                      <a:pt x="2131308" y="150195"/>
                      <a:pt x="2122546" y="151438"/>
                      <a:pt x="2116543" y="151871"/>
                    </a:cubicBezTo>
                    <a:cubicBezTo>
                      <a:pt x="2115515" y="151925"/>
                      <a:pt x="2114595" y="151980"/>
                      <a:pt x="2113622" y="151980"/>
                    </a:cubicBezTo>
                    <a:cubicBezTo>
                      <a:pt x="2106861" y="151980"/>
                      <a:pt x="2102156" y="150249"/>
                      <a:pt x="2096693" y="148139"/>
                    </a:cubicBezTo>
                    <a:cubicBezTo>
                      <a:pt x="2093177" y="146841"/>
                      <a:pt x="2089338" y="145327"/>
                      <a:pt x="2084253" y="144245"/>
                    </a:cubicBezTo>
                    <a:cubicBezTo>
                      <a:pt x="2083009" y="143975"/>
                      <a:pt x="2081874" y="143867"/>
                      <a:pt x="2080738" y="143867"/>
                    </a:cubicBezTo>
                    <a:cubicBezTo>
                      <a:pt x="2075167" y="143867"/>
                      <a:pt x="2070786" y="146733"/>
                      <a:pt x="2067324" y="149059"/>
                    </a:cubicBezTo>
                    <a:cubicBezTo>
                      <a:pt x="2064404" y="150952"/>
                      <a:pt x="2061970" y="152574"/>
                      <a:pt x="2059050" y="153007"/>
                    </a:cubicBezTo>
                    <a:cubicBezTo>
                      <a:pt x="2058671" y="153061"/>
                      <a:pt x="2058239" y="153115"/>
                      <a:pt x="2057914" y="153115"/>
                    </a:cubicBezTo>
                    <a:cubicBezTo>
                      <a:pt x="2052613" y="153115"/>
                      <a:pt x="2048990" y="147382"/>
                      <a:pt x="2045096" y="141163"/>
                    </a:cubicBezTo>
                    <a:cubicBezTo>
                      <a:pt x="2042175" y="136565"/>
                      <a:pt x="2038984" y="131481"/>
                      <a:pt x="2036983" y="131103"/>
                    </a:cubicBezTo>
                    <a:cubicBezTo>
                      <a:pt x="2036388" y="130994"/>
                      <a:pt x="2035577" y="130940"/>
                      <a:pt x="2034657" y="130940"/>
                    </a:cubicBezTo>
                    <a:cubicBezTo>
                      <a:pt x="2030439" y="130940"/>
                      <a:pt x="2023353" y="132076"/>
                      <a:pt x="2015619" y="133266"/>
                    </a:cubicBezTo>
                    <a:cubicBezTo>
                      <a:pt x="2007128" y="134564"/>
                      <a:pt x="1997988" y="136024"/>
                      <a:pt x="1990037" y="136241"/>
                    </a:cubicBezTo>
                    <a:cubicBezTo>
                      <a:pt x="1984196" y="136457"/>
                      <a:pt x="1979382" y="137376"/>
                      <a:pt x="1975380" y="138134"/>
                    </a:cubicBezTo>
                    <a:cubicBezTo>
                      <a:pt x="1971756" y="138837"/>
                      <a:pt x="1968673" y="139378"/>
                      <a:pt x="1965915" y="139378"/>
                    </a:cubicBezTo>
                    <a:cubicBezTo>
                      <a:pt x="1962400" y="139378"/>
                      <a:pt x="1959317" y="138458"/>
                      <a:pt x="1956234" y="135592"/>
                    </a:cubicBezTo>
                    <a:cubicBezTo>
                      <a:pt x="1952718" y="132347"/>
                      <a:pt x="1949257" y="128669"/>
                      <a:pt x="1946769" y="125153"/>
                    </a:cubicBezTo>
                    <a:cubicBezTo>
                      <a:pt x="1944335" y="121746"/>
                      <a:pt x="1942767" y="118230"/>
                      <a:pt x="1942604" y="114931"/>
                    </a:cubicBezTo>
                    <a:cubicBezTo>
                      <a:pt x="1942496" y="110713"/>
                      <a:pt x="1944335" y="108441"/>
                      <a:pt x="1946553" y="105791"/>
                    </a:cubicBezTo>
                    <a:lnTo>
                      <a:pt x="1946607" y="105791"/>
                    </a:lnTo>
                    <a:cubicBezTo>
                      <a:pt x="1947905" y="104222"/>
                      <a:pt x="1949419" y="102384"/>
                      <a:pt x="1949527" y="99841"/>
                    </a:cubicBezTo>
                    <a:cubicBezTo>
                      <a:pt x="1949743" y="96704"/>
                      <a:pt x="1949689" y="93081"/>
                      <a:pt x="1949635" y="89619"/>
                    </a:cubicBezTo>
                    <a:cubicBezTo>
                      <a:pt x="1949582" y="84049"/>
                      <a:pt x="1949527" y="78748"/>
                      <a:pt x="1950285" y="75395"/>
                    </a:cubicBezTo>
                    <a:cubicBezTo>
                      <a:pt x="1950717" y="73664"/>
                      <a:pt x="1951312" y="72312"/>
                      <a:pt x="1951853" y="70960"/>
                    </a:cubicBezTo>
                    <a:cubicBezTo>
                      <a:pt x="1952664" y="69013"/>
                      <a:pt x="1953476" y="67120"/>
                      <a:pt x="1952556" y="62901"/>
                    </a:cubicBezTo>
                    <a:cubicBezTo>
                      <a:pt x="1951529" y="58358"/>
                      <a:pt x="1948283" y="52517"/>
                      <a:pt x="1944822" y="46243"/>
                    </a:cubicBezTo>
                    <a:cubicBezTo>
                      <a:pt x="1942767" y="42565"/>
                      <a:pt x="1940657" y="38725"/>
                      <a:pt x="1938710" y="34561"/>
                    </a:cubicBezTo>
                    <a:cubicBezTo>
                      <a:pt x="1936925" y="30774"/>
                      <a:pt x="1935735" y="27097"/>
                      <a:pt x="1934546" y="23581"/>
                    </a:cubicBezTo>
                    <a:cubicBezTo>
                      <a:pt x="1932545" y="17470"/>
                      <a:pt x="1930759" y="11845"/>
                      <a:pt x="1925730" y="8221"/>
                    </a:cubicBezTo>
                    <a:cubicBezTo>
                      <a:pt x="1922052" y="5625"/>
                      <a:pt x="1917238" y="4868"/>
                      <a:pt x="1912425" y="4868"/>
                    </a:cubicBezTo>
                    <a:cubicBezTo>
                      <a:pt x="1908639" y="4868"/>
                      <a:pt x="1904853" y="5355"/>
                      <a:pt x="1901716" y="5679"/>
                    </a:cubicBezTo>
                    <a:cubicBezTo>
                      <a:pt x="1900202" y="5895"/>
                      <a:pt x="1898796" y="6058"/>
                      <a:pt x="1897713" y="6166"/>
                    </a:cubicBezTo>
                    <a:cubicBezTo>
                      <a:pt x="1895983" y="6328"/>
                      <a:pt x="1893982" y="9249"/>
                      <a:pt x="1891764" y="12277"/>
                    </a:cubicBezTo>
                    <a:cubicBezTo>
                      <a:pt x="1888843" y="16334"/>
                      <a:pt x="1885815" y="20661"/>
                      <a:pt x="1880893" y="23040"/>
                    </a:cubicBezTo>
                    <a:cubicBezTo>
                      <a:pt x="1879054" y="23906"/>
                      <a:pt x="1877270" y="24338"/>
                      <a:pt x="1875539" y="24338"/>
                    </a:cubicBezTo>
                    <a:cubicBezTo>
                      <a:pt x="1869535" y="24338"/>
                      <a:pt x="1863802" y="19687"/>
                      <a:pt x="1856825" y="14062"/>
                    </a:cubicBezTo>
                    <a:cubicBezTo>
                      <a:pt x="1853093" y="10979"/>
                      <a:pt x="1848875" y="7626"/>
                      <a:pt x="1844277" y="4760"/>
                    </a:cubicBezTo>
                    <a:cubicBezTo>
                      <a:pt x="1837408" y="866"/>
                      <a:pt x="1822914" y="0"/>
                      <a:pt x="1808852" y="0"/>
                    </a:cubicBezTo>
                    <a:moveTo>
                      <a:pt x="2553659" y="950926"/>
                    </a:moveTo>
                    <a:cubicBezTo>
                      <a:pt x="2563610" y="950926"/>
                      <a:pt x="2568370" y="941190"/>
                      <a:pt x="2569181" y="928210"/>
                    </a:cubicBezTo>
                    <a:cubicBezTo>
                      <a:pt x="2569452" y="923721"/>
                      <a:pt x="2571453" y="921882"/>
                      <a:pt x="2574319" y="921882"/>
                    </a:cubicBezTo>
                    <a:cubicBezTo>
                      <a:pt x="2581513" y="921882"/>
                      <a:pt x="2594277" y="933835"/>
                      <a:pt x="2599144" y="946274"/>
                    </a:cubicBezTo>
                    <a:cubicBezTo>
                      <a:pt x="2605905" y="963636"/>
                      <a:pt x="2581459" y="959579"/>
                      <a:pt x="2573724" y="967963"/>
                    </a:cubicBezTo>
                    <a:cubicBezTo>
                      <a:pt x="2566044" y="976346"/>
                      <a:pt x="2536730" y="981321"/>
                      <a:pt x="2522885" y="981971"/>
                    </a:cubicBezTo>
                    <a:cubicBezTo>
                      <a:pt x="2520613" y="982079"/>
                      <a:pt x="2518449" y="982187"/>
                      <a:pt x="2516448" y="982187"/>
                    </a:cubicBezTo>
                    <a:cubicBezTo>
                      <a:pt x="2506118" y="982187"/>
                      <a:pt x="2497843" y="980078"/>
                      <a:pt x="2481725" y="968612"/>
                    </a:cubicBezTo>
                    <a:cubicBezTo>
                      <a:pt x="2472693" y="962175"/>
                      <a:pt x="2465716" y="961418"/>
                      <a:pt x="2457820" y="961418"/>
                    </a:cubicBezTo>
                    <a:cubicBezTo>
                      <a:pt x="2456630" y="961418"/>
                      <a:pt x="2455332" y="961472"/>
                      <a:pt x="2454034" y="961472"/>
                    </a:cubicBezTo>
                    <a:cubicBezTo>
                      <a:pt x="2452736" y="961526"/>
                      <a:pt x="2451438" y="961526"/>
                      <a:pt x="2450085" y="961526"/>
                    </a:cubicBezTo>
                    <a:cubicBezTo>
                      <a:pt x="2442838" y="961526"/>
                      <a:pt x="2434347" y="961039"/>
                      <a:pt x="2422827" y="957308"/>
                    </a:cubicBezTo>
                    <a:cubicBezTo>
                      <a:pt x="2412172" y="953901"/>
                      <a:pt x="2405898" y="952765"/>
                      <a:pt x="2401355" y="952765"/>
                    </a:cubicBezTo>
                    <a:cubicBezTo>
                      <a:pt x="2393080" y="952765"/>
                      <a:pt x="2390483" y="956442"/>
                      <a:pt x="2377828" y="956659"/>
                    </a:cubicBezTo>
                    <a:cubicBezTo>
                      <a:pt x="2374420" y="956713"/>
                      <a:pt x="2371229" y="956767"/>
                      <a:pt x="2368255" y="956767"/>
                    </a:cubicBezTo>
                    <a:cubicBezTo>
                      <a:pt x="2353976" y="956767"/>
                      <a:pt x="2343700" y="955902"/>
                      <a:pt x="2331477" y="952332"/>
                    </a:cubicBezTo>
                    <a:cubicBezTo>
                      <a:pt x="2325365" y="950547"/>
                      <a:pt x="2320930" y="949682"/>
                      <a:pt x="2316874" y="949682"/>
                    </a:cubicBezTo>
                    <a:cubicBezTo>
                      <a:pt x="2311141" y="949682"/>
                      <a:pt x="2306327" y="951467"/>
                      <a:pt x="2298918" y="955036"/>
                    </a:cubicBezTo>
                    <a:cubicBezTo>
                      <a:pt x="2286369" y="961039"/>
                      <a:pt x="2279609" y="963041"/>
                      <a:pt x="2271226" y="975751"/>
                    </a:cubicBezTo>
                    <a:cubicBezTo>
                      <a:pt x="2262843" y="988461"/>
                      <a:pt x="2257056" y="990462"/>
                      <a:pt x="2232609" y="1001820"/>
                    </a:cubicBezTo>
                    <a:cubicBezTo>
                      <a:pt x="2208163" y="1013178"/>
                      <a:pt x="2216546" y="1009175"/>
                      <a:pt x="2202700" y="1012853"/>
                    </a:cubicBezTo>
                    <a:cubicBezTo>
                      <a:pt x="2188854" y="1016531"/>
                      <a:pt x="2200104" y="1019830"/>
                      <a:pt x="2196264" y="1033892"/>
                    </a:cubicBezTo>
                    <a:cubicBezTo>
                      <a:pt x="2192424" y="1047900"/>
                      <a:pt x="2187881" y="1046873"/>
                      <a:pt x="2187881" y="1059907"/>
                    </a:cubicBezTo>
                    <a:cubicBezTo>
                      <a:pt x="2187881" y="1072942"/>
                      <a:pt x="2192369" y="1085273"/>
                      <a:pt x="2193018" y="1097605"/>
                    </a:cubicBezTo>
                    <a:cubicBezTo>
                      <a:pt x="2193452" y="1105609"/>
                      <a:pt x="2189936" y="1108314"/>
                      <a:pt x="2185014" y="1108314"/>
                    </a:cubicBezTo>
                    <a:cubicBezTo>
                      <a:pt x="2182256" y="1108314"/>
                      <a:pt x="2179173" y="1107502"/>
                      <a:pt x="2175982" y="1106313"/>
                    </a:cubicBezTo>
                    <a:cubicBezTo>
                      <a:pt x="2166950" y="1103013"/>
                      <a:pt x="2170519" y="1092953"/>
                      <a:pt x="2168572" y="1080622"/>
                    </a:cubicBezTo>
                    <a:cubicBezTo>
                      <a:pt x="2166625" y="1068291"/>
                      <a:pt x="2156998" y="1069913"/>
                      <a:pt x="2141205" y="1052282"/>
                    </a:cubicBezTo>
                    <a:cubicBezTo>
                      <a:pt x="2125466" y="1034596"/>
                      <a:pt x="2136391" y="1036272"/>
                      <a:pt x="2139258" y="1030215"/>
                    </a:cubicBezTo>
                    <a:cubicBezTo>
                      <a:pt x="2142179" y="1024211"/>
                      <a:pt x="2150508" y="1020533"/>
                      <a:pt x="2149210" y="1008851"/>
                    </a:cubicBezTo>
                    <a:cubicBezTo>
                      <a:pt x="2147912" y="997169"/>
                      <a:pt x="2157268" y="995167"/>
                      <a:pt x="2165327" y="992517"/>
                    </a:cubicBezTo>
                    <a:cubicBezTo>
                      <a:pt x="2173386" y="989813"/>
                      <a:pt x="2178848" y="992517"/>
                      <a:pt x="2184960" y="987866"/>
                    </a:cubicBezTo>
                    <a:cubicBezTo>
                      <a:pt x="2191071" y="983215"/>
                      <a:pt x="2188800" y="974507"/>
                      <a:pt x="2191720" y="962121"/>
                    </a:cubicBezTo>
                    <a:cubicBezTo>
                      <a:pt x="2194641" y="949790"/>
                      <a:pt x="2204593" y="946112"/>
                      <a:pt x="2223253" y="936431"/>
                    </a:cubicBezTo>
                    <a:cubicBezTo>
                      <a:pt x="2230446" y="932699"/>
                      <a:pt x="2234989" y="931455"/>
                      <a:pt x="2238504" y="931455"/>
                    </a:cubicBezTo>
                    <a:cubicBezTo>
                      <a:pt x="2244183" y="931455"/>
                      <a:pt x="2247374" y="934646"/>
                      <a:pt x="2255109" y="936106"/>
                    </a:cubicBezTo>
                    <a:cubicBezTo>
                      <a:pt x="2258083" y="936647"/>
                      <a:pt x="2261058" y="936918"/>
                      <a:pt x="2264141" y="936918"/>
                    </a:cubicBezTo>
                    <a:cubicBezTo>
                      <a:pt x="2274254" y="936918"/>
                      <a:pt x="2285396" y="934213"/>
                      <a:pt x="2299242" y="930103"/>
                    </a:cubicBezTo>
                    <a:cubicBezTo>
                      <a:pt x="2306002" y="926804"/>
                      <a:pt x="2313953" y="925452"/>
                      <a:pt x="2321904" y="925452"/>
                    </a:cubicBezTo>
                    <a:cubicBezTo>
                      <a:pt x="2329854" y="925452"/>
                      <a:pt x="2337805" y="926804"/>
                      <a:pt x="2344565" y="928805"/>
                    </a:cubicBezTo>
                    <a:cubicBezTo>
                      <a:pt x="2358086" y="932807"/>
                      <a:pt x="2355545" y="936485"/>
                      <a:pt x="2369986" y="941461"/>
                    </a:cubicBezTo>
                    <a:cubicBezTo>
                      <a:pt x="2375448" y="943354"/>
                      <a:pt x="2381614" y="943949"/>
                      <a:pt x="2387672" y="943949"/>
                    </a:cubicBezTo>
                    <a:cubicBezTo>
                      <a:pt x="2392106" y="943949"/>
                      <a:pt x="2396487" y="943678"/>
                      <a:pt x="2400597" y="943354"/>
                    </a:cubicBezTo>
                    <a:cubicBezTo>
                      <a:pt x="2404654" y="943084"/>
                      <a:pt x="2408440" y="942759"/>
                      <a:pt x="2411631" y="942759"/>
                    </a:cubicBezTo>
                    <a:cubicBezTo>
                      <a:pt x="2412496" y="942759"/>
                      <a:pt x="2413254" y="942759"/>
                      <a:pt x="2414011" y="942813"/>
                    </a:cubicBezTo>
                    <a:cubicBezTo>
                      <a:pt x="2424287" y="943462"/>
                      <a:pt x="2434942" y="948492"/>
                      <a:pt x="2451005" y="948817"/>
                    </a:cubicBezTo>
                    <a:cubicBezTo>
                      <a:pt x="2467122" y="949141"/>
                      <a:pt x="2464851" y="952494"/>
                      <a:pt x="2480590" y="957849"/>
                    </a:cubicBezTo>
                    <a:cubicBezTo>
                      <a:pt x="2486755" y="959904"/>
                      <a:pt x="2491461" y="960932"/>
                      <a:pt x="2495409" y="960932"/>
                    </a:cubicBezTo>
                    <a:cubicBezTo>
                      <a:pt x="2501520" y="960932"/>
                      <a:pt x="2505848" y="958498"/>
                      <a:pt x="2511148" y="953846"/>
                    </a:cubicBezTo>
                    <a:cubicBezTo>
                      <a:pt x="2516448" y="949195"/>
                      <a:pt x="2522938" y="946707"/>
                      <a:pt x="2530510" y="946707"/>
                    </a:cubicBezTo>
                    <a:cubicBezTo>
                      <a:pt x="2535432" y="946707"/>
                      <a:pt x="2540786" y="947735"/>
                      <a:pt x="2546574" y="949844"/>
                    </a:cubicBezTo>
                    <a:cubicBezTo>
                      <a:pt x="2549170" y="950493"/>
                      <a:pt x="2551549" y="950926"/>
                      <a:pt x="2553659" y="950926"/>
                    </a:cubicBezTo>
                    <a:moveTo>
                      <a:pt x="1108232" y="977427"/>
                    </a:moveTo>
                    <a:cubicBezTo>
                      <a:pt x="1106664" y="977427"/>
                      <a:pt x="1104879" y="976995"/>
                      <a:pt x="1102716" y="975805"/>
                    </a:cubicBezTo>
                    <a:cubicBezTo>
                      <a:pt x="1093684" y="970829"/>
                      <a:pt x="1094333" y="970126"/>
                      <a:pt x="1086977" y="969477"/>
                    </a:cubicBezTo>
                    <a:cubicBezTo>
                      <a:pt x="1079567" y="968774"/>
                      <a:pt x="1074429" y="969098"/>
                      <a:pt x="1066370" y="963798"/>
                    </a:cubicBezTo>
                    <a:cubicBezTo>
                      <a:pt x="1058366" y="958444"/>
                      <a:pt x="1067344" y="952765"/>
                      <a:pt x="1081515" y="943084"/>
                    </a:cubicBezTo>
                    <a:cubicBezTo>
                      <a:pt x="1084002" y="941461"/>
                      <a:pt x="1085354" y="940541"/>
                      <a:pt x="1086436" y="940541"/>
                    </a:cubicBezTo>
                    <a:cubicBezTo>
                      <a:pt x="1088059" y="940541"/>
                      <a:pt x="1089194" y="942597"/>
                      <a:pt x="1092439" y="947789"/>
                    </a:cubicBezTo>
                    <a:cubicBezTo>
                      <a:pt x="1095577" y="952765"/>
                      <a:pt x="1097253" y="953901"/>
                      <a:pt x="1099308" y="953901"/>
                    </a:cubicBezTo>
                    <a:cubicBezTo>
                      <a:pt x="1100877" y="953901"/>
                      <a:pt x="1102607" y="953251"/>
                      <a:pt x="1105312" y="953089"/>
                    </a:cubicBezTo>
                    <a:cubicBezTo>
                      <a:pt x="1105690" y="953089"/>
                      <a:pt x="1106123" y="953035"/>
                      <a:pt x="1106448" y="953035"/>
                    </a:cubicBezTo>
                    <a:cubicBezTo>
                      <a:pt x="1112180" y="953035"/>
                      <a:pt x="1115588" y="955523"/>
                      <a:pt x="1119752" y="962067"/>
                    </a:cubicBezTo>
                    <a:cubicBezTo>
                      <a:pt x="1124241" y="969098"/>
                      <a:pt x="1128460" y="968395"/>
                      <a:pt x="1145172" y="970451"/>
                    </a:cubicBezTo>
                    <a:cubicBezTo>
                      <a:pt x="1161885" y="972452"/>
                      <a:pt x="1160587" y="974128"/>
                      <a:pt x="1158045" y="982457"/>
                    </a:cubicBezTo>
                    <a:cubicBezTo>
                      <a:pt x="1155665" y="990300"/>
                      <a:pt x="1147012" y="994897"/>
                      <a:pt x="1135600" y="994897"/>
                    </a:cubicBezTo>
                    <a:cubicBezTo>
                      <a:pt x="1134842" y="994897"/>
                      <a:pt x="1134031" y="994843"/>
                      <a:pt x="1133274" y="994843"/>
                    </a:cubicBezTo>
                    <a:cubicBezTo>
                      <a:pt x="1120726" y="994140"/>
                      <a:pt x="1125269" y="982133"/>
                      <a:pt x="1119752" y="977157"/>
                    </a:cubicBezTo>
                    <a:cubicBezTo>
                      <a:pt x="1118454" y="975913"/>
                      <a:pt x="1117319" y="975535"/>
                      <a:pt x="1116183" y="975535"/>
                    </a:cubicBezTo>
                    <a:cubicBezTo>
                      <a:pt x="1114939" y="975535"/>
                      <a:pt x="1113803" y="976021"/>
                      <a:pt x="1112559" y="976508"/>
                    </a:cubicBezTo>
                    <a:cubicBezTo>
                      <a:pt x="1111315" y="976941"/>
                      <a:pt x="1109909" y="977427"/>
                      <a:pt x="1108232" y="977427"/>
                    </a:cubicBezTo>
                    <a:moveTo>
                      <a:pt x="1050577" y="1006742"/>
                    </a:moveTo>
                    <a:cubicBezTo>
                      <a:pt x="1047062" y="1006742"/>
                      <a:pt x="1042627" y="1004362"/>
                      <a:pt x="1039328" y="1001820"/>
                    </a:cubicBezTo>
                    <a:cubicBezTo>
                      <a:pt x="1033216" y="997169"/>
                      <a:pt x="1033541" y="995492"/>
                      <a:pt x="1034190" y="985162"/>
                    </a:cubicBezTo>
                    <a:cubicBezTo>
                      <a:pt x="1036245" y="980889"/>
                      <a:pt x="1039706" y="979645"/>
                      <a:pt x="1043384" y="979645"/>
                    </a:cubicBezTo>
                    <a:cubicBezTo>
                      <a:pt x="1047224" y="979645"/>
                      <a:pt x="1051335" y="980943"/>
                      <a:pt x="1054418" y="981430"/>
                    </a:cubicBezTo>
                    <a:cubicBezTo>
                      <a:pt x="1060529" y="982403"/>
                      <a:pt x="1056311" y="988785"/>
                      <a:pt x="1056040" y="999819"/>
                    </a:cubicBezTo>
                    <a:cubicBezTo>
                      <a:pt x="1055932" y="1004957"/>
                      <a:pt x="1053606" y="1006742"/>
                      <a:pt x="1050577" y="1006742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A7B74465-903D-FE44-8A8C-C3D3F6DC385A}"/>
                  </a:ext>
                </a:extLst>
              </p:cNvPr>
              <p:cNvSpPr/>
              <p:nvPr/>
            </p:nvSpPr>
            <p:spPr>
              <a:xfrm>
                <a:off x="5654490" y="5126355"/>
                <a:ext cx="39439" cy="101788"/>
              </a:xfrm>
              <a:custGeom>
                <a:avLst/>
                <a:gdLst>
                  <a:gd name="connsiteX0" fmla="*/ 25593 w 39439"/>
                  <a:gd name="connsiteY0" fmla="*/ 0 h 101788"/>
                  <a:gd name="connsiteX1" fmla="*/ 12289 w 39439"/>
                  <a:gd name="connsiteY1" fmla="*/ 4976 h 101788"/>
                  <a:gd name="connsiteX2" fmla="*/ 2770 w 39439"/>
                  <a:gd name="connsiteY2" fmla="*/ 14008 h 101788"/>
                  <a:gd name="connsiteX3" fmla="*/ 11 w 39439"/>
                  <a:gd name="connsiteY3" fmla="*/ 27746 h 101788"/>
                  <a:gd name="connsiteX4" fmla="*/ 6015 w 39439"/>
                  <a:gd name="connsiteY4" fmla="*/ 51922 h 101788"/>
                  <a:gd name="connsiteX5" fmla="*/ 9747 w 39439"/>
                  <a:gd name="connsiteY5" fmla="*/ 70689 h 101788"/>
                  <a:gd name="connsiteX6" fmla="*/ 2391 w 39439"/>
                  <a:gd name="connsiteY6" fmla="*/ 81993 h 101788"/>
                  <a:gd name="connsiteX7" fmla="*/ 2012 w 39439"/>
                  <a:gd name="connsiteY7" fmla="*/ 92756 h 101788"/>
                  <a:gd name="connsiteX8" fmla="*/ 13370 w 39439"/>
                  <a:gd name="connsiteY8" fmla="*/ 99517 h 101788"/>
                  <a:gd name="connsiteX9" fmla="*/ 28947 w 39439"/>
                  <a:gd name="connsiteY9" fmla="*/ 101788 h 101788"/>
                  <a:gd name="connsiteX10" fmla="*/ 37709 w 39439"/>
                  <a:gd name="connsiteY10" fmla="*/ 67444 h 101788"/>
                  <a:gd name="connsiteX11" fmla="*/ 38790 w 39439"/>
                  <a:gd name="connsiteY11" fmla="*/ 37914 h 101788"/>
                  <a:gd name="connsiteX12" fmla="*/ 39439 w 39439"/>
                  <a:gd name="connsiteY12" fmla="*/ 2812 h 101788"/>
                  <a:gd name="connsiteX13" fmla="*/ 25593 w 39439"/>
                  <a:gd name="connsiteY13" fmla="*/ 0 h 1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439" h="101788">
                    <a:moveTo>
                      <a:pt x="25593" y="0"/>
                    </a:moveTo>
                    <a:cubicBezTo>
                      <a:pt x="21591" y="0"/>
                      <a:pt x="17427" y="1244"/>
                      <a:pt x="12289" y="4976"/>
                    </a:cubicBezTo>
                    <a:cubicBezTo>
                      <a:pt x="10071" y="6598"/>
                      <a:pt x="4068" y="11845"/>
                      <a:pt x="2770" y="14008"/>
                    </a:cubicBezTo>
                    <a:cubicBezTo>
                      <a:pt x="1472" y="16171"/>
                      <a:pt x="-151" y="22553"/>
                      <a:pt x="11" y="27746"/>
                    </a:cubicBezTo>
                    <a:cubicBezTo>
                      <a:pt x="120" y="32992"/>
                      <a:pt x="4717" y="48028"/>
                      <a:pt x="6015" y="51922"/>
                    </a:cubicBezTo>
                    <a:cubicBezTo>
                      <a:pt x="7313" y="55816"/>
                      <a:pt x="11586" y="64415"/>
                      <a:pt x="9747" y="70689"/>
                    </a:cubicBezTo>
                    <a:cubicBezTo>
                      <a:pt x="7962" y="76963"/>
                      <a:pt x="4933" y="78207"/>
                      <a:pt x="2391" y="81993"/>
                    </a:cubicBezTo>
                    <a:cubicBezTo>
                      <a:pt x="-151" y="85725"/>
                      <a:pt x="336" y="89835"/>
                      <a:pt x="2012" y="92756"/>
                    </a:cubicBezTo>
                    <a:cubicBezTo>
                      <a:pt x="3689" y="95623"/>
                      <a:pt x="9747" y="97407"/>
                      <a:pt x="13370" y="99517"/>
                    </a:cubicBezTo>
                    <a:cubicBezTo>
                      <a:pt x="16994" y="101680"/>
                      <a:pt x="28947" y="101788"/>
                      <a:pt x="28947" y="101788"/>
                    </a:cubicBezTo>
                    <a:cubicBezTo>
                      <a:pt x="28947" y="101788"/>
                      <a:pt x="37168" y="77126"/>
                      <a:pt x="37709" y="67444"/>
                    </a:cubicBezTo>
                    <a:cubicBezTo>
                      <a:pt x="38358" y="57817"/>
                      <a:pt x="39061" y="44296"/>
                      <a:pt x="38790" y="37914"/>
                    </a:cubicBezTo>
                    <a:cubicBezTo>
                      <a:pt x="38574" y="31531"/>
                      <a:pt x="39439" y="2812"/>
                      <a:pt x="39439" y="2812"/>
                    </a:cubicBezTo>
                    <a:cubicBezTo>
                      <a:pt x="34139" y="1460"/>
                      <a:pt x="29921" y="0"/>
                      <a:pt x="25593" y="0"/>
                    </a:cubicBezTo>
                  </a:path>
                </a:pathLst>
              </a:custGeom>
              <a:grpFill/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ACFC788A-5D07-CBC3-32D9-EEB9DE8317A0}"/>
                  </a:ext>
                </a:extLst>
              </p:cNvPr>
              <p:cNvSpPr/>
              <p:nvPr/>
            </p:nvSpPr>
            <p:spPr>
              <a:xfrm>
                <a:off x="2338426" y="1113992"/>
                <a:ext cx="865564" cy="415969"/>
              </a:xfrm>
              <a:custGeom>
                <a:avLst/>
                <a:gdLst>
                  <a:gd name="connsiteX0" fmla="*/ 653300 w 865564"/>
                  <a:gd name="connsiteY0" fmla="*/ 0 h 415969"/>
                  <a:gd name="connsiteX1" fmla="*/ 635127 w 865564"/>
                  <a:gd name="connsiteY1" fmla="*/ 4056 h 415969"/>
                  <a:gd name="connsiteX2" fmla="*/ 640211 w 865564"/>
                  <a:gd name="connsiteY2" fmla="*/ 33316 h 415969"/>
                  <a:gd name="connsiteX3" fmla="*/ 637074 w 865564"/>
                  <a:gd name="connsiteY3" fmla="*/ 52084 h 415969"/>
                  <a:gd name="connsiteX4" fmla="*/ 632694 w 865564"/>
                  <a:gd name="connsiteY4" fmla="*/ 54734 h 415969"/>
                  <a:gd name="connsiteX5" fmla="*/ 617982 w 865564"/>
                  <a:gd name="connsiteY5" fmla="*/ 51110 h 415969"/>
                  <a:gd name="connsiteX6" fmla="*/ 594834 w 865564"/>
                  <a:gd name="connsiteY6" fmla="*/ 47108 h 415969"/>
                  <a:gd name="connsiteX7" fmla="*/ 593969 w 865564"/>
                  <a:gd name="connsiteY7" fmla="*/ 47054 h 415969"/>
                  <a:gd name="connsiteX8" fmla="*/ 577959 w 865564"/>
                  <a:gd name="connsiteY8" fmla="*/ 53815 h 415969"/>
                  <a:gd name="connsiteX9" fmla="*/ 556001 w 865564"/>
                  <a:gd name="connsiteY9" fmla="*/ 63604 h 415969"/>
                  <a:gd name="connsiteX10" fmla="*/ 547077 w 865564"/>
                  <a:gd name="connsiteY10" fmla="*/ 73339 h 415969"/>
                  <a:gd name="connsiteX11" fmla="*/ 544751 w 865564"/>
                  <a:gd name="connsiteY11" fmla="*/ 74583 h 415969"/>
                  <a:gd name="connsiteX12" fmla="*/ 538423 w 865564"/>
                  <a:gd name="connsiteY12" fmla="*/ 70581 h 415969"/>
                  <a:gd name="connsiteX13" fmla="*/ 527552 w 865564"/>
                  <a:gd name="connsiteY13" fmla="*/ 56843 h 415969"/>
                  <a:gd name="connsiteX14" fmla="*/ 521657 w 865564"/>
                  <a:gd name="connsiteY14" fmla="*/ 53490 h 415969"/>
                  <a:gd name="connsiteX15" fmla="*/ 520142 w 865564"/>
                  <a:gd name="connsiteY15" fmla="*/ 53761 h 415969"/>
                  <a:gd name="connsiteX16" fmla="*/ 518574 w 865564"/>
                  <a:gd name="connsiteY16" fmla="*/ 54031 h 415969"/>
                  <a:gd name="connsiteX17" fmla="*/ 515870 w 865564"/>
                  <a:gd name="connsiteY17" fmla="*/ 53274 h 415969"/>
                  <a:gd name="connsiteX18" fmla="*/ 504512 w 865564"/>
                  <a:gd name="connsiteY18" fmla="*/ 49867 h 415969"/>
                  <a:gd name="connsiteX19" fmla="*/ 501104 w 865564"/>
                  <a:gd name="connsiteY19" fmla="*/ 50678 h 415969"/>
                  <a:gd name="connsiteX20" fmla="*/ 499049 w 865564"/>
                  <a:gd name="connsiteY20" fmla="*/ 64307 h 415969"/>
                  <a:gd name="connsiteX21" fmla="*/ 505810 w 865564"/>
                  <a:gd name="connsiteY21" fmla="*/ 76098 h 415969"/>
                  <a:gd name="connsiteX22" fmla="*/ 508622 w 865564"/>
                  <a:gd name="connsiteY22" fmla="*/ 91350 h 415969"/>
                  <a:gd name="connsiteX23" fmla="*/ 512679 w 865564"/>
                  <a:gd name="connsiteY23" fmla="*/ 103519 h 415969"/>
                  <a:gd name="connsiteX24" fmla="*/ 508622 w 865564"/>
                  <a:gd name="connsiteY24" fmla="*/ 112281 h 415969"/>
                  <a:gd name="connsiteX25" fmla="*/ 507865 w 865564"/>
                  <a:gd name="connsiteY25" fmla="*/ 112389 h 415969"/>
                  <a:gd name="connsiteX26" fmla="*/ 499590 w 865564"/>
                  <a:gd name="connsiteY26" fmla="*/ 103627 h 415969"/>
                  <a:gd name="connsiteX27" fmla="*/ 494181 w 865564"/>
                  <a:gd name="connsiteY27" fmla="*/ 91999 h 415969"/>
                  <a:gd name="connsiteX28" fmla="*/ 481093 w 865564"/>
                  <a:gd name="connsiteY28" fmla="*/ 80749 h 415969"/>
                  <a:gd name="connsiteX29" fmla="*/ 472061 w 865564"/>
                  <a:gd name="connsiteY29" fmla="*/ 68093 h 415969"/>
                  <a:gd name="connsiteX30" fmla="*/ 467355 w 865564"/>
                  <a:gd name="connsiteY30" fmla="*/ 54951 h 415969"/>
                  <a:gd name="connsiteX31" fmla="*/ 450859 w 865564"/>
                  <a:gd name="connsiteY31" fmla="*/ 48460 h 415969"/>
                  <a:gd name="connsiteX32" fmla="*/ 449074 w 865564"/>
                  <a:gd name="connsiteY32" fmla="*/ 48568 h 415969"/>
                  <a:gd name="connsiteX33" fmla="*/ 429982 w 865564"/>
                  <a:gd name="connsiteY33" fmla="*/ 52246 h 415969"/>
                  <a:gd name="connsiteX34" fmla="*/ 419868 w 865564"/>
                  <a:gd name="connsiteY34" fmla="*/ 62144 h 415969"/>
                  <a:gd name="connsiteX35" fmla="*/ 410241 w 865564"/>
                  <a:gd name="connsiteY35" fmla="*/ 67174 h 415969"/>
                  <a:gd name="connsiteX36" fmla="*/ 402507 w 865564"/>
                  <a:gd name="connsiteY36" fmla="*/ 80425 h 415969"/>
                  <a:gd name="connsiteX37" fmla="*/ 408078 w 865564"/>
                  <a:gd name="connsiteY37" fmla="*/ 91458 h 415969"/>
                  <a:gd name="connsiteX38" fmla="*/ 401588 w 865564"/>
                  <a:gd name="connsiteY38" fmla="*/ 106710 h 415969"/>
                  <a:gd name="connsiteX39" fmla="*/ 399586 w 865564"/>
                  <a:gd name="connsiteY39" fmla="*/ 107359 h 415969"/>
                  <a:gd name="connsiteX40" fmla="*/ 389473 w 865564"/>
                  <a:gd name="connsiteY40" fmla="*/ 99084 h 415969"/>
                  <a:gd name="connsiteX41" fmla="*/ 375140 w 865564"/>
                  <a:gd name="connsiteY41" fmla="*/ 86699 h 415969"/>
                  <a:gd name="connsiteX42" fmla="*/ 364485 w 865564"/>
                  <a:gd name="connsiteY42" fmla="*/ 73934 h 415969"/>
                  <a:gd name="connsiteX43" fmla="*/ 344366 w 865564"/>
                  <a:gd name="connsiteY43" fmla="*/ 56681 h 415969"/>
                  <a:gd name="connsiteX44" fmla="*/ 338795 w 865564"/>
                  <a:gd name="connsiteY44" fmla="*/ 55005 h 415969"/>
                  <a:gd name="connsiteX45" fmla="*/ 333386 w 865564"/>
                  <a:gd name="connsiteY45" fmla="*/ 57709 h 415969"/>
                  <a:gd name="connsiteX46" fmla="*/ 328465 w 865564"/>
                  <a:gd name="connsiteY46" fmla="*/ 66579 h 415969"/>
                  <a:gd name="connsiteX47" fmla="*/ 331710 w 865564"/>
                  <a:gd name="connsiteY47" fmla="*/ 77558 h 415969"/>
                  <a:gd name="connsiteX48" fmla="*/ 335117 w 865564"/>
                  <a:gd name="connsiteY48" fmla="*/ 93784 h 415969"/>
                  <a:gd name="connsiteX49" fmla="*/ 335820 w 865564"/>
                  <a:gd name="connsiteY49" fmla="*/ 112822 h 415969"/>
                  <a:gd name="connsiteX50" fmla="*/ 326788 w 865564"/>
                  <a:gd name="connsiteY50" fmla="*/ 126289 h 415969"/>
                  <a:gd name="connsiteX51" fmla="*/ 319432 w 865564"/>
                  <a:gd name="connsiteY51" fmla="*/ 137593 h 415969"/>
                  <a:gd name="connsiteX52" fmla="*/ 318080 w 865564"/>
                  <a:gd name="connsiteY52" fmla="*/ 137863 h 415969"/>
                  <a:gd name="connsiteX53" fmla="*/ 308832 w 865564"/>
                  <a:gd name="connsiteY53" fmla="*/ 132184 h 415969"/>
                  <a:gd name="connsiteX54" fmla="*/ 301584 w 865564"/>
                  <a:gd name="connsiteY54" fmla="*/ 122395 h 415969"/>
                  <a:gd name="connsiteX55" fmla="*/ 296771 w 865564"/>
                  <a:gd name="connsiteY55" fmla="*/ 119312 h 415969"/>
                  <a:gd name="connsiteX56" fmla="*/ 293039 w 865564"/>
                  <a:gd name="connsiteY56" fmla="*/ 120934 h 415969"/>
                  <a:gd name="connsiteX57" fmla="*/ 287955 w 865564"/>
                  <a:gd name="connsiteY57" fmla="*/ 132671 h 415969"/>
                  <a:gd name="connsiteX58" fmla="*/ 284277 w 865564"/>
                  <a:gd name="connsiteY58" fmla="*/ 145976 h 415969"/>
                  <a:gd name="connsiteX59" fmla="*/ 274758 w 865564"/>
                  <a:gd name="connsiteY59" fmla="*/ 153818 h 415969"/>
                  <a:gd name="connsiteX60" fmla="*/ 272811 w 865564"/>
                  <a:gd name="connsiteY60" fmla="*/ 166474 h 415969"/>
                  <a:gd name="connsiteX61" fmla="*/ 270864 w 865564"/>
                  <a:gd name="connsiteY61" fmla="*/ 182375 h 415969"/>
                  <a:gd name="connsiteX62" fmla="*/ 268484 w 865564"/>
                  <a:gd name="connsiteY62" fmla="*/ 184160 h 415969"/>
                  <a:gd name="connsiteX63" fmla="*/ 263130 w 865564"/>
                  <a:gd name="connsiteY63" fmla="*/ 183024 h 415969"/>
                  <a:gd name="connsiteX64" fmla="*/ 256693 w 865564"/>
                  <a:gd name="connsiteY64" fmla="*/ 168475 h 415969"/>
                  <a:gd name="connsiteX65" fmla="*/ 242090 w 865564"/>
                  <a:gd name="connsiteY65" fmla="*/ 157496 h 415969"/>
                  <a:gd name="connsiteX66" fmla="*/ 239170 w 865564"/>
                  <a:gd name="connsiteY66" fmla="*/ 146084 h 415969"/>
                  <a:gd name="connsiteX67" fmla="*/ 242739 w 865564"/>
                  <a:gd name="connsiteY67" fmla="*/ 134997 h 415969"/>
                  <a:gd name="connsiteX68" fmla="*/ 239981 w 865564"/>
                  <a:gd name="connsiteY68" fmla="*/ 124125 h 415969"/>
                  <a:gd name="connsiteX69" fmla="*/ 227650 w 865564"/>
                  <a:gd name="connsiteY69" fmla="*/ 117743 h 415969"/>
                  <a:gd name="connsiteX70" fmla="*/ 215426 w 865564"/>
                  <a:gd name="connsiteY70" fmla="*/ 108116 h 415969"/>
                  <a:gd name="connsiteX71" fmla="*/ 216670 w 865564"/>
                  <a:gd name="connsiteY71" fmla="*/ 100707 h 415969"/>
                  <a:gd name="connsiteX72" fmla="*/ 217482 w 865564"/>
                  <a:gd name="connsiteY72" fmla="*/ 100653 h 415969"/>
                  <a:gd name="connsiteX73" fmla="*/ 226460 w 865564"/>
                  <a:gd name="connsiteY73" fmla="*/ 106386 h 415969"/>
                  <a:gd name="connsiteX74" fmla="*/ 237385 w 865564"/>
                  <a:gd name="connsiteY74" fmla="*/ 109793 h 415969"/>
                  <a:gd name="connsiteX75" fmla="*/ 240089 w 865564"/>
                  <a:gd name="connsiteY75" fmla="*/ 109739 h 415969"/>
                  <a:gd name="connsiteX76" fmla="*/ 249987 w 865564"/>
                  <a:gd name="connsiteY76" fmla="*/ 103357 h 415969"/>
                  <a:gd name="connsiteX77" fmla="*/ 247337 w 865564"/>
                  <a:gd name="connsiteY77" fmla="*/ 83940 h 415969"/>
                  <a:gd name="connsiteX78" fmla="*/ 242685 w 865564"/>
                  <a:gd name="connsiteY78" fmla="*/ 81290 h 415969"/>
                  <a:gd name="connsiteX79" fmla="*/ 240468 w 865564"/>
                  <a:gd name="connsiteY79" fmla="*/ 81506 h 415969"/>
                  <a:gd name="connsiteX80" fmla="*/ 237926 w 865564"/>
                  <a:gd name="connsiteY80" fmla="*/ 81723 h 415969"/>
                  <a:gd name="connsiteX81" fmla="*/ 235330 w 865564"/>
                  <a:gd name="connsiteY81" fmla="*/ 81452 h 415969"/>
                  <a:gd name="connsiteX82" fmla="*/ 227433 w 865564"/>
                  <a:gd name="connsiteY82" fmla="*/ 71230 h 415969"/>
                  <a:gd name="connsiteX83" fmla="*/ 220673 w 865564"/>
                  <a:gd name="connsiteY83" fmla="*/ 59223 h 415969"/>
                  <a:gd name="connsiteX84" fmla="*/ 195848 w 865564"/>
                  <a:gd name="connsiteY84" fmla="*/ 36345 h 415969"/>
                  <a:gd name="connsiteX85" fmla="*/ 180866 w 865564"/>
                  <a:gd name="connsiteY85" fmla="*/ 18822 h 415969"/>
                  <a:gd name="connsiteX86" fmla="*/ 161936 w 865564"/>
                  <a:gd name="connsiteY86" fmla="*/ 9952 h 415969"/>
                  <a:gd name="connsiteX87" fmla="*/ 158799 w 865564"/>
                  <a:gd name="connsiteY87" fmla="*/ 9573 h 415969"/>
                  <a:gd name="connsiteX88" fmla="*/ 143872 w 865564"/>
                  <a:gd name="connsiteY88" fmla="*/ 12223 h 415969"/>
                  <a:gd name="connsiteX89" fmla="*/ 138842 w 865564"/>
                  <a:gd name="connsiteY89" fmla="*/ 12494 h 415969"/>
                  <a:gd name="connsiteX90" fmla="*/ 130567 w 865564"/>
                  <a:gd name="connsiteY90" fmla="*/ 9952 h 415969"/>
                  <a:gd name="connsiteX91" fmla="*/ 124617 w 865564"/>
                  <a:gd name="connsiteY91" fmla="*/ 8924 h 415969"/>
                  <a:gd name="connsiteX92" fmla="*/ 113314 w 865564"/>
                  <a:gd name="connsiteY92" fmla="*/ 12602 h 415969"/>
                  <a:gd name="connsiteX93" fmla="*/ 109798 w 865564"/>
                  <a:gd name="connsiteY93" fmla="*/ 23743 h 415969"/>
                  <a:gd name="connsiteX94" fmla="*/ 119696 w 865564"/>
                  <a:gd name="connsiteY94" fmla="*/ 29368 h 415969"/>
                  <a:gd name="connsiteX95" fmla="*/ 121481 w 865564"/>
                  <a:gd name="connsiteY95" fmla="*/ 29260 h 415969"/>
                  <a:gd name="connsiteX96" fmla="*/ 129918 w 865564"/>
                  <a:gd name="connsiteY96" fmla="*/ 22391 h 415969"/>
                  <a:gd name="connsiteX97" fmla="*/ 144250 w 865564"/>
                  <a:gd name="connsiteY97" fmla="*/ 20120 h 415969"/>
                  <a:gd name="connsiteX98" fmla="*/ 144629 w 865564"/>
                  <a:gd name="connsiteY98" fmla="*/ 20120 h 415969"/>
                  <a:gd name="connsiteX99" fmla="*/ 147766 w 865564"/>
                  <a:gd name="connsiteY99" fmla="*/ 26231 h 415969"/>
                  <a:gd name="connsiteX100" fmla="*/ 153769 w 865564"/>
                  <a:gd name="connsiteY100" fmla="*/ 30883 h 415969"/>
                  <a:gd name="connsiteX101" fmla="*/ 156311 w 865564"/>
                  <a:gd name="connsiteY101" fmla="*/ 30666 h 415969"/>
                  <a:gd name="connsiteX102" fmla="*/ 159232 w 865564"/>
                  <a:gd name="connsiteY102" fmla="*/ 30450 h 415969"/>
                  <a:gd name="connsiteX103" fmla="*/ 170536 w 865564"/>
                  <a:gd name="connsiteY103" fmla="*/ 34506 h 415969"/>
                  <a:gd name="connsiteX104" fmla="*/ 163180 w 865564"/>
                  <a:gd name="connsiteY104" fmla="*/ 43647 h 415969"/>
                  <a:gd name="connsiteX105" fmla="*/ 148956 w 865564"/>
                  <a:gd name="connsiteY105" fmla="*/ 49272 h 415969"/>
                  <a:gd name="connsiteX106" fmla="*/ 153932 w 865564"/>
                  <a:gd name="connsiteY106" fmla="*/ 54139 h 415969"/>
                  <a:gd name="connsiteX107" fmla="*/ 168643 w 865564"/>
                  <a:gd name="connsiteY107" fmla="*/ 56627 h 415969"/>
                  <a:gd name="connsiteX108" fmla="*/ 169346 w 865564"/>
                  <a:gd name="connsiteY108" fmla="*/ 66038 h 415969"/>
                  <a:gd name="connsiteX109" fmla="*/ 167886 w 865564"/>
                  <a:gd name="connsiteY109" fmla="*/ 74638 h 415969"/>
                  <a:gd name="connsiteX110" fmla="*/ 170536 w 865564"/>
                  <a:gd name="connsiteY110" fmla="*/ 88051 h 415969"/>
                  <a:gd name="connsiteX111" fmla="*/ 164370 w 865564"/>
                  <a:gd name="connsiteY111" fmla="*/ 94703 h 415969"/>
                  <a:gd name="connsiteX112" fmla="*/ 162207 w 865564"/>
                  <a:gd name="connsiteY112" fmla="*/ 93675 h 415969"/>
                  <a:gd name="connsiteX113" fmla="*/ 156041 w 865564"/>
                  <a:gd name="connsiteY113" fmla="*/ 85833 h 415969"/>
                  <a:gd name="connsiteX114" fmla="*/ 155771 w 865564"/>
                  <a:gd name="connsiteY114" fmla="*/ 85779 h 415969"/>
                  <a:gd name="connsiteX115" fmla="*/ 150362 w 865564"/>
                  <a:gd name="connsiteY115" fmla="*/ 96163 h 415969"/>
                  <a:gd name="connsiteX116" fmla="*/ 148631 w 865564"/>
                  <a:gd name="connsiteY116" fmla="*/ 97786 h 415969"/>
                  <a:gd name="connsiteX117" fmla="*/ 144304 w 865564"/>
                  <a:gd name="connsiteY117" fmla="*/ 93297 h 415969"/>
                  <a:gd name="connsiteX118" fmla="*/ 146360 w 865564"/>
                  <a:gd name="connsiteY118" fmla="*/ 83021 h 415969"/>
                  <a:gd name="connsiteX119" fmla="*/ 145981 w 865564"/>
                  <a:gd name="connsiteY119" fmla="*/ 71609 h 415969"/>
                  <a:gd name="connsiteX120" fmla="*/ 144683 w 865564"/>
                  <a:gd name="connsiteY120" fmla="*/ 70797 h 415969"/>
                  <a:gd name="connsiteX121" fmla="*/ 140302 w 865564"/>
                  <a:gd name="connsiteY121" fmla="*/ 76585 h 415969"/>
                  <a:gd name="connsiteX122" fmla="*/ 128512 w 865564"/>
                  <a:gd name="connsiteY122" fmla="*/ 84211 h 415969"/>
                  <a:gd name="connsiteX123" fmla="*/ 128241 w 865564"/>
                  <a:gd name="connsiteY123" fmla="*/ 84211 h 415969"/>
                  <a:gd name="connsiteX124" fmla="*/ 119479 w 865564"/>
                  <a:gd name="connsiteY124" fmla="*/ 73339 h 415969"/>
                  <a:gd name="connsiteX125" fmla="*/ 111745 w 865564"/>
                  <a:gd name="connsiteY125" fmla="*/ 61062 h 415969"/>
                  <a:gd name="connsiteX126" fmla="*/ 95844 w 865564"/>
                  <a:gd name="connsiteY126" fmla="*/ 54788 h 415969"/>
                  <a:gd name="connsiteX127" fmla="*/ 95520 w 865564"/>
                  <a:gd name="connsiteY127" fmla="*/ 54788 h 415969"/>
                  <a:gd name="connsiteX128" fmla="*/ 84270 w 865564"/>
                  <a:gd name="connsiteY128" fmla="*/ 61279 h 415969"/>
                  <a:gd name="connsiteX129" fmla="*/ 87785 w 865564"/>
                  <a:gd name="connsiteY129" fmla="*/ 67390 h 415969"/>
                  <a:gd name="connsiteX130" fmla="*/ 87299 w 865564"/>
                  <a:gd name="connsiteY130" fmla="*/ 73556 h 415969"/>
                  <a:gd name="connsiteX131" fmla="*/ 84540 w 865564"/>
                  <a:gd name="connsiteY131" fmla="*/ 74800 h 415969"/>
                  <a:gd name="connsiteX132" fmla="*/ 77131 w 865564"/>
                  <a:gd name="connsiteY132" fmla="*/ 72582 h 415969"/>
                  <a:gd name="connsiteX133" fmla="*/ 67720 w 865564"/>
                  <a:gd name="connsiteY133" fmla="*/ 68688 h 415969"/>
                  <a:gd name="connsiteX134" fmla="*/ 67936 w 865564"/>
                  <a:gd name="connsiteY134" fmla="*/ 76801 h 415969"/>
                  <a:gd name="connsiteX135" fmla="*/ 82918 w 865564"/>
                  <a:gd name="connsiteY135" fmla="*/ 89078 h 415969"/>
                  <a:gd name="connsiteX136" fmla="*/ 96818 w 865564"/>
                  <a:gd name="connsiteY136" fmla="*/ 94216 h 415969"/>
                  <a:gd name="connsiteX137" fmla="*/ 100387 w 865564"/>
                  <a:gd name="connsiteY137" fmla="*/ 104168 h 415969"/>
                  <a:gd name="connsiteX138" fmla="*/ 86704 w 865564"/>
                  <a:gd name="connsiteY138" fmla="*/ 108549 h 415969"/>
                  <a:gd name="connsiteX139" fmla="*/ 79727 w 865564"/>
                  <a:gd name="connsiteY139" fmla="*/ 116175 h 415969"/>
                  <a:gd name="connsiteX140" fmla="*/ 71398 w 865564"/>
                  <a:gd name="connsiteY140" fmla="*/ 123206 h 415969"/>
                  <a:gd name="connsiteX141" fmla="*/ 68856 w 865564"/>
                  <a:gd name="connsiteY141" fmla="*/ 122827 h 415969"/>
                  <a:gd name="connsiteX142" fmla="*/ 59553 w 865564"/>
                  <a:gd name="connsiteY142" fmla="*/ 116175 h 415969"/>
                  <a:gd name="connsiteX143" fmla="*/ 48357 w 865564"/>
                  <a:gd name="connsiteY143" fmla="*/ 107629 h 415969"/>
                  <a:gd name="connsiteX144" fmla="*/ 42841 w 865564"/>
                  <a:gd name="connsiteY144" fmla="*/ 105899 h 415969"/>
                  <a:gd name="connsiteX145" fmla="*/ 36405 w 865564"/>
                  <a:gd name="connsiteY145" fmla="*/ 108711 h 415969"/>
                  <a:gd name="connsiteX146" fmla="*/ 44842 w 865564"/>
                  <a:gd name="connsiteY146" fmla="*/ 116878 h 415969"/>
                  <a:gd name="connsiteX147" fmla="*/ 56037 w 865564"/>
                  <a:gd name="connsiteY147" fmla="*/ 122990 h 415969"/>
                  <a:gd name="connsiteX148" fmla="*/ 50629 w 865564"/>
                  <a:gd name="connsiteY148" fmla="*/ 127911 h 415969"/>
                  <a:gd name="connsiteX149" fmla="*/ 51711 w 865564"/>
                  <a:gd name="connsiteY149" fmla="*/ 135537 h 415969"/>
                  <a:gd name="connsiteX150" fmla="*/ 49385 w 865564"/>
                  <a:gd name="connsiteY150" fmla="*/ 136565 h 415969"/>
                  <a:gd name="connsiteX151" fmla="*/ 39055 w 865564"/>
                  <a:gd name="connsiteY151" fmla="*/ 134348 h 415969"/>
                  <a:gd name="connsiteX152" fmla="*/ 27589 w 865564"/>
                  <a:gd name="connsiteY152" fmla="*/ 126073 h 415969"/>
                  <a:gd name="connsiteX153" fmla="*/ 21153 w 865564"/>
                  <a:gd name="connsiteY153" fmla="*/ 123693 h 415969"/>
                  <a:gd name="connsiteX154" fmla="*/ 11201 w 865564"/>
                  <a:gd name="connsiteY154" fmla="*/ 127100 h 415969"/>
                  <a:gd name="connsiteX155" fmla="*/ 708 w 865564"/>
                  <a:gd name="connsiteY155" fmla="*/ 132995 h 415969"/>
                  <a:gd name="connsiteX156" fmla="*/ 5035 w 865564"/>
                  <a:gd name="connsiteY156" fmla="*/ 138134 h 415969"/>
                  <a:gd name="connsiteX157" fmla="*/ 23640 w 865564"/>
                  <a:gd name="connsiteY157" fmla="*/ 144624 h 415969"/>
                  <a:gd name="connsiteX158" fmla="*/ 41272 w 865564"/>
                  <a:gd name="connsiteY158" fmla="*/ 149275 h 415969"/>
                  <a:gd name="connsiteX159" fmla="*/ 47600 w 865564"/>
                  <a:gd name="connsiteY159" fmla="*/ 149059 h 415969"/>
                  <a:gd name="connsiteX160" fmla="*/ 73940 w 865564"/>
                  <a:gd name="connsiteY160" fmla="*/ 139161 h 415969"/>
                  <a:gd name="connsiteX161" fmla="*/ 93627 w 865564"/>
                  <a:gd name="connsiteY161" fmla="*/ 134834 h 415969"/>
                  <a:gd name="connsiteX162" fmla="*/ 115693 w 865564"/>
                  <a:gd name="connsiteY162" fmla="*/ 125802 h 415969"/>
                  <a:gd name="connsiteX163" fmla="*/ 124563 w 865564"/>
                  <a:gd name="connsiteY163" fmla="*/ 123476 h 415969"/>
                  <a:gd name="connsiteX164" fmla="*/ 137057 w 865564"/>
                  <a:gd name="connsiteY164" fmla="*/ 125532 h 415969"/>
                  <a:gd name="connsiteX165" fmla="*/ 157555 w 865564"/>
                  <a:gd name="connsiteY165" fmla="*/ 132022 h 415969"/>
                  <a:gd name="connsiteX166" fmla="*/ 167183 w 865564"/>
                  <a:gd name="connsiteY166" fmla="*/ 134456 h 415969"/>
                  <a:gd name="connsiteX167" fmla="*/ 169616 w 865564"/>
                  <a:gd name="connsiteY167" fmla="*/ 134348 h 415969"/>
                  <a:gd name="connsiteX168" fmla="*/ 171996 w 865564"/>
                  <a:gd name="connsiteY168" fmla="*/ 134239 h 415969"/>
                  <a:gd name="connsiteX169" fmla="*/ 177080 w 865564"/>
                  <a:gd name="connsiteY169" fmla="*/ 135051 h 415969"/>
                  <a:gd name="connsiteX170" fmla="*/ 199634 w 865564"/>
                  <a:gd name="connsiteY170" fmla="*/ 139810 h 415969"/>
                  <a:gd name="connsiteX171" fmla="*/ 215913 w 865564"/>
                  <a:gd name="connsiteY171" fmla="*/ 147598 h 415969"/>
                  <a:gd name="connsiteX172" fmla="*/ 200878 w 865564"/>
                  <a:gd name="connsiteY172" fmla="*/ 158307 h 415969"/>
                  <a:gd name="connsiteX173" fmla="*/ 181731 w 865564"/>
                  <a:gd name="connsiteY173" fmla="*/ 168421 h 415969"/>
                  <a:gd name="connsiteX174" fmla="*/ 164208 w 865564"/>
                  <a:gd name="connsiteY174" fmla="*/ 178211 h 415969"/>
                  <a:gd name="connsiteX175" fmla="*/ 163721 w 865564"/>
                  <a:gd name="connsiteY175" fmla="*/ 182592 h 415969"/>
                  <a:gd name="connsiteX176" fmla="*/ 168481 w 865564"/>
                  <a:gd name="connsiteY176" fmla="*/ 182213 h 415969"/>
                  <a:gd name="connsiteX177" fmla="*/ 174322 w 865564"/>
                  <a:gd name="connsiteY177" fmla="*/ 181834 h 415969"/>
                  <a:gd name="connsiteX178" fmla="*/ 174700 w 865564"/>
                  <a:gd name="connsiteY178" fmla="*/ 181888 h 415969"/>
                  <a:gd name="connsiteX179" fmla="*/ 187951 w 865564"/>
                  <a:gd name="connsiteY179" fmla="*/ 184539 h 415969"/>
                  <a:gd name="connsiteX180" fmla="*/ 198498 w 865564"/>
                  <a:gd name="connsiteY180" fmla="*/ 187243 h 415969"/>
                  <a:gd name="connsiteX181" fmla="*/ 205691 w 865564"/>
                  <a:gd name="connsiteY181" fmla="*/ 185674 h 415969"/>
                  <a:gd name="connsiteX182" fmla="*/ 215318 w 865564"/>
                  <a:gd name="connsiteY182" fmla="*/ 180266 h 415969"/>
                  <a:gd name="connsiteX183" fmla="*/ 217374 w 865564"/>
                  <a:gd name="connsiteY183" fmla="*/ 180807 h 415969"/>
                  <a:gd name="connsiteX184" fmla="*/ 211695 w 865564"/>
                  <a:gd name="connsiteY184" fmla="*/ 196600 h 415969"/>
                  <a:gd name="connsiteX185" fmla="*/ 203420 w 865564"/>
                  <a:gd name="connsiteY185" fmla="*/ 202495 h 415969"/>
                  <a:gd name="connsiteX186" fmla="*/ 192603 w 865564"/>
                  <a:gd name="connsiteY186" fmla="*/ 210445 h 415969"/>
                  <a:gd name="connsiteX187" fmla="*/ 190223 w 865564"/>
                  <a:gd name="connsiteY187" fmla="*/ 210175 h 415969"/>
                  <a:gd name="connsiteX188" fmla="*/ 170157 w 865564"/>
                  <a:gd name="connsiteY188" fmla="*/ 204009 h 415969"/>
                  <a:gd name="connsiteX189" fmla="*/ 166479 w 865564"/>
                  <a:gd name="connsiteY189" fmla="*/ 203631 h 415969"/>
                  <a:gd name="connsiteX190" fmla="*/ 150741 w 865564"/>
                  <a:gd name="connsiteY190" fmla="*/ 208282 h 415969"/>
                  <a:gd name="connsiteX191" fmla="*/ 144142 w 865564"/>
                  <a:gd name="connsiteY191" fmla="*/ 209580 h 415969"/>
                  <a:gd name="connsiteX192" fmla="*/ 140248 w 865564"/>
                  <a:gd name="connsiteY192" fmla="*/ 207363 h 415969"/>
                  <a:gd name="connsiteX193" fmla="*/ 133704 w 865564"/>
                  <a:gd name="connsiteY193" fmla="*/ 201846 h 415969"/>
                  <a:gd name="connsiteX194" fmla="*/ 133379 w 865564"/>
                  <a:gd name="connsiteY194" fmla="*/ 201900 h 415969"/>
                  <a:gd name="connsiteX195" fmla="*/ 122184 w 865564"/>
                  <a:gd name="connsiteY195" fmla="*/ 208498 h 415969"/>
                  <a:gd name="connsiteX196" fmla="*/ 109365 w 865564"/>
                  <a:gd name="connsiteY196" fmla="*/ 216287 h 415969"/>
                  <a:gd name="connsiteX197" fmla="*/ 109149 w 865564"/>
                  <a:gd name="connsiteY197" fmla="*/ 216287 h 415969"/>
                  <a:gd name="connsiteX198" fmla="*/ 101307 w 865564"/>
                  <a:gd name="connsiteY198" fmla="*/ 212068 h 415969"/>
                  <a:gd name="connsiteX199" fmla="*/ 99035 w 865564"/>
                  <a:gd name="connsiteY199" fmla="*/ 211419 h 415969"/>
                  <a:gd name="connsiteX200" fmla="*/ 92275 w 865564"/>
                  <a:gd name="connsiteY200" fmla="*/ 217044 h 415969"/>
                  <a:gd name="connsiteX201" fmla="*/ 78591 w 865564"/>
                  <a:gd name="connsiteY201" fmla="*/ 220776 h 415969"/>
                  <a:gd name="connsiteX202" fmla="*/ 68044 w 865564"/>
                  <a:gd name="connsiteY202" fmla="*/ 221479 h 415969"/>
                  <a:gd name="connsiteX203" fmla="*/ 58417 w 865564"/>
                  <a:gd name="connsiteY203" fmla="*/ 220289 h 415969"/>
                  <a:gd name="connsiteX204" fmla="*/ 50737 w 865564"/>
                  <a:gd name="connsiteY204" fmla="*/ 219261 h 415969"/>
                  <a:gd name="connsiteX205" fmla="*/ 41380 w 865564"/>
                  <a:gd name="connsiteY205" fmla="*/ 224399 h 415969"/>
                  <a:gd name="connsiteX206" fmla="*/ 49223 w 865564"/>
                  <a:gd name="connsiteY206" fmla="*/ 236785 h 415969"/>
                  <a:gd name="connsiteX207" fmla="*/ 60310 w 865564"/>
                  <a:gd name="connsiteY207" fmla="*/ 241274 h 415969"/>
                  <a:gd name="connsiteX208" fmla="*/ 67936 w 865564"/>
                  <a:gd name="connsiteY208" fmla="*/ 240787 h 415969"/>
                  <a:gd name="connsiteX209" fmla="*/ 75021 w 865564"/>
                  <a:gd name="connsiteY209" fmla="*/ 240517 h 415969"/>
                  <a:gd name="connsiteX210" fmla="*/ 102821 w 865564"/>
                  <a:gd name="connsiteY210" fmla="*/ 242626 h 415969"/>
                  <a:gd name="connsiteX211" fmla="*/ 107959 w 865564"/>
                  <a:gd name="connsiteY211" fmla="*/ 243005 h 415969"/>
                  <a:gd name="connsiteX212" fmla="*/ 126348 w 865564"/>
                  <a:gd name="connsiteY212" fmla="*/ 237488 h 415969"/>
                  <a:gd name="connsiteX213" fmla="*/ 138085 w 865564"/>
                  <a:gd name="connsiteY213" fmla="*/ 234189 h 415969"/>
                  <a:gd name="connsiteX214" fmla="*/ 140951 w 865564"/>
                  <a:gd name="connsiteY214" fmla="*/ 234243 h 415969"/>
                  <a:gd name="connsiteX215" fmla="*/ 143926 w 865564"/>
                  <a:gd name="connsiteY215" fmla="*/ 234297 h 415969"/>
                  <a:gd name="connsiteX216" fmla="*/ 150470 w 865564"/>
                  <a:gd name="connsiteY216" fmla="*/ 233810 h 415969"/>
                  <a:gd name="connsiteX217" fmla="*/ 157988 w 865564"/>
                  <a:gd name="connsiteY217" fmla="*/ 233323 h 415969"/>
                  <a:gd name="connsiteX218" fmla="*/ 179460 w 865564"/>
                  <a:gd name="connsiteY218" fmla="*/ 236731 h 415969"/>
                  <a:gd name="connsiteX219" fmla="*/ 179081 w 865564"/>
                  <a:gd name="connsiteY219" fmla="*/ 246250 h 415969"/>
                  <a:gd name="connsiteX220" fmla="*/ 173565 w 865564"/>
                  <a:gd name="connsiteY220" fmla="*/ 256039 h 415969"/>
                  <a:gd name="connsiteX221" fmla="*/ 183192 w 865564"/>
                  <a:gd name="connsiteY221" fmla="*/ 274428 h 415969"/>
                  <a:gd name="connsiteX222" fmla="*/ 186815 w 865564"/>
                  <a:gd name="connsiteY222" fmla="*/ 275889 h 415969"/>
                  <a:gd name="connsiteX223" fmla="*/ 193089 w 865564"/>
                  <a:gd name="connsiteY223" fmla="*/ 267938 h 415969"/>
                  <a:gd name="connsiteX224" fmla="*/ 211424 w 865564"/>
                  <a:gd name="connsiteY224" fmla="*/ 259338 h 415969"/>
                  <a:gd name="connsiteX225" fmla="*/ 231706 w 865564"/>
                  <a:gd name="connsiteY225" fmla="*/ 251442 h 415969"/>
                  <a:gd name="connsiteX226" fmla="*/ 232085 w 865564"/>
                  <a:gd name="connsiteY226" fmla="*/ 251442 h 415969"/>
                  <a:gd name="connsiteX227" fmla="*/ 231382 w 865564"/>
                  <a:gd name="connsiteY227" fmla="*/ 257716 h 415969"/>
                  <a:gd name="connsiteX228" fmla="*/ 212939 w 865564"/>
                  <a:gd name="connsiteY228" fmla="*/ 268263 h 415969"/>
                  <a:gd name="connsiteX229" fmla="*/ 203311 w 865564"/>
                  <a:gd name="connsiteY229" fmla="*/ 276267 h 415969"/>
                  <a:gd name="connsiteX230" fmla="*/ 195631 w 865564"/>
                  <a:gd name="connsiteY230" fmla="*/ 288815 h 415969"/>
                  <a:gd name="connsiteX231" fmla="*/ 199255 w 865564"/>
                  <a:gd name="connsiteY231" fmla="*/ 291952 h 415969"/>
                  <a:gd name="connsiteX232" fmla="*/ 212073 w 865564"/>
                  <a:gd name="connsiteY232" fmla="*/ 291303 h 415969"/>
                  <a:gd name="connsiteX233" fmla="*/ 237493 w 865564"/>
                  <a:gd name="connsiteY233" fmla="*/ 284921 h 415969"/>
                  <a:gd name="connsiteX234" fmla="*/ 243334 w 865564"/>
                  <a:gd name="connsiteY234" fmla="*/ 283028 h 415969"/>
                  <a:gd name="connsiteX235" fmla="*/ 250420 w 865564"/>
                  <a:gd name="connsiteY235" fmla="*/ 289626 h 415969"/>
                  <a:gd name="connsiteX236" fmla="*/ 238845 w 865564"/>
                  <a:gd name="connsiteY236" fmla="*/ 298658 h 415969"/>
                  <a:gd name="connsiteX237" fmla="*/ 229867 w 865564"/>
                  <a:gd name="connsiteY237" fmla="*/ 300227 h 415969"/>
                  <a:gd name="connsiteX238" fmla="*/ 228353 w 865564"/>
                  <a:gd name="connsiteY238" fmla="*/ 300173 h 415969"/>
                  <a:gd name="connsiteX239" fmla="*/ 226893 w 865564"/>
                  <a:gd name="connsiteY239" fmla="*/ 300173 h 415969"/>
                  <a:gd name="connsiteX240" fmla="*/ 217752 w 865564"/>
                  <a:gd name="connsiteY240" fmla="*/ 301038 h 415969"/>
                  <a:gd name="connsiteX241" fmla="*/ 211965 w 865564"/>
                  <a:gd name="connsiteY241" fmla="*/ 309043 h 415969"/>
                  <a:gd name="connsiteX242" fmla="*/ 219699 w 865564"/>
                  <a:gd name="connsiteY242" fmla="*/ 318940 h 415969"/>
                  <a:gd name="connsiteX243" fmla="*/ 206773 w 865564"/>
                  <a:gd name="connsiteY243" fmla="*/ 325539 h 415969"/>
                  <a:gd name="connsiteX244" fmla="*/ 188762 w 865564"/>
                  <a:gd name="connsiteY244" fmla="*/ 328297 h 415969"/>
                  <a:gd name="connsiteX245" fmla="*/ 173186 w 865564"/>
                  <a:gd name="connsiteY245" fmla="*/ 337167 h 415969"/>
                  <a:gd name="connsiteX246" fmla="*/ 162315 w 865564"/>
                  <a:gd name="connsiteY246" fmla="*/ 340142 h 415969"/>
                  <a:gd name="connsiteX247" fmla="*/ 153553 w 865564"/>
                  <a:gd name="connsiteY247" fmla="*/ 337329 h 415969"/>
                  <a:gd name="connsiteX248" fmla="*/ 149010 w 865564"/>
                  <a:gd name="connsiteY248" fmla="*/ 335544 h 415969"/>
                  <a:gd name="connsiteX249" fmla="*/ 145224 w 865564"/>
                  <a:gd name="connsiteY249" fmla="*/ 341981 h 415969"/>
                  <a:gd name="connsiteX250" fmla="*/ 160206 w 865564"/>
                  <a:gd name="connsiteY250" fmla="*/ 358260 h 415969"/>
                  <a:gd name="connsiteX251" fmla="*/ 176323 w 865564"/>
                  <a:gd name="connsiteY251" fmla="*/ 358963 h 415969"/>
                  <a:gd name="connsiteX252" fmla="*/ 201905 w 865564"/>
                  <a:gd name="connsiteY252" fmla="*/ 357341 h 415969"/>
                  <a:gd name="connsiteX253" fmla="*/ 237601 w 865564"/>
                  <a:gd name="connsiteY253" fmla="*/ 350851 h 415969"/>
                  <a:gd name="connsiteX254" fmla="*/ 245011 w 865564"/>
                  <a:gd name="connsiteY254" fmla="*/ 350364 h 415969"/>
                  <a:gd name="connsiteX255" fmla="*/ 266537 w 865564"/>
                  <a:gd name="connsiteY255" fmla="*/ 356205 h 415969"/>
                  <a:gd name="connsiteX256" fmla="*/ 269512 w 865564"/>
                  <a:gd name="connsiteY256" fmla="*/ 356313 h 415969"/>
                  <a:gd name="connsiteX257" fmla="*/ 293255 w 865564"/>
                  <a:gd name="connsiteY257" fmla="*/ 350959 h 415969"/>
                  <a:gd name="connsiteX258" fmla="*/ 301314 w 865564"/>
                  <a:gd name="connsiteY258" fmla="*/ 356475 h 415969"/>
                  <a:gd name="connsiteX259" fmla="*/ 297960 w 865564"/>
                  <a:gd name="connsiteY259" fmla="*/ 362966 h 415969"/>
                  <a:gd name="connsiteX260" fmla="*/ 300016 w 865564"/>
                  <a:gd name="connsiteY260" fmla="*/ 367833 h 415969"/>
                  <a:gd name="connsiteX261" fmla="*/ 300881 w 865564"/>
                  <a:gd name="connsiteY261" fmla="*/ 367887 h 415969"/>
                  <a:gd name="connsiteX262" fmla="*/ 313970 w 865564"/>
                  <a:gd name="connsiteY262" fmla="*/ 361451 h 415969"/>
                  <a:gd name="connsiteX263" fmla="*/ 319649 w 865564"/>
                  <a:gd name="connsiteY263" fmla="*/ 358314 h 415969"/>
                  <a:gd name="connsiteX264" fmla="*/ 322515 w 865564"/>
                  <a:gd name="connsiteY264" fmla="*/ 362154 h 415969"/>
                  <a:gd name="connsiteX265" fmla="*/ 319108 w 865564"/>
                  <a:gd name="connsiteY265" fmla="*/ 369943 h 415969"/>
                  <a:gd name="connsiteX266" fmla="*/ 322731 w 865564"/>
                  <a:gd name="connsiteY266" fmla="*/ 382490 h 415969"/>
                  <a:gd name="connsiteX267" fmla="*/ 354101 w 865564"/>
                  <a:gd name="connsiteY267" fmla="*/ 400284 h 415969"/>
                  <a:gd name="connsiteX268" fmla="*/ 369137 w 865564"/>
                  <a:gd name="connsiteY268" fmla="*/ 403043 h 415969"/>
                  <a:gd name="connsiteX269" fmla="*/ 376654 w 865564"/>
                  <a:gd name="connsiteY269" fmla="*/ 402394 h 415969"/>
                  <a:gd name="connsiteX270" fmla="*/ 383902 w 865564"/>
                  <a:gd name="connsiteY270" fmla="*/ 401745 h 415969"/>
                  <a:gd name="connsiteX271" fmla="*/ 385470 w 865564"/>
                  <a:gd name="connsiteY271" fmla="*/ 401799 h 415969"/>
                  <a:gd name="connsiteX272" fmla="*/ 431821 w 865564"/>
                  <a:gd name="connsiteY272" fmla="*/ 412562 h 415969"/>
                  <a:gd name="connsiteX273" fmla="*/ 453455 w 865564"/>
                  <a:gd name="connsiteY273" fmla="*/ 415969 h 415969"/>
                  <a:gd name="connsiteX274" fmla="*/ 474170 w 865564"/>
                  <a:gd name="connsiteY274" fmla="*/ 412399 h 415969"/>
                  <a:gd name="connsiteX275" fmla="*/ 487908 w 865564"/>
                  <a:gd name="connsiteY275" fmla="*/ 406775 h 415969"/>
                  <a:gd name="connsiteX276" fmla="*/ 491802 w 865564"/>
                  <a:gd name="connsiteY276" fmla="*/ 394389 h 415969"/>
                  <a:gd name="connsiteX277" fmla="*/ 491964 w 865564"/>
                  <a:gd name="connsiteY277" fmla="*/ 394389 h 415969"/>
                  <a:gd name="connsiteX278" fmla="*/ 503700 w 865564"/>
                  <a:gd name="connsiteY278" fmla="*/ 400393 h 415969"/>
                  <a:gd name="connsiteX279" fmla="*/ 504728 w 865564"/>
                  <a:gd name="connsiteY279" fmla="*/ 400501 h 415969"/>
                  <a:gd name="connsiteX280" fmla="*/ 514409 w 865564"/>
                  <a:gd name="connsiteY280" fmla="*/ 387358 h 415969"/>
                  <a:gd name="connsiteX281" fmla="*/ 524685 w 865564"/>
                  <a:gd name="connsiteY281" fmla="*/ 371836 h 415969"/>
                  <a:gd name="connsiteX282" fmla="*/ 533069 w 865564"/>
                  <a:gd name="connsiteY282" fmla="*/ 369023 h 415969"/>
                  <a:gd name="connsiteX283" fmla="*/ 545562 w 865564"/>
                  <a:gd name="connsiteY283" fmla="*/ 370592 h 415969"/>
                  <a:gd name="connsiteX284" fmla="*/ 548104 w 865564"/>
                  <a:gd name="connsiteY284" fmla="*/ 370700 h 415969"/>
                  <a:gd name="connsiteX285" fmla="*/ 569198 w 865564"/>
                  <a:gd name="connsiteY285" fmla="*/ 365291 h 415969"/>
                  <a:gd name="connsiteX286" fmla="*/ 611060 w 865564"/>
                  <a:gd name="connsiteY286" fmla="*/ 358747 h 415969"/>
                  <a:gd name="connsiteX287" fmla="*/ 615603 w 865564"/>
                  <a:gd name="connsiteY287" fmla="*/ 358855 h 415969"/>
                  <a:gd name="connsiteX288" fmla="*/ 617279 w 865564"/>
                  <a:gd name="connsiteY288" fmla="*/ 358909 h 415969"/>
                  <a:gd name="connsiteX289" fmla="*/ 646161 w 865564"/>
                  <a:gd name="connsiteY289" fmla="*/ 340845 h 415969"/>
                  <a:gd name="connsiteX290" fmla="*/ 674988 w 865564"/>
                  <a:gd name="connsiteY290" fmla="*/ 320022 h 415969"/>
                  <a:gd name="connsiteX291" fmla="*/ 706195 w 865564"/>
                  <a:gd name="connsiteY291" fmla="*/ 303039 h 415969"/>
                  <a:gd name="connsiteX292" fmla="*/ 713172 w 865564"/>
                  <a:gd name="connsiteY292" fmla="*/ 291627 h 415969"/>
                  <a:gd name="connsiteX293" fmla="*/ 716904 w 865564"/>
                  <a:gd name="connsiteY293" fmla="*/ 282595 h 415969"/>
                  <a:gd name="connsiteX294" fmla="*/ 717175 w 865564"/>
                  <a:gd name="connsiteY294" fmla="*/ 282595 h 415969"/>
                  <a:gd name="connsiteX295" fmla="*/ 729236 w 865564"/>
                  <a:gd name="connsiteY295" fmla="*/ 295521 h 415969"/>
                  <a:gd name="connsiteX296" fmla="*/ 745137 w 865564"/>
                  <a:gd name="connsiteY296" fmla="*/ 302552 h 415969"/>
                  <a:gd name="connsiteX297" fmla="*/ 747949 w 865564"/>
                  <a:gd name="connsiteY297" fmla="*/ 302769 h 415969"/>
                  <a:gd name="connsiteX298" fmla="*/ 763850 w 865564"/>
                  <a:gd name="connsiteY298" fmla="*/ 293466 h 415969"/>
                  <a:gd name="connsiteX299" fmla="*/ 777588 w 865564"/>
                  <a:gd name="connsiteY299" fmla="*/ 285083 h 415969"/>
                  <a:gd name="connsiteX300" fmla="*/ 789811 w 865564"/>
                  <a:gd name="connsiteY300" fmla="*/ 275023 h 415969"/>
                  <a:gd name="connsiteX301" fmla="*/ 785484 w 865564"/>
                  <a:gd name="connsiteY301" fmla="*/ 263016 h 415969"/>
                  <a:gd name="connsiteX302" fmla="*/ 793435 w 865564"/>
                  <a:gd name="connsiteY302" fmla="*/ 253876 h 415969"/>
                  <a:gd name="connsiteX303" fmla="*/ 797167 w 865564"/>
                  <a:gd name="connsiteY303" fmla="*/ 244249 h 415969"/>
                  <a:gd name="connsiteX304" fmla="*/ 790622 w 865564"/>
                  <a:gd name="connsiteY304" fmla="*/ 238894 h 415969"/>
                  <a:gd name="connsiteX305" fmla="*/ 789973 w 865564"/>
                  <a:gd name="connsiteY305" fmla="*/ 231268 h 415969"/>
                  <a:gd name="connsiteX306" fmla="*/ 793705 w 865564"/>
                  <a:gd name="connsiteY306" fmla="*/ 229159 h 415969"/>
                  <a:gd name="connsiteX307" fmla="*/ 799655 w 865564"/>
                  <a:gd name="connsiteY307" fmla="*/ 230295 h 415969"/>
                  <a:gd name="connsiteX308" fmla="*/ 807930 w 865564"/>
                  <a:gd name="connsiteY308" fmla="*/ 238245 h 415969"/>
                  <a:gd name="connsiteX309" fmla="*/ 814203 w 865564"/>
                  <a:gd name="connsiteY309" fmla="*/ 243924 h 415969"/>
                  <a:gd name="connsiteX310" fmla="*/ 817178 w 865564"/>
                  <a:gd name="connsiteY310" fmla="*/ 244789 h 415969"/>
                  <a:gd name="connsiteX311" fmla="*/ 824426 w 865564"/>
                  <a:gd name="connsiteY311" fmla="*/ 240949 h 415969"/>
                  <a:gd name="connsiteX312" fmla="*/ 832106 w 865564"/>
                  <a:gd name="connsiteY312" fmla="*/ 233702 h 415969"/>
                  <a:gd name="connsiteX313" fmla="*/ 832971 w 865564"/>
                  <a:gd name="connsiteY313" fmla="*/ 224778 h 415969"/>
                  <a:gd name="connsiteX314" fmla="*/ 829564 w 865564"/>
                  <a:gd name="connsiteY314" fmla="*/ 215746 h 415969"/>
                  <a:gd name="connsiteX315" fmla="*/ 839840 w 865564"/>
                  <a:gd name="connsiteY315" fmla="*/ 212987 h 415969"/>
                  <a:gd name="connsiteX316" fmla="*/ 838866 w 865564"/>
                  <a:gd name="connsiteY316" fmla="*/ 206876 h 415969"/>
                  <a:gd name="connsiteX317" fmla="*/ 833079 w 865564"/>
                  <a:gd name="connsiteY317" fmla="*/ 205307 h 415969"/>
                  <a:gd name="connsiteX318" fmla="*/ 823668 w 865564"/>
                  <a:gd name="connsiteY318" fmla="*/ 206010 h 415969"/>
                  <a:gd name="connsiteX319" fmla="*/ 821884 w 865564"/>
                  <a:gd name="connsiteY319" fmla="*/ 206119 h 415969"/>
                  <a:gd name="connsiteX320" fmla="*/ 812365 w 865564"/>
                  <a:gd name="connsiteY320" fmla="*/ 201143 h 415969"/>
                  <a:gd name="connsiteX321" fmla="*/ 821072 w 865564"/>
                  <a:gd name="connsiteY321" fmla="*/ 196654 h 415969"/>
                  <a:gd name="connsiteX322" fmla="*/ 823398 w 865564"/>
                  <a:gd name="connsiteY322" fmla="*/ 196600 h 415969"/>
                  <a:gd name="connsiteX323" fmla="*/ 825724 w 865564"/>
                  <a:gd name="connsiteY323" fmla="*/ 196600 h 415969"/>
                  <a:gd name="connsiteX324" fmla="*/ 827941 w 865564"/>
                  <a:gd name="connsiteY324" fmla="*/ 196654 h 415969"/>
                  <a:gd name="connsiteX325" fmla="*/ 837352 w 865564"/>
                  <a:gd name="connsiteY325" fmla="*/ 195788 h 415969"/>
                  <a:gd name="connsiteX326" fmla="*/ 842003 w 865564"/>
                  <a:gd name="connsiteY326" fmla="*/ 195085 h 415969"/>
                  <a:gd name="connsiteX327" fmla="*/ 849088 w 865564"/>
                  <a:gd name="connsiteY327" fmla="*/ 195951 h 415969"/>
                  <a:gd name="connsiteX328" fmla="*/ 855849 w 865564"/>
                  <a:gd name="connsiteY328" fmla="*/ 196383 h 415969"/>
                  <a:gd name="connsiteX329" fmla="*/ 864881 w 865564"/>
                  <a:gd name="connsiteY329" fmla="*/ 195680 h 415969"/>
                  <a:gd name="connsiteX330" fmla="*/ 858229 w 865564"/>
                  <a:gd name="connsiteY330" fmla="*/ 185404 h 415969"/>
                  <a:gd name="connsiteX331" fmla="*/ 847412 w 865564"/>
                  <a:gd name="connsiteY331" fmla="*/ 182159 h 415969"/>
                  <a:gd name="connsiteX332" fmla="*/ 844707 w 865564"/>
                  <a:gd name="connsiteY332" fmla="*/ 182267 h 415969"/>
                  <a:gd name="connsiteX333" fmla="*/ 843464 w 865564"/>
                  <a:gd name="connsiteY333" fmla="*/ 182321 h 415969"/>
                  <a:gd name="connsiteX334" fmla="*/ 834594 w 865564"/>
                  <a:gd name="connsiteY334" fmla="*/ 176642 h 415969"/>
                  <a:gd name="connsiteX335" fmla="*/ 834377 w 865564"/>
                  <a:gd name="connsiteY335" fmla="*/ 165447 h 415969"/>
                  <a:gd name="connsiteX336" fmla="*/ 851036 w 865564"/>
                  <a:gd name="connsiteY336" fmla="*/ 158578 h 415969"/>
                  <a:gd name="connsiteX337" fmla="*/ 857309 w 865564"/>
                  <a:gd name="connsiteY337" fmla="*/ 150789 h 415969"/>
                  <a:gd name="connsiteX338" fmla="*/ 849575 w 865564"/>
                  <a:gd name="connsiteY338" fmla="*/ 137863 h 415969"/>
                  <a:gd name="connsiteX339" fmla="*/ 834377 w 865564"/>
                  <a:gd name="connsiteY339" fmla="*/ 128236 h 415969"/>
                  <a:gd name="connsiteX340" fmla="*/ 824047 w 865564"/>
                  <a:gd name="connsiteY340" fmla="*/ 123260 h 415969"/>
                  <a:gd name="connsiteX341" fmla="*/ 822749 w 865564"/>
                  <a:gd name="connsiteY341" fmla="*/ 123260 h 415969"/>
                  <a:gd name="connsiteX342" fmla="*/ 821451 w 865564"/>
                  <a:gd name="connsiteY342" fmla="*/ 123260 h 415969"/>
                  <a:gd name="connsiteX343" fmla="*/ 820261 w 865564"/>
                  <a:gd name="connsiteY343" fmla="*/ 123260 h 415969"/>
                  <a:gd name="connsiteX344" fmla="*/ 819991 w 865564"/>
                  <a:gd name="connsiteY344" fmla="*/ 123260 h 415969"/>
                  <a:gd name="connsiteX345" fmla="*/ 803224 w 865564"/>
                  <a:gd name="connsiteY345" fmla="*/ 131048 h 415969"/>
                  <a:gd name="connsiteX346" fmla="*/ 789595 w 865564"/>
                  <a:gd name="connsiteY346" fmla="*/ 138674 h 415969"/>
                  <a:gd name="connsiteX347" fmla="*/ 787702 w 865564"/>
                  <a:gd name="connsiteY347" fmla="*/ 138891 h 415969"/>
                  <a:gd name="connsiteX348" fmla="*/ 785646 w 865564"/>
                  <a:gd name="connsiteY348" fmla="*/ 133807 h 415969"/>
                  <a:gd name="connsiteX349" fmla="*/ 796734 w 865564"/>
                  <a:gd name="connsiteY349" fmla="*/ 121529 h 415969"/>
                  <a:gd name="connsiteX350" fmla="*/ 806632 w 865564"/>
                  <a:gd name="connsiteY350" fmla="*/ 111902 h 415969"/>
                  <a:gd name="connsiteX351" fmla="*/ 802629 w 865564"/>
                  <a:gd name="connsiteY351" fmla="*/ 105899 h 415969"/>
                  <a:gd name="connsiteX352" fmla="*/ 799546 w 865564"/>
                  <a:gd name="connsiteY352" fmla="*/ 104979 h 415969"/>
                  <a:gd name="connsiteX353" fmla="*/ 790785 w 865564"/>
                  <a:gd name="connsiteY353" fmla="*/ 106656 h 415969"/>
                  <a:gd name="connsiteX354" fmla="*/ 777858 w 865564"/>
                  <a:gd name="connsiteY354" fmla="*/ 107900 h 415969"/>
                  <a:gd name="connsiteX355" fmla="*/ 764283 w 865564"/>
                  <a:gd name="connsiteY355" fmla="*/ 103844 h 415969"/>
                  <a:gd name="connsiteX356" fmla="*/ 774397 w 865564"/>
                  <a:gd name="connsiteY356" fmla="*/ 92323 h 415969"/>
                  <a:gd name="connsiteX357" fmla="*/ 780887 w 865564"/>
                  <a:gd name="connsiteY357" fmla="*/ 75557 h 415969"/>
                  <a:gd name="connsiteX358" fmla="*/ 770989 w 865564"/>
                  <a:gd name="connsiteY358" fmla="*/ 67012 h 415969"/>
                  <a:gd name="connsiteX359" fmla="*/ 765635 w 865564"/>
                  <a:gd name="connsiteY359" fmla="*/ 64902 h 415969"/>
                  <a:gd name="connsiteX360" fmla="*/ 761092 w 865564"/>
                  <a:gd name="connsiteY360" fmla="*/ 65227 h 415969"/>
                  <a:gd name="connsiteX361" fmla="*/ 755737 w 865564"/>
                  <a:gd name="connsiteY361" fmla="*/ 65551 h 415969"/>
                  <a:gd name="connsiteX362" fmla="*/ 753844 w 865564"/>
                  <a:gd name="connsiteY362" fmla="*/ 65497 h 415969"/>
                  <a:gd name="connsiteX363" fmla="*/ 741783 w 865564"/>
                  <a:gd name="connsiteY363" fmla="*/ 59494 h 415969"/>
                  <a:gd name="connsiteX364" fmla="*/ 747084 w 865564"/>
                  <a:gd name="connsiteY364" fmla="*/ 52733 h 415969"/>
                  <a:gd name="connsiteX365" fmla="*/ 754331 w 865564"/>
                  <a:gd name="connsiteY365" fmla="*/ 41970 h 415969"/>
                  <a:gd name="connsiteX366" fmla="*/ 767366 w 865564"/>
                  <a:gd name="connsiteY366" fmla="*/ 29963 h 415969"/>
                  <a:gd name="connsiteX367" fmla="*/ 765635 w 865564"/>
                  <a:gd name="connsiteY367" fmla="*/ 25961 h 415969"/>
                  <a:gd name="connsiteX368" fmla="*/ 756765 w 865564"/>
                  <a:gd name="connsiteY368" fmla="*/ 27205 h 415969"/>
                  <a:gd name="connsiteX369" fmla="*/ 736483 w 865564"/>
                  <a:gd name="connsiteY369" fmla="*/ 35750 h 415969"/>
                  <a:gd name="connsiteX370" fmla="*/ 720582 w 865564"/>
                  <a:gd name="connsiteY370" fmla="*/ 48298 h 415969"/>
                  <a:gd name="connsiteX371" fmla="*/ 718851 w 865564"/>
                  <a:gd name="connsiteY371" fmla="*/ 47757 h 415969"/>
                  <a:gd name="connsiteX372" fmla="*/ 698569 w 865564"/>
                  <a:gd name="connsiteY372" fmla="*/ 34020 h 415969"/>
                  <a:gd name="connsiteX373" fmla="*/ 697325 w 865564"/>
                  <a:gd name="connsiteY373" fmla="*/ 21742 h 415969"/>
                  <a:gd name="connsiteX374" fmla="*/ 683101 w 865564"/>
                  <a:gd name="connsiteY374" fmla="*/ 12223 h 415969"/>
                  <a:gd name="connsiteX375" fmla="*/ 670337 w 865564"/>
                  <a:gd name="connsiteY375" fmla="*/ 1190 h 415969"/>
                  <a:gd name="connsiteX376" fmla="*/ 653300 w 865564"/>
                  <a:gd name="connsiteY376" fmla="*/ 0 h 41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</a:cxnLst>
                <a:rect l="l" t="t" r="r" b="b"/>
                <a:pathLst>
                  <a:path w="865564" h="415969">
                    <a:moveTo>
                      <a:pt x="653300" y="0"/>
                    </a:moveTo>
                    <a:cubicBezTo>
                      <a:pt x="644971" y="0"/>
                      <a:pt x="637020" y="973"/>
                      <a:pt x="635127" y="4056"/>
                    </a:cubicBezTo>
                    <a:cubicBezTo>
                      <a:pt x="631720" y="9573"/>
                      <a:pt x="637561" y="22337"/>
                      <a:pt x="640211" y="33316"/>
                    </a:cubicBezTo>
                    <a:cubicBezTo>
                      <a:pt x="642862" y="44350"/>
                      <a:pt x="640482" y="46081"/>
                      <a:pt x="637074" y="52084"/>
                    </a:cubicBezTo>
                    <a:cubicBezTo>
                      <a:pt x="635939" y="54031"/>
                      <a:pt x="634478" y="54734"/>
                      <a:pt x="632694" y="54734"/>
                    </a:cubicBezTo>
                    <a:cubicBezTo>
                      <a:pt x="628962" y="54734"/>
                      <a:pt x="623878" y="51759"/>
                      <a:pt x="617982" y="51110"/>
                    </a:cubicBezTo>
                    <a:cubicBezTo>
                      <a:pt x="609275" y="50083"/>
                      <a:pt x="603974" y="47325"/>
                      <a:pt x="594834" y="47108"/>
                    </a:cubicBezTo>
                    <a:cubicBezTo>
                      <a:pt x="594564" y="47054"/>
                      <a:pt x="594239" y="47054"/>
                      <a:pt x="593969" y="47054"/>
                    </a:cubicBezTo>
                    <a:cubicBezTo>
                      <a:pt x="585531" y="47054"/>
                      <a:pt x="582665" y="50461"/>
                      <a:pt x="577959" y="53815"/>
                    </a:cubicBezTo>
                    <a:cubicBezTo>
                      <a:pt x="573146" y="57330"/>
                      <a:pt x="565628" y="60089"/>
                      <a:pt x="556001" y="63604"/>
                    </a:cubicBezTo>
                    <a:cubicBezTo>
                      <a:pt x="553242" y="65227"/>
                      <a:pt x="548645" y="70960"/>
                      <a:pt x="547077" y="73339"/>
                    </a:cubicBezTo>
                    <a:cubicBezTo>
                      <a:pt x="546536" y="74205"/>
                      <a:pt x="545725" y="74583"/>
                      <a:pt x="544751" y="74583"/>
                    </a:cubicBezTo>
                    <a:cubicBezTo>
                      <a:pt x="543020" y="74583"/>
                      <a:pt x="540749" y="73231"/>
                      <a:pt x="538423" y="70581"/>
                    </a:cubicBezTo>
                    <a:cubicBezTo>
                      <a:pt x="534799" y="66471"/>
                      <a:pt x="535178" y="63496"/>
                      <a:pt x="527552" y="56843"/>
                    </a:cubicBezTo>
                    <a:cubicBezTo>
                      <a:pt x="524469" y="54139"/>
                      <a:pt x="522901" y="53490"/>
                      <a:pt x="521657" y="53490"/>
                    </a:cubicBezTo>
                    <a:cubicBezTo>
                      <a:pt x="521116" y="53490"/>
                      <a:pt x="520629" y="53652"/>
                      <a:pt x="520142" y="53761"/>
                    </a:cubicBezTo>
                    <a:cubicBezTo>
                      <a:pt x="519656" y="53869"/>
                      <a:pt x="519169" y="54031"/>
                      <a:pt x="518574" y="54031"/>
                    </a:cubicBezTo>
                    <a:cubicBezTo>
                      <a:pt x="517871" y="54031"/>
                      <a:pt x="517005" y="53815"/>
                      <a:pt x="515870" y="53274"/>
                    </a:cubicBezTo>
                    <a:cubicBezTo>
                      <a:pt x="511976" y="51381"/>
                      <a:pt x="507757" y="49867"/>
                      <a:pt x="504512" y="49867"/>
                    </a:cubicBezTo>
                    <a:cubicBezTo>
                      <a:pt x="503214" y="49867"/>
                      <a:pt x="502024" y="50083"/>
                      <a:pt x="501104" y="50678"/>
                    </a:cubicBezTo>
                    <a:cubicBezTo>
                      <a:pt x="497859" y="52679"/>
                      <a:pt x="498941" y="59331"/>
                      <a:pt x="499049" y="64307"/>
                    </a:cubicBezTo>
                    <a:cubicBezTo>
                      <a:pt x="499157" y="69283"/>
                      <a:pt x="501699" y="70203"/>
                      <a:pt x="505810" y="76098"/>
                    </a:cubicBezTo>
                    <a:cubicBezTo>
                      <a:pt x="509920" y="81993"/>
                      <a:pt x="507378" y="84697"/>
                      <a:pt x="508622" y="91350"/>
                    </a:cubicBezTo>
                    <a:cubicBezTo>
                      <a:pt x="509812" y="98002"/>
                      <a:pt x="510407" y="98705"/>
                      <a:pt x="512679" y="103519"/>
                    </a:cubicBezTo>
                    <a:cubicBezTo>
                      <a:pt x="515004" y="108279"/>
                      <a:pt x="511218" y="111307"/>
                      <a:pt x="508622" y="112281"/>
                    </a:cubicBezTo>
                    <a:cubicBezTo>
                      <a:pt x="508406" y="112389"/>
                      <a:pt x="508135" y="112389"/>
                      <a:pt x="507865" y="112389"/>
                    </a:cubicBezTo>
                    <a:cubicBezTo>
                      <a:pt x="505269" y="112389"/>
                      <a:pt x="501862" y="107954"/>
                      <a:pt x="499590" y="103627"/>
                    </a:cubicBezTo>
                    <a:cubicBezTo>
                      <a:pt x="497048" y="98868"/>
                      <a:pt x="497156" y="97462"/>
                      <a:pt x="494181" y="91999"/>
                    </a:cubicBezTo>
                    <a:cubicBezTo>
                      <a:pt x="491153" y="86482"/>
                      <a:pt x="488989" y="85995"/>
                      <a:pt x="481093" y="80749"/>
                    </a:cubicBezTo>
                    <a:cubicBezTo>
                      <a:pt x="473251" y="75503"/>
                      <a:pt x="473034" y="72745"/>
                      <a:pt x="472061" y="68093"/>
                    </a:cubicBezTo>
                    <a:cubicBezTo>
                      <a:pt x="471087" y="63496"/>
                      <a:pt x="469789" y="58953"/>
                      <a:pt x="467355" y="54951"/>
                    </a:cubicBezTo>
                    <a:cubicBezTo>
                      <a:pt x="465192" y="51327"/>
                      <a:pt x="456592" y="48460"/>
                      <a:pt x="450859" y="48460"/>
                    </a:cubicBezTo>
                    <a:cubicBezTo>
                      <a:pt x="450210" y="48460"/>
                      <a:pt x="449615" y="48514"/>
                      <a:pt x="449074" y="48568"/>
                    </a:cubicBezTo>
                    <a:cubicBezTo>
                      <a:pt x="443504" y="49326"/>
                      <a:pt x="433931" y="50353"/>
                      <a:pt x="429982" y="52246"/>
                    </a:cubicBezTo>
                    <a:cubicBezTo>
                      <a:pt x="425980" y="54139"/>
                      <a:pt x="422140" y="57493"/>
                      <a:pt x="419868" y="62144"/>
                    </a:cubicBezTo>
                    <a:cubicBezTo>
                      <a:pt x="417543" y="66795"/>
                      <a:pt x="414947" y="65281"/>
                      <a:pt x="410241" y="67174"/>
                    </a:cubicBezTo>
                    <a:cubicBezTo>
                      <a:pt x="405536" y="69067"/>
                      <a:pt x="402994" y="75016"/>
                      <a:pt x="402507" y="80425"/>
                    </a:cubicBezTo>
                    <a:cubicBezTo>
                      <a:pt x="402020" y="85779"/>
                      <a:pt x="405969" y="88321"/>
                      <a:pt x="408078" y="91458"/>
                    </a:cubicBezTo>
                    <a:cubicBezTo>
                      <a:pt x="410133" y="94595"/>
                      <a:pt x="403481" y="104979"/>
                      <a:pt x="401588" y="106710"/>
                    </a:cubicBezTo>
                    <a:cubicBezTo>
                      <a:pt x="401101" y="107089"/>
                      <a:pt x="400452" y="107359"/>
                      <a:pt x="399586" y="107359"/>
                    </a:cubicBezTo>
                    <a:cubicBezTo>
                      <a:pt x="396774" y="107359"/>
                      <a:pt x="392339" y="104979"/>
                      <a:pt x="389473" y="99084"/>
                    </a:cubicBezTo>
                    <a:cubicBezTo>
                      <a:pt x="385741" y="91458"/>
                      <a:pt x="380765" y="91674"/>
                      <a:pt x="375140" y="86699"/>
                    </a:cubicBezTo>
                    <a:cubicBezTo>
                      <a:pt x="369461" y="81723"/>
                      <a:pt x="366703" y="78802"/>
                      <a:pt x="364485" y="73934"/>
                    </a:cubicBezTo>
                    <a:cubicBezTo>
                      <a:pt x="362322" y="69067"/>
                      <a:pt x="352424" y="60521"/>
                      <a:pt x="344366" y="56681"/>
                    </a:cubicBezTo>
                    <a:cubicBezTo>
                      <a:pt x="341824" y="55437"/>
                      <a:pt x="340093" y="55005"/>
                      <a:pt x="338795" y="55005"/>
                    </a:cubicBezTo>
                    <a:cubicBezTo>
                      <a:pt x="336036" y="55005"/>
                      <a:pt x="335496" y="57060"/>
                      <a:pt x="333386" y="57709"/>
                    </a:cubicBezTo>
                    <a:cubicBezTo>
                      <a:pt x="330249" y="58574"/>
                      <a:pt x="328302" y="62090"/>
                      <a:pt x="328465" y="66579"/>
                    </a:cubicBezTo>
                    <a:cubicBezTo>
                      <a:pt x="328573" y="71068"/>
                      <a:pt x="330520" y="72961"/>
                      <a:pt x="331710" y="77558"/>
                    </a:cubicBezTo>
                    <a:cubicBezTo>
                      <a:pt x="332900" y="82209"/>
                      <a:pt x="330303" y="86266"/>
                      <a:pt x="335117" y="93784"/>
                    </a:cubicBezTo>
                    <a:cubicBezTo>
                      <a:pt x="339931" y="101302"/>
                      <a:pt x="339011" y="109793"/>
                      <a:pt x="335820" y="112822"/>
                    </a:cubicBezTo>
                    <a:cubicBezTo>
                      <a:pt x="332683" y="115796"/>
                      <a:pt x="327978" y="121692"/>
                      <a:pt x="326788" y="126289"/>
                    </a:cubicBezTo>
                    <a:cubicBezTo>
                      <a:pt x="325598" y="130940"/>
                      <a:pt x="322569" y="136349"/>
                      <a:pt x="319432" y="137593"/>
                    </a:cubicBezTo>
                    <a:cubicBezTo>
                      <a:pt x="319000" y="137755"/>
                      <a:pt x="318567" y="137863"/>
                      <a:pt x="318080" y="137863"/>
                    </a:cubicBezTo>
                    <a:cubicBezTo>
                      <a:pt x="315322" y="137863"/>
                      <a:pt x="312239" y="134888"/>
                      <a:pt x="308832" y="132184"/>
                    </a:cubicBezTo>
                    <a:cubicBezTo>
                      <a:pt x="304829" y="129047"/>
                      <a:pt x="302882" y="125532"/>
                      <a:pt x="301584" y="122395"/>
                    </a:cubicBezTo>
                    <a:cubicBezTo>
                      <a:pt x="300773" y="120502"/>
                      <a:pt x="298772" y="119312"/>
                      <a:pt x="296771" y="119312"/>
                    </a:cubicBezTo>
                    <a:cubicBezTo>
                      <a:pt x="295473" y="119312"/>
                      <a:pt x="294120" y="119799"/>
                      <a:pt x="293039" y="120934"/>
                    </a:cubicBezTo>
                    <a:cubicBezTo>
                      <a:pt x="290226" y="123801"/>
                      <a:pt x="288441" y="127695"/>
                      <a:pt x="287955" y="132671"/>
                    </a:cubicBezTo>
                    <a:cubicBezTo>
                      <a:pt x="287468" y="137701"/>
                      <a:pt x="286711" y="141216"/>
                      <a:pt x="284277" y="145976"/>
                    </a:cubicBezTo>
                    <a:cubicBezTo>
                      <a:pt x="281897" y="150735"/>
                      <a:pt x="278382" y="149870"/>
                      <a:pt x="274758" y="153818"/>
                    </a:cubicBezTo>
                    <a:cubicBezTo>
                      <a:pt x="271134" y="157821"/>
                      <a:pt x="272703" y="162093"/>
                      <a:pt x="272811" y="166474"/>
                    </a:cubicBezTo>
                    <a:cubicBezTo>
                      <a:pt x="272919" y="170855"/>
                      <a:pt x="272000" y="179238"/>
                      <a:pt x="270864" y="182375"/>
                    </a:cubicBezTo>
                    <a:cubicBezTo>
                      <a:pt x="270377" y="183727"/>
                      <a:pt x="269566" y="184160"/>
                      <a:pt x="268484" y="184160"/>
                    </a:cubicBezTo>
                    <a:cubicBezTo>
                      <a:pt x="267078" y="184160"/>
                      <a:pt x="265185" y="183457"/>
                      <a:pt x="263130" y="183024"/>
                    </a:cubicBezTo>
                    <a:cubicBezTo>
                      <a:pt x="259506" y="182267"/>
                      <a:pt x="260209" y="175236"/>
                      <a:pt x="256693" y="168475"/>
                    </a:cubicBezTo>
                    <a:cubicBezTo>
                      <a:pt x="253232" y="161715"/>
                      <a:pt x="248635" y="161877"/>
                      <a:pt x="242090" y="157496"/>
                    </a:cubicBezTo>
                    <a:cubicBezTo>
                      <a:pt x="235600" y="153061"/>
                      <a:pt x="239440" y="151979"/>
                      <a:pt x="239170" y="146084"/>
                    </a:cubicBezTo>
                    <a:cubicBezTo>
                      <a:pt x="238899" y="140189"/>
                      <a:pt x="241928" y="138350"/>
                      <a:pt x="242739" y="134997"/>
                    </a:cubicBezTo>
                    <a:cubicBezTo>
                      <a:pt x="243605" y="131589"/>
                      <a:pt x="242361" y="128993"/>
                      <a:pt x="239981" y="124125"/>
                    </a:cubicBezTo>
                    <a:cubicBezTo>
                      <a:pt x="237547" y="119204"/>
                      <a:pt x="233545" y="121151"/>
                      <a:pt x="227650" y="117743"/>
                    </a:cubicBezTo>
                    <a:cubicBezTo>
                      <a:pt x="221700" y="114336"/>
                      <a:pt x="219321" y="111578"/>
                      <a:pt x="215426" y="108116"/>
                    </a:cubicBezTo>
                    <a:cubicBezTo>
                      <a:pt x="211586" y="104601"/>
                      <a:pt x="214345" y="101356"/>
                      <a:pt x="216670" y="100707"/>
                    </a:cubicBezTo>
                    <a:cubicBezTo>
                      <a:pt x="216887" y="100653"/>
                      <a:pt x="217157" y="100653"/>
                      <a:pt x="217482" y="100653"/>
                    </a:cubicBezTo>
                    <a:cubicBezTo>
                      <a:pt x="220078" y="100653"/>
                      <a:pt x="224837" y="103086"/>
                      <a:pt x="226460" y="106386"/>
                    </a:cubicBezTo>
                    <a:cubicBezTo>
                      <a:pt x="227920" y="109360"/>
                      <a:pt x="233004" y="109793"/>
                      <a:pt x="237385" y="109793"/>
                    </a:cubicBezTo>
                    <a:cubicBezTo>
                      <a:pt x="238359" y="109793"/>
                      <a:pt x="239278" y="109739"/>
                      <a:pt x="240089" y="109739"/>
                    </a:cubicBezTo>
                    <a:cubicBezTo>
                      <a:pt x="244849" y="109631"/>
                      <a:pt x="247337" y="107251"/>
                      <a:pt x="249987" y="103357"/>
                    </a:cubicBezTo>
                    <a:cubicBezTo>
                      <a:pt x="252637" y="99463"/>
                      <a:pt x="251285" y="88862"/>
                      <a:pt x="247337" y="83940"/>
                    </a:cubicBezTo>
                    <a:cubicBezTo>
                      <a:pt x="245606" y="81831"/>
                      <a:pt x="244200" y="81290"/>
                      <a:pt x="242685" y="81290"/>
                    </a:cubicBezTo>
                    <a:cubicBezTo>
                      <a:pt x="241982" y="81290"/>
                      <a:pt x="241279" y="81398"/>
                      <a:pt x="240468" y="81506"/>
                    </a:cubicBezTo>
                    <a:cubicBezTo>
                      <a:pt x="239711" y="81615"/>
                      <a:pt x="238845" y="81723"/>
                      <a:pt x="237926" y="81723"/>
                    </a:cubicBezTo>
                    <a:cubicBezTo>
                      <a:pt x="237115" y="81723"/>
                      <a:pt x="236303" y="81669"/>
                      <a:pt x="235330" y="81452"/>
                    </a:cubicBezTo>
                    <a:cubicBezTo>
                      <a:pt x="229543" y="80154"/>
                      <a:pt x="231273" y="78099"/>
                      <a:pt x="227433" y="71230"/>
                    </a:cubicBezTo>
                    <a:cubicBezTo>
                      <a:pt x="223539" y="64361"/>
                      <a:pt x="223756" y="63604"/>
                      <a:pt x="220673" y="59223"/>
                    </a:cubicBezTo>
                    <a:cubicBezTo>
                      <a:pt x="217536" y="54842"/>
                      <a:pt x="201635" y="45702"/>
                      <a:pt x="195848" y="36345"/>
                    </a:cubicBezTo>
                    <a:cubicBezTo>
                      <a:pt x="190061" y="26934"/>
                      <a:pt x="185788" y="26069"/>
                      <a:pt x="180866" y="18822"/>
                    </a:cubicBezTo>
                    <a:cubicBezTo>
                      <a:pt x="175944" y="11574"/>
                      <a:pt x="167940" y="11304"/>
                      <a:pt x="161936" y="9952"/>
                    </a:cubicBezTo>
                    <a:cubicBezTo>
                      <a:pt x="160800" y="9681"/>
                      <a:pt x="159773" y="9573"/>
                      <a:pt x="158799" y="9573"/>
                    </a:cubicBezTo>
                    <a:cubicBezTo>
                      <a:pt x="154581" y="9573"/>
                      <a:pt x="151281" y="11574"/>
                      <a:pt x="143872" y="12223"/>
                    </a:cubicBezTo>
                    <a:cubicBezTo>
                      <a:pt x="141708" y="12385"/>
                      <a:pt x="140086" y="12494"/>
                      <a:pt x="138842" y="12494"/>
                    </a:cubicBezTo>
                    <a:cubicBezTo>
                      <a:pt x="134785" y="12494"/>
                      <a:pt x="134461" y="11574"/>
                      <a:pt x="130567" y="9952"/>
                    </a:cubicBezTo>
                    <a:cubicBezTo>
                      <a:pt x="128890" y="9249"/>
                      <a:pt x="126781" y="8924"/>
                      <a:pt x="124617" y="8924"/>
                    </a:cubicBezTo>
                    <a:cubicBezTo>
                      <a:pt x="120237" y="8924"/>
                      <a:pt x="115585" y="10276"/>
                      <a:pt x="113314" y="12602"/>
                    </a:cubicBezTo>
                    <a:cubicBezTo>
                      <a:pt x="109906" y="16063"/>
                      <a:pt x="109474" y="20606"/>
                      <a:pt x="109798" y="23743"/>
                    </a:cubicBezTo>
                    <a:cubicBezTo>
                      <a:pt x="110069" y="26502"/>
                      <a:pt x="114882" y="29368"/>
                      <a:pt x="119696" y="29368"/>
                    </a:cubicBezTo>
                    <a:cubicBezTo>
                      <a:pt x="120345" y="29368"/>
                      <a:pt x="120940" y="29314"/>
                      <a:pt x="121481" y="29260"/>
                    </a:cubicBezTo>
                    <a:cubicBezTo>
                      <a:pt x="126835" y="28395"/>
                      <a:pt x="126673" y="24392"/>
                      <a:pt x="129918" y="22391"/>
                    </a:cubicBezTo>
                    <a:cubicBezTo>
                      <a:pt x="133163" y="20390"/>
                      <a:pt x="139329" y="20228"/>
                      <a:pt x="144250" y="20120"/>
                    </a:cubicBezTo>
                    <a:cubicBezTo>
                      <a:pt x="144359" y="20120"/>
                      <a:pt x="144521" y="20120"/>
                      <a:pt x="144629" y="20120"/>
                    </a:cubicBezTo>
                    <a:cubicBezTo>
                      <a:pt x="149118" y="20120"/>
                      <a:pt x="147658" y="22608"/>
                      <a:pt x="147766" y="26231"/>
                    </a:cubicBezTo>
                    <a:cubicBezTo>
                      <a:pt x="147874" y="29314"/>
                      <a:pt x="150254" y="30883"/>
                      <a:pt x="153769" y="30883"/>
                    </a:cubicBezTo>
                    <a:cubicBezTo>
                      <a:pt x="154581" y="30883"/>
                      <a:pt x="155392" y="30829"/>
                      <a:pt x="156311" y="30666"/>
                    </a:cubicBezTo>
                    <a:cubicBezTo>
                      <a:pt x="157177" y="30504"/>
                      <a:pt x="158204" y="30450"/>
                      <a:pt x="159232" y="30450"/>
                    </a:cubicBezTo>
                    <a:cubicBezTo>
                      <a:pt x="163937" y="30450"/>
                      <a:pt x="169508" y="32018"/>
                      <a:pt x="170536" y="34506"/>
                    </a:cubicBezTo>
                    <a:cubicBezTo>
                      <a:pt x="171726" y="37481"/>
                      <a:pt x="166642" y="40780"/>
                      <a:pt x="163180" y="43647"/>
                    </a:cubicBezTo>
                    <a:cubicBezTo>
                      <a:pt x="159665" y="46513"/>
                      <a:pt x="151119" y="47649"/>
                      <a:pt x="148956" y="49272"/>
                    </a:cubicBezTo>
                    <a:cubicBezTo>
                      <a:pt x="146792" y="50894"/>
                      <a:pt x="148739" y="53274"/>
                      <a:pt x="153932" y="54139"/>
                    </a:cubicBezTo>
                    <a:cubicBezTo>
                      <a:pt x="159124" y="55005"/>
                      <a:pt x="165993" y="54626"/>
                      <a:pt x="168643" y="56627"/>
                    </a:cubicBezTo>
                    <a:cubicBezTo>
                      <a:pt x="171293" y="58628"/>
                      <a:pt x="170103" y="62144"/>
                      <a:pt x="169346" y="66038"/>
                    </a:cubicBezTo>
                    <a:cubicBezTo>
                      <a:pt x="168643" y="69878"/>
                      <a:pt x="167886" y="70906"/>
                      <a:pt x="167886" y="74638"/>
                    </a:cubicBezTo>
                    <a:cubicBezTo>
                      <a:pt x="167886" y="78369"/>
                      <a:pt x="168589" y="82750"/>
                      <a:pt x="170536" y="88051"/>
                    </a:cubicBezTo>
                    <a:cubicBezTo>
                      <a:pt x="171996" y="91945"/>
                      <a:pt x="167291" y="94703"/>
                      <a:pt x="164370" y="94703"/>
                    </a:cubicBezTo>
                    <a:cubicBezTo>
                      <a:pt x="163342" y="94703"/>
                      <a:pt x="162531" y="94433"/>
                      <a:pt x="162207" y="93675"/>
                    </a:cubicBezTo>
                    <a:cubicBezTo>
                      <a:pt x="160963" y="90971"/>
                      <a:pt x="159178" y="86320"/>
                      <a:pt x="156041" y="85833"/>
                    </a:cubicBezTo>
                    <a:cubicBezTo>
                      <a:pt x="155933" y="85779"/>
                      <a:pt x="155825" y="85779"/>
                      <a:pt x="155771" y="85779"/>
                    </a:cubicBezTo>
                    <a:cubicBezTo>
                      <a:pt x="152850" y="85779"/>
                      <a:pt x="151660" y="92810"/>
                      <a:pt x="150362" y="96163"/>
                    </a:cubicBezTo>
                    <a:cubicBezTo>
                      <a:pt x="149929" y="97353"/>
                      <a:pt x="149334" y="97786"/>
                      <a:pt x="148631" y="97786"/>
                    </a:cubicBezTo>
                    <a:cubicBezTo>
                      <a:pt x="147279" y="97786"/>
                      <a:pt x="145603" y="95785"/>
                      <a:pt x="144304" y="93297"/>
                    </a:cubicBezTo>
                    <a:cubicBezTo>
                      <a:pt x="142357" y="89565"/>
                      <a:pt x="144521" y="85779"/>
                      <a:pt x="146360" y="83021"/>
                    </a:cubicBezTo>
                    <a:cubicBezTo>
                      <a:pt x="148145" y="80262"/>
                      <a:pt x="148145" y="74151"/>
                      <a:pt x="145981" y="71609"/>
                    </a:cubicBezTo>
                    <a:cubicBezTo>
                      <a:pt x="145494" y="71068"/>
                      <a:pt x="145116" y="70797"/>
                      <a:pt x="144683" y="70797"/>
                    </a:cubicBezTo>
                    <a:cubicBezTo>
                      <a:pt x="143223" y="70797"/>
                      <a:pt x="142141" y="73880"/>
                      <a:pt x="140302" y="76585"/>
                    </a:cubicBezTo>
                    <a:cubicBezTo>
                      <a:pt x="137977" y="80100"/>
                      <a:pt x="131486" y="83832"/>
                      <a:pt x="128512" y="84211"/>
                    </a:cubicBezTo>
                    <a:cubicBezTo>
                      <a:pt x="128403" y="84211"/>
                      <a:pt x="128295" y="84211"/>
                      <a:pt x="128241" y="84211"/>
                    </a:cubicBezTo>
                    <a:cubicBezTo>
                      <a:pt x="125321" y="84211"/>
                      <a:pt x="122075" y="78640"/>
                      <a:pt x="119479" y="73339"/>
                    </a:cubicBezTo>
                    <a:cubicBezTo>
                      <a:pt x="116829" y="67823"/>
                      <a:pt x="115477" y="66308"/>
                      <a:pt x="111745" y="61062"/>
                    </a:cubicBezTo>
                    <a:cubicBezTo>
                      <a:pt x="108013" y="55816"/>
                      <a:pt x="100766" y="54951"/>
                      <a:pt x="95844" y="54788"/>
                    </a:cubicBezTo>
                    <a:cubicBezTo>
                      <a:pt x="95736" y="54788"/>
                      <a:pt x="95628" y="54788"/>
                      <a:pt x="95520" y="54788"/>
                    </a:cubicBezTo>
                    <a:cubicBezTo>
                      <a:pt x="90706" y="54788"/>
                      <a:pt x="86379" y="57493"/>
                      <a:pt x="84270" y="61279"/>
                    </a:cubicBezTo>
                    <a:cubicBezTo>
                      <a:pt x="82107" y="65173"/>
                      <a:pt x="84378" y="65281"/>
                      <a:pt x="87785" y="67390"/>
                    </a:cubicBezTo>
                    <a:cubicBezTo>
                      <a:pt x="91193" y="69554"/>
                      <a:pt x="88434" y="71122"/>
                      <a:pt x="87299" y="73556"/>
                    </a:cubicBezTo>
                    <a:cubicBezTo>
                      <a:pt x="86920" y="74421"/>
                      <a:pt x="85838" y="74800"/>
                      <a:pt x="84540" y="74800"/>
                    </a:cubicBezTo>
                    <a:cubicBezTo>
                      <a:pt x="82269" y="74800"/>
                      <a:pt x="79186" y="73772"/>
                      <a:pt x="77131" y="72582"/>
                    </a:cubicBezTo>
                    <a:cubicBezTo>
                      <a:pt x="73886" y="70689"/>
                      <a:pt x="71560" y="68688"/>
                      <a:pt x="67720" y="68688"/>
                    </a:cubicBezTo>
                    <a:cubicBezTo>
                      <a:pt x="63826" y="68688"/>
                      <a:pt x="66151" y="72204"/>
                      <a:pt x="67936" y="76801"/>
                    </a:cubicBezTo>
                    <a:cubicBezTo>
                      <a:pt x="69721" y="81452"/>
                      <a:pt x="77726" y="87077"/>
                      <a:pt x="82918" y="89078"/>
                    </a:cubicBezTo>
                    <a:cubicBezTo>
                      <a:pt x="88110" y="91079"/>
                      <a:pt x="89084" y="90106"/>
                      <a:pt x="96818" y="94216"/>
                    </a:cubicBezTo>
                    <a:cubicBezTo>
                      <a:pt x="104498" y="98381"/>
                      <a:pt x="101577" y="102654"/>
                      <a:pt x="100387" y="104168"/>
                    </a:cubicBezTo>
                    <a:cubicBezTo>
                      <a:pt x="99143" y="105682"/>
                      <a:pt x="94979" y="108170"/>
                      <a:pt x="86704" y="108549"/>
                    </a:cubicBezTo>
                    <a:cubicBezTo>
                      <a:pt x="78537" y="108928"/>
                      <a:pt x="80322" y="112173"/>
                      <a:pt x="79727" y="116175"/>
                    </a:cubicBezTo>
                    <a:cubicBezTo>
                      <a:pt x="79186" y="119582"/>
                      <a:pt x="75833" y="123206"/>
                      <a:pt x="71398" y="123206"/>
                    </a:cubicBezTo>
                    <a:cubicBezTo>
                      <a:pt x="70586" y="123206"/>
                      <a:pt x="69721" y="123098"/>
                      <a:pt x="68856" y="122827"/>
                    </a:cubicBezTo>
                    <a:cubicBezTo>
                      <a:pt x="63177" y="121043"/>
                      <a:pt x="64042" y="118338"/>
                      <a:pt x="59553" y="116175"/>
                    </a:cubicBezTo>
                    <a:cubicBezTo>
                      <a:pt x="55118" y="114012"/>
                      <a:pt x="53063" y="110929"/>
                      <a:pt x="48357" y="107629"/>
                    </a:cubicBezTo>
                    <a:cubicBezTo>
                      <a:pt x="46573" y="106386"/>
                      <a:pt x="44625" y="105899"/>
                      <a:pt x="42841" y="105899"/>
                    </a:cubicBezTo>
                    <a:cubicBezTo>
                      <a:pt x="39866" y="105899"/>
                      <a:pt x="37324" y="107197"/>
                      <a:pt x="36405" y="108711"/>
                    </a:cubicBezTo>
                    <a:cubicBezTo>
                      <a:pt x="34944" y="111253"/>
                      <a:pt x="40136" y="114390"/>
                      <a:pt x="44842" y="116878"/>
                    </a:cubicBezTo>
                    <a:cubicBezTo>
                      <a:pt x="49547" y="119366"/>
                      <a:pt x="55334" y="119745"/>
                      <a:pt x="56037" y="122990"/>
                    </a:cubicBezTo>
                    <a:cubicBezTo>
                      <a:pt x="56741" y="126235"/>
                      <a:pt x="52035" y="125478"/>
                      <a:pt x="50629" y="127911"/>
                    </a:cubicBezTo>
                    <a:cubicBezTo>
                      <a:pt x="49169" y="130291"/>
                      <a:pt x="52414" y="133050"/>
                      <a:pt x="51711" y="135537"/>
                    </a:cubicBezTo>
                    <a:cubicBezTo>
                      <a:pt x="51494" y="136295"/>
                      <a:pt x="50575" y="136565"/>
                      <a:pt x="49385" y="136565"/>
                    </a:cubicBezTo>
                    <a:cubicBezTo>
                      <a:pt x="46627" y="136565"/>
                      <a:pt x="42192" y="135159"/>
                      <a:pt x="39055" y="134348"/>
                    </a:cubicBezTo>
                    <a:cubicBezTo>
                      <a:pt x="34457" y="133212"/>
                      <a:pt x="35052" y="130994"/>
                      <a:pt x="27589" y="126073"/>
                    </a:cubicBezTo>
                    <a:cubicBezTo>
                      <a:pt x="24884" y="124342"/>
                      <a:pt x="22883" y="123693"/>
                      <a:pt x="21153" y="123693"/>
                    </a:cubicBezTo>
                    <a:cubicBezTo>
                      <a:pt x="18016" y="123693"/>
                      <a:pt x="15582" y="125694"/>
                      <a:pt x="11201" y="127100"/>
                    </a:cubicBezTo>
                    <a:cubicBezTo>
                      <a:pt x="4332" y="129209"/>
                      <a:pt x="2277" y="130075"/>
                      <a:pt x="708" y="132995"/>
                    </a:cubicBezTo>
                    <a:cubicBezTo>
                      <a:pt x="-860" y="135862"/>
                      <a:pt x="5" y="138134"/>
                      <a:pt x="5035" y="138134"/>
                    </a:cubicBezTo>
                    <a:cubicBezTo>
                      <a:pt x="10119" y="138134"/>
                      <a:pt x="13472" y="140351"/>
                      <a:pt x="23640" y="144624"/>
                    </a:cubicBezTo>
                    <a:cubicBezTo>
                      <a:pt x="31645" y="148031"/>
                      <a:pt x="34457" y="149275"/>
                      <a:pt x="41272" y="149275"/>
                    </a:cubicBezTo>
                    <a:cubicBezTo>
                      <a:pt x="43057" y="149275"/>
                      <a:pt x="45112" y="149167"/>
                      <a:pt x="47600" y="149059"/>
                    </a:cubicBezTo>
                    <a:cubicBezTo>
                      <a:pt x="59661" y="148302"/>
                      <a:pt x="58309" y="144299"/>
                      <a:pt x="73940" y="139161"/>
                    </a:cubicBezTo>
                    <a:cubicBezTo>
                      <a:pt x="89462" y="134023"/>
                      <a:pt x="87515" y="135754"/>
                      <a:pt x="93627" y="134834"/>
                    </a:cubicBezTo>
                    <a:cubicBezTo>
                      <a:pt x="99792" y="133969"/>
                      <a:pt x="105363" y="130616"/>
                      <a:pt x="115693" y="125802"/>
                    </a:cubicBezTo>
                    <a:cubicBezTo>
                      <a:pt x="119533" y="124071"/>
                      <a:pt x="122238" y="123476"/>
                      <a:pt x="124563" y="123476"/>
                    </a:cubicBezTo>
                    <a:cubicBezTo>
                      <a:pt x="128566" y="123476"/>
                      <a:pt x="131486" y="125153"/>
                      <a:pt x="137057" y="125532"/>
                    </a:cubicBezTo>
                    <a:cubicBezTo>
                      <a:pt x="145873" y="126181"/>
                      <a:pt x="146846" y="127316"/>
                      <a:pt x="157555" y="132022"/>
                    </a:cubicBezTo>
                    <a:cubicBezTo>
                      <a:pt x="162099" y="134023"/>
                      <a:pt x="164857" y="134456"/>
                      <a:pt x="167183" y="134456"/>
                    </a:cubicBezTo>
                    <a:cubicBezTo>
                      <a:pt x="168048" y="134456"/>
                      <a:pt x="168805" y="134402"/>
                      <a:pt x="169616" y="134348"/>
                    </a:cubicBezTo>
                    <a:cubicBezTo>
                      <a:pt x="170428" y="134294"/>
                      <a:pt x="171185" y="134239"/>
                      <a:pt x="171996" y="134239"/>
                    </a:cubicBezTo>
                    <a:cubicBezTo>
                      <a:pt x="173402" y="134239"/>
                      <a:pt x="175025" y="134402"/>
                      <a:pt x="177080" y="135051"/>
                    </a:cubicBezTo>
                    <a:cubicBezTo>
                      <a:pt x="184922" y="137430"/>
                      <a:pt x="188438" y="139486"/>
                      <a:pt x="199634" y="139810"/>
                    </a:cubicBezTo>
                    <a:cubicBezTo>
                      <a:pt x="210829" y="140189"/>
                      <a:pt x="213263" y="142190"/>
                      <a:pt x="215913" y="147598"/>
                    </a:cubicBezTo>
                    <a:cubicBezTo>
                      <a:pt x="218563" y="153007"/>
                      <a:pt x="205367" y="154197"/>
                      <a:pt x="200878" y="158307"/>
                    </a:cubicBezTo>
                    <a:cubicBezTo>
                      <a:pt x="196443" y="162472"/>
                      <a:pt x="188708" y="167177"/>
                      <a:pt x="181731" y="168421"/>
                    </a:cubicBezTo>
                    <a:cubicBezTo>
                      <a:pt x="174700" y="169719"/>
                      <a:pt x="171672" y="171342"/>
                      <a:pt x="164208" y="178211"/>
                    </a:cubicBezTo>
                    <a:cubicBezTo>
                      <a:pt x="160368" y="181726"/>
                      <a:pt x="161071" y="182592"/>
                      <a:pt x="163721" y="182592"/>
                    </a:cubicBezTo>
                    <a:cubicBezTo>
                      <a:pt x="164965" y="182592"/>
                      <a:pt x="166642" y="182375"/>
                      <a:pt x="168481" y="182213"/>
                    </a:cubicBezTo>
                    <a:cubicBezTo>
                      <a:pt x="170319" y="182051"/>
                      <a:pt x="172375" y="181834"/>
                      <a:pt x="174322" y="181834"/>
                    </a:cubicBezTo>
                    <a:cubicBezTo>
                      <a:pt x="174430" y="181834"/>
                      <a:pt x="174592" y="181834"/>
                      <a:pt x="174700" y="181888"/>
                    </a:cubicBezTo>
                    <a:cubicBezTo>
                      <a:pt x="182813" y="181997"/>
                      <a:pt x="184814" y="182537"/>
                      <a:pt x="187951" y="184539"/>
                    </a:cubicBezTo>
                    <a:cubicBezTo>
                      <a:pt x="190006" y="185837"/>
                      <a:pt x="194117" y="187243"/>
                      <a:pt x="198498" y="187243"/>
                    </a:cubicBezTo>
                    <a:cubicBezTo>
                      <a:pt x="200932" y="187243"/>
                      <a:pt x="203420" y="186810"/>
                      <a:pt x="205691" y="185674"/>
                    </a:cubicBezTo>
                    <a:cubicBezTo>
                      <a:pt x="210883" y="183024"/>
                      <a:pt x="212722" y="180266"/>
                      <a:pt x="215318" y="180266"/>
                    </a:cubicBezTo>
                    <a:cubicBezTo>
                      <a:pt x="215967" y="180266"/>
                      <a:pt x="216616" y="180428"/>
                      <a:pt x="217374" y="180807"/>
                    </a:cubicBezTo>
                    <a:cubicBezTo>
                      <a:pt x="221376" y="182700"/>
                      <a:pt x="215426" y="189947"/>
                      <a:pt x="211695" y="196600"/>
                    </a:cubicBezTo>
                    <a:cubicBezTo>
                      <a:pt x="207963" y="203198"/>
                      <a:pt x="205799" y="200223"/>
                      <a:pt x="203420" y="202495"/>
                    </a:cubicBezTo>
                    <a:cubicBezTo>
                      <a:pt x="201256" y="204496"/>
                      <a:pt x="198822" y="210445"/>
                      <a:pt x="192603" y="210445"/>
                    </a:cubicBezTo>
                    <a:cubicBezTo>
                      <a:pt x="191899" y="210445"/>
                      <a:pt x="191034" y="210337"/>
                      <a:pt x="190223" y="210175"/>
                    </a:cubicBezTo>
                    <a:cubicBezTo>
                      <a:pt x="182110" y="208390"/>
                      <a:pt x="178270" y="205524"/>
                      <a:pt x="170157" y="204009"/>
                    </a:cubicBezTo>
                    <a:cubicBezTo>
                      <a:pt x="168859" y="203793"/>
                      <a:pt x="167615" y="203631"/>
                      <a:pt x="166479" y="203631"/>
                    </a:cubicBezTo>
                    <a:cubicBezTo>
                      <a:pt x="160692" y="203631"/>
                      <a:pt x="156960" y="206443"/>
                      <a:pt x="150741" y="208282"/>
                    </a:cubicBezTo>
                    <a:cubicBezTo>
                      <a:pt x="147550" y="209147"/>
                      <a:pt x="145548" y="209580"/>
                      <a:pt x="144142" y="209580"/>
                    </a:cubicBezTo>
                    <a:cubicBezTo>
                      <a:pt x="142249" y="209580"/>
                      <a:pt x="141438" y="208769"/>
                      <a:pt x="140248" y="207363"/>
                    </a:cubicBezTo>
                    <a:cubicBezTo>
                      <a:pt x="138247" y="204875"/>
                      <a:pt x="138680" y="201846"/>
                      <a:pt x="133704" y="201846"/>
                    </a:cubicBezTo>
                    <a:cubicBezTo>
                      <a:pt x="133596" y="201846"/>
                      <a:pt x="133487" y="201846"/>
                      <a:pt x="133379" y="201900"/>
                    </a:cubicBezTo>
                    <a:cubicBezTo>
                      <a:pt x="128079" y="202008"/>
                      <a:pt x="125267" y="206119"/>
                      <a:pt x="122184" y="208498"/>
                    </a:cubicBezTo>
                    <a:cubicBezTo>
                      <a:pt x="119047" y="210878"/>
                      <a:pt x="112665" y="216124"/>
                      <a:pt x="109365" y="216287"/>
                    </a:cubicBezTo>
                    <a:cubicBezTo>
                      <a:pt x="109311" y="216287"/>
                      <a:pt x="109203" y="216287"/>
                      <a:pt x="109149" y="216287"/>
                    </a:cubicBezTo>
                    <a:cubicBezTo>
                      <a:pt x="106120" y="216287"/>
                      <a:pt x="105688" y="214123"/>
                      <a:pt x="101307" y="212068"/>
                    </a:cubicBezTo>
                    <a:cubicBezTo>
                      <a:pt x="100441" y="211635"/>
                      <a:pt x="99684" y="211419"/>
                      <a:pt x="99035" y="211419"/>
                    </a:cubicBezTo>
                    <a:cubicBezTo>
                      <a:pt x="96439" y="211419"/>
                      <a:pt x="95357" y="214448"/>
                      <a:pt x="92275" y="217044"/>
                    </a:cubicBezTo>
                    <a:cubicBezTo>
                      <a:pt x="88380" y="220289"/>
                      <a:pt x="84540" y="220289"/>
                      <a:pt x="78591" y="220776"/>
                    </a:cubicBezTo>
                    <a:cubicBezTo>
                      <a:pt x="75346" y="221046"/>
                      <a:pt x="71830" y="221479"/>
                      <a:pt x="68044" y="221479"/>
                    </a:cubicBezTo>
                    <a:cubicBezTo>
                      <a:pt x="64962" y="221479"/>
                      <a:pt x="61716" y="221208"/>
                      <a:pt x="58417" y="220289"/>
                    </a:cubicBezTo>
                    <a:cubicBezTo>
                      <a:pt x="56037" y="219640"/>
                      <a:pt x="53333" y="219261"/>
                      <a:pt x="50737" y="219261"/>
                    </a:cubicBezTo>
                    <a:cubicBezTo>
                      <a:pt x="45437" y="219261"/>
                      <a:pt x="40840" y="220776"/>
                      <a:pt x="41380" y="224399"/>
                    </a:cubicBezTo>
                    <a:cubicBezTo>
                      <a:pt x="42246" y="229808"/>
                      <a:pt x="44301" y="231917"/>
                      <a:pt x="49223" y="236785"/>
                    </a:cubicBezTo>
                    <a:cubicBezTo>
                      <a:pt x="52738" y="240192"/>
                      <a:pt x="55443" y="241274"/>
                      <a:pt x="60310" y="241274"/>
                    </a:cubicBezTo>
                    <a:cubicBezTo>
                      <a:pt x="62365" y="241274"/>
                      <a:pt x="64853" y="241058"/>
                      <a:pt x="67936" y="240787"/>
                    </a:cubicBezTo>
                    <a:cubicBezTo>
                      <a:pt x="69991" y="240571"/>
                      <a:pt x="72425" y="240517"/>
                      <a:pt x="75021" y="240517"/>
                    </a:cubicBezTo>
                    <a:cubicBezTo>
                      <a:pt x="85135" y="240517"/>
                      <a:pt x="97737" y="241815"/>
                      <a:pt x="102821" y="242626"/>
                    </a:cubicBezTo>
                    <a:cubicBezTo>
                      <a:pt x="104390" y="242842"/>
                      <a:pt x="106120" y="243005"/>
                      <a:pt x="107959" y="243005"/>
                    </a:cubicBezTo>
                    <a:cubicBezTo>
                      <a:pt x="113855" y="243005"/>
                      <a:pt x="120940" y="241598"/>
                      <a:pt x="126348" y="237488"/>
                    </a:cubicBezTo>
                    <a:cubicBezTo>
                      <a:pt x="130080" y="234676"/>
                      <a:pt x="133920" y="234189"/>
                      <a:pt x="138085" y="234189"/>
                    </a:cubicBezTo>
                    <a:cubicBezTo>
                      <a:pt x="139058" y="234189"/>
                      <a:pt x="139978" y="234243"/>
                      <a:pt x="140951" y="234243"/>
                    </a:cubicBezTo>
                    <a:cubicBezTo>
                      <a:pt x="141925" y="234243"/>
                      <a:pt x="142952" y="234297"/>
                      <a:pt x="143926" y="234297"/>
                    </a:cubicBezTo>
                    <a:cubicBezTo>
                      <a:pt x="145981" y="234297"/>
                      <a:pt x="148145" y="234189"/>
                      <a:pt x="150470" y="233810"/>
                    </a:cubicBezTo>
                    <a:cubicBezTo>
                      <a:pt x="152850" y="233432"/>
                      <a:pt x="155392" y="233323"/>
                      <a:pt x="157988" y="233323"/>
                    </a:cubicBezTo>
                    <a:cubicBezTo>
                      <a:pt x="166263" y="233323"/>
                      <a:pt x="175133" y="234892"/>
                      <a:pt x="179460" y="236731"/>
                    </a:cubicBezTo>
                    <a:cubicBezTo>
                      <a:pt x="185139" y="239111"/>
                      <a:pt x="182218" y="243762"/>
                      <a:pt x="179081" y="246250"/>
                    </a:cubicBezTo>
                    <a:cubicBezTo>
                      <a:pt x="175944" y="248738"/>
                      <a:pt x="173673" y="250631"/>
                      <a:pt x="173565" y="256039"/>
                    </a:cubicBezTo>
                    <a:cubicBezTo>
                      <a:pt x="173456" y="261448"/>
                      <a:pt x="176810" y="270426"/>
                      <a:pt x="183192" y="274428"/>
                    </a:cubicBezTo>
                    <a:cubicBezTo>
                      <a:pt x="184814" y="275456"/>
                      <a:pt x="185950" y="275889"/>
                      <a:pt x="186815" y="275889"/>
                    </a:cubicBezTo>
                    <a:cubicBezTo>
                      <a:pt x="189357" y="275889"/>
                      <a:pt x="189574" y="272048"/>
                      <a:pt x="193089" y="267938"/>
                    </a:cubicBezTo>
                    <a:cubicBezTo>
                      <a:pt x="197795" y="262421"/>
                      <a:pt x="204664" y="262692"/>
                      <a:pt x="211424" y="259338"/>
                    </a:cubicBezTo>
                    <a:cubicBezTo>
                      <a:pt x="218185" y="255931"/>
                      <a:pt x="225432" y="251550"/>
                      <a:pt x="231706" y="251442"/>
                    </a:cubicBezTo>
                    <a:cubicBezTo>
                      <a:pt x="231814" y="251442"/>
                      <a:pt x="231922" y="251442"/>
                      <a:pt x="232085" y="251442"/>
                    </a:cubicBezTo>
                    <a:cubicBezTo>
                      <a:pt x="237818" y="251442"/>
                      <a:pt x="233275" y="254741"/>
                      <a:pt x="231382" y="257716"/>
                    </a:cubicBezTo>
                    <a:cubicBezTo>
                      <a:pt x="229489" y="260745"/>
                      <a:pt x="220727" y="265883"/>
                      <a:pt x="212939" y="268263"/>
                    </a:cubicBezTo>
                    <a:cubicBezTo>
                      <a:pt x="205096" y="270642"/>
                      <a:pt x="206665" y="272752"/>
                      <a:pt x="203311" y="276267"/>
                    </a:cubicBezTo>
                    <a:cubicBezTo>
                      <a:pt x="199904" y="279729"/>
                      <a:pt x="199417" y="283839"/>
                      <a:pt x="195631" y="288815"/>
                    </a:cubicBezTo>
                    <a:cubicBezTo>
                      <a:pt x="193738" y="291357"/>
                      <a:pt x="195685" y="291952"/>
                      <a:pt x="199255" y="291952"/>
                    </a:cubicBezTo>
                    <a:cubicBezTo>
                      <a:pt x="202716" y="291952"/>
                      <a:pt x="207692" y="291357"/>
                      <a:pt x="212073" y="291303"/>
                    </a:cubicBezTo>
                    <a:cubicBezTo>
                      <a:pt x="220835" y="291195"/>
                      <a:pt x="229218" y="289788"/>
                      <a:pt x="237493" y="284921"/>
                    </a:cubicBezTo>
                    <a:cubicBezTo>
                      <a:pt x="239819" y="283569"/>
                      <a:pt x="241712" y="283028"/>
                      <a:pt x="243334" y="283028"/>
                    </a:cubicBezTo>
                    <a:cubicBezTo>
                      <a:pt x="247661" y="283028"/>
                      <a:pt x="249771" y="286868"/>
                      <a:pt x="250420" y="289626"/>
                    </a:cubicBezTo>
                    <a:cubicBezTo>
                      <a:pt x="251285" y="293520"/>
                      <a:pt x="244849" y="295792"/>
                      <a:pt x="238845" y="298658"/>
                    </a:cubicBezTo>
                    <a:cubicBezTo>
                      <a:pt x="235979" y="300065"/>
                      <a:pt x="233058" y="300227"/>
                      <a:pt x="229867" y="300227"/>
                    </a:cubicBezTo>
                    <a:cubicBezTo>
                      <a:pt x="229380" y="300227"/>
                      <a:pt x="228840" y="300173"/>
                      <a:pt x="228353" y="300173"/>
                    </a:cubicBezTo>
                    <a:cubicBezTo>
                      <a:pt x="227866" y="300173"/>
                      <a:pt x="227379" y="300173"/>
                      <a:pt x="226893" y="300173"/>
                    </a:cubicBezTo>
                    <a:cubicBezTo>
                      <a:pt x="224134" y="300173"/>
                      <a:pt x="221105" y="300281"/>
                      <a:pt x="217752" y="301038"/>
                    </a:cubicBezTo>
                    <a:cubicBezTo>
                      <a:pt x="209044" y="303039"/>
                      <a:pt x="211749" y="305040"/>
                      <a:pt x="211965" y="309043"/>
                    </a:cubicBezTo>
                    <a:cubicBezTo>
                      <a:pt x="212181" y="313045"/>
                      <a:pt x="218131" y="312450"/>
                      <a:pt x="219699" y="318940"/>
                    </a:cubicBezTo>
                    <a:cubicBezTo>
                      <a:pt x="221268" y="325431"/>
                      <a:pt x="213317" y="324457"/>
                      <a:pt x="206773" y="325539"/>
                    </a:cubicBezTo>
                    <a:cubicBezTo>
                      <a:pt x="200229" y="326674"/>
                      <a:pt x="197254" y="326188"/>
                      <a:pt x="188762" y="328297"/>
                    </a:cubicBezTo>
                    <a:cubicBezTo>
                      <a:pt x="180325" y="330460"/>
                      <a:pt x="181731" y="333056"/>
                      <a:pt x="173186" y="337167"/>
                    </a:cubicBezTo>
                    <a:cubicBezTo>
                      <a:pt x="168967" y="339222"/>
                      <a:pt x="165398" y="340142"/>
                      <a:pt x="162315" y="340142"/>
                    </a:cubicBezTo>
                    <a:cubicBezTo>
                      <a:pt x="159070" y="340142"/>
                      <a:pt x="156203" y="339168"/>
                      <a:pt x="153553" y="337329"/>
                    </a:cubicBezTo>
                    <a:cubicBezTo>
                      <a:pt x="151768" y="336085"/>
                      <a:pt x="150254" y="335544"/>
                      <a:pt x="149010" y="335544"/>
                    </a:cubicBezTo>
                    <a:cubicBezTo>
                      <a:pt x="146576" y="335544"/>
                      <a:pt x="145224" y="337816"/>
                      <a:pt x="145224" y="341981"/>
                    </a:cubicBezTo>
                    <a:cubicBezTo>
                      <a:pt x="145224" y="348254"/>
                      <a:pt x="137868" y="356475"/>
                      <a:pt x="160206" y="358260"/>
                    </a:cubicBezTo>
                    <a:cubicBezTo>
                      <a:pt x="166588" y="358801"/>
                      <a:pt x="171834" y="358963"/>
                      <a:pt x="176323" y="358963"/>
                    </a:cubicBezTo>
                    <a:cubicBezTo>
                      <a:pt x="187464" y="358963"/>
                      <a:pt x="193955" y="357773"/>
                      <a:pt x="201905" y="357341"/>
                    </a:cubicBezTo>
                    <a:cubicBezTo>
                      <a:pt x="213101" y="356692"/>
                      <a:pt x="216887" y="353122"/>
                      <a:pt x="237601" y="350851"/>
                    </a:cubicBezTo>
                    <a:cubicBezTo>
                      <a:pt x="240576" y="350526"/>
                      <a:pt x="243010" y="350364"/>
                      <a:pt x="245011" y="350364"/>
                    </a:cubicBezTo>
                    <a:cubicBezTo>
                      <a:pt x="257072" y="350364"/>
                      <a:pt x="254530" y="355340"/>
                      <a:pt x="266537" y="356205"/>
                    </a:cubicBezTo>
                    <a:cubicBezTo>
                      <a:pt x="267565" y="356259"/>
                      <a:pt x="268538" y="356313"/>
                      <a:pt x="269512" y="356313"/>
                    </a:cubicBezTo>
                    <a:cubicBezTo>
                      <a:pt x="281248" y="356313"/>
                      <a:pt x="285629" y="350959"/>
                      <a:pt x="293255" y="350959"/>
                    </a:cubicBezTo>
                    <a:cubicBezTo>
                      <a:pt x="301476" y="350959"/>
                      <a:pt x="300935" y="352581"/>
                      <a:pt x="301314" y="356475"/>
                    </a:cubicBezTo>
                    <a:cubicBezTo>
                      <a:pt x="301692" y="360370"/>
                      <a:pt x="299745" y="360640"/>
                      <a:pt x="297960" y="362966"/>
                    </a:cubicBezTo>
                    <a:cubicBezTo>
                      <a:pt x="296122" y="365345"/>
                      <a:pt x="296879" y="367455"/>
                      <a:pt x="300016" y="367833"/>
                    </a:cubicBezTo>
                    <a:cubicBezTo>
                      <a:pt x="300286" y="367887"/>
                      <a:pt x="300611" y="367887"/>
                      <a:pt x="300881" y="367887"/>
                    </a:cubicBezTo>
                    <a:cubicBezTo>
                      <a:pt x="303964" y="367887"/>
                      <a:pt x="308291" y="366103"/>
                      <a:pt x="313970" y="361451"/>
                    </a:cubicBezTo>
                    <a:cubicBezTo>
                      <a:pt x="316728" y="359234"/>
                      <a:pt x="318459" y="358314"/>
                      <a:pt x="319649" y="358314"/>
                    </a:cubicBezTo>
                    <a:cubicBezTo>
                      <a:pt x="321217" y="358314"/>
                      <a:pt x="321812" y="359883"/>
                      <a:pt x="322515" y="362154"/>
                    </a:cubicBezTo>
                    <a:cubicBezTo>
                      <a:pt x="323759" y="366157"/>
                      <a:pt x="320838" y="367671"/>
                      <a:pt x="319108" y="369943"/>
                    </a:cubicBezTo>
                    <a:cubicBezTo>
                      <a:pt x="317431" y="372214"/>
                      <a:pt x="315754" y="376703"/>
                      <a:pt x="322731" y="382490"/>
                    </a:cubicBezTo>
                    <a:cubicBezTo>
                      <a:pt x="329763" y="388223"/>
                      <a:pt x="337497" y="394768"/>
                      <a:pt x="354101" y="400284"/>
                    </a:cubicBezTo>
                    <a:cubicBezTo>
                      <a:pt x="360591" y="402448"/>
                      <a:pt x="365242" y="403043"/>
                      <a:pt x="369137" y="403043"/>
                    </a:cubicBezTo>
                    <a:cubicBezTo>
                      <a:pt x="371949" y="403043"/>
                      <a:pt x="374329" y="402718"/>
                      <a:pt x="376654" y="402394"/>
                    </a:cubicBezTo>
                    <a:cubicBezTo>
                      <a:pt x="378980" y="402069"/>
                      <a:pt x="381306" y="401745"/>
                      <a:pt x="383902" y="401745"/>
                    </a:cubicBezTo>
                    <a:cubicBezTo>
                      <a:pt x="384389" y="401745"/>
                      <a:pt x="384929" y="401799"/>
                      <a:pt x="385470" y="401799"/>
                    </a:cubicBezTo>
                    <a:cubicBezTo>
                      <a:pt x="395368" y="402286"/>
                      <a:pt x="404508" y="404773"/>
                      <a:pt x="431821" y="412562"/>
                    </a:cubicBezTo>
                    <a:cubicBezTo>
                      <a:pt x="440799" y="415104"/>
                      <a:pt x="447830" y="415969"/>
                      <a:pt x="453455" y="415969"/>
                    </a:cubicBezTo>
                    <a:cubicBezTo>
                      <a:pt x="464867" y="415969"/>
                      <a:pt x="470330" y="412399"/>
                      <a:pt x="474170" y="412399"/>
                    </a:cubicBezTo>
                    <a:cubicBezTo>
                      <a:pt x="479957" y="412399"/>
                      <a:pt x="487313" y="410777"/>
                      <a:pt x="487908" y="406775"/>
                    </a:cubicBezTo>
                    <a:cubicBezTo>
                      <a:pt x="488503" y="402772"/>
                      <a:pt x="483743" y="394389"/>
                      <a:pt x="491802" y="394389"/>
                    </a:cubicBezTo>
                    <a:cubicBezTo>
                      <a:pt x="491856" y="394389"/>
                      <a:pt x="491910" y="394389"/>
                      <a:pt x="491964" y="394389"/>
                    </a:cubicBezTo>
                    <a:cubicBezTo>
                      <a:pt x="500347" y="394497"/>
                      <a:pt x="498833" y="399257"/>
                      <a:pt x="503700" y="400393"/>
                    </a:cubicBezTo>
                    <a:cubicBezTo>
                      <a:pt x="504079" y="400447"/>
                      <a:pt x="504404" y="400501"/>
                      <a:pt x="504728" y="400501"/>
                    </a:cubicBezTo>
                    <a:cubicBezTo>
                      <a:pt x="508839" y="400501"/>
                      <a:pt x="510731" y="394227"/>
                      <a:pt x="514409" y="387358"/>
                    </a:cubicBezTo>
                    <a:cubicBezTo>
                      <a:pt x="518412" y="379948"/>
                      <a:pt x="518628" y="376811"/>
                      <a:pt x="524685" y="371836"/>
                    </a:cubicBezTo>
                    <a:cubicBezTo>
                      <a:pt x="527282" y="369672"/>
                      <a:pt x="530094" y="369023"/>
                      <a:pt x="533069" y="369023"/>
                    </a:cubicBezTo>
                    <a:cubicBezTo>
                      <a:pt x="536963" y="369023"/>
                      <a:pt x="541181" y="370159"/>
                      <a:pt x="545562" y="370592"/>
                    </a:cubicBezTo>
                    <a:cubicBezTo>
                      <a:pt x="546482" y="370700"/>
                      <a:pt x="547293" y="370700"/>
                      <a:pt x="548104" y="370700"/>
                    </a:cubicBezTo>
                    <a:cubicBezTo>
                      <a:pt x="554216" y="370700"/>
                      <a:pt x="558326" y="368320"/>
                      <a:pt x="569198" y="365291"/>
                    </a:cubicBezTo>
                    <a:cubicBezTo>
                      <a:pt x="580339" y="362263"/>
                      <a:pt x="596565" y="358747"/>
                      <a:pt x="611060" y="358747"/>
                    </a:cubicBezTo>
                    <a:cubicBezTo>
                      <a:pt x="612574" y="358747"/>
                      <a:pt x="614142" y="358801"/>
                      <a:pt x="615603" y="358855"/>
                    </a:cubicBezTo>
                    <a:cubicBezTo>
                      <a:pt x="616144" y="358909"/>
                      <a:pt x="616738" y="358909"/>
                      <a:pt x="617279" y="358909"/>
                    </a:cubicBezTo>
                    <a:cubicBezTo>
                      <a:pt x="631666" y="358909"/>
                      <a:pt x="638319" y="347930"/>
                      <a:pt x="646161" y="340845"/>
                    </a:cubicBezTo>
                    <a:cubicBezTo>
                      <a:pt x="654220" y="333435"/>
                      <a:pt x="661846" y="329325"/>
                      <a:pt x="674988" y="320022"/>
                    </a:cubicBezTo>
                    <a:cubicBezTo>
                      <a:pt x="688131" y="310719"/>
                      <a:pt x="699651" y="305040"/>
                      <a:pt x="706195" y="303039"/>
                    </a:cubicBezTo>
                    <a:cubicBezTo>
                      <a:pt x="712686" y="301038"/>
                      <a:pt x="715606" y="296765"/>
                      <a:pt x="713172" y="291627"/>
                    </a:cubicBezTo>
                    <a:cubicBezTo>
                      <a:pt x="710793" y="286489"/>
                      <a:pt x="711117" y="282865"/>
                      <a:pt x="716904" y="282595"/>
                    </a:cubicBezTo>
                    <a:cubicBezTo>
                      <a:pt x="717012" y="282595"/>
                      <a:pt x="717067" y="282595"/>
                      <a:pt x="717175" y="282595"/>
                    </a:cubicBezTo>
                    <a:cubicBezTo>
                      <a:pt x="722854" y="282595"/>
                      <a:pt x="727559" y="290816"/>
                      <a:pt x="729236" y="295521"/>
                    </a:cubicBezTo>
                    <a:cubicBezTo>
                      <a:pt x="730912" y="300281"/>
                      <a:pt x="735618" y="301417"/>
                      <a:pt x="745137" y="302552"/>
                    </a:cubicBezTo>
                    <a:cubicBezTo>
                      <a:pt x="746164" y="302661"/>
                      <a:pt x="747084" y="302769"/>
                      <a:pt x="747949" y="302769"/>
                    </a:cubicBezTo>
                    <a:cubicBezTo>
                      <a:pt x="755521" y="302769"/>
                      <a:pt x="759145" y="298604"/>
                      <a:pt x="763850" y="293466"/>
                    </a:cubicBezTo>
                    <a:cubicBezTo>
                      <a:pt x="769042" y="287679"/>
                      <a:pt x="774234" y="286327"/>
                      <a:pt x="777588" y="285083"/>
                    </a:cubicBezTo>
                    <a:cubicBezTo>
                      <a:pt x="780995" y="283839"/>
                      <a:pt x="789919" y="279350"/>
                      <a:pt x="789811" y="275023"/>
                    </a:cubicBezTo>
                    <a:cubicBezTo>
                      <a:pt x="789703" y="270805"/>
                      <a:pt x="785484" y="267505"/>
                      <a:pt x="785484" y="263016"/>
                    </a:cubicBezTo>
                    <a:cubicBezTo>
                      <a:pt x="785484" y="258527"/>
                      <a:pt x="788026" y="256634"/>
                      <a:pt x="793435" y="253876"/>
                    </a:cubicBezTo>
                    <a:cubicBezTo>
                      <a:pt x="798843" y="251117"/>
                      <a:pt x="797113" y="246520"/>
                      <a:pt x="797167" y="244249"/>
                    </a:cubicBezTo>
                    <a:cubicBezTo>
                      <a:pt x="797221" y="242031"/>
                      <a:pt x="794462" y="240300"/>
                      <a:pt x="790622" y="238894"/>
                    </a:cubicBezTo>
                    <a:cubicBezTo>
                      <a:pt x="786728" y="237434"/>
                      <a:pt x="789162" y="234135"/>
                      <a:pt x="789973" y="231268"/>
                    </a:cubicBezTo>
                    <a:cubicBezTo>
                      <a:pt x="790460" y="229754"/>
                      <a:pt x="791812" y="229159"/>
                      <a:pt x="793705" y="229159"/>
                    </a:cubicBezTo>
                    <a:cubicBezTo>
                      <a:pt x="795436" y="229159"/>
                      <a:pt x="797491" y="229646"/>
                      <a:pt x="799655" y="230295"/>
                    </a:cubicBezTo>
                    <a:cubicBezTo>
                      <a:pt x="804144" y="231755"/>
                      <a:pt x="807281" y="235541"/>
                      <a:pt x="807930" y="238245"/>
                    </a:cubicBezTo>
                    <a:cubicBezTo>
                      <a:pt x="808525" y="240949"/>
                      <a:pt x="811283" y="241977"/>
                      <a:pt x="814203" y="243924"/>
                    </a:cubicBezTo>
                    <a:cubicBezTo>
                      <a:pt x="815123" y="244573"/>
                      <a:pt x="816150" y="244789"/>
                      <a:pt x="817178" y="244789"/>
                    </a:cubicBezTo>
                    <a:cubicBezTo>
                      <a:pt x="819450" y="244789"/>
                      <a:pt x="821938" y="243437"/>
                      <a:pt x="824426" y="240949"/>
                    </a:cubicBezTo>
                    <a:cubicBezTo>
                      <a:pt x="828049" y="237272"/>
                      <a:pt x="827671" y="237488"/>
                      <a:pt x="832106" y="233702"/>
                    </a:cubicBezTo>
                    <a:cubicBezTo>
                      <a:pt x="836541" y="229862"/>
                      <a:pt x="836487" y="228510"/>
                      <a:pt x="832971" y="224778"/>
                    </a:cubicBezTo>
                    <a:cubicBezTo>
                      <a:pt x="829510" y="221046"/>
                      <a:pt x="828157" y="219045"/>
                      <a:pt x="829564" y="215746"/>
                    </a:cubicBezTo>
                    <a:cubicBezTo>
                      <a:pt x="831024" y="212501"/>
                      <a:pt x="837785" y="214718"/>
                      <a:pt x="839840" y="212987"/>
                    </a:cubicBezTo>
                    <a:cubicBezTo>
                      <a:pt x="841895" y="211257"/>
                      <a:pt x="840651" y="209256"/>
                      <a:pt x="838866" y="206876"/>
                    </a:cubicBezTo>
                    <a:cubicBezTo>
                      <a:pt x="838001" y="205686"/>
                      <a:pt x="835837" y="205307"/>
                      <a:pt x="833079" y="205307"/>
                    </a:cubicBezTo>
                    <a:cubicBezTo>
                      <a:pt x="830321" y="205307"/>
                      <a:pt x="826968" y="205686"/>
                      <a:pt x="823668" y="206010"/>
                    </a:cubicBezTo>
                    <a:cubicBezTo>
                      <a:pt x="823019" y="206065"/>
                      <a:pt x="822424" y="206119"/>
                      <a:pt x="821884" y="206119"/>
                    </a:cubicBezTo>
                    <a:cubicBezTo>
                      <a:pt x="816367" y="206119"/>
                      <a:pt x="813338" y="203523"/>
                      <a:pt x="812365" y="201143"/>
                    </a:cubicBezTo>
                    <a:cubicBezTo>
                      <a:pt x="811283" y="198493"/>
                      <a:pt x="815285" y="196708"/>
                      <a:pt x="821072" y="196654"/>
                    </a:cubicBezTo>
                    <a:cubicBezTo>
                      <a:pt x="821829" y="196600"/>
                      <a:pt x="822587" y="196600"/>
                      <a:pt x="823398" y="196600"/>
                    </a:cubicBezTo>
                    <a:cubicBezTo>
                      <a:pt x="824155" y="196600"/>
                      <a:pt x="824966" y="196600"/>
                      <a:pt x="825724" y="196600"/>
                    </a:cubicBezTo>
                    <a:cubicBezTo>
                      <a:pt x="826427" y="196654"/>
                      <a:pt x="827184" y="196654"/>
                      <a:pt x="827941" y="196654"/>
                    </a:cubicBezTo>
                    <a:cubicBezTo>
                      <a:pt x="831457" y="196654"/>
                      <a:pt x="834810" y="196546"/>
                      <a:pt x="837352" y="195788"/>
                    </a:cubicBezTo>
                    <a:cubicBezTo>
                      <a:pt x="839083" y="195248"/>
                      <a:pt x="840543" y="195085"/>
                      <a:pt x="842003" y="195085"/>
                    </a:cubicBezTo>
                    <a:cubicBezTo>
                      <a:pt x="844058" y="195085"/>
                      <a:pt x="846060" y="195464"/>
                      <a:pt x="849088" y="195951"/>
                    </a:cubicBezTo>
                    <a:cubicBezTo>
                      <a:pt x="851090" y="196221"/>
                      <a:pt x="853469" y="196383"/>
                      <a:pt x="855849" y="196383"/>
                    </a:cubicBezTo>
                    <a:cubicBezTo>
                      <a:pt x="859527" y="196383"/>
                      <a:pt x="863096" y="196113"/>
                      <a:pt x="864881" y="195680"/>
                    </a:cubicBezTo>
                    <a:cubicBezTo>
                      <a:pt x="867802" y="195031"/>
                      <a:pt x="860554" y="188325"/>
                      <a:pt x="858229" y="185404"/>
                    </a:cubicBezTo>
                    <a:cubicBezTo>
                      <a:pt x="856336" y="183024"/>
                      <a:pt x="851847" y="182159"/>
                      <a:pt x="847412" y="182159"/>
                    </a:cubicBezTo>
                    <a:cubicBezTo>
                      <a:pt x="846546" y="182159"/>
                      <a:pt x="845627" y="182213"/>
                      <a:pt x="844707" y="182267"/>
                    </a:cubicBezTo>
                    <a:cubicBezTo>
                      <a:pt x="844275" y="182321"/>
                      <a:pt x="843896" y="182321"/>
                      <a:pt x="843464" y="182321"/>
                    </a:cubicBezTo>
                    <a:cubicBezTo>
                      <a:pt x="839245" y="182321"/>
                      <a:pt x="837514" y="180428"/>
                      <a:pt x="834594" y="176642"/>
                    </a:cubicBezTo>
                    <a:cubicBezTo>
                      <a:pt x="831349" y="172478"/>
                      <a:pt x="831024" y="168475"/>
                      <a:pt x="834377" y="165447"/>
                    </a:cubicBezTo>
                    <a:cubicBezTo>
                      <a:pt x="837785" y="162472"/>
                      <a:pt x="843788" y="162093"/>
                      <a:pt x="851036" y="158578"/>
                    </a:cubicBezTo>
                    <a:cubicBezTo>
                      <a:pt x="858283" y="155116"/>
                      <a:pt x="856985" y="155116"/>
                      <a:pt x="857309" y="150789"/>
                    </a:cubicBezTo>
                    <a:cubicBezTo>
                      <a:pt x="857688" y="146571"/>
                      <a:pt x="854767" y="142190"/>
                      <a:pt x="849575" y="137863"/>
                    </a:cubicBezTo>
                    <a:cubicBezTo>
                      <a:pt x="844383" y="133644"/>
                      <a:pt x="838488" y="134239"/>
                      <a:pt x="834377" y="128236"/>
                    </a:cubicBezTo>
                    <a:cubicBezTo>
                      <a:pt x="831240" y="123639"/>
                      <a:pt x="827995" y="123260"/>
                      <a:pt x="824047" y="123260"/>
                    </a:cubicBezTo>
                    <a:cubicBezTo>
                      <a:pt x="823614" y="123260"/>
                      <a:pt x="823182" y="123260"/>
                      <a:pt x="822749" y="123260"/>
                    </a:cubicBezTo>
                    <a:cubicBezTo>
                      <a:pt x="822316" y="123260"/>
                      <a:pt x="821884" y="123260"/>
                      <a:pt x="821451" y="123260"/>
                    </a:cubicBezTo>
                    <a:cubicBezTo>
                      <a:pt x="821072" y="123260"/>
                      <a:pt x="820640" y="123260"/>
                      <a:pt x="820261" y="123260"/>
                    </a:cubicBezTo>
                    <a:cubicBezTo>
                      <a:pt x="820153" y="123260"/>
                      <a:pt x="820045" y="123260"/>
                      <a:pt x="819991" y="123260"/>
                    </a:cubicBezTo>
                    <a:cubicBezTo>
                      <a:pt x="814366" y="123260"/>
                      <a:pt x="811553" y="126830"/>
                      <a:pt x="803224" y="131048"/>
                    </a:cubicBezTo>
                    <a:cubicBezTo>
                      <a:pt x="794787" y="135267"/>
                      <a:pt x="794300" y="137917"/>
                      <a:pt x="789595" y="138674"/>
                    </a:cubicBezTo>
                    <a:cubicBezTo>
                      <a:pt x="788783" y="138783"/>
                      <a:pt x="788188" y="138891"/>
                      <a:pt x="787702" y="138891"/>
                    </a:cubicBezTo>
                    <a:cubicBezTo>
                      <a:pt x="785160" y="138891"/>
                      <a:pt x="785809" y="137268"/>
                      <a:pt x="785646" y="133807"/>
                    </a:cubicBezTo>
                    <a:cubicBezTo>
                      <a:pt x="785430" y="129642"/>
                      <a:pt x="793272" y="123747"/>
                      <a:pt x="796734" y="121529"/>
                    </a:cubicBezTo>
                    <a:cubicBezTo>
                      <a:pt x="800250" y="119312"/>
                      <a:pt x="804576" y="117365"/>
                      <a:pt x="806632" y="111902"/>
                    </a:cubicBezTo>
                    <a:cubicBezTo>
                      <a:pt x="808687" y="106386"/>
                      <a:pt x="805550" y="107900"/>
                      <a:pt x="802629" y="105899"/>
                    </a:cubicBezTo>
                    <a:cubicBezTo>
                      <a:pt x="801656" y="105250"/>
                      <a:pt x="800628" y="104979"/>
                      <a:pt x="799546" y="104979"/>
                    </a:cubicBezTo>
                    <a:cubicBezTo>
                      <a:pt x="797329" y="104979"/>
                      <a:pt x="794679" y="106007"/>
                      <a:pt x="790785" y="106656"/>
                    </a:cubicBezTo>
                    <a:cubicBezTo>
                      <a:pt x="788026" y="107143"/>
                      <a:pt x="782942" y="107900"/>
                      <a:pt x="777858" y="107900"/>
                    </a:cubicBezTo>
                    <a:cubicBezTo>
                      <a:pt x="772287" y="107900"/>
                      <a:pt x="766717" y="107035"/>
                      <a:pt x="764283" y="103844"/>
                    </a:cubicBezTo>
                    <a:cubicBezTo>
                      <a:pt x="759686" y="97840"/>
                      <a:pt x="768880" y="95839"/>
                      <a:pt x="774397" y="92323"/>
                    </a:cubicBezTo>
                    <a:cubicBezTo>
                      <a:pt x="779968" y="88862"/>
                      <a:pt x="783591" y="80587"/>
                      <a:pt x="780887" y="75557"/>
                    </a:cubicBezTo>
                    <a:cubicBezTo>
                      <a:pt x="778237" y="70581"/>
                      <a:pt x="774126" y="71068"/>
                      <a:pt x="770989" y="67012"/>
                    </a:cubicBezTo>
                    <a:cubicBezTo>
                      <a:pt x="769691" y="65335"/>
                      <a:pt x="767852" y="64902"/>
                      <a:pt x="765635" y="64902"/>
                    </a:cubicBezTo>
                    <a:cubicBezTo>
                      <a:pt x="764229" y="64902"/>
                      <a:pt x="762768" y="65064"/>
                      <a:pt x="761092" y="65227"/>
                    </a:cubicBezTo>
                    <a:cubicBezTo>
                      <a:pt x="759469" y="65389"/>
                      <a:pt x="757630" y="65551"/>
                      <a:pt x="755737" y="65551"/>
                    </a:cubicBezTo>
                    <a:cubicBezTo>
                      <a:pt x="755088" y="65551"/>
                      <a:pt x="754493" y="65497"/>
                      <a:pt x="753844" y="65497"/>
                    </a:cubicBezTo>
                    <a:cubicBezTo>
                      <a:pt x="745894" y="65010"/>
                      <a:pt x="746381" y="63766"/>
                      <a:pt x="741783" y="59494"/>
                    </a:cubicBezTo>
                    <a:cubicBezTo>
                      <a:pt x="737186" y="55221"/>
                      <a:pt x="741513" y="55762"/>
                      <a:pt x="747084" y="52733"/>
                    </a:cubicBezTo>
                    <a:cubicBezTo>
                      <a:pt x="752600" y="49758"/>
                      <a:pt x="751897" y="47000"/>
                      <a:pt x="754331" y="41970"/>
                    </a:cubicBezTo>
                    <a:cubicBezTo>
                      <a:pt x="756711" y="36994"/>
                      <a:pt x="764229" y="36453"/>
                      <a:pt x="767366" y="29963"/>
                    </a:cubicBezTo>
                    <a:cubicBezTo>
                      <a:pt x="768880" y="26826"/>
                      <a:pt x="767798" y="25961"/>
                      <a:pt x="765635" y="25961"/>
                    </a:cubicBezTo>
                    <a:cubicBezTo>
                      <a:pt x="763309" y="25961"/>
                      <a:pt x="759740" y="26934"/>
                      <a:pt x="756765" y="27205"/>
                    </a:cubicBezTo>
                    <a:cubicBezTo>
                      <a:pt x="750978" y="27692"/>
                      <a:pt x="742757" y="29963"/>
                      <a:pt x="736483" y="35750"/>
                    </a:cubicBezTo>
                    <a:cubicBezTo>
                      <a:pt x="731020" y="40726"/>
                      <a:pt x="724801" y="48298"/>
                      <a:pt x="720582" y="48298"/>
                    </a:cubicBezTo>
                    <a:cubicBezTo>
                      <a:pt x="719933" y="48298"/>
                      <a:pt x="719392" y="48136"/>
                      <a:pt x="718851" y="47757"/>
                    </a:cubicBezTo>
                    <a:cubicBezTo>
                      <a:pt x="714741" y="44999"/>
                      <a:pt x="704627" y="40510"/>
                      <a:pt x="698569" y="34020"/>
                    </a:cubicBezTo>
                    <a:cubicBezTo>
                      <a:pt x="692566" y="27529"/>
                      <a:pt x="698353" y="26231"/>
                      <a:pt x="697325" y="21742"/>
                    </a:cubicBezTo>
                    <a:cubicBezTo>
                      <a:pt x="696352" y="17253"/>
                      <a:pt x="690078" y="18713"/>
                      <a:pt x="683101" y="12223"/>
                    </a:cubicBezTo>
                    <a:cubicBezTo>
                      <a:pt x="676124" y="5733"/>
                      <a:pt x="680180" y="2434"/>
                      <a:pt x="670337" y="1190"/>
                    </a:cubicBezTo>
                    <a:cubicBezTo>
                      <a:pt x="666064" y="541"/>
                      <a:pt x="659574" y="0"/>
                      <a:pt x="653300" y="0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35F061A0-51DD-211D-D25C-DD09BF705C60}"/>
                  </a:ext>
                </a:extLst>
              </p:cNvPr>
              <p:cNvSpPr/>
              <p:nvPr/>
            </p:nvSpPr>
            <p:spPr>
              <a:xfrm>
                <a:off x="4656611" y="4003492"/>
                <a:ext cx="486461" cy="274536"/>
              </a:xfrm>
              <a:custGeom>
                <a:avLst/>
                <a:gdLst>
                  <a:gd name="connsiteX0" fmla="*/ 486300 w 486461"/>
                  <a:gd name="connsiteY0" fmla="*/ 42565 h 274536"/>
                  <a:gd name="connsiteX1" fmla="*/ 473049 w 486461"/>
                  <a:gd name="connsiteY1" fmla="*/ 36994 h 274536"/>
                  <a:gd name="connsiteX2" fmla="*/ 437028 w 486461"/>
                  <a:gd name="connsiteY2" fmla="*/ 24501 h 274536"/>
                  <a:gd name="connsiteX3" fmla="*/ 414690 w 486461"/>
                  <a:gd name="connsiteY3" fmla="*/ 16712 h 274536"/>
                  <a:gd name="connsiteX4" fmla="*/ 384457 w 486461"/>
                  <a:gd name="connsiteY4" fmla="*/ 8924 h 274536"/>
                  <a:gd name="connsiteX5" fmla="*/ 383375 w 486461"/>
                  <a:gd name="connsiteY5" fmla="*/ 8924 h 274536"/>
                  <a:gd name="connsiteX6" fmla="*/ 358821 w 486461"/>
                  <a:gd name="connsiteY6" fmla="*/ 12710 h 274536"/>
                  <a:gd name="connsiteX7" fmla="*/ 337240 w 486461"/>
                  <a:gd name="connsiteY7" fmla="*/ 16334 h 274536"/>
                  <a:gd name="connsiteX8" fmla="*/ 315985 w 486461"/>
                  <a:gd name="connsiteY8" fmla="*/ 19201 h 274536"/>
                  <a:gd name="connsiteX9" fmla="*/ 294081 w 486461"/>
                  <a:gd name="connsiteY9" fmla="*/ 30721 h 274536"/>
                  <a:gd name="connsiteX10" fmla="*/ 268769 w 486461"/>
                  <a:gd name="connsiteY10" fmla="*/ 45972 h 274536"/>
                  <a:gd name="connsiteX11" fmla="*/ 242808 w 486461"/>
                  <a:gd name="connsiteY11" fmla="*/ 51868 h 274536"/>
                  <a:gd name="connsiteX12" fmla="*/ 241293 w 486461"/>
                  <a:gd name="connsiteY12" fmla="*/ 51922 h 274536"/>
                  <a:gd name="connsiteX13" fmla="*/ 210465 w 486461"/>
                  <a:gd name="connsiteY13" fmla="*/ 47108 h 274536"/>
                  <a:gd name="connsiteX14" fmla="*/ 179582 w 486461"/>
                  <a:gd name="connsiteY14" fmla="*/ 42241 h 274536"/>
                  <a:gd name="connsiteX15" fmla="*/ 175580 w 486461"/>
                  <a:gd name="connsiteY15" fmla="*/ 42511 h 274536"/>
                  <a:gd name="connsiteX16" fmla="*/ 158705 w 486461"/>
                  <a:gd name="connsiteY16" fmla="*/ 47595 h 274536"/>
                  <a:gd name="connsiteX17" fmla="*/ 158705 w 486461"/>
                  <a:gd name="connsiteY17" fmla="*/ 47487 h 274536"/>
                  <a:gd name="connsiteX18" fmla="*/ 137342 w 486461"/>
                  <a:gd name="connsiteY18" fmla="*/ 52895 h 274536"/>
                  <a:gd name="connsiteX19" fmla="*/ 130040 w 486461"/>
                  <a:gd name="connsiteY19" fmla="*/ 51976 h 274536"/>
                  <a:gd name="connsiteX20" fmla="*/ 110299 w 486461"/>
                  <a:gd name="connsiteY20" fmla="*/ 43701 h 274536"/>
                  <a:gd name="connsiteX21" fmla="*/ 81310 w 486461"/>
                  <a:gd name="connsiteY21" fmla="*/ 33695 h 274536"/>
                  <a:gd name="connsiteX22" fmla="*/ 63083 w 486461"/>
                  <a:gd name="connsiteY22" fmla="*/ 35642 h 274536"/>
                  <a:gd name="connsiteX23" fmla="*/ 49237 w 486461"/>
                  <a:gd name="connsiteY23" fmla="*/ 37211 h 274536"/>
                  <a:gd name="connsiteX24" fmla="*/ 39718 w 486461"/>
                  <a:gd name="connsiteY24" fmla="*/ 34777 h 274536"/>
                  <a:gd name="connsiteX25" fmla="*/ 35932 w 486461"/>
                  <a:gd name="connsiteY25" fmla="*/ 15360 h 274536"/>
                  <a:gd name="connsiteX26" fmla="*/ 36635 w 486461"/>
                  <a:gd name="connsiteY26" fmla="*/ 6869 h 274536"/>
                  <a:gd name="connsiteX27" fmla="*/ 16461 w 486461"/>
                  <a:gd name="connsiteY27" fmla="*/ 0 h 274536"/>
                  <a:gd name="connsiteX28" fmla="*/ 10404 w 486461"/>
                  <a:gd name="connsiteY28" fmla="*/ 10006 h 274536"/>
                  <a:gd name="connsiteX29" fmla="*/ 615 w 486461"/>
                  <a:gd name="connsiteY29" fmla="*/ 28936 h 274536"/>
                  <a:gd name="connsiteX30" fmla="*/ 615 w 486461"/>
                  <a:gd name="connsiteY30" fmla="*/ 43917 h 274536"/>
                  <a:gd name="connsiteX31" fmla="*/ 8511 w 486461"/>
                  <a:gd name="connsiteY31" fmla="*/ 59386 h 274536"/>
                  <a:gd name="connsiteX32" fmla="*/ 30253 w 486461"/>
                  <a:gd name="connsiteY32" fmla="*/ 77558 h 274536"/>
                  <a:gd name="connsiteX33" fmla="*/ 38150 w 486461"/>
                  <a:gd name="connsiteY33" fmla="*/ 83400 h 274536"/>
                  <a:gd name="connsiteX34" fmla="*/ 37500 w 486461"/>
                  <a:gd name="connsiteY34" fmla="*/ 102221 h 274536"/>
                  <a:gd name="connsiteX35" fmla="*/ 32146 w 486461"/>
                  <a:gd name="connsiteY35" fmla="*/ 108279 h 274536"/>
                  <a:gd name="connsiteX36" fmla="*/ 29496 w 486461"/>
                  <a:gd name="connsiteY36" fmla="*/ 111145 h 274536"/>
                  <a:gd name="connsiteX37" fmla="*/ 29496 w 486461"/>
                  <a:gd name="connsiteY37" fmla="*/ 111199 h 274536"/>
                  <a:gd name="connsiteX38" fmla="*/ 16083 w 486461"/>
                  <a:gd name="connsiteY38" fmla="*/ 122233 h 274536"/>
                  <a:gd name="connsiteX39" fmla="*/ 7754 w 486461"/>
                  <a:gd name="connsiteY39" fmla="*/ 128885 h 274536"/>
                  <a:gd name="connsiteX40" fmla="*/ 3751 w 486461"/>
                  <a:gd name="connsiteY40" fmla="*/ 135916 h 274536"/>
                  <a:gd name="connsiteX41" fmla="*/ 3048 w 486461"/>
                  <a:gd name="connsiteY41" fmla="*/ 143596 h 274536"/>
                  <a:gd name="connsiteX42" fmla="*/ 6564 w 486461"/>
                  <a:gd name="connsiteY42" fmla="*/ 151276 h 274536"/>
                  <a:gd name="connsiteX43" fmla="*/ 10674 w 486461"/>
                  <a:gd name="connsiteY43" fmla="*/ 167232 h 274536"/>
                  <a:gd name="connsiteX44" fmla="*/ 2778 w 486461"/>
                  <a:gd name="connsiteY44" fmla="*/ 178914 h 274536"/>
                  <a:gd name="connsiteX45" fmla="*/ 615 w 486461"/>
                  <a:gd name="connsiteY45" fmla="*/ 180807 h 274536"/>
                  <a:gd name="connsiteX46" fmla="*/ 1264 w 486461"/>
                  <a:gd name="connsiteY46" fmla="*/ 187676 h 274536"/>
                  <a:gd name="connsiteX47" fmla="*/ 5320 w 486461"/>
                  <a:gd name="connsiteY47" fmla="*/ 194166 h 274536"/>
                  <a:gd name="connsiteX48" fmla="*/ 16894 w 486461"/>
                  <a:gd name="connsiteY48" fmla="*/ 204118 h 274536"/>
                  <a:gd name="connsiteX49" fmla="*/ 34472 w 486461"/>
                  <a:gd name="connsiteY49" fmla="*/ 219802 h 274536"/>
                  <a:gd name="connsiteX50" fmla="*/ 43666 w 486461"/>
                  <a:gd name="connsiteY50" fmla="*/ 233702 h 274536"/>
                  <a:gd name="connsiteX51" fmla="*/ 46479 w 486461"/>
                  <a:gd name="connsiteY51" fmla="*/ 246899 h 274536"/>
                  <a:gd name="connsiteX52" fmla="*/ 43234 w 486461"/>
                  <a:gd name="connsiteY52" fmla="*/ 262367 h 274536"/>
                  <a:gd name="connsiteX53" fmla="*/ 42044 w 486461"/>
                  <a:gd name="connsiteY53" fmla="*/ 265829 h 274536"/>
                  <a:gd name="connsiteX54" fmla="*/ 65030 w 486461"/>
                  <a:gd name="connsiteY54" fmla="*/ 269939 h 274536"/>
                  <a:gd name="connsiteX55" fmla="*/ 66490 w 486461"/>
                  <a:gd name="connsiteY55" fmla="*/ 269993 h 274536"/>
                  <a:gd name="connsiteX56" fmla="*/ 77091 w 486461"/>
                  <a:gd name="connsiteY56" fmla="*/ 268912 h 274536"/>
                  <a:gd name="connsiteX57" fmla="*/ 94074 w 486461"/>
                  <a:gd name="connsiteY57" fmla="*/ 265342 h 274536"/>
                  <a:gd name="connsiteX58" fmla="*/ 111922 w 486461"/>
                  <a:gd name="connsiteY58" fmla="*/ 259934 h 274536"/>
                  <a:gd name="connsiteX59" fmla="*/ 138856 w 486461"/>
                  <a:gd name="connsiteY59" fmla="*/ 251875 h 274536"/>
                  <a:gd name="connsiteX60" fmla="*/ 150593 w 486461"/>
                  <a:gd name="connsiteY60" fmla="*/ 250469 h 274536"/>
                  <a:gd name="connsiteX61" fmla="*/ 177473 w 486461"/>
                  <a:gd name="connsiteY61" fmla="*/ 261881 h 274536"/>
                  <a:gd name="connsiteX62" fmla="*/ 179204 w 486461"/>
                  <a:gd name="connsiteY62" fmla="*/ 263233 h 274536"/>
                  <a:gd name="connsiteX63" fmla="*/ 197755 w 486461"/>
                  <a:gd name="connsiteY63" fmla="*/ 270426 h 274536"/>
                  <a:gd name="connsiteX64" fmla="*/ 225446 w 486461"/>
                  <a:gd name="connsiteY64" fmla="*/ 274536 h 274536"/>
                  <a:gd name="connsiteX65" fmla="*/ 260818 w 486461"/>
                  <a:gd name="connsiteY65" fmla="*/ 271454 h 274536"/>
                  <a:gd name="connsiteX66" fmla="*/ 278017 w 486461"/>
                  <a:gd name="connsiteY66" fmla="*/ 267668 h 274536"/>
                  <a:gd name="connsiteX67" fmla="*/ 282290 w 486461"/>
                  <a:gd name="connsiteY67" fmla="*/ 255877 h 274536"/>
                  <a:gd name="connsiteX68" fmla="*/ 286671 w 486461"/>
                  <a:gd name="connsiteY68" fmla="*/ 243924 h 274536"/>
                  <a:gd name="connsiteX69" fmla="*/ 306953 w 486461"/>
                  <a:gd name="connsiteY69" fmla="*/ 235649 h 274536"/>
                  <a:gd name="connsiteX70" fmla="*/ 317986 w 486461"/>
                  <a:gd name="connsiteY70" fmla="*/ 232350 h 274536"/>
                  <a:gd name="connsiteX71" fmla="*/ 326748 w 486461"/>
                  <a:gd name="connsiteY71" fmla="*/ 225373 h 274536"/>
                  <a:gd name="connsiteX72" fmla="*/ 345299 w 486461"/>
                  <a:gd name="connsiteY72" fmla="*/ 211635 h 274536"/>
                  <a:gd name="connsiteX73" fmla="*/ 364013 w 486461"/>
                  <a:gd name="connsiteY73" fmla="*/ 204388 h 274536"/>
                  <a:gd name="connsiteX74" fmla="*/ 380076 w 486461"/>
                  <a:gd name="connsiteY74" fmla="*/ 201738 h 274536"/>
                  <a:gd name="connsiteX75" fmla="*/ 398249 w 486461"/>
                  <a:gd name="connsiteY75" fmla="*/ 208769 h 274536"/>
                  <a:gd name="connsiteX76" fmla="*/ 410147 w 486461"/>
                  <a:gd name="connsiteY76" fmla="*/ 214177 h 274536"/>
                  <a:gd name="connsiteX77" fmla="*/ 412203 w 486461"/>
                  <a:gd name="connsiteY77" fmla="*/ 214232 h 274536"/>
                  <a:gd name="connsiteX78" fmla="*/ 431836 w 486461"/>
                  <a:gd name="connsiteY78" fmla="*/ 212393 h 274536"/>
                  <a:gd name="connsiteX79" fmla="*/ 443897 w 486461"/>
                  <a:gd name="connsiteY79" fmla="*/ 210391 h 274536"/>
                  <a:gd name="connsiteX80" fmla="*/ 430754 w 486461"/>
                  <a:gd name="connsiteY80" fmla="*/ 189352 h 274536"/>
                  <a:gd name="connsiteX81" fmla="*/ 409769 w 486461"/>
                  <a:gd name="connsiteY81" fmla="*/ 175615 h 274536"/>
                  <a:gd name="connsiteX82" fmla="*/ 397383 w 486461"/>
                  <a:gd name="connsiteY82" fmla="*/ 164040 h 274536"/>
                  <a:gd name="connsiteX83" fmla="*/ 416097 w 486461"/>
                  <a:gd name="connsiteY83" fmla="*/ 153981 h 274536"/>
                  <a:gd name="connsiteX84" fmla="*/ 436433 w 486461"/>
                  <a:gd name="connsiteY84" fmla="*/ 137863 h 274536"/>
                  <a:gd name="connsiteX85" fmla="*/ 436433 w 486461"/>
                  <a:gd name="connsiteY85" fmla="*/ 114715 h 274536"/>
                  <a:gd name="connsiteX86" fmla="*/ 439353 w 486461"/>
                  <a:gd name="connsiteY86" fmla="*/ 93568 h 274536"/>
                  <a:gd name="connsiteX87" fmla="*/ 455471 w 486461"/>
                  <a:gd name="connsiteY87" fmla="*/ 80533 h 274536"/>
                  <a:gd name="connsiteX88" fmla="*/ 476131 w 486461"/>
                  <a:gd name="connsiteY88" fmla="*/ 73177 h 274536"/>
                  <a:gd name="connsiteX89" fmla="*/ 486462 w 486461"/>
                  <a:gd name="connsiteY89" fmla="*/ 52679 h 274536"/>
                  <a:gd name="connsiteX90" fmla="*/ 486300 w 486461"/>
                  <a:gd name="connsiteY90" fmla="*/ 42565 h 274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486461" h="274536">
                    <a:moveTo>
                      <a:pt x="486300" y="42565"/>
                    </a:moveTo>
                    <a:cubicBezTo>
                      <a:pt x="482297" y="40780"/>
                      <a:pt x="477808" y="38887"/>
                      <a:pt x="473049" y="36994"/>
                    </a:cubicBezTo>
                    <a:cubicBezTo>
                      <a:pt x="461366" y="32289"/>
                      <a:pt x="448115" y="27638"/>
                      <a:pt x="437028" y="24501"/>
                    </a:cubicBezTo>
                    <a:cubicBezTo>
                      <a:pt x="428536" y="22121"/>
                      <a:pt x="421343" y="19255"/>
                      <a:pt x="414690" y="16712"/>
                    </a:cubicBezTo>
                    <a:cubicBezTo>
                      <a:pt x="404252" y="12602"/>
                      <a:pt x="395274" y="9087"/>
                      <a:pt x="384457" y="8924"/>
                    </a:cubicBezTo>
                    <a:cubicBezTo>
                      <a:pt x="384078" y="8924"/>
                      <a:pt x="383754" y="8924"/>
                      <a:pt x="383375" y="8924"/>
                    </a:cubicBezTo>
                    <a:cubicBezTo>
                      <a:pt x="374343" y="8924"/>
                      <a:pt x="366392" y="10871"/>
                      <a:pt x="358821" y="12710"/>
                    </a:cubicBezTo>
                    <a:cubicBezTo>
                      <a:pt x="351736" y="14441"/>
                      <a:pt x="344921" y="16172"/>
                      <a:pt x="337240" y="16334"/>
                    </a:cubicBezTo>
                    <a:cubicBezTo>
                      <a:pt x="329939" y="16496"/>
                      <a:pt x="323016" y="17091"/>
                      <a:pt x="315985" y="19201"/>
                    </a:cubicBezTo>
                    <a:cubicBezTo>
                      <a:pt x="309062" y="21256"/>
                      <a:pt x="301923" y="24771"/>
                      <a:pt x="294081" y="30721"/>
                    </a:cubicBezTo>
                    <a:cubicBezTo>
                      <a:pt x="285319" y="37373"/>
                      <a:pt x="277098" y="42457"/>
                      <a:pt x="268769" y="45972"/>
                    </a:cubicBezTo>
                    <a:cubicBezTo>
                      <a:pt x="260331" y="49596"/>
                      <a:pt x="251894" y="51543"/>
                      <a:pt x="242808" y="51868"/>
                    </a:cubicBezTo>
                    <a:cubicBezTo>
                      <a:pt x="242321" y="51922"/>
                      <a:pt x="241780" y="51922"/>
                      <a:pt x="241293" y="51922"/>
                    </a:cubicBezTo>
                    <a:cubicBezTo>
                      <a:pt x="233019" y="51922"/>
                      <a:pt x="221877" y="49542"/>
                      <a:pt x="210465" y="47108"/>
                    </a:cubicBezTo>
                    <a:cubicBezTo>
                      <a:pt x="199161" y="44674"/>
                      <a:pt x="187587" y="42241"/>
                      <a:pt x="179582" y="42241"/>
                    </a:cubicBezTo>
                    <a:cubicBezTo>
                      <a:pt x="178122" y="42241"/>
                      <a:pt x="176770" y="42349"/>
                      <a:pt x="175580" y="42511"/>
                    </a:cubicBezTo>
                    <a:cubicBezTo>
                      <a:pt x="169793" y="43376"/>
                      <a:pt x="164114" y="45540"/>
                      <a:pt x="158705" y="47595"/>
                    </a:cubicBezTo>
                    <a:lnTo>
                      <a:pt x="158705" y="47487"/>
                    </a:lnTo>
                    <a:cubicBezTo>
                      <a:pt x="151512" y="50245"/>
                      <a:pt x="144643" y="52895"/>
                      <a:pt x="137342" y="52895"/>
                    </a:cubicBezTo>
                    <a:cubicBezTo>
                      <a:pt x="134962" y="52895"/>
                      <a:pt x="132528" y="52625"/>
                      <a:pt x="130040" y="51976"/>
                    </a:cubicBezTo>
                    <a:cubicBezTo>
                      <a:pt x="124037" y="50407"/>
                      <a:pt x="117330" y="47108"/>
                      <a:pt x="110299" y="43701"/>
                    </a:cubicBezTo>
                    <a:cubicBezTo>
                      <a:pt x="100348" y="38833"/>
                      <a:pt x="89801" y="33695"/>
                      <a:pt x="81310" y="33695"/>
                    </a:cubicBezTo>
                    <a:cubicBezTo>
                      <a:pt x="75252" y="33695"/>
                      <a:pt x="68870" y="34723"/>
                      <a:pt x="63083" y="35642"/>
                    </a:cubicBezTo>
                    <a:cubicBezTo>
                      <a:pt x="57999" y="36454"/>
                      <a:pt x="53293" y="37211"/>
                      <a:pt x="49237" y="37211"/>
                    </a:cubicBezTo>
                    <a:cubicBezTo>
                      <a:pt x="45451" y="37211"/>
                      <a:pt x="42260" y="36562"/>
                      <a:pt x="39718" y="34777"/>
                    </a:cubicBezTo>
                    <a:cubicBezTo>
                      <a:pt x="33931" y="30667"/>
                      <a:pt x="34958" y="22932"/>
                      <a:pt x="35932" y="15360"/>
                    </a:cubicBezTo>
                    <a:cubicBezTo>
                      <a:pt x="36473" y="11250"/>
                      <a:pt x="37014" y="7248"/>
                      <a:pt x="36635" y="6869"/>
                    </a:cubicBezTo>
                    <a:cubicBezTo>
                      <a:pt x="33715" y="4219"/>
                      <a:pt x="22735" y="1460"/>
                      <a:pt x="16461" y="0"/>
                    </a:cubicBezTo>
                    <a:cubicBezTo>
                      <a:pt x="15001" y="2921"/>
                      <a:pt x="12784" y="6328"/>
                      <a:pt x="10404" y="10006"/>
                    </a:cubicBezTo>
                    <a:cubicBezTo>
                      <a:pt x="6185" y="16442"/>
                      <a:pt x="1317" y="23906"/>
                      <a:pt x="615" y="28936"/>
                    </a:cubicBezTo>
                    <a:cubicBezTo>
                      <a:pt x="-35" y="33587"/>
                      <a:pt x="-359" y="38779"/>
                      <a:pt x="615" y="43917"/>
                    </a:cubicBezTo>
                    <a:cubicBezTo>
                      <a:pt x="1588" y="49001"/>
                      <a:pt x="3860" y="54248"/>
                      <a:pt x="8511" y="59386"/>
                    </a:cubicBezTo>
                    <a:cubicBezTo>
                      <a:pt x="15434" y="67120"/>
                      <a:pt x="23763" y="73015"/>
                      <a:pt x="30253" y="77558"/>
                    </a:cubicBezTo>
                    <a:cubicBezTo>
                      <a:pt x="33336" y="79722"/>
                      <a:pt x="35986" y="81561"/>
                      <a:pt x="38150" y="83400"/>
                    </a:cubicBezTo>
                    <a:cubicBezTo>
                      <a:pt x="45018" y="89187"/>
                      <a:pt x="42585" y="95677"/>
                      <a:pt x="37500" y="102221"/>
                    </a:cubicBezTo>
                    <a:cubicBezTo>
                      <a:pt x="35824" y="104276"/>
                      <a:pt x="33985" y="106332"/>
                      <a:pt x="32146" y="108279"/>
                    </a:cubicBezTo>
                    <a:cubicBezTo>
                      <a:pt x="31064" y="109415"/>
                      <a:pt x="29983" y="110604"/>
                      <a:pt x="29496" y="111145"/>
                    </a:cubicBezTo>
                    <a:lnTo>
                      <a:pt x="29496" y="111199"/>
                    </a:lnTo>
                    <a:cubicBezTo>
                      <a:pt x="25926" y="115202"/>
                      <a:pt x="20734" y="118879"/>
                      <a:pt x="16083" y="122233"/>
                    </a:cubicBezTo>
                    <a:cubicBezTo>
                      <a:pt x="12243" y="124937"/>
                      <a:pt x="8781" y="127425"/>
                      <a:pt x="7754" y="128885"/>
                    </a:cubicBezTo>
                    <a:cubicBezTo>
                      <a:pt x="6348" y="130832"/>
                      <a:pt x="4725" y="133212"/>
                      <a:pt x="3751" y="135916"/>
                    </a:cubicBezTo>
                    <a:cubicBezTo>
                      <a:pt x="2886" y="138242"/>
                      <a:pt x="2453" y="140838"/>
                      <a:pt x="3048" y="143596"/>
                    </a:cubicBezTo>
                    <a:cubicBezTo>
                      <a:pt x="3535" y="146030"/>
                      <a:pt x="5104" y="148680"/>
                      <a:pt x="6564" y="151276"/>
                    </a:cubicBezTo>
                    <a:cubicBezTo>
                      <a:pt x="9484" y="156360"/>
                      <a:pt x="12189" y="161120"/>
                      <a:pt x="10674" y="167232"/>
                    </a:cubicBezTo>
                    <a:cubicBezTo>
                      <a:pt x="9268" y="172586"/>
                      <a:pt x="5699" y="176048"/>
                      <a:pt x="2778" y="178914"/>
                    </a:cubicBezTo>
                    <a:cubicBezTo>
                      <a:pt x="1588" y="180050"/>
                      <a:pt x="668" y="180536"/>
                      <a:pt x="615" y="180807"/>
                    </a:cubicBezTo>
                    <a:cubicBezTo>
                      <a:pt x="344" y="182213"/>
                      <a:pt x="344" y="184755"/>
                      <a:pt x="1264" y="187676"/>
                    </a:cubicBezTo>
                    <a:cubicBezTo>
                      <a:pt x="1967" y="189785"/>
                      <a:pt x="3265" y="192002"/>
                      <a:pt x="5320" y="194166"/>
                    </a:cubicBezTo>
                    <a:cubicBezTo>
                      <a:pt x="8078" y="197033"/>
                      <a:pt x="12351" y="200494"/>
                      <a:pt x="16894" y="204118"/>
                    </a:cubicBezTo>
                    <a:cubicBezTo>
                      <a:pt x="23006" y="209093"/>
                      <a:pt x="29712" y="214448"/>
                      <a:pt x="34472" y="219802"/>
                    </a:cubicBezTo>
                    <a:cubicBezTo>
                      <a:pt x="38853" y="224670"/>
                      <a:pt x="41773" y="229321"/>
                      <a:pt x="43666" y="233702"/>
                    </a:cubicBezTo>
                    <a:cubicBezTo>
                      <a:pt x="45667" y="238353"/>
                      <a:pt x="46479" y="242734"/>
                      <a:pt x="46479" y="246899"/>
                    </a:cubicBezTo>
                    <a:cubicBezTo>
                      <a:pt x="46479" y="250739"/>
                      <a:pt x="45073" y="256634"/>
                      <a:pt x="43234" y="262367"/>
                    </a:cubicBezTo>
                    <a:cubicBezTo>
                      <a:pt x="42855" y="263503"/>
                      <a:pt x="42422" y="264693"/>
                      <a:pt x="42044" y="265829"/>
                    </a:cubicBezTo>
                    <a:cubicBezTo>
                      <a:pt x="48750" y="267343"/>
                      <a:pt x="60162" y="269723"/>
                      <a:pt x="65030" y="269939"/>
                    </a:cubicBezTo>
                    <a:cubicBezTo>
                      <a:pt x="65517" y="269993"/>
                      <a:pt x="66003" y="269993"/>
                      <a:pt x="66490" y="269993"/>
                    </a:cubicBezTo>
                    <a:cubicBezTo>
                      <a:pt x="69573" y="269993"/>
                      <a:pt x="73089" y="269615"/>
                      <a:pt x="77091" y="268912"/>
                    </a:cubicBezTo>
                    <a:cubicBezTo>
                      <a:pt x="81796" y="268100"/>
                      <a:pt x="87421" y="266856"/>
                      <a:pt x="94074" y="265342"/>
                    </a:cubicBezTo>
                    <a:cubicBezTo>
                      <a:pt x="99861" y="264044"/>
                      <a:pt x="105648" y="262043"/>
                      <a:pt x="111922" y="259934"/>
                    </a:cubicBezTo>
                    <a:cubicBezTo>
                      <a:pt x="119764" y="257229"/>
                      <a:pt x="128364" y="254309"/>
                      <a:pt x="138856" y="251875"/>
                    </a:cubicBezTo>
                    <a:cubicBezTo>
                      <a:pt x="143237" y="250901"/>
                      <a:pt x="147131" y="250469"/>
                      <a:pt x="150593" y="250469"/>
                    </a:cubicBezTo>
                    <a:cubicBezTo>
                      <a:pt x="162978" y="250469"/>
                      <a:pt x="170172" y="256148"/>
                      <a:pt x="177473" y="261881"/>
                    </a:cubicBezTo>
                    <a:lnTo>
                      <a:pt x="179204" y="263233"/>
                    </a:lnTo>
                    <a:cubicBezTo>
                      <a:pt x="182611" y="265883"/>
                      <a:pt x="189805" y="268425"/>
                      <a:pt x="197755" y="270426"/>
                    </a:cubicBezTo>
                    <a:cubicBezTo>
                      <a:pt x="207869" y="272968"/>
                      <a:pt x="218956" y="274536"/>
                      <a:pt x="225446" y="274536"/>
                    </a:cubicBezTo>
                    <a:cubicBezTo>
                      <a:pt x="232424" y="274536"/>
                      <a:pt x="248000" y="273293"/>
                      <a:pt x="260818" y="271454"/>
                    </a:cubicBezTo>
                    <a:cubicBezTo>
                      <a:pt x="269526" y="270210"/>
                      <a:pt x="276665" y="268803"/>
                      <a:pt x="278017" y="267668"/>
                    </a:cubicBezTo>
                    <a:cubicBezTo>
                      <a:pt x="279694" y="266262"/>
                      <a:pt x="281046" y="260745"/>
                      <a:pt x="282290" y="255877"/>
                    </a:cubicBezTo>
                    <a:cubicBezTo>
                      <a:pt x="283480" y="251009"/>
                      <a:pt x="284616" y="246574"/>
                      <a:pt x="286671" y="243924"/>
                    </a:cubicBezTo>
                    <a:cubicBezTo>
                      <a:pt x="289754" y="240138"/>
                      <a:pt x="298624" y="237759"/>
                      <a:pt x="306953" y="235649"/>
                    </a:cubicBezTo>
                    <a:cubicBezTo>
                      <a:pt x="311496" y="234459"/>
                      <a:pt x="315769" y="233378"/>
                      <a:pt x="317986" y="232350"/>
                    </a:cubicBezTo>
                    <a:cubicBezTo>
                      <a:pt x="320150" y="231377"/>
                      <a:pt x="323233" y="228564"/>
                      <a:pt x="326748" y="225373"/>
                    </a:cubicBezTo>
                    <a:cubicBezTo>
                      <a:pt x="331886" y="220668"/>
                      <a:pt x="337890" y="215205"/>
                      <a:pt x="345299" y="211635"/>
                    </a:cubicBezTo>
                    <a:cubicBezTo>
                      <a:pt x="351681" y="208607"/>
                      <a:pt x="358063" y="206119"/>
                      <a:pt x="364013" y="204388"/>
                    </a:cubicBezTo>
                    <a:cubicBezTo>
                      <a:pt x="369908" y="202711"/>
                      <a:pt x="375371" y="201738"/>
                      <a:pt x="380076" y="201738"/>
                    </a:cubicBezTo>
                    <a:cubicBezTo>
                      <a:pt x="385971" y="201738"/>
                      <a:pt x="392137" y="205253"/>
                      <a:pt x="398249" y="208769"/>
                    </a:cubicBezTo>
                    <a:cubicBezTo>
                      <a:pt x="402792" y="211365"/>
                      <a:pt x="407281" y="213907"/>
                      <a:pt x="410147" y="214177"/>
                    </a:cubicBezTo>
                    <a:cubicBezTo>
                      <a:pt x="410742" y="214232"/>
                      <a:pt x="411445" y="214232"/>
                      <a:pt x="412203" y="214232"/>
                    </a:cubicBezTo>
                    <a:cubicBezTo>
                      <a:pt x="416638" y="214232"/>
                      <a:pt x="423993" y="213528"/>
                      <a:pt x="431836" y="212393"/>
                    </a:cubicBezTo>
                    <a:cubicBezTo>
                      <a:pt x="435838" y="211798"/>
                      <a:pt x="440002" y="211095"/>
                      <a:pt x="443897" y="210391"/>
                    </a:cubicBezTo>
                    <a:cubicBezTo>
                      <a:pt x="442815" y="202657"/>
                      <a:pt x="439407" y="198385"/>
                      <a:pt x="430754" y="189352"/>
                    </a:cubicBezTo>
                    <a:cubicBezTo>
                      <a:pt x="420423" y="178589"/>
                      <a:pt x="416584" y="180320"/>
                      <a:pt x="409769" y="175615"/>
                    </a:cubicBezTo>
                    <a:cubicBezTo>
                      <a:pt x="403008" y="170909"/>
                      <a:pt x="393489" y="169719"/>
                      <a:pt x="397383" y="164040"/>
                    </a:cubicBezTo>
                    <a:cubicBezTo>
                      <a:pt x="401223" y="158307"/>
                      <a:pt x="405767" y="159984"/>
                      <a:pt x="416097" y="153981"/>
                    </a:cubicBezTo>
                    <a:cubicBezTo>
                      <a:pt x="426427" y="147923"/>
                      <a:pt x="434810" y="145922"/>
                      <a:pt x="436433" y="137863"/>
                    </a:cubicBezTo>
                    <a:cubicBezTo>
                      <a:pt x="438055" y="129804"/>
                      <a:pt x="436757" y="124450"/>
                      <a:pt x="436433" y="114715"/>
                    </a:cubicBezTo>
                    <a:cubicBezTo>
                      <a:pt x="436108" y="104980"/>
                      <a:pt x="432863" y="99625"/>
                      <a:pt x="439353" y="93568"/>
                    </a:cubicBezTo>
                    <a:cubicBezTo>
                      <a:pt x="445844" y="87564"/>
                      <a:pt x="444816" y="85509"/>
                      <a:pt x="455471" y="80533"/>
                    </a:cubicBezTo>
                    <a:cubicBezTo>
                      <a:pt x="466126" y="75449"/>
                      <a:pt x="469046" y="81506"/>
                      <a:pt x="476131" y="73177"/>
                    </a:cubicBezTo>
                    <a:cubicBezTo>
                      <a:pt x="483217" y="64794"/>
                      <a:pt x="486137" y="65119"/>
                      <a:pt x="486462" y="52679"/>
                    </a:cubicBezTo>
                    <a:cubicBezTo>
                      <a:pt x="486300" y="48839"/>
                      <a:pt x="486245" y="45594"/>
                      <a:pt x="486300" y="42565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9CE70999-0349-35D7-7A68-1C50EC1A2C0F}"/>
                  </a:ext>
                </a:extLst>
              </p:cNvPr>
              <p:cNvSpPr/>
              <p:nvPr/>
            </p:nvSpPr>
            <p:spPr>
              <a:xfrm>
                <a:off x="1824196" y="4367430"/>
                <a:ext cx="43438" cy="43438"/>
              </a:xfrm>
              <a:custGeom>
                <a:avLst/>
                <a:gdLst>
                  <a:gd name="connsiteX0" fmla="*/ 228060 w 230912"/>
                  <a:gd name="connsiteY0" fmla="*/ 0 h 139431"/>
                  <a:gd name="connsiteX1" fmla="*/ 181385 w 230912"/>
                  <a:gd name="connsiteY1" fmla="*/ 20174 h 139431"/>
                  <a:gd name="connsiteX2" fmla="*/ 154883 w 230912"/>
                  <a:gd name="connsiteY2" fmla="*/ 35913 h 139431"/>
                  <a:gd name="connsiteX3" fmla="*/ 126867 w 230912"/>
                  <a:gd name="connsiteY3" fmla="*/ 46892 h 139431"/>
                  <a:gd name="connsiteX4" fmla="*/ 117889 w 230912"/>
                  <a:gd name="connsiteY4" fmla="*/ 47270 h 139431"/>
                  <a:gd name="connsiteX5" fmla="*/ 92306 w 230912"/>
                  <a:gd name="connsiteY5" fmla="*/ 42890 h 139431"/>
                  <a:gd name="connsiteX6" fmla="*/ 84302 w 230912"/>
                  <a:gd name="connsiteY6" fmla="*/ 41700 h 139431"/>
                  <a:gd name="connsiteX7" fmla="*/ 64020 w 230912"/>
                  <a:gd name="connsiteY7" fmla="*/ 50948 h 139431"/>
                  <a:gd name="connsiteX8" fmla="*/ 47524 w 230912"/>
                  <a:gd name="connsiteY8" fmla="*/ 64848 h 139431"/>
                  <a:gd name="connsiteX9" fmla="*/ 26971 w 230912"/>
                  <a:gd name="connsiteY9" fmla="*/ 81344 h 139431"/>
                  <a:gd name="connsiteX10" fmla="*/ 4851 w 230912"/>
                  <a:gd name="connsiteY10" fmla="*/ 89403 h 139431"/>
                  <a:gd name="connsiteX11" fmla="*/ 6094 w 230912"/>
                  <a:gd name="connsiteY11" fmla="*/ 107034 h 139431"/>
                  <a:gd name="connsiteX12" fmla="*/ 17615 w 230912"/>
                  <a:gd name="connsiteY12" fmla="*/ 129047 h 139431"/>
                  <a:gd name="connsiteX13" fmla="*/ 49092 w 230912"/>
                  <a:gd name="connsiteY13" fmla="*/ 139323 h 139431"/>
                  <a:gd name="connsiteX14" fmla="*/ 54392 w 230912"/>
                  <a:gd name="connsiteY14" fmla="*/ 139432 h 139431"/>
                  <a:gd name="connsiteX15" fmla="*/ 86465 w 230912"/>
                  <a:gd name="connsiteY15" fmla="*/ 131968 h 139431"/>
                  <a:gd name="connsiteX16" fmla="*/ 117294 w 230912"/>
                  <a:gd name="connsiteY16" fmla="*/ 118771 h 139431"/>
                  <a:gd name="connsiteX17" fmla="*/ 133465 w 230912"/>
                  <a:gd name="connsiteY17" fmla="*/ 104817 h 139431"/>
                  <a:gd name="connsiteX18" fmla="*/ 137521 w 230912"/>
                  <a:gd name="connsiteY18" fmla="*/ 91999 h 139431"/>
                  <a:gd name="connsiteX19" fmla="*/ 141848 w 230912"/>
                  <a:gd name="connsiteY19" fmla="*/ 87726 h 139431"/>
                  <a:gd name="connsiteX20" fmla="*/ 154342 w 230912"/>
                  <a:gd name="connsiteY20" fmla="*/ 90160 h 139431"/>
                  <a:gd name="connsiteX21" fmla="*/ 175814 w 230912"/>
                  <a:gd name="connsiteY21" fmla="*/ 82101 h 139431"/>
                  <a:gd name="connsiteX22" fmla="*/ 169323 w 230912"/>
                  <a:gd name="connsiteY22" fmla="*/ 72204 h 139431"/>
                  <a:gd name="connsiteX23" fmla="*/ 163699 w 230912"/>
                  <a:gd name="connsiteY23" fmla="*/ 60143 h 139431"/>
                  <a:gd name="connsiteX24" fmla="*/ 169972 w 230912"/>
                  <a:gd name="connsiteY24" fmla="*/ 44729 h 139431"/>
                  <a:gd name="connsiteX25" fmla="*/ 213890 w 230912"/>
                  <a:gd name="connsiteY25" fmla="*/ 17253 h 139431"/>
                  <a:gd name="connsiteX26" fmla="*/ 228060 w 230912"/>
                  <a:gd name="connsiteY26" fmla="*/ 0 h 13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30912" h="139431">
                    <a:moveTo>
                      <a:pt x="228060" y="0"/>
                    </a:moveTo>
                    <a:cubicBezTo>
                      <a:pt x="219947" y="0"/>
                      <a:pt x="193500" y="15414"/>
                      <a:pt x="181385" y="20174"/>
                    </a:cubicBezTo>
                    <a:cubicBezTo>
                      <a:pt x="169216" y="24933"/>
                      <a:pt x="162671" y="29368"/>
                      <a:pt x="154883" y="35913"/>
                    </a:cubicBezTo>
                    <a:cubicBezTo>
                      <a:pt x="147095" y="42511"/>
                      <a:pt x="142173" y="45810"/>
                      <a:pt x="126867" y="46892"/>
                    </a:cubicBezTo>
                    <a:cubicBezTo>
                      <a:pt x="123568" y="47162"/>
                      <a:pt x="120593" y="47270"/>
                      <a:pt x="117889" y="47270"/>
                    </a:cubicBezTo>
                    <a:cubicBezTo>
                      <a:pt x="108153" y="47270"/>
                      <a:pt x="101555" y="45756"/>
                      <a:pt x="92306" y="42890"/>
                    </a:cubicBezTo>
                    <a:cubicBezTo>
                      <a:pt x="89656" y="42078"/>
                      <a:pt x="86952" y="41700"/>
                      <a:pt x="84302" y="41700"/>
                    </a:cubicBezTo>
                    <a:cubicBezTo>
                      <a:pt x="74999" y="41700"/>
                      <a:pt x="66400" y="46135"/>
                      <a:pt x="64020" y="50948"/>
                    </a:cubicBezTo>
                    <a:cubicBezTo>
                      <a:pt x="60883" y="57222"/>
                      <a:pt x="59044" y="64145"/>
                      <a:pt x="47524" y="64848"/>
                    </a:cubicBezTo>
                    <a:cubicBezTo>
                      <a:pt x="36004" y="65605"/>
                      <a:pt x="34760" y="74367"/>
                      <a:pt x="26971" y="81344"/>
                    </a:cubicBezTo>
                    <a:cubicBezTo>
                      <a:pt x="19183" y="88321"/>
                      <a:pt x="13558" y="87564"/>
                      <a:pt x="4851" y="89403"/>
                    </a:cubicBezTo>
                    <a:cubicBezTo>
                      <a:pt x="-3857" y="91242"/>
                      <a:pt x="794" y="99300"/>
                      <a:pt x="6094" y="107034"/>
                    </a:cubicBezTo>
                    <a:cubicBezTo>
                      <a:pt x="11395" y="114715"/>
                      <a:pt x="12314" y="119853"/>
                      <a:pt x="17615" y="129047"/>
                    </a:cubicBezTo>
                    <a:cubicBezTo>
                      <a:pt x="22915" y="138242"/>
                      <a:pt x="37572" y="138945"/>
                      <a:pt x="49092" y="139323"/>
                    </a:cubicBezTo>
                    <a:cubicBezTo>
                      <a:pt x="50823" y="139378"/>
                      <a:pt x="52608" y="139432"/>
                      <a:pt x="54392" y="139432"/>
                    </a:cubicBezTo>
                    <a:cubicBezTo>
                      <a:pt x="64398" y="139432"/>
                      <a:pt x="75107" y="138188"/>
                      <a:pt x="86465" y="131968"/>
                    </a:cubicBezTo>
                    <a:cubicBezTo>
                      <a:pt x="99878" y="124612"/>
                      <a:pt x="103556" y="127533"/>
                      <a:pt x="117294" y="118771"/>
                    </a:cubicBezTo>
                    <a:cubicBezTo>
                      <a:pt x="126921" y="112876"/>
                      <a:pt x="126921" y="109955"/>
                      <a:pt x="133465" y="104817"/>
                    </a:cubicBezTo>
                    <a:cubicBezTo>
                      <a:pt x="139955" y="99733"/>
                      <a:pt x="136278" y="100436"/>
                      <a:pt x="137521" y="91999"/>
                    </a:cubicBezTo>
                    <a:cubicBezTo>
                      <a:pt x="138008" y="88700"/>
                      <a:pt x="139631" y="87726"/>
                      <a:pt x="141848" y="87726"/>
                    </a:cubicBezTo>
                    <a:cubicBezTo>
                      <a:pt x="145256" y="87726"/>
                      <a:pt x="150177" y="90160"/>
                      <a:pt x="154342" y="90160"/>
                    </a:cubicBezTo>
                    <a:cubicBezTo>
                      <a:pt x="161211" y="90160"/>
                      <a:pt x="174570" y="86158"/>
                      <a:pt x="175814" y="82101"/>
                    </a:cubicBezTo>
                    <a:cubicBezTo>
                      <a:pt x="177058" y="78099"/>
                      <a:pt x="172406" y="75503"/>
                      <a:pt x="169323" y="72204"/>
                    </a:cubicBezTo>
                    <a:cubicBezTo>
                      <a:pt x="166187" y="68904"/>
                      <a:pt x="166511" y="66687"/>
                      <a:pt x="163699" y="60143"/>
                    </a:cubicBezTo>
                    <a:cubicBezTo>
                      <a:pt x="160886" y="53544"/>
                      <a:pt x="164348" y="52463"/>
                      <a:pt x="169972" y="44729"/>
                    </a:cubicBezTo>
                    <a:cubicBezTo>
                      <a:pt x="175543" y="37048"/>
                      <a:pt x="202045" y="24555"/>
                      <a:pt x="213890" y="17253"/>
                    </a:cubicBezTo>
                    <a:cubicBezTo>
                      <a:pt x="225572" y="9952"/>
                      <a:pt x="236173" y="0"/>
                      <a:pt x="228060" y="0"/>
                    </a:cubicBezTo>
                  </a:path>
                </a:pathLst>
              </a:custGeom>
              <a:solidFill>
                <a:schemeClr val="accent5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AD2A941B-1495-1292-5A36-589675615E13}"/>
                  </a:ext>
                </a:extLst>
              </p:cNvPr>
              <p:cNvSpPr/>
              <p:nvPr/>
            </p:nvSpPr>
            <p:spPr>
              <a:xfrm>
                <a:off x="1972039" y="5431213"/>
                <a:ext cx="17102" cy="17102"/>
              </a:xfrm>
              <a:custGeom>
                <a:avLst/>
                <a:gdLst>
                  <a:gd name="connsiteX0" fmla="*/ 228060 w 230912"/>
                  <a:gd name="connsiteY0" fmla="*/ 0 h 139431"/>
                  <a:gd name="connsiteX1" fmla="*/ 181385 w 230912"/>
                  <a:gd name="connsiteY1" fmla="*/ 20174 h 139431"/>
                  <a:gd name="connsiteX2" fmla="*/ 154883 w 230912"/>
                  <a:gd name="connsiteY2" fmla="*/ 35913 h 139431"/>
                  <a:gd name="connsiteX3" fmla="*/ 126867 w 230912"/>
                  <a:gd name="connsiteY3" fmla="*/ 46892 h 139431"/>
                  <a:gd name="connsiteX4" fmla="*/ 117889 w 230912"/>
                  <a:gd name="connsiteY4" fmla="*/ 47270 h 139431"/>
                  <a:gd name="connsiteX5" fmla="*/ 92306 w 230912"/>
                  <a:gd name="connsiteY5" fmla="*/ 42890 h 139431"/>
                  <a:gd name="connsiteX6" fmla="*/ 84302 w 230912"/>
                  <a:gd name="connsiteY6" fmla="*/ 41700 h 139431"/>
                  <a:gd name="connsiteX7" fmla="*/ 64020 w 230912"/>
                  <a:gd name="connsiteY7" fmla="*/ 50948 h 139431"/>
                  <a:gd name="connsiteX8" fmla="*/ 47524 w 230912"/>
                  <a:gd name="connsiteY8" fmla="*/ 64848 h 139431"/>
                  <a:gd name="connsiteX9" fmla="*/ 26971 w 230912"/>
                  <a:gd name="connsiteY9" fmla="*/ 81344 h 139431"/>
                  <a:gd name="connsiteX10" fmla="*/ 4851 w 230912"/>
                  <a:gd name="connsiteY10" fmla="*/ 89403 h 139431"/>
                  <a:gd name="connsiteX11" fmla="*/ 6094 w 230912"/>
                  <a:gd name="connsiteY11" fmla="*/ 107034 h 139431"/>
                  <a:gd name="connsiteX12" fmla="*/ 17615 w 230912"/>
                  <a:gd name="connsiteY12" fmla="*/ 129047 h 139431"/>
                  <a:gd name="connsiteX13" fmla="*/ 49092 w 230912"/>
                  <a:gd name="connsiteY13" fmla="*/ 139323 h 139431"/>
                  <a:gd name="connsiteX14" fmla="*/ 54392 w 230912"/>
                  <a:gd name="connsiteY14" fmla="*/ 139432 h 139431"/>
                  <a:gd name="connsiteX15" fmla="*/ 86465 w 230912"/>
                  <a:gd name="connsiteY15" fmla="*/ 131968 h 139431"/>
                  <a:gd name="connsiteX16" fmla="*/ 117294 w 230912"/>
                  <a:gd name="connsiteY16" fmla="*/ 118771 h 139431"/>
                  <a:gd name="connsiteX17" fmla="*/ 133465 w 230912"/>
                  <a:gd name="connsiteY17" fmla="*/ 104817 h 139431"/>
                  <a:gd name="connsiteX18" fmla="*/ 137521 w 230912"/>
                  <a:gd name="connsiteY18" fmla="*/ 91999 h 139431"/>
                  <a:gd name="connsiteX19" fmla="*/ 141848 w 230912"/>
                  <a:gd name="connsiteY19" fmla="*/ 87726 h 139431"/>
                  <a:gd name="connsiteX20" fmla="*/ 154342 w 230912"/>
                  <a:gd name="connsiteY20" fmla="*/ 90160 h 139431"/>
                  <a:gd name="connsiteX21" fmla="*/ 175814 w 230912"/>
                  <a:gd name="connsiteY21" fmla="*/ 82101 h 139431"/>
                  <a:gd name="connsiteX22" fmla="*/ 169323 w 230912"/>
                  <a:gd name="connsiteY22" fmla="*/ 72204 h 139431"/>
                  <a:gd name="connsiteX23" fmla="*/ 163699 w 230912"/>
                  <a:gd name="connsiteY23" fmla="*/ 60143 h 139431"/>
                  <a:gd name="connsiteX24" fmla="*/ 169972 w 230912"/>
                  <a:gd name="connsiteY24" fmla="*/ 44729 h 139431"/>
                  <a:gd name="connsiteX25" fmla="*/ 213890 w 230912"/>
                  <a:gd name="connsiteY25" fmla="*/ 17253 h 139431"/>
                  <a:gd name="connsiteX26" fmla="*/ 228060 w 230912"/>
                  <a:gd name="connsiteY26" fmla="*/ 0 h 13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30912" h="139431">
                    <a:moveTo>
                      <a:pt x="228060" y="0"/>
                    </a:moveTo>
                    <a:cubicBezTo>
                      <a:pt x="219947" y="0"/>
                      <a:pt x="193500" y="15414"/>
                      <a:pt x="181385" y="20174"/>
                    </a:cubicBezTo>
                    <a:cubicBezTo>
                      <a:pt x="169216" y="24933"/>
                      <a:pt x="162671" y="29368"/>
                      <a:pt x="154883" y="35913"/>
                    </a:cubicBezTo>
                    <a:cubicBezTo>
                      <a:pt x="147095" y="42511"/>
                      <a:pt x="142173" y="45810"/>
                      <a:pt x="126867" y="46892"/>
                    </a:cubicBezTo>
                    <a:cubicBezTo>
                      <a:pt x="123568" y="47162"/>
                      <a:pt x="120593" y="47270"/>
                      <a:pt x="117889" y="47270"/>
                    </a:cubicBezTo>
                    <a:cubicBezTo>
                      <a:pt x="108153" y="47270"/>
                      <a:pt x="101555" y="45756"/>
                      <a:pt x="92306" y="42890"/>
                    </a:cubicBezTo>
                    <a:cubicBezTo>
                      <a:pt x="89656" y="42078"/>
                      <a:pt x="86952" y="41700"/>
                      <a:pt x="84302" y="41700"/>
                    </a:cubicBezTo>
                    <a:cubicBezTo>
                      <a:pt x="74999" y="41700"/>
                      <a:pt x="66400" y="46135"/>
                      <a:pt x="64020" y="50948"/>
                    </a:cubicBezTo>
                    <a:cubicBezTo>
                      <a:pt x="60883" y="57222"/>
                      <a:pt x="59044" y="64145"/>
                      <a:pt x="47524" y="64848"/>
                    </a:cubicBezTo>
                    <a:cubicBezTo>
                      <a:pt x="36004" y="65605"/>
                      <a:pt x="34760" y="74367"/>
                      <a:pt x="26971" y="81344"/>
                    </a:cubicBezTo>
                    <a:cubicBezTo>
                      <a:pt x="19183" y="88321"/>
                      <a:pt x="13558" y="87564"/>
                      <a:pt x="4851" y="89403"/>
                    </a:cubicBezTo>
                    <a:cubicBezTo>
                      <a:pt x="-3857" y="91242"/>
                      <a:pt x="794" y="99300"/>
                      <a:pt x="6094" y="107034"/>
                    </a:cubicBezTo>
                    <a:cubicBezTo>
                      <a:pt x="11395" y="114715"/>
                      <a:pt x="12314" y="119853"/>
                      <a:pt x="17615" y="129047"/>
                    </a:cubicBezTo>
                    <a:cubicBezTo>
                      <a:pt x="22915" y="138242"/>
                      <a:pt x="37572" y="138945"/>
                      <a:pt x="49092" y="139323"/>
                    </a:cubicBezTo>
                    <a:cubicBezTo>
                      <a:pt x="50823" y="139378"/>
                      <a:pt x="52608" y="139432"/>
                      <a:pt x="54392" y="139432"/>
                    </a:cubicBezTo>
                    <a:cubicBezTo>
                      <a:pt x="64398" y="139432"/>
                      <a:pt x="75107" y="138188"/>
                      <a:pt x="86465" y="131968"/>
                    </a:cubicBezTo>
                    <a:cubicBezTo>
                      <a:pt x="99878" y="124612"/>
                      <a:pt x="103556" y="127533"/>
                      <a:pt x="117294" y="118771"/>
                    </a:cubicBezTo>
                    <a:cubicBezTo>
                      <a:pt x="126921" y="112876"/>
                      <a:pt x="126921" y="109955"/>
                      <a:pt x="133465" y="104817"/>
                    </a:cubicBezTo>
                    <a:cubicBezTo>
                      <a:pt x="139955" y="99733"/>
                      <a:pt x="136278" y="100436"/>
                      <a:pt x="137521" y="91999"/>
                    </a:cubicBezTo>
                    <a:cubicBezTo>
                      <a:pt x="138008" y="88700"/>
                      <a:pt x="139631" y="87726"/>
                      <a:pt x="141848" y="87726"/>
                    </a:cubicBezTo>
                    <a:cubicBezTo>
                      <a:pt x="145256" y="87726"/>
                      <a:pt x="150177" y="90160"/>
                      <a:pt x="154342" y="90160"/>
                    </a:cubicBezTo>
                    <a:cubicBezTo>
                      <a:pt x="161211" y="90160"/>
                      <a:pt x="174570" y="86158"/>
                      <a:pt x="175814" y="82101"/>
                    </a:cubicBezTo>
                    <a:cubicBezTo>
                      <a:pt x="177058" y="78099"/>
                      <a:pt x="172406" y="75503"/>
                      <a:pt x="169323" y="72204"/>
                    </a:cubicBezTo>
                    <a:cubicBezTo>
                      <a:pt x="166187" y="68904"/>
                      <a:pt x="166511" y="66687"/>
                      <a:pt x="163699" y="60143"/>
                    </a:cubicBezTo>
                    <a:cubicBezTo>
                      <a:pt x="160886" y="53544"/>
                      <a:pt x="164348" y="52463"/>
                      <a:pt x="169972" y="44729"/>
                    </a:cubicBezTo>
                    <a:cubicBezTo>
                      <a:pt x="175543" y="37048"/>
                      <a:pt x="202045" y="24555"/>
                      <a:pt x="213890" y="17253"/>
                    </a:cubicBezTo>
                    <a:cubicBezTo>
                      <a:pt x="225572" y="9952"/>
                      <a:pt x="236173" y="0"/>
                      <a:pt x="228060" y="0"/>
                    </a:cubicBezTo>
                  </a:path>
                </a:pathLst>
              </a:custGeom>
              <a:solidFill>
                <a:schemeClr val="accent4"/>
              </a:solidFill>
              <a:ln w="540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</p:grp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4E6AAAA7-1503-CA3A-B055-4C1392DB8854}"/>
              </a:ext>
            </a:extLst>
          </p:cNvPr>
          <p:cNvSpPr txBox="1"/>
          <p:nvPr/>
        </p:nvSpPr>
        <p:spPr>
          <a:xfrm>
            <a:off x="758599" y="1735366"/>
            <a:ext cx="5659377" cy="2576337"/>
          </a:xfrm>
          <a:prstGeom prst="rect">
            <a:avLst/>
          </a:prstGeom>
          <a:noFill/>
        </p:spPr>
        <p:txBody>
          <a:bodyPr wrap="square" lIns="91440" tIns="45720" rIns="91440" bIns="45720" numCol="3" spcCol="180000" rtlCol="0" anchor="t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Albania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Armenia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Austria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Belgium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Bosnia and Herzegovina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Bulgaria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Croatia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Cyprus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Czech Republic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Denmark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Estonia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Finland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France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Georgia</a:t>
            </a:r>
          </a:p>
          <a:p>
            <a:pPr>
              <a:buClr>
                <a:schemeClr val="accent5"/>
              </a:buClr>
            </a:pPr>
            <a:endParaRPr lang="en-GB" sz="1100" dirty="0">
              <a:solidFill>
                <a:schemeClr val="bg2"/>
              </a:solidFill>
            </a:endParaRP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Germany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Greece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Hungary*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Iceland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Ireland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Italy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Latvia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Lithuania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Luxembourg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Malta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The Republic of Moldova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Montenegro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The Netherlands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The Republic of North Macedonia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Norway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Poland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Portugal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Romania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Serbia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Slovakia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Slovenia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Spain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Sweden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Switzerland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Türkiye</a:t>
            </a:r>
          </a:p>
          <a:p>
            <a:pPr marL="177796" indent="-177796">
              <a:buClr>
                <a:schemeClr val="accent5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Ukraine</a:t>
            </a:r>
          </a:p>
          <a:p>
            <a:pPr marL="177796" indent="-177796">
              <a:buClr>
                <a:schemeClr val="accent4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United Kingdom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48529F9-7B07-C6D9-0853-5BE598571F75}"/>
              </a:ext>
            </a:extLst>
          </p:cNvPr>
          <p:cNvSpPr txBox="1"/>
          <p:nvPr/>
        </p:nvSpPr>
        <p:spPr>
          <a:xfrm>
            <a:off x="758599" y="4955860"/>
            <a:ext cx="1467720" cy="245829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796" indent="-177796">
              <a:buClr>
                <a:schemeClr val="accent1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Israel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64982BC-EC03-DF07-5CD3-3FF20E1E0F01}"/>
              </a:ext>
            </a:extLst>
          </p:cNvPr>
          <p:cNvSpPr txBox="1"/>
          <p:nvPr/>
        </p:nvSpPr>
        <p:spPr>
          <a:xfrm>
            <a:off x="3045661" y="4955860"/>
            <a:ext cx="1727713" cy="245829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796" indent="-177796">
              <a:buClr>
                <a:schemeClr val="accent6"/>
              </a:buClr>
              <a:buFont typeface="Wingdings 2" panose="05020102010507070707" pitchFamily="18" charset="2"/>
              <a:buChar char=""/>
            </a:pPr>
            <a:r>
              <a:rPr lang="en-GB" sz="1100" dirty="0">
                <a:solidFill>
                  <a:schemeClr val="tx2"/>
                </a:solidFill>
              </a:rPr>
              <a:t>South Africa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C525CFD-DA76-2012-B7F1-06776DA11A8F}"/>
              </a:ext>
            </a:extLst>
          </p:cNvPr>
          <p:cNvSpPr txBox="1"/>
          <p:nvPr/>
        </p:nvSpPr>
        <p:spPr>
          <a:xfrm>
            <a:off x="647988" y="4436522"/>
            <a:ext cx="2477839" cy="515545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chemeClr val="bg2"/>
                </a:solidFill>
                <a:latin typeface="+mj-lt"/>
              </a:rPr>
              <a:t>1 </a:t>
            </a:r>
            <a:r>
              <a:rPr lang="en-GB" sz="1400" b="1" dirty="0">
                <a:solidFill>
                  <a:schemeClr val="bg2"/>
                </a:solidFill>
                <a:latin typeface="+mj-lt"/>
              </a:rPr>
              <a:t>Cooperating Member 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F5366D0F-1B69-ADE7-7D1D-618700786265}"/>
              </a:ext>
            </a:extLst>
          </p:cNvPr>
          <p:cNvSpPr txBox="1"/>
          <p:nvPr/>
        </p:nvSpPr>
        <p:spPr>
          <a:xfrm>
            <a:off x="2912940" y="4443090"/>
            <a:ext cx="1990869" cy="508978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chemeClr val="bg2"/>
                </a:solidFill>
                <a:latin typeface="+mj-lt"/>
              </a:rPr>
              <a:t>1 </a:t>
            </a:r>
            <a:r>
              <a:rPr lang="en-GB" sz="1400" b="1" dirty="0">
                <a:solidFill>
                  <a:schemeClr val="bg2"/>
                </a:solidFill>
                <a:latin typeface="+mj-lt"/>
              </a:rPr>
              <a:t>Partner Member 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E1209CC-29A1-1094-2BC4-150DF356CA8A}"/>
              </a:ext>
            </a:extLst>
          </p:cNvPr>
          <p:cNvGrpSpPr/>
          <p:nvPr/>
        </p:nvGrpSpPr>
        <p:grpSpPr>
          <a:xfrm>
            <a:off x="4612374" y="4523775"/>
            <a:ext cx="2674623" cy="2611804"/>
            <a:chOff x="5416518" y="4428669"/>
            <a:chExt cx="2674623" cy="2611804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E7C52B56-31A9-9822-45E7-D9F0F4D6D522}"/>
                </a:ext>
              </a:extLst>
            </p:cNvPr>
            <p:cNvGrpSpPr/>
            <p:nvPr/>
          </p:nvGrpSpPr>
          <p:grpSpPr>
            <a:xfrm>
              <a:off x="5416518" y="4428669"/>
              <a:ext cx="2674623" cy="2611804"/>
              <a:chOff x="5416518" y="4428669"/>
              <a:chExt cx="2674623" cy="2611804"/>
            </a:xfrm>
          </p:grpSpPr>
          <p:sp>
            <p:nvSpPr>
              <p:cNvPr id="145" name="Trapezoid 144">
                <a:extLst>
                  <a:ext uri="{FF2B5EF4-FFF2-40B4-BE49-F238E27FC236}">
                    <a16:creationId xmlns:a16="http://schemas.microsoft.com/office/drawing/2014/main" id="{405AF1E3-A1C3-DE72-9078-39D71AA2B225}"/>
                  </a:ext>
                </a:extLst>
              </p:cNvPr>
              <p:cNvSpPr/>
              <p:nvPr/>
            </p:nvSpPr>
            <p:spPr>
              <a:xfrm rot="7431662">
                <a:off x="6642318" y="5591650"/>
                <a:ext cx="1724618" cy="1173028"/>
              </a:xfrm>
              <a:prstGeom prst="trapezoid">
                <a:avLst>
                  <a:gd name="adj" fmla="val 76083"/>
                </a:avLst>
              </a:prstGeom>
              <a:solidFill>
                <a:schemeClr val="bg1">
                  <a:alpha val="55000"/>
                </a:schemeClr>
              </a:solidFill>
              <a:ln w="12700" cap="flat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800"/>
              </a:p>
            </p:txBody>
          </p: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1F713BDE-A6B6-F5BC-A7D3-DB6435654535}"/>
                  </a:ext>
                </a:extLst>
              </p:cNvPr>
              <p:cNvGrpSpPr/>
              <p:nvPr/>
            </p:nvGrpSpPr>
            <p:grpSpPr>
              <a:xfrm>
                <a:off x="5416518" y="4428669"/>
                <a:ext cx="2147435" cy="2147435"/>
                <a:chOff x="5416518" y="4428669"/>
                <a:chExt cx="2147435" cy="2147435"/>
              </a:xfrm>
            </p:grpSpPr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0770D1BB-4151-AC0F-E180-A10FBB35EB69}"/>
                    </a:ext>
                  </a:extLst>
                </p:cNvPr>
                <p:cNvSpPr/>
                <p:nvPr/>
              </p:nvSpPr>
              <p:spPr>
                <a:xfrm>
                  <a:off x="5416518" y="4428669"/>
                  <a:ext cx="2147435" cy="2147435"/>
                </a:xfrm>
                <a:custGeom>
                  <a:avLst/>
                  <a:gdLst>
                    <a:gd name="connsiteX0" fmla="*/ 6850817 w 6850816"/>
                    <a:gd name="connsiteY0" fmla="*/ 3425408 h 6850816"/>
                    <a:gd name="connsiteX1" fmla="*/ 3425408 w 6850816"/>
                    <a:gd name="connsiteY1" fmla="*/ 6850817 h 6850816"/>
                    <a:gd name="connsiteX2" fmla="*/ 0 w 6850816"/>
                    <a:gd name="connsiteY2" fmla="*/ 3425408 h 6850816"/>
                    <a:gd name="connsiteX3" fmla="*/ 3425408 w 6850816"/>
                    <a:gd name="connsiteY3" fmla="*/ 0 h 6850816"/>
                    <a:gd name="connsiteX4" fmla="*/ 6850817 w 6850816"/>
                    <a:gd name="connsiteY4" fmla="*/ 3425408 h 6850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50816" h="6850816">
                      <a:moveTo>
                        <a:pt x="6850817" y="3425408"/>
                      </a:moveTo>
                      <a:cubicBezTo>
                        <a:pt x="6850817" y="5317209"/>
                        <a:pt x="5317209" y="6850817"/>
                        <a:pt x="3425408" y="6850817"/>
                      </a:cubicBezTo>
                      <a:cubicBezTo>
                        <a:pt x="1533608" y="6850817"/>
                        <a:pt x="0" y="5317209"/>
                        <a:pt x="0" y="3425408"/>
                      </a:cubicBezTo>
                      <a:cubicBezTo>
                        <a:pt x="0" y="1533608"/>
                        <a:pt x="1533608" y="0"/>
                        <a:pt x="3425408" y="0"/>
                      </a:cubicBezTo>
                      <a:cubicBezTo>
                        <a:pt x="5317209" y="0"/>
                        <a:pt x="6850817" y="1533608"/>
                        <a:pt x="6850817" y="34254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 cap="flat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fr-FR"/>
                  </a:defPPr>
                  <a:lvl1pPr marL="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609585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800"/>
                </a:p>
              </p:txBody>
            </p:sp>
            <p:grpSp>
              <p:nvGrpSpPr>
                <p:cNvPr id="148" name="Graphic 126">
                  <a:extLst>
                    <a:ext uri="{FF2B5EF4-FFF2-40B4-BE49-F238E27FC236}">
                      <a16:creationId xmlns:a16="http://schemas.microsoft.com/office/drawing/2014/main" id="{227521C1-B05C-0D2C-4BCB-A10E287BA9F9}"/>
                    </a:ext>
                  </a:extLst>
                </p:cNvPr>
                <p:cNvGrpSpPr/>
                <p:nvPr/>
              </p:nvGrpSpPr>
              <p:grpSpPr>
                <a:xfrm>
                  <a:off x="5476312" y="4428669"/>
                  <a:ext cx="1793990" cy="1993814"/>
                  <a:chOff x="2838157" y="4176"/>
                  <a:chExt cx="5723245" cy="6360729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4C750B43-94FD-A4AE-587C-49B5A4F7D67C}"/>
                      </a:ext>
                    </a:extLst>
                  </p:cNvPr>
                  <p:cNvSpPr/>
                  <p:nvPr/>
                </p:nvSpPr>
                <p:spPr>
                  <a:xfrm>
                    <a:off x="2990436" y="293365"/>
                    <a:ext cx="1336" cy="1085"/>
                  </a:xfrm>
                  <a:custGeom>
                    <a:avLst/>
                    <a:gdLst>
                      <a:gd name="connsiteX0" fmla="*/ 0 w 1336"/>
                      <a:gd name="connsiteY0" fmla="*/ 668 h 1085"/>
                      <a:gd name="connsiteX1" fmla="*/ 1337 w 1336"/>
                      <a:gd name="connsiteY1" fmla="*/ 1086 h 1085"/>
                      <a:gd name="connsiteX2" fmla="*/ 1337 w 1336"/>
                      <a:gd name="connsiteY2" fmla="*/ 0 h 1085"/>
                      <a:gd name="connsiteX3" fmla="*/ 0 w 1336"/>
                      <a:gd name="connsiteY3" fmla="*/ 668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6" h="1085">
                        <a:moveTo>
                          <a:pt x="0" y="668"/>
                        </a:moveTo>
                        <a:cubicBezTo>
                          <a:pt x="418" y="835"/>
                          <a:pt x="919" y="1002"/>
                          <a:pt x="1337" y="1086"/>
                        </a:cubicBezTo>
                        <a:lnTo>
                          <a:pt x="1337" y="0"/>
                        </a:lnTo>
                        <a:cubicBezTo>
                          <a:pt x="919" y="167"/>
                          <a:pt x="501" y="501"/>
                          <a:pt x="0" y="668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8681A3C5-1BAD-E814-A4B0-5A255A96FB6B}"/>
                      </a:ext>
                    </a:extLst>
                  </p:cNvPr>
                  <p:cNvSpPr/>
                  <p:nvPr/>
                </p:nvSpPr>
                <p:spPr>
                  <a:xfrm>
                    <a:off x="7595738" y="1803819"/>
                    <a:ext cx="965665" cy="1275012"/>
                  </a:xfrm>
                  <a:custGeom>
                    <a:avLst/>
                    <a:gdLst>
                      <a:gd name="connsiteX0" fmla="*/ 189869 w 965665"/>
                      <a:gd name="connsiteY0" fmla="*/ 98127 h 1275012"/>
                      <a:gd name="connsiteX1" fmla="*/ 177841 w 965665"/>
                      <a:gd name="connsiteY1" fmla="*/ 108151 h 1275012"/>
                      <a:gd name="connsiteX2" fmla="*/ 154702 w 965665"/>
                      <a:gd name="connsiteY2" fmla="*/ 131790 h 1275012"/>
                      <a:gd name="connsiteX3" fmla="*/ 152446 w 965665"/>
                      <a:gd name="connsiteY3" fmla="*/ 147912 h 1275012"/>
                      <a:gd name="connsiteX4" fmla="*/ 163139 w 965665"/>
                      <a:gd name="connsiteY4" fmla="*/ 161778 h 1275012"/>
                      <a:gd name="connsiteX5" fmla="*/ 173497 w 965665"/>
                      <a:gd name="connsiteY5" fmla="*/ 176564 h 1275012"/>
                      <a:gd name="connsiteX6" fmla="*/ 174833 w 965665"/>
                      <a:gd name="connsiteY6" fmla="*/ 188759 h 1275012"/>
                      <a:gd name="connsiteX7" fmla="*/ 219189 w 965665"/>
                      <a:gd name="connsiteY7" fmla="*/ 241886 h 1275012"/>
                      <a:gd name="connsiteX8" fmla="*/ 234559 w 965665"/>
                      <a:gd name="connsiteY8" fmla="*/ 254666 h 1275012"/>
                      <a:gd name="connsiteX9" fmla="*/ 263795 w 965665"/>
                      <a:gd name="connsiteY9" fmla="*/ 274881 h 1275012"/>
                      <a:gd name="connsiteX10" fmla="*/ 302303 w 965665"/>
                      <a:gd name="connsiteY10" fmla="*/ 305203 h 1275012"/>
                      <a:gd name="connsiteX11" fmla="*/ 367375 w 965665"/>
                      <a:gd name="connsiteY11" fmla="*/ 320406 h 1275012"/>
                      <a:gd name="connsiteX12" fmla="*/ 403461 w 965665"/>
                      <a:gd name="connsiteY12" fmla="*/ 323580 h 1275012"/>
                      <a:gd name="connsiteX13" fmla="*/ 432113 w 965665"/>
                      <a:gd name="connsiteY13" fmla="*/ 334857 h 1275012"/>
                      <a:gd name="connsiteX14" fmla="*/ 461349 w 965665"/>
                      <a:gd name="connsiteY14" fmla="*/ 352232 h 1275012"/>
                      <a:gd name="connsiteX15" fmla="*/ 491170 w 965665"/>
                      <a:gd name="connsiteY15" fmla="*/ 372363 h 1275012"/>
                      <a:gd name="connsiteX16" fmla="*/ 572196 w 965665"/>
                      <a:gd name="connsiteY16" fmla="*/ 376456 h 1275012"/>
                      <a:gd name="connsiteX17" fmla="*/ 612542 w 965665"/>
                      <a:gd name="connsiteY17" fmla="*/ 371779 h 1275012"/>
                      <a:gd name="connsiteX18" fmla="*/ 631003 w 965665"/>
                      <a:gd name="connsiteY18" fmla="*/ 376039 h 1275012"/>
                      <a:gd name="connsiteX19" fmla="*/ 650967 w 965665"/>
                      <a:gd name="connsiteY19" fmla="*/ 389153 h 1275012"/>
                      <a:gd name="connsiteX20" fmla="*/ 599762 w 965665"/>
                      <a:gd name="connsiteY20" fmla="*/ 438688 h 1275012"/>
                      <a:gd name="connsiteX21" fmla="*/ 516480 w 965665"/>
                      <a:gd name="connsiteY21" fmla="*/ 523055 h 1275012"/>
                      <a:gd name="connsiteX22" fmla="*/ 426599 w 965665"/>
                      <a:gd name="connsiteY22" fmla="*/ 608843 h 1275012"/>
                      <a:gd name="connsiteX23" fmla="*/ 394272 w 965665"/>
                      <a:gd name="connsiteY23" fmla="*/ 642506 h 1275012"/>
                      <a:gd name="connsiteX24" fmla="*/ 357602 w 965665"/>
                      <a:gd name="connsiteY24" fmla="*/ 667316 h 1275012"/>
                      <a:gd name="connsiteX25" fmla="*/ 355430 w 965665"/>
                      <a:gd name="connsiteY25" fmla="*/ 663974 h 1275012"/>
                      <a:gd name="connsiteX26" fmla="*/ 349499 w 965665"/>
                      <a:gd name="connsiteY26" fmla="*/ 666898 h 1275012"/>
                      <a:gd name="connsiteX27" fmla="*/ 296958 w 965665"/>
                      <a:gd name="connsiteY27" fmla="*/ 658044 h 1275012"/>
                      <a:gd name="connsiteX28" fmla="*/ 269058 w 965665"/>
                      <a:gd name="connsiteY28" fmla="*/ 647853 h 1275012"/>
                      <a:gd name="connsiteX29" fmla="*/ 255776 w 965665"/>
                      <a:gd name="connsiteY29" fmla="*/ 654368 h 1275012"/>
                      <a:gd name="connsiteX30" fmla="*/ 227124 w 965665"/>
                      <a:gd name="connsiteY30" fmla="*/ 678091 h 1275012"/>
                      <a:gd name="connsiteX31" fmla="*/ 186027 w 965665"/>
                      <a:gd name="connsiteY31" fmla="*/ 710418 h 1275012"/>
                      <a:gd name="connsiteX32" fmla="*/ 170155 w 965665"/>
                      <a:gd name="connsiteY32" fmla="*/ 729464 h 1275012"/>
                      <a:gd name="connsiteX33" fmla="*/ 141838 w 965665"/>
                      <a:gd name="connsiteY33" fmla="*/ 730550 h 1275012"/>
                      <a:gd name="connsiteX34" fmla="*/ 115358 w 965665"/>
                      <a:gd name="connsiteY34" fmla="*/ 730717 h 1275012"/>
                      <a:gd name="connsiteX35" fmla="*/ 97064 w 965665"/>
                      <a:gd name="connsiteY35" fmla="*/ 744917 h 1275012"/>
                      <a:gd name="connsiteX36" fmla="*/ 83198 w 965665"/>
                      <a:gd name="connsiteY36" fmla="*/ 767304 h 1275012"/>
                      <a:gd name="connsiteX37" fmla="*/ 68747 w 965665"/>
                      <a:gd name="connsiteY37" fmla="*/ 769476 h 1275012"/>
                      <a:gd name="connsiteX38" fmla="*/ 67828 w 965665"/>
                      <a:gd name="connsiteY38" fmla="*/ 773402 h 1275012"/>
                      <a:gd name="connsiteX39" fmla="*/ 63234 w 965665"/>
                      <a:gd name="connsiteY39" fmla="*/ 777244 h 1275012"/>
                      <a:gd name="connsiteX40" fmla="*/ 63234 w 965665"/>
                      <a:gd name="connsiteY40" fmla="*/ 777328 h 1275012"/>
                      <a:gd name="connsiteX41" fmla="*/ 27566 w 965665"/>
                      <a:gd name="connsiteY41" fmla="*/ 815669 h 1275012"/>
                      <a:gd name="connsiteX42" fmla="*/ 5931 w 965665"/>
                      <a:gd name="connsiteY42" fmla="*/ 838807 h 1275012"/>
                      <a:gd name="connsiteX43" fmla="*/ 0 w 965665"/>
                      <a:gd name="connsiteY43" fmla="*/ 846576 h 1275012"/>
                      <a:gd name="connsiteX44" fmla="*/ 0 w 965665"/>
                      <a:gd name="connsiteY44" fmla="*/ 1200586 h 1275012"/>
                      <a:gd name="connsiteX45" fmla="*/ 53043 w 965665"/>
                      <a:gd name="connsiteY45" fmla="*/ 1270920 h 1275012"/>
                      <a:gd name="connsiteX46" fmla="*/ 57888 w 965665"/>
                      <a:gd name="connsiteY46" fmla="*/ 1275013 h 1275012"/>
                      <a:gd name="connsiteX47" fmla="*/ 67912 w 965665"/>
                      <a:gd name="connsiteY47" fmla="*/ 1265240 h 1275012"/>
                      <a:gd name="connsiteX48" fmla="*/ 74594 w 965665"/>
                      <a:gd name="connsiteY48" fmla="*/ 1252125 h 1275012"/>
                      <a:gd name="connsiteX49" fmla="*/ 98819 w 965665"/>
                      <a:gd name="connsiteY49" fmla="*/ 1225813 h 1275012"/>
                      <a:gd name="connsiteX50" fmla="*/ 121957 w 965665"/>
                      <a:gd name="connsiteY50" fmla="*/ 1196743 h 1275012"/>
                      <a:gd name="connsiteX51" fmla="*/ 157709 w 965665"/>
                      <a:gd name="connsiteY51" fmla="*/ 1165085 h 1275012"/>
                      <a:gd name="connsiteX52" fmla="*/ 191539 w 965665"/>
                      <a:gd name="connsiteY52" fmla="*/ 1130085 h 1275012"/>
                      <a:gd name="connsiteX53" fmla="*/ 229129 w 965665"/>
                      <a:gd name="connsiteY53" fmla="*/ 1096003 h 1275012"/>
                      <a:gd name="connsiteX54" fmla="*/ 270979 w 965665"/>
                      <a:gd name="connsiteY54" fmla="*/ 1062758 h 1275012"/>
                      <a:gd name="connsiteX55" fmla="*/ 314499 w 965665"/>
                      <a:gd name="connsiteY55" fmla="*/ 1032435 h 1275012"/>
                      <a:gd name="connsiteX56" fmla="*/ 361110 w 965665"/>
                      <a:gd name="connsiteY56" fmla="*/ 1002614 h 1275012"/>
                      <a:gd name="connsiteX57" fmla="*/ 408974 w 965665"/>
                      <a:gd name="connsiteY57" fmla="*/ 974715 h 1275012"/>
                      <a:gd name="connsiteX58" fmla="*/ 451325 w 965665"/>
                      <a:gd name="connsiteY58" fmla="*/ 940633 h 1275012"/>
                      <a:gd name="connsiteX59" fmla="*/ 497352 w 965665"/>
                      <a:gd name="connsiteY59" fmla="*/ 898450 h 1275012"/>
                      <a:gd name="connsiteX60" fmla="*/ 559500 w 965665"/>
                      <a:gd name="connsiteY60" fmla="*/ 832626 h 1275012"/>
                      <a:gd name="connsiteX61" fmla="*/ 649213 w 965665"/>
                      <a:gd name="connsiteY61" fmla="*/ 715931 h 1275012"/>
                      <a:gd name="connsiteX62" fmla="*/ 685800 w 965665"/>
                      <a:gd name="connsiteY62" fmla="*/ 663390 h 1275012"/>
                      <a:gd name="connsiteX63" fmla="*/ 717626 w 965665"/>
                      <a:gd name="connsiteY63" fmla="*/ 609595 h 1275012"/>
                      <a:gd name="connsiteX64" fmla="*/ 774762 w 965665"/>
                      <a:gd name="connsiteY64" fmla="*/ 507268 h 1275012"/>
                      <a:gd name="connsiteX65" fmla="*/ 804499 w 965665"/>
                      <a:gd name="connsiteY65" fmla="*/ 457733 h 1275012"/>
                      <a:gd name="connsiteX66" fmla="*/ 817029 w 965665"/>
                      <a:gd name="connsiteY66" fmla="*/ 437936 h 1275012"/>
                      <a:gd name="connsiteX67" fmla="*/ 829225 w 965665"/>
                      <a:gd name="connsiteY67" fmla="*/ 415716 h 1275012"/>
                      <a:gd name="connsiteX68" fmla="*/ 907244 w 965665"/>
                      <a:gd name="connsiteY68" fmla="*/ 267029 h 1275012"/>
                      <a:gd name="connsiteX69" fmla="*/ 914595 w 965665"/>
                      <a:gd name="connsiteY69" fmla="*/ 236874 h 1275012"/>
                      <a:gd name="connsiteX70" fmla="*/ 917352 w 965665"/>
                      <a:gd name="connsiteY70" fmla="*/ 225179 h 1275012"/>
                      <a:gd name="connsiteX71" fmla="*/ 914595 w 965665"/>
                      <a:gd name="connsiteY71" fmla="*/ 212232 h 1275012"/>
                      <a:gd name="connsiteX72" fmla="*/ 921612 w 965665"/>
                      <a:gd name="connsiteY72" fmla="*/ 178151 h 1275012"/>
                      <a:gd name="connsiteX73" fmla="*/ 933056 w 965665"/>
                      <a:gd name="connsiteY73" fmla="*/ 175728 h 1275012"/>
                      <a:gd name="connsiteX74" fmla="*/ 943581 w 965665"/>
                      <a:gd name="connsiteY74" fmla="*/ 172805 h 1275012"/>
                      <a:gd name="connsiteX75" fmla="*/ 965216 w 965665"/>
                      <a:gd name="connsiteY75" fmla="*/ 164451 h 1275012"/>
                      <a:gd name="connsiteX76" fmla="*/ 958533 w 965665"/>
                      <a:gd name="connsiteY76" fmla="*/ 143318 h 1275012"/>
                      <a:gd name="connsiteX77" fmla="*/ 950764 w 965665"/>
                      <a:gd name="connsiteY77" fmla="*/ 119260 h 1275012"/>
                      <a:gd name="connsiteX78" fmla="*/ 937984 w 965665"/>
                      <a:gd name="connsiteY78" fmla="*/ 93867 h 1275012"/>
                      <a:gd name="connsiteX79" fmla="*/ 934309 w 965665"/>
                      <a:gd name="connsiteY79" fmla="*/ 75907 h 1275012"/>
                      <a:gd name="connsiteX80" fmla="*/ 928963 w 965665"/>
                      <a:gd name="connsiteY80" fmla="*/ 57196 h 1275012"/>
                      <a:gd name="connsiteX81" fmla="*/ 935228 w 965665"/>
                      <a:gd name="connsiteY81" fmla="*/ 40406 h 1275012"/>
                      <a:gd name="connsiteX82" fmla="*/ 930383 w 965665"/>
                      <a:gd name="connsiteY82" fmla="*/ 5406 h 1275012"/>
                      <a:gd name="connsiteX83" fmla="*/ 901314 w 965665"/>
                      <a:gd name="connsiteY83" fmla="*/ 728 h 1275012"/>
                      <a:gd name="connsiteX84" fmla="*/ 897638 w 965665"/>
                      <a:gd name="connsiteY84" fmla="*/ 1480 h 1275012"/>
                      <a:gd name="connsiteX85" fmla="*/ 897972 w 965665"/>
                      <a:gd name="connsiteY85" fmla="*/ 2983 h 1275012"/>
                      <a:gd name="connsiteX86" fmla="*/ 881349 w 965665"/>
                      <a:gd name="connsiteY86" fmla="*/ 21695 h 1275012"/>
                      <a:gd name="connsiteX87" fmla="*/ 873163 w 965665"/>
                      <a:gd name="connsiteY87" fmla="*/ 27793 h 1275012"/>
                      <a:gd name="connsiteX88" fmla="*/ 845932 w 965665"/>
                      <a:gd name="connsiteY88" fmla="*/ 60370 h 1275012"/>
                      <a:gd name="connsiteX89" fmla="*/ 807674 w 965665"/>
                      <a:gd name="connsiteY89" fmla="*/ 71981 h 1275012"/>
                      <a:gd name="connsiteX90" fmla="*/ 765657 w 965665"/>
                      <a:gd name="connsiteY90" fmla="*/ 74905 h 1275012"/>
                      <a:gd name="connsiteX91" fmla="*/ 705514 w 965665"/>
                      <a:gd name="connsiteY91" fmla="*/ 81420 h 1275012"/>
                      <a:gd name="connsiteX92" fmla="*/ 637268 w 965665"/>
                      <a:gd name="connsiteY92" fmla="*/ 84344 h 1275012"/>
                      <a:gd name="connsiteX93" fmla="*/ 597173 w 965665"/>
                      <a:gd name="connsiteY93" fmla="*/ 91945 h 1275012"/>
                      <a:gd name="connsiteX94" fmla="*/ 548306 w 965665"/>
                      <a:gd name="connsiteY94" fmla="*/ 96707 h 1275012"/>
                      <a:gd name="connsiteX95" fmla="*/ 520156 w 965665"/>
                      <a:gd name="connsiteY95" fmla="*/ 116671 h 1275012"/>
                      <a:gd name="connsiteX96" fmla="*/ 493175 w 965665"/>
                      <a:gd name="connsiteY96" fmla="*/ 138723 h 1275012"/>
                      <a:gd name="connsiteX97" fmla="*/ 478557 w 965665"/>
                      <a:gd name="connsiteY97" fmla="*/ 134463 h 1275012"/>
                      <a:gd name="connsiteX98" fmla="*/ 456922 w 965665"/>
                      <a:gd name="connsiteY98" fmla="*/ 121683 h 1275012"/>
                      <a:gd name="connsiteX99" fmla="*/ 391265 w 965665"/>
                      <a:gd name="connsiteY99" fmla="*/ 136802 h 1275012"/>
                      <a:gd name="connsiteX100" fmla="*/ 324106 w 965665"/>
                      <a:gd name="connsiteY100" fmla="*/ 162363 h 1275012"/>
                      <a:gd name="connsiteX101" fmla="*/ 295203 w 965665"/>
                      <a:gd name="connsiteY101" fmla="*/ 150919 h 1275012"/>
                      <a:gd name="connsiteX102" fmla="*/ 280251 w 965665"/>
                      <a:gd name="connsiteY102" fmla="*/ 128198 h 1275012"/>
                      <a:gd name="connsiteX103" fmla="*/ 269141 w 965665"/>
                      <a:gd name="connsiteY103" fmla="*/ 110406 h 1275012"/>
                      <a:gd name="connsiteX104" fmla="*/ 245669 w 965665"/>
                      <a:gd name="connsiteY104" fmla="*/ 96540 h 1275012"/>
                      <a:gd name="connsiteX105" fmla="*/ 228628 w 965665"/>
                      <a:gd name="connsiteY105" fmla="*/ 82673 h 1275012"/>
                      <a:gd name="connsiteX106" fmla="*/ 223115 w 965665"/>
                      <a:gd name="connsiteY106" fmla="*/ 60454 h 1275012"/>
                      <a:gd name="connsiteX107" fmla="*/ 202984 w 965665"/>
                      <a:gd name="connsiteY107" fmla="*/ 68974 h 1275012"/>
                      <a:gd name="connsiteX108" fmla="*/ 193711 w 965665"/>
                      <a:gd name="connsiteY108" fmla="*/ 92864 h 1275012"/>
                      <a:gd name="connsiteX109" fmla="*/ 189869 w 965665"/>
                      <a:gd name="connsiteY109" fmla="*/ 98127 h 1275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</a:cxnLst>
                    <a:rect l="l" t="t" r="r" b="b"/>
                    <a:pathLst>
                      <a:path w="965665" h="1275012">
                        <a:moveTo>
                          <a:pt x="189869" y="98127"/>
                        </a:moveTo>
                        <a:cubicBezTo>
                          <a:pt x="186862" y="102220"/>
                          <a:pt x="183020" y="105561"/>
                          <a:pt x="177841" y="108151"/>
                        </a:cubicBezTo>
                        <a:cubicBezTo>
                          <a:pt x="166731" y="113914"/>
                          <a:pt x="159296" y="119762"/>
                          <a:pt x="154702" y="131790"/>
                        </a:cubicBezTo>
                        <a:cubicBezTo>
                          <a:pt x="151945" y="136802"/>
                          <a:pt x="151194" y="142148"/>
                          <a:pt x="152446" y="147912"/>
                        </a:cubicBezTo>
                        <a:cubicBezTo>
                          <a:pt x="155203" y="153091"/>
                          <a:pt x="158879" y="157685"/>
                          <a:pt x="163139" y="161778"/>
                        </a:cubicBezTo>
                        <a:cubicBezTo>
                          <a:pt x="167733" y="165871"/>
                          <a:pt x="171074" y="170800"/>
                          <a:pt x="173497" y="176564"/>
                        </a:cubicBezTo>
                        <a:cubicBezTo>
                          <a:pt x="173914" y="180657"/>
                          <a:pt x="174415" y="184750"/>
                          <a:pt x="174833" y="188759"/>
                        </a:cubicBezTo>
                        <a:cubicBezTo>
                          <a:pt x="179594" y="213318"/>
                          <a:pt x="198556" y="229857"/>
                          <a:pt x="219189" y="241886"/>
                        </a:cubicBezTo>
                        <a:cubicBezTo>
                          <a:pt x="223616" y="246898"/>
                          <a:pt x="228628" y="251659"/>
                          <a:pt x="234559" y="254666"/>
                        </a:cubicBezTo>
                        <a:cubicBezTo>
                          <a:pt x="245084" y="260179"/>
                          <a:pt x="254941" y="266862"/>
                          <a:pt x="263795" y="274881"/>
                        </a:cubicBezTo>
                        <a:cubicBezTo>
                          <a:pt x="276158" y="286325"/>
                          <a:pt x="286182" y="298521"/>
                          <a:pt x="302303" y="305203"/>
                        </a:cubicBezTo>
                        <a:cubicBezTo>
                          <a:pt x="322685" y="313556"/>
                          <a:pt x="345573" y="317399"/>
                          <a:pt x="367375" y="320406"/>
                        </a:cubicBezTo>
                        <a:cubicBezTo>
                          <a:pt x="379404" y="322244"/>
                          <a:pt x="391433" y="321743"/>
                          <a:pt x="403461" y="323580"/>
                        </a:cubicBezTo>
                        <a:cubicBezTo>
                          <a:pt x="413986" y="325251"/>
                          <a:pt x="422924" y="329511"/>
                          <a:pt x="432113" y="334857"/>
                        </a:cubicBezTo>
                        <a:cubicBezTo>
                          <a:pt x="441886" y="340454"/>
                          <a:pt x="452077" y="345633"/>
                          <a:pt x="461349" y="352232"/>
                        </a:cubicBezTo>
                        <a:cubicBezTo>
                          <a:pt x="470955" y="359082"/>
                          <a:pt x="479893" y="368103"/>
                          <a:pt x="491170" y="372363"/>
                        </a:cubicBezTo>
                        <a:cubicBezTo>
                          <a:pt x="515561" y="381802"/>
                          <a:pt x="546803" y="379547"/>
                          <a:pt x="572196" y="376456"/>
                        </a:cubicBezTo>
                        <a:cubicBezTo>
                          <a:pt x="584392" y="374953"/>
                          <a:pt x="600180" y="370358"/>
                          <a:pt x="612542" y="371779"/>
                        </a:cubicBezTo>
                        <a:cubicBezTo>
                          <a:pt x="618640" y="373115"/>
                          <a:pt x="624905" y="374702"/>
                          <a:pt x="631003" y="376039"/>
                        </a:cubicBezTo>
                        <a:cubicBezTo>
                          <a:pt x="637686" y="380466"/>
                          <a:pt x="644368" y="384893"/>
                          <a:pt x="650967" y="389153"/>
                        </a:cubicBezTo>
                        <a:cubicBezTo>
                          <a:pt x="635765" y="407113"/>
                          <a:pt x="616552" y="422399"/>
                          <a:pt x="599762" y="438688"/>
                        </a:cubicBezTo>
                        <a:cubicBezTo>
                          <a:pt x="571277" y="466254"/>
                          <a:pt x="545884" y="496409"/>
                          <a:pt x="516480" y="523055"/>
                        </a:cubicBezTo>
                        <a:cubicBezTo>
                          <a:pt x="485740" y="550788"/>
                          <a:pt x="455418" y="579106"/>
                          <a:pt x="426599" y="608843"/>
                        </a:cubicBezTo>
                        <a:cubicBezTo>
                          <a:pt x="415908" y="620120"/>
                          <a:pt x="405132" y="631397"/>
                          <a:pt x="394272" y="642506"/>
                        </a:cubicBezTo>
                        <a:cubicBezTo>
                          <a:pt x="382244" y="651194"/>
                          <a:pt x="370048" y="659547"/>
                          <a:pt x="357602" y="667316"/>
                        </a:cubicBezTo>
                        <a:lnTo>
                          <a:pt x="355430" y="663974"/>
                        </a:lnTo>
                        <a:cubicBezTo>
                          <a:pt x="353592" y="665227"/>
                          <a:pt x="351755" y="666146"/>
                          <a:pt x="349499" y="666898"/>
                        </a:cubicBezTo>
                        <a:cubicBezTo>
                          <a:pt x="331038" y="672662"/>
                          <a:pt x="313413" y="665395"/>
                          <a:pt x="296958" y="658044"/>
                        </a:cubicBezTo>
                        <a:cubicBezTo>
                          <a:pt x="288103" y="653282"/>
                          <a:pt x="278831" y="649857"/>
                          <a:pt x="269058" y="647853"/>
                        </a:cubicBezTo>
                        <a:cubicBezTo>
                          <a:pt x="263711" y="647853"/>
                          <a:pt x="259117" y="650025"/>
                          <a:pt x="255776" y="654368"/>
                        </a:cubicBezTo>
                        <a:cubicBezTo>
                          <a:pt x="246170" y="662471"/>
                          <a:pt x="237482" y="671158"/>
                          <a:pt x="227124" y="678091"/>
                        </a:cubicBezTo>
                        <a:cubicBezTo>
                          <a:pt x="211755" y="688282"/>
                          <a:pt x="197136" y="695132"/>
                          <a:pt x="186027" y="710418"/>
                        </a:cubicBezTo>
                        <a:cubicBezTo>
                          <a:pt x="182351" y="718187"/>
                          <a:pt x="177005" y="724619"/>
                          <a:pt x="170155" y="729464"/>
                        </a:cubicBezTo>
                        <a:cubicBezTo>
                          <a:pt x="160883" y="733139"/>
                          <a:pt x="151444" y="733390"/>
                          <a:pt x="141838" y="730550"/>
                        </a:cubicBezTo>
                        <a:cubicBezTo>
                          <a:pt x="132984" y="727375"/>
                          <a:pt x="124129" y="727543"/>
                          <a:pt x="115358" y="730717"/>
                        </a:cubicBezTo>
                        <a:cubicBezTo>
                          <a:pt x="107924" y="733640"/>
                          <a:pt x="101826" y="738318"/>
                          <a:pt x="97064" y="744917"/>
                        </a:cubicBezTo>
                        <a:cubicBezTo>
                          <a:pt x="92805" y="752686"/>
                          <a:pt x="88210" y="760120"/>
                          <a:pt x="83198" y="767304"/>
                        </a:cubicBezTo>
                        <a:cubicBezTo>
                          <a:pt x="78437" y="769726"/>
                          <a:pt x="73592" y="770478"/>
                          <a:pt x="68747" y="769476"/>
                        </a:cubicBezTo>
                        <a:lnTo>
                          <a:pt x="67828" y="773402"/>
                        </a:lnTo>
                        <a:cubicBezTo>
                          <a:pt x="66325" y="774655"/>
                          <a:pt x="64654" y="775991"/>
                          <a:pt x="63234" y="777244"/>
                        </a:cubicBezTo>
                        <a:lnTo>
                          <a:pt x="63234" y="777328"/>
                        </a:lnTo>
                        <a:cubicBezTo>
                          <a:pt x="50119" y="788939"/>
                          <a:pt x="39929" y="803390"/>
                          <a:pt x="27566" y="815669"/>
                        </a:cubicBezTo>
                        <a:cubicBezTo>
                          <a:pt x="20132" y="823103"/>
                          <a:pt x="12196" y="830454"/>
                          <a:pt x="5931" y="838807"/>
                        </a:cubicBezTo>
                        <a:cubicBezTo>
                          <a:pt x="4094" y="841397"/>
                          <a:pt x="2088" y="843987"/>
                          <a:pt x="0" y="846576"/>
                        </a:cubicBezTo>
                        <a:lnTo>
                          <a:pt x="0" y="1200586"/>
                        </a:lnTo>
                        <a:cubicBezTo>
                          <a:pt x="15203" y="1225562"/>
                          <a:pt x="31074" y="1251791"/>
                          <a:pt x="53043" y="1270920"/>
                        </a:cubicBezTo>
                        <a:lnTo>
                          <a:pt x="57888" y="1275013"/>
                        </a:lnTo>
                        <a:cubicBezTo>
                          <a:pt x="60895" y="1272006"/>
                          <a:pt x="65322" y="1268915"/>
                          <a:pt x="67912" y="1265240"/>
                        </a:cubicBezTo>
                        <a:cubicBezTo>
                          <a:pt x="70836" y="1261314"/>
                          <a:pt x="71754" y="1256218"/>
                          <a:pt x="74594" y="1252125"/>
                        </a:cubicBezTo>
                        <a:cubicBezTo>
                          <a:pt x="81444" y="1242101"/>
                          <a:pt x="90549" y="1234416"/>
                          <a:pt x="98819" y="1225813"/>
                        </a:cubicBezTo>
                        <a:cubicBezTo>
                          <a:pt x="107506" y="1216708"/>
                          <a:pt x="112351" y="1205431"/>
                          <a:pt x="121957" y="1196743"/>
                        </a:cubicBezTo>
                        <a:cubicBezTo>
                          <a:pt x="133652" y="1185968"/>
                          <a:pt x="146015" y="1176027"/>
                          <a:pt x="157709" y="1165085"/>
                        </a:cubicBezTo>
                        <a:cubicBezTo>
                          <a:pt x="169571" y="1153975"/>
                          <a:pt x="179762" y="1141194"/>
                          <a:pt x="191539" y="1130085"/>
                        </a:cubicBezTo>
                        <a:cubicBezTo>
                          <a:pt x="203568" y="1118474"/>
                          <a:pt x="218687" y="1108784"/>
                          <a:pt x="229129" y="1096003"/>
                        </a:cubicBezTo>
                        <a:cubicBezTo>
                          <a:pt x="240740" y="1082137"/>
                          <a:pt x="256695" y="1073450"/>
                          <a:pt x="270979" y="1062758"/>
                        </a:cubicBezTo>
                        <a:cubicBezTo>
                          <a:pt x="285179" y="1051982"/>
                          <a:pt x="299296" y="1041707"/>
                          <a:pt x="314499" y="1032435"/>
                        </a:cubicBezTo>
                        <a:cubicBezTo>
                          <a:pt x="330203" y="1022662"/>
                          <a:pt x="345155" y="1011719"/>
                          <a:pt x="361110" y="1002614"/>
                        </a:cubicBezTo>
                        <a:cubicBezTo>
                          <a:pt x="377399" y="993509"/>
                          <a:pt x="394941" y="987579"/>
                          <a:pt x="408974" y="974715"/>
                        </a:cubicBezTo>
                        <a:cubicBezTo>
                          <a:pt x="422339" y="962519"/>
                          <a:pt x="437459" y="952328"/>
                          <a:pt x="451325" y="940633"/>
                        </a:cubicBezTo>
                        <a:cubicBezTo>
                          <a:pt x="467196" y="926934"/>
                          <a:pt x="482065" y="912733"/>
                          <a:pt x="497352" y="898450"/>
                        </a:cubicBezTo>
                        <a:cubicBezTo>
                          <a:pt x="519404" y="877566"/>
                          <a:pt x="538449" y="854595"/>
                          <a:pt x="559500" y="832626"/>
                        </a:cubicBezTo>
                        <a:cubicBezTo>
                          <a:pt x="593748" y="797125"/>
                          <a:pt x="620896" y="756194"/>
                          <a:pt x="649213" y="715931"/>
                        </a:cubicBezTo>
                        <a:cubicBezTo>
                          <a:pt x="661576" y="698390"/>
                          <a:pt x="673270" y="680764"/>
                          <a:pt x="685800" y="663390"/>
                        </a:cubicBezTo>
                        <a:cubicBezTo>
                          <a:pt x="697996" y="646516"/>
                          <a:pt x="706099" y="627137"/>
                          <a:pt x="717626" y="609595"/>
                        </a:cubicBezTo>
                        <a:cubicBezTo>
                          <a:pt x="738760" y="577268"/>
                          <a:pt x="758474" y="542268"/>
                          <a:pt x="774762" y="507268"/>
                        </a:cubicBezTo>
                        <a:cubicBezTo>
                          <a:pt x="782948" y="489893"/>
                          <a:pt x="795812" y="474941"/>
                          <a:pt x="804499" y="457733"/>
                        </a:cubicBezTo>
                        <a:cubicBezTo>
                          <a:pt x="808175" y="450716"/>
                          <a:pt x="813187" y="444786"/>
                          <a:pt x="817029" y="437936"/>
                        </a:cubicBezTo>
                        <a:cubicBezTo>
                          <a:pt x="821289" y="430168"/>
                          <a:pt x="823879" y="422984"/>
                          <a:pt x="829225" y="415716"/>
                        </a:cubicBezTo>
                        <a:cubicBezTo>
                          <a:pt x="862722" y="370024"/>
                          <a:pt x="881182" y="316731"/>
                          <a:pt x="907244" y="267029"/>
                        </a:cubicBezTo>
                        <a:cubicBezTo>
                          <a:pt x="912089" y="257757"/>
                          <a:pt x="913175" y="246898"/>
                          <a:pt x="914595" y="236874"/>
                        </a:cubicBezTo>
                        <a:cubicBezTo>
                          <a:pt x="915180" y="232781"/>
                          <a:pt x="917602" y="229105"/>
                          <a:pt x="917352" y="225179"/>
                        </a:cubicBezTo>
                        <a:cubicBezTo>
                          <a:pt x="917185" y="220919"/>
                          <a:pt x="914762" y="216826"/>
                          <a:pt x="914595" y="212232"/>
                        </a:cubicBezTo>
                        <a:cubicBezTo>
                          <a:pt x="914261" y="200370"/>
                          <a:pt x="909416" y="183747"/>
                          <a:pt x="921612" y="178151"/>
                        </a:cubicBezTo>
                        <a:cubicBezTo>
                          <a:pt x="925705" y="176313"/>
                          <a:pt x="929046" y="176647"/>
                          <a:pt x="933056" y="175728"/>
                        </a:cubicBezTo>
                        <a:cubicBezTo>
                          <a:pt x="936731" y="175144"/>
                          <a:pt x="939905" y="173473"/>
                          <a:pt x="943581" y="172805"/>
                        </a:cubicBezTo>
                        <a:cubicBezTo>
                          <a:pt x="949512" y="171719"/>
                          <a:pt x="962459" y="171886"/>
                          <a:pt x="965216" y="164451"/>
                        </a:cubicBezTo>
                        <a:cubicBezTo>
                          <a:pt x="967387" y="158688"/>
                          <a:pt x="961122" y="148747"/>
                          <a:pt x="958533" y="143318"/>
                        </a:cubicBezTo>
                        <a:cubicBezTo>
                          <a:pt x="954857" y="135549"/>
                          <a:pt x="954691" y="126695"/>
                          <a:pt x="950764" y="119260"/>
                        </a:cubicBezTo>
                        <a:cubicBezTo>
                          <a:pt x="946839" y="111325"/>
                          <a:pt x="940407" y="102637"/>
                          <a:pt x="937984" y="93867"/>
                        </a:cubicBezTo>
                        <a:cubicBezTo>
                          <a:pt x="936314" y="88103"/>
                          <a:pt x="935980" y="81504"/>
                          <a:pt x="934309" y="75907"/>
                        </a:cubicBezTo>
                        <a:cubicBezTo>
                          <a:pt x="932304" y="69392"/>
                          <a:pt x="928712" y="64797"/>
                          <a:pt x="928963" y="57196"/>
                        </a:cubicBezTo>
                        <a:cubicBezTo>
                          <a:pt x="929130" y="49427"/>
                          <a:pt x="931135" y="46671"/>
                          <a:pt x="935228" y="40406"/>
                        </a:cubicBezTo>
                        <a:cubicBezTo>
                          <a:pt x="944249" y="26707"/>
                          <a:pt x="946671" y="14845"/>
                          <a:pt x="930383" y="5406"/>
                        </a:cubicBezTo>
                        <a:cubicBezTo>
                          <a:pt x="922197" y="561"/>
                          <a:pt x="910920" y="-1110"/>
                          <a:pt x="901314" y="728"/>
                        </a:cubicBezTo>
                        <a:cubicBezTo>
                          <a:pt x="900395" y="895"/>
                          <a:pt x="899142" y="1146"/>
                          <a:pt x="897638" y="1480"/>
                        </a:cubicBezTo>
                        <a:lnTo>
                          <a:pt x="897972" y="2983"/>
                        </a:lnTo>
                        <a:cubicBezTo>
                          <a:pt x="893712" y="10334"/>
                          <a:pt x="888199" y="16683"/>
                          <a:pt x="881349" y="21695"/>
                        </a:cubicBezTo>
                        <a:cubicBezTo>
                          <a:pt x="878592" y="23867"/>
                          <a:pt x="875836" y="25788"/>
                          <a:pt x="873163" y="27793"/>
                        </a:cubicBezTo>
                        <a:cubicBezTo>
                          <a:pt x="862053" y="36898"/>
                          <a:pt x="856707" y="50931"/>
                          <a:pt x="845932" y="60370"/>
                        </a:cubicBezTo>
                        <a:cubicBezTo>
                          <a:pt x="835991" y="68890"/>
                          <a:pt x="820371" y="70310"/>
                          <a:pt x="807674" y="71981"/>
                        </a:cubicBezTo>
                        <a:cubicBezTo>
                          <a:pt x="793640" y="73986"/>
                          <a:pt x="779607" y="72733"/>
                          <a:pt x="765657" y="74905"/>
                        </a:cubicBezTo>
                        <a:cubicBezTo>
                          <a:pt x="745860" y="77828"/>
                          <a:pt x="725729" y="82089"/>
                          <a:pt x="705514" y="81420"/>
                        </a:cubicBezTo>
                        <a:cubicBezTo>
                          <a:pt x="682375" y="80836"/>
                          <a:pt x="660239" y="78079"/>
                          <a:pt x="637268" y="84344"/>
                        </a:cubicBezTo>
                        <a:cubicBezTo>
                          <a:pt x="622316" y="88270"/>
                          <a:pt x="612710" y="91778"/>
                          <a:pt x="597173" y="91945"/>
                        </a:cubicBezTo>
                        <a:cubicBezTo>
                          <a:pt x="581803" y="92280"/>
                          <a:pt x="563091" y="91026"/>
                          <a:pt x="548306" y="96707"/>
                        </a:cubicBezTo>
                        <a:cubicBezTo>
                          <a:pt x="537614" y="100800"/>
                          <a:pt x="528509" y="109237"/>
                          <a:pt x="520156" y="116671"/>
                        </a:cubicBezTo>
                        <a:cubicBezTo>
                          <a:pt x="512721" y="123186"/>
                          <a:pt x="502948" y="134797"/>
                          <a:pt x="493175" y="138723"/>
                        </a:cubicBezTo>
                        <a:cubicBezTo>
                          <a:pt x="485991" y="141731"/>
                          <a:pt x="483902" y="138723"/>
                          <a:pt x="478557" y="134463"/>
                        </a:cubicBezTo>
                        <a:cubicBezTo>
                          <a:pt x="472626" y="129702"/>
                          <a:pt x="464105" y="123938"/>
                          <a:pt x="456922" y="121683"/>
                        </a:cubicBezTo>
                        <a:cubicBezTo>
                          <a:pt x="435120" y="114332"/>
                          <a:pt x="409893" y="126444"/>
                          <a:pt x="391265" y="136802"/>
                        </a:cubicBezTo>
                        <a:cubicBezTo>
                          <a:pt x="369965" y="148831"/>
                          <a:pt x="350334" y="164535"/>
                          <a:pt x="324106" y="162363"/>
                        </a:cubicBezTo>
                        <a:cubicBezTo>
                          <a:pt x="313747" y="161611"/>
                          <a:pt x="302805" y="158270"/>
                          <a:pt x="295203" y="150919"/>
                        </a:cubicBezTo>
                        <a:cubicBezTo>
                          <a:pt x="288688" y="144821"/>
                          <a:pt x="285263" y="135382"/>
                          <a:pt x="280251" y="128198"/>
                        </a:cubicBezTo>
                        <a:cubicBezTo>
                          <a:pt x="276325" y="122435"/>
                          <a:pt x="273067" y="116003"/>
                          <a:pt x="269141" y="110406"/>
                        </a:cubicBezTo>
                        <a:cubicBezTo>
                          <a:pt x="263795" y="102637"/>
                          <a:pt x="254022" y="99463"/>
                          <a:pt x="245669" y="96540"/>
                        </a:cubicBezTo>
                        <a:cubicBezTo>
                          <a:pt x="237315" y="93616"/>
                          <a:pt x="231217" y="92280"/>
                          <a:pt x="228628" y="82673"/>
                        </a:cubicBezTo>
                        <a:cubicBezTo>
                          <a:pt x="226456" y="75239"/>
                          <a:pt x="228044" y="66969"/>
                          <a:pt x="223115" y="60454"/>
                        </a:cubicBezTo>
                        <a:cubicBezTo>
                          <a:pt x="214929" y="49678"/>
                          <a:pt x="207996" y="58031"/>
                          <a:pt x="202984" y="68974"/>
                        </a:cubicBezTo>
                        <a:cubicBezTo>
                          <a:pt x="198556" y="78413"/>
                          <a:pt x="195382" y="89857"/>
                          <a:pt x="193711" y="92864"/>
                        </a:cubicBezTo>
                        <a:cubicBezTo>
                          <a:pt x="192459" y="94618"/>
                          <a:pt x="191206" y="96456"/>
                          <a:pt x="189869" y="98127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BBDD8268-C686-9091-30F5-6CBBD0039118}"/>
                      </a:ext>
                    </a:extLst>
                  </p:cNvPr>
                  <p:cNvSpPr/>
                  <p:nvPr/>
                </p:nvSpPr>
                <p:spPr>
                  <a:xfrm>
                    <a:off x="7793685" y="4065400"/>
                    <a:ext cx="671898" cy="1319420"/>
                  </a:xfrm>
                  <a:custGeom>
                    <a:avLst/>
                    <a:gdLst>
                      <a:gd name="connsiteX0" fmla="*/ 666529 w 671898"/>
                      <a:gd name="connsiteY0" fmla="*/ 304925 h 1319420"/>
                      <a:gd name="connsiteX1" fmla="*/ 663187 w 671898"/>
                      <a:gd name="connsiteY1" fmla="*/ 284960 h 1319420"/>
                      <a:gd name="connsiteX2" fmla="*/ 652077 w 671898"/>
                      <a:gd name="connsiteY2" fmla="*/ 247037 h 1319420"/>
                      <a:gd name="connsiteX3" fmla="*/ 648402 w 671898"/>
                      <a:gd name="connsiteY3" fmla="*/ 225903 h 1319420"/>
                      <a:gd name="connsiteX4" fmla="*/ 646230 w 671898"/>
                      <a:gd name="connsiteY4" fmla="*/ 206106 h 1319420"/>
                      <a:gd name="connsiteX5" fmla="*/ 643306 w 671898"/>
                      <a:gd name="connsiteY5" fmla="*/ 184972 h 1319420"/>
                      <a:gd name="connsiteX6" fmla="*/ 643306 w 671898"/>
                      <a:gd name="connsiteY6" fmla="*/ 165342 h 1319420"/>
                      <a:gd name="connsiteX7" fmla="*/ 642722 w 671898"/>
                      <a:gd name="connsiteY7" fmla="*/ 141118 h 1319420"/>
                      <a:gd name="connsiteX8" fmla="*/ 636958 w 671898"/>
                      <a:gd name="connsiteY8" fmla="*/ 121655 h 1319420"/>
                      <a:gd name="connsiteX9" fmla="*/ 616827 w 671898"/>
                      <a:gd name="connsiteY9" fmla="*/ 80557 h 1319420"/>
                      <a:gd name="connsiteX10" fmla="*/ 586838 w 671898"/>
                      <a:gd name="connsiteY10" fmla="*/ 54495 h 1319420"/>
                      <a:gd name="connsiteX11" fmla="*/ 568545 w 671898"/>
                      <a:gd name="connsiteY11" fmla="*/ 38373 h 1319420"/>
                      <a:gd name="connsiteX12" fmla="*/ 561361 w 671898"/>
                      <a:gd name="connsiteY12" fmla="*/ 15986 h 1319420"/>
                      <a:gd name="connsiteX13" fmla="*/ 562865 w 671898"/>
                      <a:gd name="connsiteY13" fmla="*/ 3206 h 1319420"/>
                      <a:gd name="connsiteX14" fmla="*/ 555681 w 671898"/>
                      <a:gd name="connsiteY14" fmla="*/ 2454 h 1319420"/>
                      <a:gd name="connsiteX15" fmla="*/ 550084 w 671898"/>
                      <a:gd name="connsiteY15" fmla="*/ 32 h 1319420"/>
                      <a:gd name="connsiteX16" fmla="*/ 540979 w 671898"/>
                      <a:gd name="connsiteY16" fmla="*/ 8134 h 1319420"/>
                      <a:gd name="connsiteX17" fmla="*/ 535968 w 671898"/>
                      <a:gd name="connsiteY17" fmla="*/ 18492 h 1319420"/>
                      <a:gd name="connsiteX18" fmla="*/ 536134 w 671898"/>
                      <a:gd name="connsiteY18" fmla="*/ 34196 h 1319420"/>
                      <a:gd name="connsiteX19" fmla="*/ 532459 w 671898"/>
                      <a:gd name="connsiteY19" fmla="*/ 50485 h 1319420"/>
                      <a:gd name="connsiteX20" fmla="*/ 527614 w 671898"/>
                      <a:gd name="connsiteY20" fmla="*/ 61010 h 1319420"/>
                      <a:gd name="connsiteX21" fmla="*/ 525359 w 671898"/>
                      <a:gd name="connsiteY21" fmla="*/ 68779 h 1319420"/>
                      <a:gd name="connsiteX22" fmla="*/ 526862 w 671898"/>
                      <a:gd name="connsiteY22" fmla="*/ 73624 h 1319420"/>
                      <a:gd name="connsiteX23" fmla="*/ 527614 w 671898"/>
                      <a:gd name="connsiteY23" fmla="*/ 90664 h 1319420"/>
                      <a:gd name="connsiteX24" fmla="*/ 520013 w 671898"/>
                      <a:gd name="connsiteY24" fmla="*/ 116893 h 1319420"/>
                      <a:gd name="connsiteX25" fmla="*/ 501552 w 671898"/>
                      <a:gd name="connsiteY25" fmla="*/ 135187 h 1319420"/>
                      <a:gd name="connsiteX26" fmla="*/ 491612 w 671898"/>
                      <a:gd name="connsiteY26" fmla="*/ 145127 h 1319420"/>
                      <a:gd name="connsiteX27" fmla="*/ 485180 w 671898"/>
                      <a:gd name="connsiteY27" fmla="*/ 148468 h 1319420"/>
                      <a:gd name="connsiteX28" fmla="*/ 481838 w 671898"/>
                      <a:gd name="connsiteY28" fmla="*/ 152311 h 1319420"/>
                      <a:gd name="connsiteX29" fmla="*/ 468891 w 671898"/>
                      <a:gd name="connsiteY29" fmla="*/ 156237 h 1319420"/>
                      <a:gd name="connsiteX30" fmla="*/ 463294 w 671898"/>
                      <a:gd name="connsiteY30" fmla="*/ 164757 h 1319420"/>
                      <a:gd name="connsiteX31" fmla="*/ 457698 w 671898"/>
                      <a:gd name="connsiteY31" fmla="*/ 176034 h 1319420"/>
                      <a:gd name="connsiteX32" fmla="*/ 451934 w 671898"/>
                      <a:gd name="connsiteY32" fmla="*/ 186559 h 1319420"/>
                      <a:gd name="connsiteX33" fmla="*/ 457113 w 671898"/>
                      <a:gd name="connsiteY33" fmla="*/ 212120 h 1319420"/>
                      <a:gd name="connsiteX34" fmla="*/ 465633 w 671898"/>
                      <a:gd name="connsiteY34" fmla="*/ 237430 h 1319420"/>
                      <a:gd name="connsiteX35" fmla="*/ 462626 w 671898"/>
                      <a:gd name="connsiteY35" fmla="*/ 248707 h 1319420"/>
                      <a:gd name="connsiteX36" fmla="*/ 457865 w 671898"/>
                      <a:gd name="connsiteY36" fmla="*/ 260736 h 1319420"/>
                      <a:gd name="connsiteX37" fmla="*/ 447339 w 671898"/>
                      <a:gd name="connsiteY37" fmla="*/ 267168 h 1319420"/>
                      <a:gd name="connsiteX38" fmla="*/ 443246 w 671898"/>
                      <a:gd name="connsiteY38" fmla="*/ 252967 h 1319420"/>
                      <a:gd name="connsiteX39" fmla="*/ 439404 w 671898"/>
                      <a:gd name="connsiteY39" fmla="*/ 240354 h 1319420"/>
                      <a:gd name="connsiteX40" fmla="*/ 430884 w 671898"/>
                      <a:gd name="connsiteY40" fmla="*/ 236846 h 1319420"/>
                      <a:gd name="connsiteX41" fmla="*/ 422948 w 671898"/>
                      <a:gd name="connsiteY41" fmla="*/ 248707 h 1319420"/>
                      <a:gd name="connsiteX42" fmla="*/ 423115 w 671898"/>
                      <a:gd name="connsiteY42" fmla="*/ 262908 h 1319420"/>
                      <a:gd name="connsiteX43" fmla="*/ 407578 w 671898"/>
                      <a:gd name="connsiteY43" fmla="*/ 277108 h 1319420"/>
                      <a:gd name="connsiteX44" fmla="*/ 378008 w 671898"/>
                      <a:gd name="connsiteY44" fmla="*/ 274853 h 1319420"/>
                      <a:gd name="connsiteX45" fmla="*/ 372244 w 671898"/>
                      <a:gd name="connsiteY45" fmla="*/ 289137 h 1319420"/>
                      <a:gd name="connsiteX46" fmla="*/ 397805 w 671898"/>
                      <a:gd name="connsiteY46" fmla="*/ 298910 h 1319420"/>
                      <a:gd name="connsiteX47" fmla="*/ 410001 w 671898"/>
                      <a:gd name="connsiteY47" fmla="*/ 319626 h 1319420"/>
                      <a:gd name="connsiteX48" fmla="*/ 389118 w 671898"/>
                      <a:gd name="connsiteY48" fmla="*/ 329232 h 1319420"/>
                      <a:gd name="connsiteX49" fmla="*/ 386695 w 671898"/>
                      <a:gd name="connsiteY49" fmla="*/ 339256 h 1319420"/>
                      <a:gd name="connsiteX50" fmla="*/ 377256 w 671898"/>
                      <a:gd name="connsiteY50" fmla="*/ 349781 h 1319420"/>
                      <a:gd name="connsiteX51" fmla="*/ 352447 w 671898"/>
                      <a:gd name="connsiteY51" fmla="*/ 359221 h 1319420"/>
                      <a:gd name="connsiteX52" fmla="*/ 344846 w 671898"/>
                      <a:gd name="connsiteY52" fmla="*/ 347526 h 1319420"/>
                      <a:gd name="connsiteX53" fmla="*/ 334153 w 671898"/>
                      <a:gd name="connsiteY53" fmla="*/ 342013 h 1319420"/>
                      <a:gd name="connsiteX54" fmla="*/ 318032 w 671898"/>
                      <a:gd name="connsiteY54" fmla="*/ 325139 h 1319420"/>
                      <a:gd name="connsiteX55" fmla="*/ 308091 w 671898"/>
                      <a:gd name="connsiteY55" fmla="*/ 320127 h 1319420"/>
                      <a:gd name="connsiteX56" fmla="*/ 298986 w 671898"/>
                      <a:gd name="connsiteY56" fmla="*/ 327896 h 1319420"/>
                      <a:gd name="connsiteX57" fmla="*/ 311015 w 671898"/>
                      <a:gd name="connsiteY57" fmla="*/ 375259 h 1319420"/>
                      <a:gd name="connsiteX58" fmla="*/ 325049 w 671898"/>
                      <a:gd name="connsiteY58" fmla="*/ 418362 h 1319420"/>
                      <a:gd name="connsiteX59" fmla="*/ 310263 w 671898"/>
                      <a:gd name="connsiteY59" fmla="*/ 419113 h 1319420"/>
                      <a:gd name="connsiteX60" fmla="*/ 302495 w 671898"/>
                      <a:gd name="connsiteY60" fmla="*/ 406918 h 1319420"/>
                      <a:gd name="connsiteX61" fmla="*/ 301910 w 671898"/>
                      <a:gd name="connsiteY61" fmla="*/ 392884 h 1319420"/>
                      <a:gd name="connsiteX62" fmla="*/ 298986 w 671898"/>
                      <a:gd name="connsiteY62" fmla="*/ 378684 h 1319420"/>
                      <a:gd name="connsiteX63" fmla="*/ 290800 w 671898"/>
                      <a:gd name="connsiteY63" fmla="*/ 356631 h 1319420"/>
                      <a:gd name="connsiteX64" fmla="*/ 270836 w 671898"/>
                      <a:gd name="connsiteY64" fmla="*/ 364733 h 1319420"/>
                      <a:gd name="connsiteX65" fmla="*/ 262316 w 671898"/>
                      <a:gd name="connsiteY65" fmla="*/ 365152 h 1319420"/>
                      <a:gd name="connsiteX66" fmla="*/ 255132 w 671898"/>
                      <a:gd name="connsiteY66" fmla="*/ 368994 h 1319420"/>
                      <a:gd name="connsiteX67" fmla="*/ 244022 w 671898"/>
                      <a:gd name="connsiteY67" fmla="*/ 373254 h 1319420"/>
                      <a:gd name="connsiteX68" fmla="*/ 217041 w 671898"/>
                      <a:gd name="connsiteY68" fmla="*/ 373087 h 1319420"/>
                      <a:gd name="connsiteX69" fmla="*/ 175943 w 671898"/>
                      <a:gd name="connsiteY69" fmla="*/ 398397 h 1319420"/>
                      <a:gd name="connsiteX70" fmla="*/ 146540 w 671898"/>
                      <a:gd name="connsiteY70" fmla="*/ 411929 h 1319420"/>
                      <a:gd name="connsiteX71" fmla="*/ 135848 w 671898"/>
                      <a:gd name="connsiteY71" fmla="*/ 406333 h 1319420"/>
                      <a:gd name="connsiteX72" fmla="*/ 134594 w 671898"/>
                      <a:gd name="connsiteY72" fmla="*/ 401905 h 1319420"/>
                      <a:gd name="connsiteX73" fmla="*/ 129416 w 671898"/>
                      <a:gd name="connsiteY73" fmla="*/ 399733 h 1319420"/>
                      <a:gd name="connsiteX74" fmla="*/ 116051 w 671898"/>
                      <a:gd name="connsiteY74" fmla="*/ 418946 h 1319420"/>
                      <a:gd name="connsiteX75" fmla="*/ 116051 w 671898"/>
                      <a:gd name="connsiteY75" fmla="*/ 446512 h 1319420"/>
                      <a:gd name="connsiteX76" fmla="*/ 99010 w 671898"/>
                      <a:gd name="connsiteY76" fmla="*/ 489280 h 1319420"/>
                      <a:gd name="connsiteX77" fmla="*/ 109953 w 671898"/>
                      <a:gd name="connsiteY77" fmla="*/ 517013 h 1319420"/>
                      <a:gd name="connsiteX78" fmla="*/ 85144 w 671898"/>
                      <a:gd name="connsiteY78" fmla="*/ 534555 h 1319420"/>
                      <a:gd name="connsiteX79" fmla="*/ 82220 w 671898"/>
                      <a:gd name="connsiteY79" fmla="*/ 547502 h 1319420"/>
                      <a:gd name="connsiteX80" fmla="*/ 84475 w 671898"/>
                      <a:gd name="connsiteY80" fmla="*/ 550844 h 1319420"/>
                      <a:gd name="connsiteX81" fmla="*/ 84308 w 671898"/>
                      <a:gd name="connsiteY81" fmla="*/ 556607 h 1319420"/>
                      <a:gd name="connsiteX82" fmla="*/ 86563 w 671898"/>
                      <a:gd name="connsiteY82" fmla="*/ 562872 h 1319420"/>
                      <a:gd name="connsiteX83" fmla="*/ 86981 w 671898"/>
                      <a:gd name="connsiteY83" fmla="*/ 573648 h 1319420"/>
                      <a:gd name="connsiteX84" fmla="*/ 89989 w 671898"/>
                      <a:gd name="connsiteY84" fmla="*/ 578994 h 1319420"/>
                      <a:gd name="connsiteX85" fmla="*/ 89821 w 671898"/>
                      <a:gd name="connsiteY85" fmla="*/ 598958 h 1319420"/>
                      <a:gd name="connsiteX86" fmla="*/ 89821 w 671898"/>
                      <a:gd name="connsiteY86" fmla="*/ 618588 h 1319420"/>
                      <a:gd name="connsiteX87" fmla="*/ 90573 w 671898"/>
                      <a:gd name="connsiteY87" fmla="*/ 629281 h 1319420"/>
                      <a:gd name="connsiteX88" fmla="*/ 92828 w 671898"/>
                      <a:gd name="connsiteY88" fmla="*/ 632622 h 1319420"/>
                      <a:gd name="connsiteX89" fmla="*/ 92662 w 671898"/>
                      <a:gd name="connsiteY89" fmla="*/ 644233 h 1319420"/>
                      <a:gd name="connsiteX90" fmla="*/ 94834 w 671898"/>
                      <a:gd name="connsiteY90" fmla="*/ 650330 h 1319420"/>
                      <a:gd name="connsiteX91" fmla="*/ 101850 w 671898"/>
                      <a:gd name="connsiteY91" fmla="*/ 669543 h 1319420"/>
                      <a:gd name="connsiteX92" fmla="*/ 124571 w 671898"/>
                      <a:gd name="connsiteY92" fmla="*/ 696941 h 1319420"/>
                      <a:gd name="connsiteX93" fmla="*/ 132339 w 671898"/>
                      <a:gd name="connsiteY93" fmla="*/ 731691 h 1319420"/>
                      <a:gd name="connsiteX94" fmla="*/ 135848 w 671898"/>
                      <a:gd name="connsiteY94" fmla="*/ 739460 h 1319420"/>
                      <a:gd name="connsiteX95" fmla="*/ 139941 w 671898"/>
                      <a:gd name="connsiteY95" fmla="*/ 743553 h 1319420"/>
                      <a:gd name="connsiteX96" fmla="*/ 146456 w 671898"/>
                      <a:gd name="connsiteY96" fmla="*/ 754245 h 1319420"/>
                      <a:gd name="connsiteX97" fmla="*/ 127912 w 671898"/>
                      <a:gd name="connsiteY97" fmla="*/ 771118 h 1319420"/>
                      <a:gd name="connsiteX98" fmla="*/ 112375 w 671898"/>
                      <a:gd name="connsiteY98" fmla="*/ 793672 h 1319420"/>
                      <a:gd name="connsiteX99" fmla="*/ 129416 w 671898"/>
                      <a:gd name="connsiteY99" fmla="*/ 818481 h 1319420"/>
                      <a:gd name="connsiteX100" fmla="*/ 160657 w 671898"/>
                      <a:gd name="connsiteY100" fmla="*/ 835271 h 1319420"/>
                      <a:gd name="connsiteX101" fmla="*/ 164165 w 671898"/>
                      <a:gd name="connsiteY101" fmla="*/ 862419 h 1319420"/>
                      <a:gd name="connsiteX102" fmla="*/ 135096 w 671898"/>
                      <a:gd name="connsiteY102" fmla="*/ 855068 h 1319420"/>
                      <a:gd name="connsiteX103" fmla="*/ 125991 w 671898"/>
                      <a:gd name="connsiteY103" fmla="*/ 848052 h 1319420"/>
                      <a:gd name="connsiteX104" fmla="*/ 117638 w 671898"/>
                      <a:gd name="connsiteY104" fmla="*/ 833851 h 1319420"/>
                      <a:gd name="connsiteX105" fmla="*/ 106945 w 671898"/>
                      <a:gd name="connsiteY105" fmla="*/ 821990 h 1319420"/>
                      <a:gd name="connsiteX106" fmla="*/ 94917 w 671898"/>
                      <a:gd name="connsiteY106" fmla="*/ 821238 h 1319420"/>
                      <a:gd name="connsiteX107" fmla="*/ 81969 w 671898"/>
                      <a:gd name="connsiteY107" fmla="*/ 830343 h 1319420"/>
                      <a:gd name="connsiteX108" fmla="*/ 84893 w 671898"/>
                      <a:gd name="connsiteY108" fmla="*/ 847216 h 1319420"/>
                      <a:gd name="connsiteX109" fmla="*/ 90239 w 671898"/>
                      <a:gd name="connsiteY109" fmla="*/ 875701 h 1319420"/>
                      <a:gd name="connsiteX110" fmla="*/ 61755 w 671898"/>
                      <a:gd name="connsiteY110" fmla="*/ 867013 h 1319420"/>
                      <a:gd name="connsiteX111" fmla="*/ 44714 w 671898"/>
                      <a:gd name="connsiteY111" fmla="*/ 883887 h 1319420"/>
                      <a:gd name="connsiteX112" fmla="*/ 47721 w 671898"/>
                      <a:gd name="connsiteY112" fmla="*/ 897920 h 1319420"/>
                      <a:gd name="connsiteX113" fmla="*/ 49726 w 671898"/>
                      <a:gd name="connsiteY113" fmla="*/ 912872 h 1319420"/>
                      <a:gd name="connsiteX114" fmla="*/ 61922 w 671898"/>
                      <a:gd name="connsiteY114" fmla="*/ 923565 h 1319420"/>
                      <a:gd name="connsiteX115" fmla="*/ 68020 w 671898"/>
                      <a:gd name="connsiteY115" fmla="*/ 925737 h 1319420"/>
                      <a:gd name="connsiteX116" fmla="*/ 75955 w 671898"/>
                      <a:gd name="connsiteY116" fmla="*/ 926154 h 1319420"/>
                      <a:gd name="connsiteX117" fmla="*/ 92828 w 671898"/>
                      <a:gd name="connsiteY117" fmla="*/ 929161 h 1319420"/>
                      <a:gd name="connsiteX118" fmla="*/ 107029 w 671898"/>
                      <a:gd name="connsiteY118" fmla="*/ 929746 h 1319420"/>
                      <a:gd name="connsiteX119" fmla="*/ 120311 w 671898"/>
                      <a:gd name="connsiteY119" fmla="*/ 938266 h 1319420"/>
                      <a:gd name="connsiteX120" fmla="*/ 132339 w 671898"/>
                      <a:gd name="connsiteY120" fmla="*/ 946787 h 1319420"/>
                      <a:gd name="connsiteX121" fmla="*/ 163413 w 671898"/>
                      <a:gd name="connsiteY121" fmla="*/ 940271 h 1319420"/>
                      <a:gd name="connsiteX122" fmla="*/ 175024 w 671898"/>
                      <a:gd name="connsiteY122" fmla="*/ 946202 h 1319420"/>
                      <a:gd name="connsiteX123" fmla="*/ 163413 w 671898"/>
                      <a:gd name="connsiteY123" fmla="*/ 956727 h 1319420"/>
                      <a:gd name="connsiteX124" fmla="*/ 149547 w 671898"/>
                      <a:gd name="connsiteY124" fmla="*/ 963159 h 1319420"/>
                      <a:gd name="connsiteX125" fmla="*/ 140859 w 671898"/>
                      <a:gd name="connsiteY125" fmla="*/ 965164 h 1319420"/>
                      <a:gd name="connsiteX126" fmla="*/ 132339 w 671898"/>
                      <a:gd name="connsiteY126" fmla="*/ 968839 h 1319420"/>
                      <a:gd name="connsiteX127" fmla="*/ 112709 w 671898"/>
                      <a:gd name="connsiteY127" fmla="*/ 965832 h 1319420"/>
                      <a:gd name="connsiteX128" fmla="*/ 95836 w 671898"/>
                      <a:gd name="connsiteY128" fmla="*/ 965999 h 1319420"/>
                      <a:gd name="connsiteX129" fmla="*/ 67518 w 671898"/>
                      <a:gd name="connsiteY129" fmla="*/ 961154 h 1319420"/>
                      <a:gd name="connsiteX130" fmla="*/ 42876 w 671898"/>
                      <a:gd name="connsiteY130" fmla="*/ 937682 h 1319420"/>
                      <a:gd name="connsiteX131" fmla="*/ 33103 w 671898"/>
                      <a:gd name="connsiteY131" fmla="*/ 929913 h 1319420"/>
                      <a:gd name="connsiteX132" fmla="*/ 22411 w 671898"/>
                      <a:gd name="connsiteY132" fmla="*/ 923397 h 1319420"/>
                      <a:gd name="connsiteX133" fmla="*/ 15979 w 671898"/>
                      <a:gd name="connsiteY133" fmla="*/ 937097 h 1319420"/>
                      <a:gd name="connsiteX134" fmla="*/ 13055 w 671898"/>
                      <a:gd name="connsiteY134" fmla="*/ 942693 h 1319420"/>
                      <a:gd name="connsiteX135" fmla="*/ 11050 w 671898"/>
                      <a:gd name="connsiteY135" fmla="*/ 949125 h 1319420"/>
                      <a:gd name="connsiteX136" fmla="*/ 8127 w 671898"/>
                      <a:gd name="connsiteY136" fmla="*/ 963159 h 1319420"/>
                      <a:gd name="connsiteX137" fmla="*/ 5203 w 671898"/>
                      <a:gd name="connsiteY137" fmla="*/ 977192 h 1319420"/>
                      <a:gd name="connsiteX138" fmla="*/ 2447 w 671898"/>
                      <a:gd name="connsiteY138" fmla="*/ 1008433 h 1319420"/>
                      <a:gd name="connsiteX139" fmla="*/ 25167 w 671898"/>
                      <a:gd name="connsiteY139" fmla="*/ 1039507 h 1319420"/>
                      <a:gd name="connsiteX140" fmla="*/ 49810 w 671898"/>
                      <a:gd name="connsiteY140" fmla="*/ 1062646 h 1319420"/>
                      <a:gd name="connsiteX141" fmla="*/ 55322 w 671898"/>
                      <a:gd name="connsiteY141" fmla="*/ 1071166 h 1319420"/>
                      <a:gd name="connsiteX142" fmla="*/ 63843 w 671898"/>
                      <a:gd name="connsiteY142" fmla="*/ 1082610 h 1319420"/>
                      <a:gd name="connsiteX143" fmla="*/ 92662 w 671898"/>
                      <a:gd name="connsiteY143" fmla="*/ 1098732 h 1319420"/>
                      <a:gd name="connsiteX144" fmla="*/ 114881 w 671898"/>
                      <a:gd name="connsiteY144" fmla="*/ 1114854 h 1319420"/>
                      <a:gd name="connsiteX145" fmla="*/ 101349 w 671898"/>
                      <a:gd name="connsiteY145" fmla="*/ 1116190 h 1319420"/>
                      <a:gd name="connsiteX146" fmla="*/ 84308 w 671898"/>
                      <a:gd name="connsiteY146" fmla="*/ 1116190 h 1319420"/>
                      <a:gd name="connsiteX147" fmla="*/ 67435 w 671898"/>
                      <a:gd name="connsiteY147" fmla="*/ 1118446 h 1319420"/>
                      <a:gd name="connsiteX148" fmla="*/ 50561 w 671898"/>
                      <a:gd name="connsiteY148" fmla="*/ 1115522 h 1319420"/>
                      <a:gd name="connsiteX149" fmla="*/ 36528 w 671898"/>
                      <a:gd name="connsiteY149" fmla="*/ 1119615 h 1319420"/>
                      <a:gd name="connsiteX150" fmla="*/ 36194 w 671898"/>
                      <a:gd name="connsiteY150" fmla="*/ 1135319 h 1319420"/>
                      <a:gd name="connsiteX151" fmla="*/ 39201 w 671898"/>
                      <a:gd name="connsiteY151" fmla="*/ 1146596 h 1319420"/>
                      <a:gd name="connsiteX152" fmla="*/ 39034 w 671898"/>
                      <a:gd name="connsiteY152" fmla="*/ 1152360 h 1319420"/>
                      <a:gd name="connsiteX153" fmla="*/ 44797 w 671898"/>
                      <a:gd name="connsiteY153" fmla="*/ 1166393 h 1319420"/>
                      <a:gd name="connsiteX154" fmla="*/ 50394 w 671898"/>
                      <a:gd name="connsiteY154" fmla="*/ 1222777 h 1319420"/>
                      <a:gd name="connsiteX155" fmla="*/ 64594 w 671898"/>
                      <a:gd name="connsiteY155" fmla="*/ 1245498 h 1319420"/>
                      <a:gd name="connsiteX156" fmla="*/ 87148 w 671898"/>
                      <a:gd name="connsiteY156" fmla="*/ 1251095 h 1319420"/>
                      <a:gd name="connsiteX157" fmla="*/ 106194 w 671898"/>
                      <a:gd name="connsiteY157" fmla="*/ 1262956 h 1319420"/>
                      <a:gd name="connsiteX158" fmla="*/ 120394 w 671898"/>
                      <a:gd name="connsiteY158" fmla="*/ 1285677 h 1319420"/>
                      <a:gd name="connsiteX159" fmla="*/ 137268 w 671898"/>
                      <a:gd name="connsiteY159" fmla="*/ 1308398 h 1319420"/>
                      <a:gd name="connsiteX160" fmla="*/ 157649 w 671898"/>
                      <a:gd name="connsiteY160" fmla="*/ 1316584 h 1319420"/>
                      <a:gd name="connsiteX161" fmla="*/ 215537 w 671898"/>
                      <a:gd name="connsiteY161" fmla="*/ 1310152 h 1319420"/>
                      <a:gd name="connsiteX162" fmla="*/ 231075 w 671898"/>
                      <a:gd name="connsiteY162" fmla="*/ 1310319 h 1319420"/>
                      <a:gd name="connsiteX163" fmla="*/ 245275 w 671898"/>
                      <a:gd name="connsiteY163" fmla="*/ 1307562 h 1319420"/>
                      <a:gd name="connsiteX164" fmla="*/ 259475 w 671898"/>
                      <a:gd name="connsiteY164" fmla="*/ 1301799 h 1319420"/>
                      <a:gd name="connsiteX165" fmla="*/ 270001 w 671898"/>
                      <a:gd name="connsiteY165" fmla="*/ 1298458 h 1319420"/>
                      <a:gd name="connsiteX166" fmla="*/ 279941 w 671898"/>
                      <a:gd name="connsiteY166" fmla="*/ 1275736 h 1319420"/>
                      <a:gd name="connsiteX167" fmla="*/ 267160 w 671898"/>
                      <a:gd name="connsiteY167" fmla="*/ 1256859 h 1319420"/>
                      <a:gd name="connsiteX168" fmla="*/ 261647 w 671898"/>
                      <a:gd name="connsiteY168" fmla="*/ 1240402 h 1319420"/>
                      <a:gd name="connsiteX169" fmla="*/ 259225 w 671898"/>
                      <a:gd name="connsiteY169" fmla="*/ 1228374 h 1319420"/>
                      <a:gd name="connsiteX170" fmla="*/ 274344 w 671898"/>
                      <a:gd name="connsiteY170" fmla="*/ 1203398 h 1319420"/>
                      <a:gd name="connsiteX171" fmla="*/ 282113 w 671898"/>
                      <a:gd name="connsiteY171" fmla="*/ 1215760 h 1319420"/>
                      <a:gd name="connsiteX172" fmla="*/ 285287 w 671898"/>
                      <a:gd name="connsiteY172" fmla="*/ 1235224 h 1319420"/>
                      <a:gd name="connsiteX173" fmla="*/ 301743 w 671898"/>
                      <a:gd name="connsiteY173" fmla="*/ 1264627 h 1319420"/>
                      <a:gd name="connsiteX174" fmla="*/ 322877 w 671898"/>
                      <a:gd name="connsiteY174" fmla="*/ 1265045 h 1319420"/>
                      <a:gd name="connsiteX175" fmla="*/ 342506 w 671898"/>
                      <a:gd name="connsiteY175" fmla="*/ 1259448 h 1319420"/>
                      <a:gd name="connsiteX176" fmla="*/ 364559 w 671898"/>
                      <a:gd name="connsiteY176" fmla="*/ 1232049 h 1319420"/>
                      <a:gd name="connsiteX177" fmla="*/ 382268 w 671898"/>
                      <a:gd name="connsiteY177" fmla="*/ 1197467 h 1319420"/>
                      <a:gd name="connsiteX178" fmla="*/ 388700 w 671898"/>
                      <a:gd name="connsiteY178" fmla="*/ 1177670 h 1319420"/>
                      <a:gd name="connsiteX179" fmla="*/ 389452 w 671898"/>
                      <a:gd name="connsiteY179" fmla="*/ 1167729 h 1319420"/>
                      <a:gd name="connsiteX180" fmla="*/ 392208 w 671898"/>
                      <a:gd name="connsiteY180" fmla="*/ 1157789 h 1319420"/>
                      <a:gd name="connsiteX181" fmla="*/ 399225 w 671898"/>
                      <a:gd name="connsiteY181" fmla="*/ 1116858 h 1319420"/>
                      <a:gd name="connsiteX182" fmla="*/ 414177 w 671898"/>
                      <a:gd name="connsiteY182" fmla="*/ 1078183 h 1319420"/>
                      <a:gd name="connsiteX183" fmla="*/ 427459 w 671898"/>
                      <a:gd name="connsiteY183" fmla="*/ 1046357 h 1319420"/>
                      <a:gd name="connsiteX184" fmla="*/ 426122 w 671898"/>
                      <a:gd name="connsiteY184" fmla="*/ 1027896 h 1319420"/>
                      <a:gd name="connsiteX185" fmla="*/ 422614 w 671898"/>
                      <a:gd name="connsiteY185" fmla="*/ 1008266 h 1319420"/>
                      <a:gd name="connsiteX186" fmla="*/ 431719 w 671898"/>
                      <a:gd name="connsiteY186" fmla="*/ 967335 h 1319420"/>
                      <a:gd name="connsiteX187" fmla="*/ 442996 w 671898"/>
                      <a:gd name="connsiteY187" fmla="*/ 946035 h 1319420"/>
                      <a:gd name="connsiteX188" fmla="*/ 449428 w 671898"/>
                      <a:gd name="connsiteY188" fmla="*/ 929913 h 1319420"/>
                      <a:gd name="connsiteX189" fmla="*/ 464213 w 671898"/>
                      <a:gd name="connsiteY189" fmla="*/ 891070 h 1319420"/>
                      <a:gd name="connsiteX190" fmla="*/ 478998 w 671898"/>
                      <a:gd name="connsiteY190" fmla="*/ 847216 h 1319420"/>
                      <a:gd name="connsiteX191" fmla="*/ 492363 w 671898"/>
                      <a:gd name="connsiteY191" fmla="*/ 809292 h 1319420"/>
                      <a:gd name="connsiteX192" fmla="*/ 498879 w 671898"/>
                      <a:gd name="connsiteY192" fmla="*/ 787491 h 1319420"/>
                      <a:gd name="connsiteX193" fmla="*/ 500884 w 671898"/>
                      <a:gd name="connsiteY193" fmla="*/ 775462 h 1319420"/>
                      <a:gd name="connsiteX194" fmla="*/ 504559 w 671898"/>
                      <a:gd name="connsiteY194" fmla="*/ 765522 h 1319420"/>
                      <a:gd name="connsiteX195" fmla="*/ 505812 w 671898"/>
                      <a:gd name="connsiteY195" fmla="*/ 754829 h 1319420"/>
                      <a:gd name="connsiteX196" fmla="*/ 507984 w 671898"/>
                      <a:gd name="connsiteY196" fmla="*/ 747228 h 1319420"/>
                      <a:gd name="connsiteX197" fmla="*/ 507817 w 671898"/>
                      <a:gd name="connsiteY197" fmla="*/ 737288 h 1319420"/>
                      <a:gd name="connsiteX198" fmla="*/ 510991 w 671898"/>
                      <a:gd name="connsiteY198" fmla="*/ 727347 h 1319420"/>
                      <a:gd name="connsiteX199" fmla="*/ 535800 w 671898"/>
                      <a:gd name="connsiteY199" fmla="*/ 653588 h 1319420"/>
                      <a:gd name="connsiteX200" fmla="*/ 542483 w 671898"/>
                      <a:gd name="connsiteY200" fmla="*/ 638385 h 1319420"/>
                      <a:gd name="connsiteX201" fmla="*/ 549500 w 671898"/>
                      <a:gd name="connsiteY201" fmla="*/ 618588 h 1319420"/>
                      <a:gd name="connsiteX202" fmla="*/ 564118 w 671898"/>
                      <a:gd name="connsiteY202" fmla="*/ 580497 h 1319420"/>
                      <a:gd name="connsiteX203" fmla="*/ 570048 w 671898"/>
                      <a:gd name="connsiteY203" fmla="*/ 542407 h 1319420"/>
                      <a:gd name="connsiteX204" fmla="*/ 564285 w 671898"/>
                      <a:gd name="connsiteY204" fmla="*/ 519853 h 1319420"/>
                      <a:gd name="connsiteX205" fmla="*/ 559106 w 671898"/>
                      <a:gd name="connsiteY205" fmla="*/ 501393 h 1319420"/>
                      <a:gd name="connsiteX206" fmla="*/ 578736 w 671898"/>
                      <a:gd name="connsiteY206" fmla="*/ 494543 h 1319420"/>
                      <a:gd name="connsiteX207" fmla="*/ 589094 w 671898"/>
                      <a:gd name="connsiteY207" fmla="*/ 485271 h 1319420"/>
                      <a:gd name="connsiteX208" fmla="*/ 601123 w 671898"/>
                      <a:gd name="connsiteY208" fmla="*/ 452025 h 1319420"/>
                      <a:gd name="connsiteX209" fmla="*/ 606719 w 671898"/>
                      <a:gd name="connsiteY209" fmla="*/ 412431 h 1319420"/>
                      <a:gd name="connsiteX210" fmla="*/ 603211 w 671898"/>
                      <a:gd name="connsiteY210" fmla="*/ 393385 h 1319420"/>
                      <a:gd name="connsiteX211" fmla="*/ 596027 w 671898"/>
                      <a:gd name="connsiteY211" fmla="*/ 378015 h 1319420"/>
                      <a:gd name="connsiteX212" fmla="*/ 592519 w 671898"/>
                      <a:gd name="connsiteY212" fmla="*/ 357466 h 1319420"/>
                      <a:gd name="connsiteX213" fmla="*/ 592519 w 671898"/>
                      <a:gd name="connsiteY213" fmla="*/ 347526 h 1319420"/>
                      <a:gd name="connsiteX214" fmla="*/ 594774 w 671898"/>
                      <a:gd name="connsiteY214" fmla="*/ 341261 h 1319420"/>
                      <a:gd name="connsiteX215" fmla="*/ 606051 w 671898"/>
                      <a:gd name="connsiteY215" fmla="*/ 331237 h 1319420"/>
                      <a:gd name="connsiteX216" fmla="*/ 612149 w 671898"/>
                      <a:gd name="connsiteY216" fmla="*/ 344602 h 1319420"/>
                      <a:gd name="connsiteX217" fmla="*/ 620836 w 671898"/>
                      <a:gd name="connsiteY217" fmla="*/ 365653 h 1319420"/>
                      <a:gd name="connsiteX218" fmla="*/ 625848 w 671898"/>
                      <a:gd name="connsiteY218" fmla="*/ 372836 h 1319420"/>
                      <a:gd name="connsiteX219" fmla="*/ 626934 w 671898"/>
                      <a:gd name="connsiteY219" fmla="*/ 380939 h 1319420"/>
                      <a:gd name="connsiteX220" fmla="*/ 654667 w 671898"/>
                      <a:gd name="connsiteY220" fmla="*/ 364066 h 1319420"/>
                      <a:gd name="connsiteX221" fmla="*/ 671707 w 671898"/>
                      <a:gd name="connsiteY221" fmla="*/ 326476 h 1319420"/>
                      <a:gd name="connsiteX222" fmla="*/ 666529 w 671898"/>
                      <a:gd name="connsiteY222" fmla="*/ 304925 h 1319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</a:cxnLst>
                    <a:rect l="l" t="t" r="r" b="b"/>
                    <a:pathLst>
                      <a:path w="671898" h="1319420">
                        <a:moveTo>
                          <a:pt x="666529" y="304925"/>
                        </a:moveTo>
                        <a:cubicBezTo>
                          <a:pt x="664858" y="298409"/>
                          <a:pt x="665192" y="291560"/>
                          <a:pt x="663187" y="284960"/>
                        </a:cubicBezTo>
                        <a:cubicBezTo>
                          <a:pt x="659512" y="272932"/>
                          <a:pt x="654667" y="259984"/>
                          <a:pt x="652077" y="247037"/>
                        </a:cubicBezTo>
                        <a:cubicBezTo>
                          <a:pt x="650741" y="240020"/>
                          <a:pt x="650072" y="233003"/>
                          <a:pt x="648402" y="225903"/>
                        </a:cubicBezTo>
                        <a:cubicBezTo>
                          <a:pt x="646731" y="219053"/>
                          <a:pt x="646564" y="213373"/>
                          <a:pt x="646230" y="206106"/>
                        </a:cubicBezTo>
                        <a:cubicBezTo>
                          <a:pt x="645812" y="198755"/>
                          <a:pt x="643306" y="192824"/>
                          <a:pt x="643306" y="184972"/>
                        </a:cubicBezTo>
                        <a:cubicBezTo>
                          <a:pt x="643306" y="178457"/>
                          <a:pt x="643306" y="171858"/>
                          <a:pt x="643306" y="165342"/>
                        </a:cubicBezTo>
                        <a:cubicBezTo>
                          <a:pt x="643306" y="157573"/>
                          <a:pt x="644559" y="148552"/>
                          <a:pt x="642722" y="141118"/>
                        </a:cubicBezTo>
                        <a:cubicBezTo>
                          <a:pt x="641051" y="134686"/>
                          <a:pt x="639046" y="128170"/>
                          <a:pt x="636958" y="121655"/>
                        </a:cubicBezTo>
                        <a:cubicBezTo>
                          <a:pt x="632698" y="107621"/>
                          <a:pt x="626015" y="91917"/>
                          <a:pt x="616827" y="80557"/>
                        </a:cubicBezTo>
                        <a:cubicBezTo>
                          <a:pt x="608473" y="70032"/>
                          <a:pt x="598116" y="62096"/>
                          <a:pt x="586838" y="54495"/>
                        </a:cubicBezTo>
                        <a:cubicBezTo>
                          <a:pt x="579989" y="49734"/>
                          <a:pt x="572555" y="45640"/>
                          <a:pt x="568545" y="38373"/>
                        </a:cubicBezTo>
                        <a:cubicBezTo>
                          <a:pt x="565037" y="31857"/>
                          <a:pt x="561528" y="23421"/>
                          <a:pt x="561361" y="15986"/>
                        </a:cubicBezTo>
                        <a:cubicBezTo>
                          <a:pt x="561194" y="11559"/>
                          <a:pt x="561946" y="7466"/>
                          <a:pt x="562865" y="3206"/>
                        </a:cubicBezTo>
                        <a:cubicBezTo>
                          <a:pt x="560442" y="3206"/>
                          <a:pt x="558103" y="3039"/>
                          <a:pt x="555681" y="2454"/>
                        </a:cubicBezTo>
                        <a:cubicBezTo>
                          <a:pt x="553509" y="1869"/>
                          <a:pt x="552674" y="199"/>
                          <a:pt x="550084" y="32"/>
                        </a:cubicBezTo>
                        <a:cubicBezTo>
                          <a:pt x="543569" y="-386"/>
                          <a:pt x="543235" y="3373"/>
                          <a:pt x="540979" y="8134"/>
                        </a:cubicBezTo>
                        <a:cubicBezTo>
                          <a:pt x="539309" y="11643"/>
                          <a:pt x="536719" y="14566"/>
                          <a:pt x="535968" y="18492"/>
                        </a:cubicBezTo>
                        <a:cubicBezTo>
                          <a:pt x="535048" y="23337"/>
                          <a:pt x="535968" y="29268"/>
                          <a:pt x="536134" y="34196"/>
                        </a:cubicBezTo>
                        <a:cubicBezTo>
                          <a:pt x="536134" y="40461"/>
                          <a:pt x="536719" y="45473"/>
                          <a:pt x="532459" y="50485"/>
                        </a:cubicBezTo>
                        <a:cubicBezTo>
                          <a:pt x="528951" y="54912"/>
                          <a:pt x="528199" y="54912"/>
                          <a:pt x="527614" y="61010"/>
                        </a:cubicBezTo>
                        <a:cubicBezTo>
                          <a:pt x="527447" y="63266"/>
                          <a:pt x="525359" y="67526"/>
                          <a:pt x="525359" y="68779"/>
                        </a:cubicBezTo>
                        <a:cubicBezTo>
                          <a:pt x="525192" y="71034"/>
                          <a:pt x="526695" y="71702"/>
                          <a:pt x="526862" y="73624"/>
                        </a:cubicBezTo>
                        <a:cubicBezTo>
                          <a:pt x="527614" y="79220"/>
                          <a:pt x="527614" y="84901"/>
                          <a:pt x="527614" y="90664"/>
                        </a:cubicBezTo>
                        <a:cubicBezTo>
                          <a:pt x="527614" y="101356"/>
                          <a:pt x="526110" y="108373"/>
                          <a:pt x="520013" y="116893"/>
                        </a:cubicBezTo>
                        <a:cubicBezTo>
                          <a:pt x="515418" y="122991"/>
                          <a:pt x="507232" y="130425"/>
                          <a:pt x="501552" y="135187"/>
                        </a:cubicBezTo>
                        <a:cubicBezTo>
                          <a:pt x="497877" y="138111"/>
                          <a:pt x="495287" y="142371"/>
                          <a:pt x="491612" y="145127"/>
                        </a:cubicBezTo>
                        <a:cubicBezTo>
                          <a:pt x="489607" y="146798"/>
                          <a:pt x="487352" y="147132"/>
                          <a:pt x="485180" y="148468"/>
                        </a:cubicBezTo>
                        <a:cubicBezTo>
                          <a:pt x="483676" y="149387"/>
                          <a:pt x="483175" y="151392"/>
                          <a:pt x="481838" y="152311"/>
                        </a:cubicBezTo>
                        <a:cubicBezTo>
                          <a:pt x="477996" y="154483"/>
                          <a:pt x="472566" y="153063"/>
                          <a:pt x="468891" y="156237"/>
                        </a:cubicBezTo>
                        <a:cubicBezTo>
                          <a:pt x="466301" y="158492"/>
                          <a:pt x="464798" y="161834"/>
                          <a:pt x="463294" y="164757"/>
                        </a:cubicBezTo>
                        <a:cubicBezTo>
                          <a:pt x="461456" y="168600"/>
                          <a:pt x="459452" y="172359"/>
                          <a:pt x="457698" y="176034"/>
                        </a:cubicBezTo>
                        <a:cubicBezTo>
                          <a:pt x="456194" y="179376"/>
                          <a:pt x="453103" y="183218"/>
                          <a:pt x="451934" y="186559"/>
                        </a:cubicBezTo>
                        <a:cubicBezTo>
                          <a:pt x="448593" y="196333"/>
                          <a:pt x="453187" y="204101"/>
                          <a:pt x="457113" y="212120"/>
                        </a:cubicBezTo>
                        <a:cubicBezTo>
                          <a:pt x="461039" y="220223"/>
                          <a:pt x="464881" y="227991"/>
                          <a:pt x="465633" y="237430"/>
                        </a:cubicBezTo>
                        <a:cubicBezTo>
                          <a:pt x="465967" y="243529"/>
                          <a:pt x="464129" y="243862"/>
                          <a:pt x="462626" y="248707"/>
                        </a:cubicBezTo>
                        <a:cubicBezTo>
                          <a:pt x="461122" y="254053"/>
                          <a:pt x="461707" y="256141"/>
                          <a:pt x="457865" y="260736"/>
                        </a:cubicBezTo>
                        <a:cubicBezTo>
                          <a:pt x="455108" y="264077"/>
                          <a:pt x="451600" y="269841"/>
                          <a:pt x="447339" y="267168"/>
                        </a:cubicBezTo>
                        <a:cubicBezTo>
                          <a:pt x="445502" y="265915"/>
                          <a:pt x="443831" y="255557"/>
                          <a:pt x="443246" y="252967"/>
                        </a:cubicBezTo>
                        <a:cubicBezTo>
                          <a:pt x="441994" y="248289"/>
                          <a:pt x="441743" y="244781"/>
                          <a:pt x="439404" y="240354"/>
                        </a:cubicBezTo>
                        <a:cubicBezTo>
                          <a:pt x="435895" y="233838"/>
                          <a:pt x="436230" y="234591"/>
                          <a:pt x="430884" y="236846"/>
                        </a:cubicBezTo>
                        <a:cubicBezTo>
                          <a:pt x="425538" y="239101"/>
                          <a:pt x="424201" y="242024"/>
                          <a:pt x="422948" y="248707"/>
                        </a:cubicBezTo>
                        <a:cubicBezTo>
                          <a:pt x="422363" y="253134"/>
                          <a:pt x="423115" y="258648"/>
                          <a:pt x="423115" y="262908"/>
                        </a:cubicBezTo>
                        <a:cubicBezTo>
                          <a:pt x="423282" y="272681"/>
                          <a:pt x="418354" y="278946"/>
                          <a:pt x="407578" y="277108"/>
                        </a:cubicBezTo>
                        <a:cubicBezTo>
                          <a:pt x="397805" y="275605"/>
                          <a:pt x="388366" y="272430"/>
                          <a:pt x="378008" y="274853"/>
                        </a:cubicBezTo>
                        <a:cubicBezTo>
                          <a:pt x="369905" y="277025"/>
                          <a:pt x="361552" y="283206"/>
                          <a:pt x="372244" y="289137"/>
                        </a:cubicBezTo>
                        <a:cubicBezTo>
                          <a:pt x="380180" y="293731"/>
                          <a:pt x="389786" y="294483"/>
                          <a:pt x="397805" y="298910"/>
                        </a:cubicBezTo>
                        <a:cubicBezTo>
                          <a:pt x="404321" y="302251"/>
                          <a:pt x="414595" y="312275"/>
                          <a:pt x="410001" y="319626"/>
                        </a:cubicBezTo>
                        <a:cubicBezTo>
                          <a:pt x="405573" y="326476"/>
                          <a:pt x="394464" y="323468"/>
                          <a:pt x="389118" y="329232"/>
                        </a:cubicBezTo>
                        <a:cubicBezTo>
                          <a:pt x="385776" y="333075"/>
                          <a:pt x="387447" y="334746"/>
                          <a:pt x="386695" y="339256"/>
                        </a:cubicBezTo>
                        <a:cubicBezTo>
                          <a:pt x="385776" y="344101"/>
                          <a:pt x="381349" y="347359"/>
                          <a:pt x="377256" y="349781"/>
                        </a:cubicBezTo>
                        <a:cubicBezTo>
                          <a:pt x="371910" y="353123"/>
                          <a:pt x="358963" y="361476"/>
                          <a:pt x="352447" y="359221"/>
                        </a:cubicBezTo>
                        <a:cubicBezTo>
                          <a:pt x="347602" y="357383"/>
                          <a:pt x="347685" y="351452"/>
                          <a:pt x="344846" y="347526"/>
                        </a:cubicBezTo>
                        <a:cubicBezTo>
                          <a:pt x="341838" y="343266"/>
                          <a:pt x="338581" y="343684"/>
                          <a:pt x="334153" y="342013"/>
                        </a:cubicBezTo>
                        <a:cubicBezTo>
                          <a:pt x="325967" y="339006"/>
                          <a:pt x="322292" y="332741"/>
                          <a:pt x="318032" y="325139"/>
                        </a:cubicBezTo>
                        <a:cubicBezTo>
                          <a:pt x="315108" y="320127"/>
                          <a:pt x="314523" y="317788"/>
                          <a:pt x="308091" y="320127"/>
                        </a:cubicBezTo>
                        <a:cubicBezTo>
                          <a:pt x="305084" y="321046"/>
                          <a:pt x="300323" y="325640"/>
                          <a:pt x="298986" y="327896"/>
                        </a:cubicBezTo>
                        <a:cubicBezTo>
                          <a:pt x="288461" y="344018"/>
                          <a:pt x="304165" y="361894"/>
                          <a:pt x="311015" y="375259"/>
                        </a:cubicBezTo>
                        <a:cubicBezTo>
                          <a:pt x="316194" y="385450"/>
                          <a:pt x="340084" y="408338"/>
                          <a:pt x="325049" y="418362"/>
                        </a:cubicBezTo>
                        <a:cubicBezTo>
                          <a:pt x="320203" y="421703"/>
                          <a:pt x="316528" y="422287"/>
                          <a:pt x="310263" y="419113"/>
                        </a:cubicBezTo>
                        <a:cubicBezTo>
                          <a:pt x="305084" y="416524"/>
                          <a:pt x="303747" y="412598"/>
                          <a:pt x="302495" y="406918"/>
                        </a:cubicBezTo>
                        <a:cubicBezTo>
                          <a:pt x="301241" y="402156"/>
                          <a:pt x="302829" y="397645"/>
                          <a:pt x="301910" y="392884"/>
                        </a:cubicBezTo>
                        <a:cubicBezTo>
                          <a:pt x="301158" y="387872"/>
                          <a:pt x="299654" y="383779"/>
                          <a:pt x="298986" y="378684"/>
                        </a:cubicBezTo>
                        <a:cubicBezTo>
                          <a:pt x="298568" y="373671"/>
                          <a:pt x="295311" y="359638"/>
                          <a:pt x="290800" y="356631"/>
                        </a:cubicBezTo>
                        <a:cubicBezTo>
                          <a:pt x="283365" y="351619"/>
                          <a:pt x="276516" y="363063"/>
                          <a:pt x="270836" y="364733"/>
                        </a:cubicBezTo>
                        <a:cubicBezTo>
                          <a:pt x="268246" y="365653"/>
                          <a:pt x="265239" y="364316"/>
                          <a:pt x="262316" y="365152"/>
                        </a:cubicBezTo>
                        <a:cubicBezTo>
                          <a:pt x="259893" y="365903"/>
                          <a:pt x="257554" y="367908"/>
                          <a:pt x="255132" y="368994"/>
                        </a:cubicBezTo>
                        <a:cubicBezTo>
                          <a:pt x="251457" y="370497"/>
                          <a:pt x="247698" y="372502"/>
                          <a:pt x="244022" y="373254"/>
                        </a:cubicBezTo>
                        <a:cubicBezTo>
                          <a:pt x="235919" y="374757"/>
                          <a:pt x="225478" y="373254"/>
                          <a:pt x="217041" y="373087"/>
                        </a:cubicBezTo>
                        <a:cubicBezTo>
                          <a:pt x="201086" y="372920"/>
                          <a:pt x="187471" y="388039"/>
                          <a:pt x="175943" y="398397"/>
                        </a:cubicBezTo>
                        <a:cubicBezTo>
                          <a:pt x="168509" y="405080"/>
                          <a:pt x="157399" y="414686"/>
                          <a:pt x="146540" y="411929"/>
                        </a:cubicBezTo>
                        <a:cubicBezTo>
                          <a:pt x="142614" y="410843"/>
                          <a:pt x="138604" y="409173"/>
                          <a:pt x="135848" y="406333"/>
                        </a:cubicBezTo>
                        <a:cubicBezTo>
                          <a:pt x="134929" y="405414"/>
                          <a:pt x="135680" y="402824"/>
                          <a:pt x="134594" y="401905"/>
                        </a:cubicBezTo>
                        <a:cubicBezTo>
                          <a:pt x="133509" y="400653"/>
                          <a:pt x="130919" y="400819"/>
                          <a:pt x="129416" y="399733"/>
                        </a:cubicBezTo>
                        <a:cubicBezTo>
                          <a:pt x="124404" y="405832"/>
                          <a:pt x="118139" y="411011"/>
                          <a:pt x="116051" y="418946"/>
                        </a:cubicBezTo>
                        <a:cubicBezTo>
                          <a:pt x="114213" y="426130"/>
                          <a:pt x="114213" y="439245"/>
                          <a:pt x="116051" y="446512"/>
                        </a:cubicBezTo>
                        <a:cubicBezTo>
                          <a:pt x="120812" y="464221"/>
                          <a:pt x="121563" y="487359"/>
                          <a:pt x="99010" y="489280"/>
                        </a:cubicBezTo>
                        <a:cubicBezTo>
                          <a:pt x="95836" y="502061"/>
                          <a:pt x="110287" y="505151"/>
                          <a:pt x="109953" y="517013"/>
                        </a:cubicBezTo>
                        <a:cubicBezTo>
                          <a:pt x="109786" y="527371"/>
                          <a:pt x="91241" y="526786"/>
                          <a:pt x="85144" y="534555"/>
                        </a:cubicBezTo>
                        <a:cubicBezTo>
                          <a:pt x="82136" y="538397"/>
                          <a:pt x="81468" y="543075"/>
                          <a:pt x="82220" y="547502"/>
                        </a:cubicBezTo>
                        <a:cubicBezTo>
                          <a:pt x="83556" y="548087"/>
                          <a:pt x="84392" y="549173"/>
                          <a:pt x="84475" y="550844"/>
                        </a:cubicBezTo>
                        <a:cubicBezTo>
                          <a:pt x="84475" y="552681"/>
                          <a:pt x="84475" y="554686"/>
                          <a:pt x="84308" y="556607"/>
                        </a:cubicBezTo>
                        <a:cubicBezTo>
                          <a:pt x="84642" y="559364"/>
                          <a:pt x="86146" y="560868"/>
                          <a:pt x="86563" y="562872"/>
                        </a:cubicBezTo>
                        <a:cubicBezTo>
                          <a:pt x="87315" y="566380"/>
                          <a:pt x="86229" y="570223"/>
                          <a:pt x="86981" y="573648"/>
                        </a:cubicBezTo>
                        <a:cubicBezTo>
                          <a:pt x="87566" y="576237"/>
                          <a:pt x="89404" y="576404"/>
                          <a:pt x="89989" y="578994"/>
                        </a:cubicBezTo>
                        <a:cubicBezTo>
                          <a:pt x="91325" y="584758"/>
                          <a:pt x="89821" y="592860"/>
                          <a:pt x="89821" y="598958"/>
                        </a:cubicBezTo>
                        <a:cubicBezTo>
                          <a:pt x="89821" y="605474"/>
                          <a:pt x="89989" y="612073"/>
                          <a:pt x="89821" y="618588"/>
                        </a:cubicBezTo>
                        <a:cubicBezTo>
                          <a:pt x="89821" y="622431"/>
                          <a:pt x="89821" y="625772"/>
                          <a:pt x="90573" y="629281"/>
                        </a:cubicBezTo>
                        <a:cubicBezTo>
                          <a:pt x="90740" y="630367"/>
                          <a:pt x="92578" y="631118"/>
                          <a:pt x="92828" y="632622"/>
                        </a:cubicBezTo>
                        <a:cubicBezTo>
                          <a:pt x="93748" y="636130"/>
                          <a:pt x="92077" y="640557"/>
                          <a:pt x="92662" y="644233"/>
                        </a:cubicBezTo>
                        <a:cubicBezTo>
                          <a:pt x="92996" y="647156"/>
                          <a:pt x="94332" y="648159"/>
                          <a:pt x="94834" y="650330"/>
                        </a:cubicBezTo>
                        <a:cubicBezTo>
                          <a:pt x="96671" y="657180"/>
                          <a:pt x="97841" y="663111"/>
                          <a:pt x="101850" y="669543"/>
                        </a:cubicBezTo>
                        <a:cubicBezTo>
                          <a:pt x="107948" y="679567"/>
                          <a:pt x="118139" y="687085"/>
                          <a:pt x="124571" y="696941"/>
                        </a:cubicBezTo>
                        <a:cubicBezTo>
                          <a:pt x="131420" y="707467"/>
                          <a:pt x="128413" y="720080"/>
                          <a:pt x="132339" y="731691"/>
                        </a:cubicBezTo>
                        <a:cubicBezTo>
                          <a:pt x="133676" y="735784"/>
                          <a:pt x="132757" y="735951"/>
                          <a:pt x="135848" y="739460"/>
                        </a:cubicBezTo>
                        <a:cubicBezTo>
                          <a:pt x="137101" y="740796"/>
                          <a:pt x="138604" y="742216"/>
                          <a:pt x="139941" y="743553"/>
                        </a:cubicBezTo>
                        <a:cubicBezTo>
                          <a:pt x="143282" y="746894"/>
                          <a:pt x="147124" y="749066"/>
                          <a:pt x="146456" y="754245"/>
                        </a:cubicBezTo>
                        <a:cubicBezTo>
                          <a:pt x="145370" y="764018"/>
                          <a:pt x="135347" y="767610"/>
                          <a:pt x="127912" y="771118"/>
                        </a:cubicBezTo>
                        <a:cubicBezTo>
                          <a:pt x="118807" y="775378"/>
                          <a:pt x="111790" y="783481"/>
                          <a:pt x="112375" y="793672"/>
                        </a:cubicBezTo>
                        <a:cubicBezTo>
                          <a:pt x="113294" y="805283"/>
                          <a:pt x="119726" y="812550"/>
                          <a:pt x="129416" y="818481"/>
                        </a:cubicBezTo>
                        <a:cubicBezTo>
                          <a:pt x="139356" y="824579"/>
                          <a:pt x="151385" y="828254"/>
                          <a:pt x="160657" y="835271"/>
                        </a:cubicBezTo>
                        <a:cubicBezTo>
                          <a:pt x="168759" y="841369"/>
                          <a:pt x="172101" y="854901"/>
                          <a:pt x="164165" y="862419"/>
                        </a:cubicBezTo>
                        <a:cubicBezTo>
                          <a:pt x="155979" y="870021"/>
                          <a:pt x="142113" y="859662"/>
                          <a:pt x="135096" y="855068"/>
                        </a:cubicBezTo>
                        <a:cubicBezTo>
                          <a:pt x="131755" y="852813"/>
                          <a:pt x="128664" y="851226"/>
                          <a:pt x="125991" y="848052"/>
                        </a:cubicBezTo>
                        <a:cubicBezTo>
                          <a:pt x="121898" y="843457"/>
                          <a:pt x="120394" y="838946"/>
                          <a:pt x="117638" y="833851"/>
                        </a:cubicBezTo>
                        <a:cubicBezTo>
                          <a:pt x="114881" y="829006"/>
                          <a:pt x="111540" y="824746"/>
                          <a:pt x="106945" y="821990"/>
                        </a:cubicBezTo>
                        <a:cubicBezTo>
                          <a:pt x="101432" y="818648"/>
                          <a:pt x="100430" y="819400"/>
                          <a:pt x="94917" y="821238"/>
                        </a:cubicBezTo>
                        <a:cubicBezTo>
                          <a:pt x="89571" y="823075"/>
                          <a:pt x="83807" y="823827"/>
                          <a:pt x="81969" y="830343"/>
                        </a:cubicBezTo>
                        <a:cubicBezTo>
                          <a:pt x="80717" y="834603"/>
                          <a:pt x="83473" y="842873"/>
                          <a:pt x="84893" y="847216"/>
                        </a:cubicBezTo>
                        <a:cubicBezTo>
                          <a:pt x="86731" y="853732"/>
                          <a:pt x="100013" y="871441"/>
                          <a:pt x="90239" y="875701"/>
                        </a:cubicBezTo>
                        <a:cubicBezTo>
                          <a:pt x="81218" y="879627"/>
                          <a:pt x="69690" y="868851"/>
                          <a:pt x="61755" y="867013"/>
                        </a:cubicBezTo>
                        <a:cubicBezTo>
                          <a:pt x="49559" y="864257"/>
                          <a:pt x="46635" y="873111"/>
                          <a:pt x="44714" y="883887"/>
                        </a:cubicBezTo>
                        <a:cubicBezTo>
                          <a:pt x="43461" y="890152"/>
                          <a:pt x="46552" y="892908"/>
                          <a:pt x="47721" y="897920"/>
                        </a:cubicBezTo>
                        <a:cubicBezTo>
                          <a:pt x="49058" y="903434"/>
                          <a:pt x="47554" y="907693"/>
                          <a:pt x="49726" y="912872"/>
                        </a:cubicBezTo>
                        <a:cubicBezTo>
                          <a:pt x="52733" y="920056"/>
                          <a:pt x="54320" y="921977"/>
                          <a:pt x="61922" y="923565"/>
                        </a:cubicBezTo>
                        <a:cubicBezTo>
                          <a:pt x="63927" y="923899"/>
                          <a:pt x="66683" y="925402"/>
                          <a:pt x="68020" y="925737"/>
                        </a:cubicBezTo>
                        <a:cubicBezTo>
                          <a:pt x="70776" y="926321"/>
                          <a:pt x="73198" y="925737"/>
                          <a:pt x="75955" y="926154"/>
                        </a:cubicBezTo>
                        <a:cubicBezTo>
                          <a:pt x="82220" y="927240"/>
                          <a:pt x="86146" y="929161"/>
                          <a:pt x="92828" y="929161"/>
                        </a:cubicBezTo>
                        <a:cubicBezTo>
                          <a:pt x="97590" y="929161"/>
                          <a:pt x="102435" y="928744"/>
                          <a:pt x="107029" y="929746"/>
                        </a:cubicBezTo>
                        <a:cubicBezTo>
                          <a:pt x="113127" y="931249"/>
                          <a:pt x="116051" y="934173"/>
                          <a:pt x="120311" y="938266"/>
                        </a:cubicBezTo>
                        <a:cubicBezTo>
                          <a:pt x="124571" y="942359"/>
                          <a:pt x="127327" y="944531"/>
                          <a:pt x="132339" y="946787"/>
                        </a:cubicBezTo>
                        <a:cubicBezTo>
                          <a:pt x="145454" y="952383"/>
                          <a:pt x="151051" y="942359"/>
                          <a:pt x="163413" y="940271"/>
                        </a:cubicBezTo>
                        <a:cubicBezTo>
                          <a:pt x="168592" y="939352"/>
                          <a:pt x="176528" y="938935"/>
                          <a:pt x="175024" y="946202"/>
                        </a:cubicBezTo>
                        <a:cubicBezTo>
                          <a:pt x="174106" y="950462"/>
                          <a:pt x="166921" y="954555"/>
                          <a:pt x="163413" y="956727"/>
                        </a:cubicBezTo>
                        <a:cubicBezTo>
                          <a:pt x="159571" y="959149"/>
                          <a:pt x="153640" y="961906"/>
                          <a:pt x="149547" y="963159"/>
                        </a:cubicBezTo>
                        <a:cubicBezTo>
                          <a:pt x="146373" y="964078"/>
                          <a:pt x="144034" y="963576"/>
                          <a:pt x="140859" y="965164"/>
                        </a:cubicBezTo>
                        <a:cubicBezTo>
                          <a:pt x="137936" y="966417"/>
                          <a:pt x="135680" y="968338"/>
                          <a:pt x="132339" y="968839"/>
                        </a:cubicBezTo>
                        <a:cubicBezTo>
                          <a:pt x="125155" y="970092"/>
                          <a:pt x="119559" y="966249"/>
                          <a:pt x="112709" y="965832"/>
                        </a:cubicBezTo>
                        <a:cubicBezTo>
                          <a:pt x="107113" y="965498"/>
                          <a:pt x="101265" y="965999"/>
                          <a:pt x="95836" y="965999"/>
                        </a:cubicBezTo>
                        <a:cubicBezTo>
                          <a:pt x="85060" y="965999"/>
                          <a:pt x="76958" y="966166"/>
                          <a:pt x="67518" y="961154"/>
                        </a:cubicBezTo>
                        <a:cubicBezTo>
                          <a:pt x="57745" y="956142"/>
                          <a:pt x="51647" y="944364"/>
                          <a:pt x="42876" y="937682"/>
                        </a:cubicBezTo>
                        <a:cubicBezTo>
                          <a:pt x="39702" y="935259"/>
                          <a:pt x="36611" y="932670"/>
                          <a:pt x="33103" y="929913"/>
                        </a:cubicBezTo>
                        <a:cubicBezTo>
                          <a:pt x="31432" y="928660"/>
                          <a:pt x="24750" y="923397"/>
                          <a:pt x="22411" y="923397"/>
                        </a:cubicBezTo>
                        <a:cubicBezTo>
                          <a:pt x="15227" y="923565"/>
                          <a:pt x="17232" y="933171"/>
                          <a:pt x="15979" y="937097"/>
                        </a:cubicBezTo>
                        <a:cubicBezTo>
                          <a:pt x="15645" y="938350"/>
                          <a:pt x="13807" y="941190"/>
                          <a:pt x="13055" y="942693"/>
                        </a:cubicBezTo>
                        <a:cubicBezTo>
                          <a:pt x="12304" y="944531"/>
                          <a:pt x="11802" y="947455"/>
                          <a:pt x="11050" y="949125"/>
                        </a:cubicBezTo>
                        <a:cubicBezTo>
                          <a:pt x="8795" y="954472"/>
                          <a:pt x="8127" y="956894"/>
                          <a:pt x="8127" y="963159"/>
                        </a:cubicBezTo>
                        <a:cubicBezTo>
                          <a:pt x="8127" y="969591"/>
                          <a:pt x="6874" y="971846"/>
                          <a:pt x="5203" y="977192"/>
                        </a:cubicBezTo>
                        <a:cubicBezTo>
                          <a:pt x="2196" y="987216"/>
                          <a:pt x="-3150" y="998827"/>
                          <a:pt x="2447" y="1008433"/>
                        </a:cubicBezTo>
                        <a:cubicBezTo>
                          <a:pt x="8879" y="1019376"/>
                          <a:pt x="17232" y="1029483"/>
                          <a:pt x="25167" y="1039507"/>
                        </a:cubicBezTo>
                        <a:cubicBezTo>
                          <a:pt x="32017" y="1048362"/>
                          <a:pt x="43127" y="1053541"/>
                          <a:pt x="49810" y="1062646"/>
                        </a:cubicBezTo>
                        <a:cubicBezTo>
                          <a:pt x="51981" y="1065653"/>
                          <a:pt x="52566" y="1068243"/>
                          <a:pt x="55322" y="1071166"/>
                        </a:cubicBezTo>
                        <a:cubicBezTo>
                          <a:pt x="58831" y="1074675"/>
                          <a:pt x="60836" y="1078768"/>
                          <a:pt x="63843" y="1082610"/>
                        </a:cubicBezTo>
                        <a:cubicBezTo>
                          <a:pt x="71444" y="1091632"/>
                          <a:pt x="82554" y="1094305"/>
                          <a:pt x="92662" y="1098732"/>
                        </a:cubicBezTo>
                        <a:cubicBezTo>
                          <a:pt x="103353" y="1103493"/>
                          <a:pt x="110454" y="1104078"/>
                          <a:pt x="114881" y="1114854"/>
                        </a:cubicBezTo>
                        <a:cubicBezTo>
                          <a:pt x="110621" y="1120784"/>
                          <a:pt x="106695" y="1117777"/>
                          <a:pt x="101349" y="1116190"/>
                        </a:cubicBezTo>
                        <a:cubicBezTo>
                          <a:pt x="96170" y="1114854"/>
                          <a:pt x="89487" y="1114854"/>
                          <a:pt x="84308" y="1116190"/>
                        </a:cubicBezTo>
                        <a:cubicBezTo>
                          <a:pt x="78377" y="1117694"/>
                          <a:pt x="73950" y="1118780"/>
                          <a:pt x="67435" y="1118446"/>
                        </a:cubicBezTo>
                        <a:cubicBezTo>
                          <a:pt x="61337" y="1118111"/>
                          <a:pt x="56743" y="1115522"/>
                          <a:pt x="50561" y="1115522"/>
                        </a:cubicBezTo>
                        <a:cubicBezTo>
                          <a:pt x="44965" y="1115522"/>
                          <a:pt x="39284" y="1113684"/>
                          <a:pt x="36528" y="1119615"/>
                        </a:cubicBezTo>
                        <a:cubicBezTo>
                          <a:pt x="35191" y="1122622"/>
                          <a:pt x="35609" y="1131811"/>
                          <a:pt x="36194" y="1135319"/>
                        </a:cubicBezTo>
                        <a:cubicBezTo>
                          <a:pt x="36945" y="1139412"/>
                          <a:pt x="39117" y="1142168"/>
                          <a:pt x="39201" y="1146596"/>
                        </a:cubicBezTo>
                        <a:cubicBezTo>
                          <a:pt x="39368" y="1148433"/>
                          <a:pt x="38616" y="1150522"/>
                          <a:pt x="39034" y="1152360"/>
                        </a:cubicBezTo>
                        <a:cubicBezTo>
                          <a:pt x="39953" y="1156453"/>
                          <a:pt x="43127" y="1162133"/>
                          <a:pt x="44797" y="1166393"/>
                        </a:cubicBezTo>
                        <a:cubicBezTo>
                          <a:pt x="51480" y="1184185"/>
                          <a:pt x="44380" y="1205402"/>
                          <a:pt x="50394" y="1222777"/>
                        </a:cubicBezTo>
                        <a:cubicBezTo>
                          <a:pt x="53318" y="1231131"/>
                          <a:pt x="56826" y="1240736"/>
                          <a:pt x="64594" y="1245498"/>
                        </a:cubicBezTo>
                        <a:cubicBezTo>
                          <a:pt x="71110" y="1249424"/>
                          <a:pt x="79965" y="1248672"/>
                          <a:pt x="87148" y="1251095"/>
                        </a:cubicBezTo>
                        <a:cubicBezTo>
                          <a:pt x="95335" y="1253851"/>
                          <a:pt x="99762" y="1256274"/>
                          <a:pt x="106194" y="1262956"/>
                        </a:cubicBezTo>
                        <a:cubicBezTo>
                          <a:pt x="112124" y="1269388"/>
                          <a:pt x="115967" y="1278159"/>
                          <a:pt x="120394" y="1285677"/>
                        </a:cubicBezTo>
                        <a:cubicBezTo>
                          <a:pt x="125573" y="1294030"/>
                          <a:pt x="127244" y="1303052"/>
                          <a:pt x="137268" y="1308398"/>
                        </a:cubicBezTo>
                        <a:cubicBezTo>
                          <a:pt x="143533" y="1311572"/>
                          <a:pt x="150800" y="1313911"/>
                          <a:pt x="157649" y="1316584"/>
                        </a:cubicBezTo>
                        <a:cubicBezTo>
                          <a:pt x="177614" y="1324770"/>
                          <a:pt x="196492" y="1312908"/>
                          <a:pt x="215537" y="1310152"/>
                        </a:cubicBezTo>
                        <a:cubicBezTo>
                          <a:pt x="220550" y="1309400"/>
                          <a:pt x="226062" y="1310570"/>
                          <a:pt x="231075" y="1310319"/>
                        </a:cubicBezTo>
                        <a:cubicBezTo>
                          <a:pt x="235836" y="1310152"/>
                          <a:pt x="240681" y="1308648"/>
                          <a:pt x="245275" y="1307562"/>
                        </a:cubicBezTo>
                        <a:cubicBezTo>
                          <a:pt x="250120" y="1306310"/>
                          <a:pt x="254547" y="1303469"/>
                          <a:pt x="259475" y="1301799"/>
                        </a:cubicBezTo>
                        <a:cubicBezTo>
                          <a:pt x="262817" y="1300546"/>
                          <a:pt x="266659" y="1300462"/>
                          <a:pt x="270001" y="1298458"/>
                        </a:cubicBezTo>
                        <a:cubicBezTo>
                          <a:pt x="279607" y="1292694"/>
                          <a:pt x="284451" y="1286429"/>
                          <a:pt x="279941" y="1275736"/>
                        </a:cubicBezTo>
                        <a:cubicBezTo>
                          <a:pt x="276767" y="1268386"/>
                          <a:pt x="271588" y="1263207"/>
                          <a:pt x="267160" y="1256859"/>
                        </a:cubicBezTo>
                        <a:cubicBezTo>
                          <a:pt x="263485" y="1251345"/>
                          <a:pt x="263234" y="1246333"/>
                          <a:pt x="261647" y="1240402"/>
                        </a:cubicBezTo>
                        <a:cubicBezTo>
                          <a:pt x="260729" y="1236560"/>
                          <a:pt x="258473" y="1233386"/>
                          <a:pt x="259225" y="1228374"/>
                        </a:cubicBezTo>
                        <a:cubicBezTo>
                          <a:pt x="261397" y="1216930"/>
                          <a:pt x="266826" y="1211333"/>
                          <a:pt x="274344" y="1203398"/>
                        </a:cubicBezTo>
                        <a:cubicBezTo>
                          <a:pt x="281695" y="1206739"/>
                          <a:pt x="282280" y="1207073"/>
                          <a:pt x="282113" y="1215760"/>
                        </a:cubicBezTo>
                        <a:cubicBezTo>
                          <a:pt x="281946" y="1223111"/>
                          <a:pt x="282447" y="1228374"/>
                          <a:pt x="285287" y="1235224"/>
                        </a:cubicBezTo>
                        <a:cubicBezTo>
                          <a:pt x="288628" y="1243577"/>
                          <a:pt x="292888" y="1259782"/>
                          <a:pt x="301743" y="1264627"/>
                        </a:cubicBezTo>
                        <a:cubicBezTo>
                          <a:pt x="306170" y="1267217"/>
                          <a:pt x="317698" y="1265379"/>
                          <a:pt x="322877" y="1265045"/>
                        </a:cubicBezTo>
                        <a:cubicBezTo>
                          <a:pt x="329142" y="1264877"/>
                          <a:pt x="337160" y="1263040"/>
                          <a:pt x="342506" y="1259448"/>
                        </a:cubicBezTo>
                        <a:cubicBezTo>
                          <a:pt x="351528" y="1253517"/>
                          <a:pt x="358043" y="1240570"/>
                          <a:pt x="364559" y="1232049"/>
                        </a:cubicBezTo>
                        <a:cubicBezTo>
                          <a:pt x="372495" y="1221691"/>
                          <a:pt x="379177" y="1209663"/>
                          <a:pt x="382268" y="1197467"/>
                        </a:cubicBezTo>
                        <a:cubicBezTo>
                          <a:pt x="383604" y="1191035"/>
                          <a:pt x="387029" y="1184185"/>
                          <a:pt x="388700" y="1177670"/>
                        </a:cubicBezTo>
                        <a:cubicBezTo>
                          <a:pt x="389452" y="1174329"/>
                          <a:pt x="388867" y="1171154"/>
                          <a:pt x="389452" y="1167729"/>
                        </a:cubicBezTo>
                        <a:cubicBezTo>
                          <a:pt x="390204" y="1164221"/>
                          <a:pt x="392041" y="1161632"/>
                          <a:pt x="392208" y="1157789"/>
                        </a:cubicBezTo>
                        <a:cubicBezTo>
                          <a:pt x="392793" y="1143923"/>
                          <a:pt x="396635" y="1130391"/>
                          <a:pt x="399225" y="1116858"/>
                        </a:cubicBezTo>
                        <a:cubicBezTo>
                          <a:pt x="401815" y="1103159"/>
                          <a:pt x="406826" y="1090044"/>
                          <a:pt x="414177" y="1078183"/>
                        </a:cubicBezTo>
                        <a:cubicBezTo>
                          <a:pt x="419774" y="1068911"/>
                          <a:pt x="424702" y="1057049"/>
                          <a:pt x="427459" y="1046357"/>
                        </a:cubicBezTo>
                        <a:cubicBezTo>
                          <a:pt x="429464" y="1038923"/>
                          <a:pt x="426373" y="1035414"/>
                          <a:pt x="426122" y="1027896"/>
                        </a:cubicBezTo>
                        <a:cubicBezTo>
                          <a:pt x="425955" y="1021799"/>
                          <a:pt x="423867" y="1014364"/>
                          <a:pt x="422614" y="1008266"/>
                        </a:cubicBezTo>
                        <a:cubicBezTo>
                          <a:pt x="420025" y="995319"/>
                          <a:pt x="425538" y="979615"/>
                          <a:pt x="431719" y="967335"/>
                        </a:cubicBezTo>
                        <a:cubicBezTo>
                          <a:pt x="435394" y="959985"/>
                          <a:pt x="439655" y="953052"/>
                          <a:pt x="442996" y="946035"/>
                        </a:cubicBezTo>
                        <a:cubicBezTo>
                          <a:pt x="445586" y="941023"/>
                          <a:pt x="447089" y="935342"/>
                          <a:pt x="449428" y="929913"/>
                        </a:cubicBezTo>
                        <a:cubicBezTo>
                          <a:pt x="454273" y="917383"/>
                          <a:pt x="459034" y="903684"/>
                          <a:pt x="464213" y="891070"/>
                        </a:cubicBezTo>
                        <a:cubicBezTo>
                          <a:pt x="469977" y="876619"/>
                          <a:pt x="474905" y="862252"/>
                          <a:pt x="478998" y="847216"/>
                        </a:cubicBezTo>
                        <a:cubicBezTo>
                          <a:pt x="482841" y="834101"/>
                          <a:pt x="488438" y="822407"/>
                          <a:pt x="492363" y="809292"/>
                        </a:cubicBezTo>
                        <a:cubicBezTo>
                          <a:pt x="494619" y="801942"/>
                          <a:pt x="497208" y="795008"/>
                          <a:pt x="498879" y="787491"/>
                        </a:cubicBezTo>
                        <a:cubicBezTo>
                          <a:pt x="499798" y="783230"/>
                          <a:pt x="499631" y="779555"/>
                          <a:pt x="500884" y="775462"/>
                        </a:cubicBezTo>
                        <a:cubicBezTo>
                          <a:pt x="501803" y="772121"/>
                          <a:pt x="503641" y="768779"/>
                          <a:pt x="504559" y="765522"/>
                        </a:cubicBezTo>
                        <a:cubicBezTo>
                          <a:pt x="505311" y="761846"/>
                          <a:pt x="504726" y="758338"/>
                          <a:pt x="505812" y="754829"/>
                        </a:cubicBezTo>
                        <a:cubicBezTo>
                          <a:pt x="506564" y="751906"/>
                          <a:pt x="507984" y="750987"/>
                          <a:pt x="507984" y="747228"/>
                        </a:cubicBezTo>
                        <a:cubicBezTo>
                          <a:pt x="508151" y="744054"/>
                          <a:pt x="507399" y="740378"/>
                          <a:pt x="507817" y="737288"/>
                        </a:cubicBezTo>
                        <a:cubicBezTo>
                          <a:pt x="508569" y="733612"/>
                          <a:pt x="510573" y="731023"/>
                          <a:pt x="510991" y="727347"/>
                        </a:cubicBezTo>
                        <a:cubicBezTo>
                          <a:pt x="513748" y="700701"/>
                          <a:pt x="523939" y="677729"/>
                          <a:pt x="535800" y="653588"/>
                        </a:cubicBezTo>
                        <a:cubicBezTo>
                          <a:pt x="538390" y="648576"/>
                          <a:pt x="540227" y="643564"/>
                          <a:pt x="542483" y="638385"/>
                        </a:cubicBezTo>
                        <a:cubicBezTo>
                          <a:pt x="545407" y="631703"/>
                          <a:pt x="546576" y="625104"/>
                          <a:pt x="549500" y="618588"/>
                        </a:cubicBezTo>
                        <a:cubicBezTo>
                          <a:pt x="555263" y="605641"/>
                          <a:pt x="559523" y="593445"/>
                          <a:pt x="564118" y="580497"/>
                        </a:cubicBezTo>
                        <a:cubicBezTo>
                          <a:pt x="568378" y="567968"/>
                          <a:pt x="570800" y="555939"/>
                          <a:pt x="570048" y="542407"/>
                        </a:cubicBezTo>
                        <a:cubicBezTo>
                          <a:pt x="569714" y="534638"/>
                          <a:pt x="566123" y="527287"/>
                          <a:pt x="564285" y="519853"/>
                        </a:cubicBezTo>
                        <a:cubicBezTo>
                          <a:pt x="563199" y="515008"/>
                          <a:pt x="558772" y="505987"/>
                          <a:pt x="559106" y="501393"/>
                        </a:cubicBezTo>
                        <a:cubicBezTo>
                          <a:pt x="560025" y="490450"/>
                          <a:pt x="572471" y="496380"/>
                          <a:pt x="578736" y="494543"/>
                        </a:cubicBezTo>
                        <a:cubicBezTo>
                          <a:pt x="582662" y="493206"/>
                          <a:pt x="586087" y="488111"/>
                          <a:pt x="589094" y="485271"/>
                        </a:cubicBezTo>
                        <a:cubicBezTo>
                          <a:pt x="598116" y="476416"/>
                          <a:pt x="601289" y="464722"/>
                          <a:pt x="601123" y="452025"/>
                        </a:cubicBezTo>
                        <a:cubicBezTo>
                          <a:pt x="600955" y="438493"/>
                          <a:pt x="606886" y="425796"/>
                          <a:pt x="606719" y="412431"/>
                        </a:cubicBezTo>
                        <a:cubicBezTo>
                          <a:pt x="606552" y="404996"/>
                          <a:pt x="606385" y="400068"/>
                          <a:pt x="603211" y="393385"/>
                        </a:cubicBezTo>
                        <a:cubicBezTo>
                          <a:pt x="600788" y="388624"/>
                          <a:pt x="598032" y="382860"/>
                          <a:pt x="596027" y="378015"/>
                        </a:cubicBezTo>
                        <a:cubicBezTo>
                          <a:pt x="593271" y="370832"/>
                          <a:pt x="592519" y="365068"/>
                          <a:pt x="592519" y="357466"/>
                        </a:cubicBezTo>
                        <a:cubicBezTo>
                          <a:pt x="592519" y="354292"/>
                          <a:pt x="592101" y="350784"/>
                          <a:pt x="592519" y="347526"/>
                        </a:cubicBezTo>
                        <a:cubicBezTo>
                          <a:pt x="592853" y="344519"/>
                          <a:pt x="594022" y="343600"/>
                          <a:pt x="594774" y="341261"/>
                        </a:cubicBezTo>
                        <a:cubicBezTo>
                          <a:pt x="596110" y="336416"/>
                          <a:pt x="597697" y="326142"/>
                          <a:pt x="606051" y="331237"/>
                        </a:cubicBezTo>
                        <a:cubicBezTo>
                          <a:pt x="610645" y="333827"/>
                          <a:pt x="610896" y="340509"/>
                          <a:pt x="612149" y="344602"/>
                        </a:cubicBezTo>
                        <a:cubicBezTo>
                          <a:pt x="614404" y="351786"/>
                          <a:pt x="616576" y="359388"/>
                          <a:pt x="620836" y="365653"/>
                        </a:cubicBezTo>
                        <a:cubicBezTo>
                          <a:pt x="622507" y="368242"/>
                          <a:pt x="624762" y="369746"/>
                          <a:pt x="625848" y="372836"/>
                        </a:cubicBezTo>
                        <a:cubicBezTo>
                          <a:pt x="626600" y="375426"/>
                          <a:pt x="625681" y="378600"/>
                          <a:pt x="626934" y="380939"/>
                        </a:cubicBezTo>
                        <a:cubicBezTo>
                          <a:pt x="634118" y="392967"/>
                          <a:pt x="650240" y="368743"/>
                          <a:pt x="654667" y="364066"/>
                        </a:cubicBezTo>
                        <a:cubicBezTo>
                          <a:pt x="663772" y="354292"/>
                          <a:pt x="673378" y="340426"/>
                          <a:pt x="671707" y="326476"/>
                        </a:cubicBezTo>
                        <a:cubicBezTo>
                          <a:pt x="670788" y="318958"/>
                          <a:pt x="668366" y="311774"/>
                          <a:pt x="666529" y="304925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710D4045-35F2-A2FC-D6CF-75958DE57F16}"/>
                      </a:ext>
                    </a:extLst>
                  </p:cNvPr>
                  <p:cNvSpPr/>
                  <p:nvPr/>
                </p:nvSpPr>
                <p:spPr>
                  <a:xfrm>
                    <a:off x="7654246" y="1732030"/>
                    <a:ext cx="164645" cy="182536"/>
                  </a:xfrm>
                  <a:custGeom>
                    <a:avLst/>
                    <a:gdLst>
                      <a:gd name="connsiteX0" fmla="*/ 83831 w 164645"/>
                      <a:gd name="connsiteY0" fmla="*/ 47792 h 182536"/>
                      <a:gd name="connsiteX1" fmla="*/ 62530 w 164645"/>
                      <a:gd name="connsiteY1" fmla="*/ 49128 h 182536"/>
                      <a:gd name="connsiteX2" fmla="*/ 43819 w 164645"/>
                      <a:gd name="connsiteY2" fmla="*/ 57481 h 182536"/>
                      <a:gd name="connsiteX3" fmla="*/ 32542 w 164645"/>
                      <a:gd name="connsiteY3" fmla="*/ 83961 h 182536"/>
                      <a:gd name="connsiteX4" fmla="*/ 14833 w 164645"/>
                      <a:gd name="connsiteY4" fmla="*/ 108603 h 182536"/>
                      <a:gd name="connsiteX5" fmla="*/ 633 w 164645"/>
                      <a:gd name="connsiteY5" fmla="*/ 136586 h 182536"/>
                      <a:gd name="connsiteX6" fmla="*/ 7065 w 164645"/>
                      <a:gd name="connsiteY6" fmla="*/ 172255 h 182536"/>
                      <a:gd name="connsiteX7" fmla="*/ 39225 w 164645"/>
                      <a:gd name="connsiteY7" fmla="*/ 180357 h 182536"/>
                      <a:gd name="connsiteX8" fmla="*/ 71969 w 164645"/>
                      <a:gd name="connsiteY8" fmla="*/ 160393 h 182536"/>
                      <a:gd name="connsiteX9" fmla="*/ 98032 w 164645"/>
                      <a:gd name="connsiteY9" fmla="*/ 139343 h 182536"/>
                      <a:gd name="connsiteX10" fmla="*/ 121671 w 164645"/>
                      <a:gd name="connsiteY10" fmla="*/ 157052 h 182536"/>
                      <a:gd name="connsiteX11" fmla="*/ 131444 w 164645"/>
                      <a:gd name="connsiteY11" fmla="*/ 169832 h 182536"/>
                      <a:gd name="connsiteX12" fmla="*/ 135119 w 164645"/>
                      <a:gd name="connsiteY12" fmla="*/ 164319 h 182536"/>
                      <a:gd name="connsiteX13" fmla="*/ 144392 w 164645"/>
                      <a:gd name="connsiteY13" fmla="*/ 140429 h 182536"/>
                      <a:gd name="connsiteX14" fmla="*/ 142888 w 164645"/>
                      <a:gd name="connsiteY14" fmla="*/ 140095 h 182536"/>
                      <a:gd name="connsiteX15" fmla="*/ 130692 w 164645"/>
                      <a:gd name="connsiteY15" fmla="*/ 114200 h 182536"/>
                      <a:gd name="connsiteX16" fmla="*/ 117411 w 164645"/>
                      <a:gd name="connsiteY16" fmla="*/ 112863 h 182536"/>
                      <a:gd name="connsiteX17" fmla="*/ 118163 w 164645"/>
                      <a:gd name="connsiteY17" fmla="*/ 103090 h 182536"/>
                      <a:gd name="connsiteX18" fmla="*/ 164022 w 164645"/>
                      <a:gd name="connsiteY18" fmla="*/ 65333 h 182536"/>
                      <a:gd name="connsiteX19" fmla="*/ 137960 w 164645"/>
                      <a:gd name="connsiteY19" fmla="*/ 33841 h 182536"/>
                      <a:gd name="connsiteX20" fmla="*/ 122423 w 164645"/>
                      <a:gd name="connsiteY20" fmla="*/ 930 h 182536"/>
                      <a:gd name="connsiteX21" fmla="*/ 113151 w 164645"/>
                      <a:gd name="connsiteY21" fmla="*/ 4605 h 182536"/>
                      <a:gd name="connsiteX22" fmla="*/ 110979 w 164645"/>
                      <a:gd name="connsiteY22" fmla="*/ 23818 h 182536"/>
                      <a:gd name="connsiteX23" fmla="*/ 83831 w 164645"/>
                      <a:gd name="connsiteY23" fmla="*/ 47792 h 182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64645" h="182536">
                        <a:moveTo>
                          <a:pt x="83831" y="47792"/>
                        </a:moveTo>
                        <a:cubicBezTo>
                          <a:pt x="77315" y="49128"/>
                          <a:pt x="69630" y="48543"/>
                          <a:pt x="62530" y="49128"/>
                        </a:cubicBezTo>
                        <a:cubicBezTo>
                          <a:pt x="55346" y="49713"/>
                          <a:pt x="48664" y="51550"/>
                          <a:pt x="43819" y="57481"/>
                        </a:cubicBezTo>
                        <a:cubicBezTo>
                          <a:pt x="39726" y="66169"/>
                          <a:pt x="35884" y="75023"/>
                          <a:pt x="32542" y="83961"/>
                        </a:cubicBezTo>
                        <a:cubicBezTo>
                          <a:pt x="27948" y="93233"/>
                          <a:pt x="22184" y="101503"/>
                          <a:pt x="14833" y="108603"/>
                        </a:cubicBezTo>
                        <a:cubicBezTo>
                          <a:pt x="6730" y="116204"/>
                          <a:pt x="2053" y="125476"/>
                          <a:pt x="633" y="136586"/>
                        </a:cubicBezTo>
                        <a:cubicBezTo>
                          <a:pt x="-1205" y="149200"/>
                          <a:pt x="967" y="161145"/>
                          <a:pt x="7065" y="172255"/>
                        </a:cubicBezTo>
                        <a:cubicBezTo>
                          <a:pt x="15585" y="183949"/>
                          <a:pt x="26527" y="184116"/>
                          <a:pt x="39225" y="180357"/>
                        </a:cubicBezTo>
                        <a:cubicBezTo>
                          <a:pt x="52590" y="176431"/>
                          <a:pt x="62112" y="170166"/>
                          <a:pt x="71969" y="160393"/>
                        </a:cubicBezTo>
                        <a:cubicBezTo>
                          <a:pt x="78986" y="153209"/>
                          <a:pt x="86922" y="139677"/>
                          <a:pt x="98032" y="139343"/>
                        </a:cubicBezTo>
                        <a:cubicBezTo>
                          <a:pt x="110394" y="139009"/>
                          <a:pt x="115740" y="148197"/>
                          <a:pt x="121671" y="157052"/>
                        </a:cubicBezTo>
                        <a:cubicBezTo>
                          <a:pt x="123174" y="159641"/>
                          <a:pt x="127268" y="166491"/>
                          <a:pt x="131444" y="169832"/>
                        </a:cubicBezTo>
                        <a:cubicBezTo>
                          <a:pt x="132781" y="168161"/>
                          <a:pt x="134034" y="166324"/>
                          <a:pt x="135119" y="164319"/>
                        </a:cubicBezTo>
                        <a:cubicBezTo>
                          <a:pt x="136790" y="161312"/>
                          <a:pt x="139964" y="149868"/>
                          <a:pt x="144392" y="140429"/>
                        </a:cubicBezTo>
                        <a:lnTo>
                          <a:pt x="142888" y="140095"/>
                        </a:lnTo>
                        <a:cubicBezTo>
                          <a:pt x="142888" y="129152"/>
                          <a:pt x="138962" y="120465"/>
                          <a:pt x="130692" y="114200"/>
                        </a:cubicBezTo>
                        <a:cubicBezTo>
                          <a:pt x="126265" y="114200"/>
                          <a:pt x="121671" y="113615"/>
                          <a:pt x="117411" y="112863"/>
                        </a:cubicBezTo>
                        <a:cubicBezTo>
                          <a:pt x="109642" y="109188"/>
                          <a:pt x="112232" y="105095"/>
                          <a:pt x="118163" y="103090"/>
                        </a:cubicBezTo>
                        <a:cubicBezTo>
                          <a:pt x="134117" y="98245"/>
                          <a:pt x="169786" y="89223"/>
                          <a:pt x="164022" y="65333"/>
                        </a:cubicBezTo>
                        <a:cubicBezTo>
                          <a:pt x="160514" y="51133"/>
                          <a:pt x="142554" y="47958"/>
                          <a:pt x="137960" y="33841"/>
                        </a:cubicBezTo>
                        <a:cubicBezTo>
                          <a:pt x="134117" y="22231"/>
                          <a:pt x="136289" y="7028"/>
                          <a:pt x="122423" y="930"/>
                        </a:cubicBezTo>
                        <a:cubicBezTo>
                          <a:pt x="117077" y="-1326"/>
                          <a:pt x="114487" y="763"/>
                          <a:pt x="113151" y="4605"/>
                        </a:cubicBezTo>
                        <a:cubicBezTo>
                          <a:pt x="111313" y="10202"/>
                          <a:pt x="112232" y="19725"/>
                          <a:pt x="110979" y="23818"/>
                        </a:cubicBezTo>
                        <a:cubicBezTo>
                          <a:pt x="107136" y="37099"/>
                          <a:pt x="97112" y="45035"/>
                          <a:pt x="83831" y="47792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53" name="Freeform: Shape 152">
                    <a:extLst>
                      <a:ext uri="{FF2B5EF4-FFF2-40B4-BE49-F238E27FC236}">
                        <a16:creationId xmlns:a16="http://schemas.microsoft.com/office/drawing/2014/main" id="{6D30EDC1-3DC9-9B2C-B707-C79653C0F5DF}"/>
                      </a:ext>
                    </a:extLst>
                  </p:cNvPr>
                  <p:cNvSpPr/>
                  <p:nvPr/>
                </p:nvSpPr>
                <p:spPr>
                  <a:xfrm>
                    <a:off x="7166966" y="1220573"/>
                    <a:ext cx="600431" cy="560752"/>
                  </a:xfrm>
                  <a:custGeom>
                    <a:avLst/>
                    <a:gdLst>
                      <a:gd name="connsiteX0" fmla="*/ 170073 w 600431"/>
                      <a:gd name="connsiteY0" fmla="*/ 22053 h 560752"/>
                      <a:gd name="connsiteX1" fmla="*/ 144595 w 600431"/>
                      <a:gd name="connsiteY1" fmla="*/ 68831 h 560752"/>
                      <a:gd name="connsiteX2" fmla="*/ 93307 w 600431"/>
                      <a:gd name="connsiteY2" fmla="*/ 85119 h 560752"/>
                      <a:gd name="connsiteX3" fmla="*/ 54464 w 600431"/>
                      <a:gd name="connsiteY3" fmla="*/ 121205 h 560752"/>
                      <a:gd name="connsiteX4" fmla="*/ 36505 w 600431"/>
                      <a:gd name="connsiteY4" fmla="*/ 180931 h 560752"/>
                      <a:gd name="connsiteX5" fmla="*/ 29488 w 600431"/>
                      <a:gd name="connsiteY5" fmla="*/ 212423 h 560752"/>
                      <a:gd name="connsiteX6" fmla="*/ 8187 w 600431"/>
                      <a:gd name="connsiteY6" fmla="*/ 237399 h 560752"/>
                      <a:gd name="connsiteX7" fmla="*/ 5430 w 600431"/>
                      <a:gd name="connsiteY7" fmla="*/ 294535 h 560752"/>
                      <a:gd name="connsiteX8" fmla="*/ 15454 w 600431"/>
                      <a:gd name="connsiteY8" fmla="*/ 346492 h 560752"/>
                      <a:gd name="connsiteX9" fmla="*/ 23975 w 600431"/>
                      <a:gd name="connsiteY9" fmla="*/ 362781 h 560752"/>
                      <a:gd name="connsiteX10" fmla="*/ 39094 w 600431"/>
                      <a:gd name="connsiteY10" fmla="*/ 360525 h 560752"/>
                      <a:gd name="connsiteX11" fmla="*/ 60729 w 600431"/>
                      <a:gd name="connsiteY11" fmla="*/ 372888 h 560752"/>
                      <a:gd name="connsiteX12" fmla="*/ 76600 w 600431"/>
                      <a:gd name="connsiteY12" fmla="*/ 406134 h 560752"/>
                      <a:gd name="connsiteX13" fmla="*/ 92554 w 600431"/>
                      <a:gd name="connsiteY13" fmla="*/ 399117 h 560752"/>
                      <a:gd name="connsiteX14" fmla="*/ 91803 w 600431"/>
                      <a:gd name="connsiteY14" fmla="*/ 387840 h 560752"/>
                      <a:gd name="connsiteX15" fmla="*/ 104166 w 600431"/>
                      <a:gd name="connsiteY15" fmla="*/ 337554 h 560752"/>
                      <a:gd name="connsiteX16" fmla="*/ 117113 w 600431"/>
                      <a:gd name="connsiteY16" fmla="*/ 315000 h 560752"/>
                      <a:gd name="connsiteX17" fmla="*/ 131731 w 600431"/>
                      <a:gd name="connsiteY17" fmla="*/ 321850 h 560752"/>
                      <a:gd name="connsiteX18" fmla="*/ 151194 w 600431"/>
                      <a:gd name="connsiteY18" fmla="*/ 340895 h 560752"/>
                      <a:gd name="connsiteX19" fmla="*/ 168987 w 600431"/>
                      <a:gd name="connsiteY19" fmla="*/ 358437 h 560752"/>
                      <a:gd name="connsiteX20" fmla="*/ 189369 w 600431"/>
                      <a:gd name="connsiteY20" fmla="*/ 348246 h 560752"/>
                      <a:gd name="connsiteX21" fmla="*/ 208247 w 600431"/>
                      <a:gd name="connsiteY21" fmla="*/ 341397 h 560752"/>
                      <a:gd name="connsiteX22" fmla="*/ 239488 w 600431"/>
                      <a:gd name="connsiteY22" fmla="*/ 353759 h 560752"/>
                      <a:gd name="connsiteX23" fmla="*/ 285932 w 600431"/>
                      <a:gd name="connsiteY23" fmla="*/ 347077 h 560752"/>
                      <a:gd name="connsiteX24" fmla="*/ 316254 w 600431"/>
                      <a:gd name="connsiteY24" fmla="*/ 355931 h 560752"/>
                      <a:gd name="connsiteX25" fmla="*/ 340478 w 600431"/>
                      <a:gd name="connsiteY25" fmla="*/ 368127 h 560752"/>
                      <a:gd name="connsiteX26" fmla="*/ 366040 w 600431"/>
                      <a:gd name="connsiteY26" fmla="*/ 380657 h 560752"/>
                      <a:gd name="connsiteX27" fmla="*/ 400789 w 600431"/>
                      <a:gd name="connsiteY27" fmla="*/ 388759 h 560752"/>
                      <a:gd name="connsiteX28" fmla="*/ 439965 w 600431"/>
                      <a:gd name="connsiteY28" fmla="*/ 433198 h 560752"/>
                      <a:gd name="connsiteX29" fmla="*/ 476218 w 600431"/>
                      <a:gd name="connsiteY29" fmla="*/ 468533 h 560752"/>
                      <a:gd name="connsiteX30" fmla="*/ 498939 w 600431"/>
                      <a:gd name="connsiteY30" fmla="*/ 487077 h 560752"/>
                      <a:gd name="connsiteX31" fmla="*/ 550228 w 600431"/>
                      <a:gd name="connsiteY31" fmla="*/ 544463 h 560752"/>
                      <a:gd name="connsiteX32" fmla="*/ 549811 w 600431"/>
                      <a:gd name="connsiteY32" fmla="*/ 560752 h 560752"/>
                      <a:gd name="connsiteX33" fmla="*/ 571111 w 600431"/>
                      <a:gd name="connsiteY33" fmla="*/ 559416 h 560752"/>
                      <a:gd name="connsiteX34" fmla="*/ 598259 w 600431"/>
                      <a:gd name="connsiteY34" fmla="*/ 535525 h 560752"/>
                      <a:gd name="connsiteX35" fmla="*/ 600431 w 600431"/>
                      <a:gd name="connsiteY35" fmla="*/ 516313 h 560752"/>
                      <a:gd name="connsiteX36" fmla="*/ 576791 w 600431"/>
                      <a:gd name="connsiteY36" fmla="*/ 473210 h 560752"/>
                      <a:gd name="connsiteX37" fmla="*/ 561839 w 600431"/>
                      <a:gd name="connsiteY37" fmla="*/ 458926 h 560752"/>
                      <a:gd name="connsiteX38" fmla="*/ 525753 w 600431"/>
                      <a:gd name="connsiteY38" fmla="*/ 409726 h 560752"/>
                      <a:gd name="connsiteX39" fmla="*/ 490419 w 600431"/>
                      <a:gd name="connsiteY39" fmla="*/ 391933 h 560752"/>
                      <a:gd name="connsiteX40" fmla="*/ 476887 w 600431"/>
                      <a:gd name="connsiteY40" fmla="*/ 370299 h 560752"/>
                      <a:gd name="connsiteX41" fmla="*/ 433032 w 600431"/>
                      <a:gd name="connsiteY41" fmla="*/ 337387 h 560752"/>
                      <a:gd name="connsiteX42" fmla="*/ 405634 w 600431"/>
                      <a:gd name="connsiteY42" fmla="*/ 316253 h 560752"/>
                      <a:gd name="connsiteX43" fmla="*/ 389512 w 600431"/>
                      <a:gd name="connsiteY43" fmla="*/ 297041 h 560752"/>
                      <a:gd name="connsiteX44" fmla="*/ 369130 w 600431"/>
                      <a:gd name="connsiteY44" fmla="*/ 294451 h 560752"/>
                      <a:gd name="connsiteX45" fmla="*/ 346743 w 600431"/>
                      <a:gd name="connsiteY45" fmla="*/ 294034 h 560752"/>
                      <a:gd name="connsiteX46" fmla="*/ 321600 w 600431"/>
                      <a:gd name="connsiteY46" fmla="*/ 254773 h 560752"/>
                      <a:gd name="connsiteX47" fmla="*/ 301803 w 600431"/>
                      <a:gd name="connsiteY47" fmla="*/ 247924 h 560752"/>
                      <a:gd name="connsiteX48" fmla="*/ 284011 w 600431"/>
                      <a:gd name="connsiteY48" fmla="*/ 245501 h 560752"/>
                      <a:gd name="connsiteX49" fmla="*/ 257364 w 600431"/>
                      <a:gd name="connsiteY49" fmla="*/ 204404 h 560752"/>
                      <a:gd name="connsiteX50" fmla="*/ 247925 w 600431"/>
                      <a:gd name="connsiteY50" fmla="*/ 156122 h 560752"/>
                      <a:gd name="connsiteX51" fmla="*/ 244416 w 600431"/>
                      <a:gd name="connsiteY51" fmla="*/ 101742 h 560752"/>
                      <a:gd name="connsiteX52" fmla="*/ 226875 w 600431"/>
                      <a:gd name="connsiteY52" fmla="*/ 43520 h 560752"/>
                      <a:gd name="connsiteX53" fmla="*/ 205741 w 600431"/>
                      <a:gd name="connsiteY53" fmla="*/ 11862 h 560752"/>
                      <a:gd name="connsiteX54" fmla="*/ 192376 w 600431"/>
                      <a:gd name="connsiteY54" fmla="*/ 0 h 560752"/>
                      <a:gd name="connsiteX55" fmla="*/ 176839 w 600431"/>
                      <a:gd name="connsiteY55" fmla="*/ 10776 h 560752"/>
                      <a:gd name="connsiteX56" fmla="*/ 170073 w 600431"/>
                      <a:gd name="connsiteY56" fmla="*/ 22053 h 56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600431" h="560752">
                        <a:moveTo>
                          <a:pt x="170073" y="22053"/>
                        </a:moveTo>
                        <a:cubicBezTo>
                          <a:pt x="162722" y="38341"/>
                          <a:pt x="159297" y="57220"/>
                          <a:pt x="144595" y="68831"/>
                        </a:cubicBezTo>
                        <a:cubicBezTo>
                          <a:pt x="128474" y="81444"/>
                          <a:pt x="112185" y="81026"/>
                          <a:pt x="93307" y="85119"/>
                        </a:cubicBezTo>
                        <a:cubicBezTo>
                          <a:pt x="77602" y="88461"/>
                          <a:pt x="61147" y="107172"/>
                          <a:pt x="54464" y="121205"/>
                        </a:cubicBezTo>
                        <a:cubicBezTo>
                          <a:pt x="45777" y="139165"/>
                          <a:pt x="40013" y="161301"/>
                          <a:pt x="36505" y="180931"/>
                        </a:cubicBezTo>
                        <a:cubicBezTo>
                          <a:pt x="34500" y="191623"/>
                          <a:pt x="33748" y="202232"/>
                          <a:pt x="29488" y="212423"/>
                        </a:cubicBezTo>
                        <a:cubicBezTo>
                          <a:pt x="24643" y="224618"/>
                          <a:pt x="15956" y="228377"/>
                          <a:pt x="8187" y="237399"/>
                        </a:cubicBezTo>
                        <a:cubicBezTo>
                          <a:pt x="-6097" y="254272"/>
                          <a:pt x="1922" y="274738"/>
                          <a:pt x="5430" y="294535"/>
                        </a:cubicBezTo>
                        <a:cubicBezTo>
                          <a:pt x="8437" y="311743"/>
                          <a:pt x="10025" y="329869"/>
                          <a:pt x="15454" y="346492"/>
                        </a:cubicBezTo>
                        <a:cubicBezTo>
                          <a:pt x="17292" y="352005"/>
                          <a:pt x="21218" y="357268"/>
                          <a:pt x="23975" y="362781"/>
                        </a:cubicBezTo>
                        <a:cubicBezTo>
                          <a:pt x="28987" y="361862"/>
                          <a:pt x="33999" y="361110"/>
                          <a:pt x="39094" y="360525"/>
                        </a:cubicBezTo>
                        <a:cubicBezTo>
                          <a:pt x="51624" y="360191"/>
                          <a:pt x="56468" y="361862"/>
                          <a:pt x="60729" y="372888"/>
                        </a:cubicBezTo>
                        <a:cubicBezTo>
                          <a:pt x="64989" y="383831"/>
                          <a:pt x="61147" y="402459"/>
                          <a:pt x="76600" y="406134"/>
                        </a:cubicBezTo>
                        <a:cubicBezTo>
                          <a:pt x="83784" y="407638"/>
                          <a:pt x="89130" y="405215"/>
                          <a:pt x="92554" y="399117"/>
                        </a:cubicBezTo>
                        <a:cubicBezTo>
                          <a:pt x="92973" y="395275"/>
                          <a:pt x="92889" y="391516"/>
                          <a:pt x="91803" y="387840"/>
                        </a:cubicBezTo>
                        <a:cubicBezTo>
                          <a:pt x="91636" y="370633"/>
                          <a:pt x="98068" y="353759"/>
                          <a:pt x="104166" y="337554"/>
                        </a:cubicBezTo>
                        <a:cubicBezTo>
                          <a:pt x="106004" y="328532"/>
                          <a:pt x="110263" y="320931"/>
                          <a:pt x="117113" y="315000"/>
                        </a:cubicBezTo>
                        <a:cubicBezTo>
                          <a:pt x="123211" y="314833"/>
                          <a:pt x="128056" y="317089"/>
                          <a:pt x="131731" y="321850"/>
                        </a:cubicBezTo>
                        <a:cubicBezTo>
                          <a:pt x="139082" y="327363"/>
                          <a:pt x="145598" y="333712"/>
                          <a:pt x="151194" y="340895"/>
                        </a:cubicBezTo>
                        <a:cubicBezTo>
                          <a:pt x="155956" y="348079"/>
                          <a:pt x="161887" y="354010"/>
                          <a:pt x="168987" y="358437"/>
                        </a:cubicBezTo>
                        <a:cubicBezTo>
                          <a:pt x="177089" y="357852"/>
                          <a:pt x="183939" y="354511"/>
                          <a:pt x="189369" y="348246"/>
                        </a:cubicBezTo>
                        <a:cubicBezTo>
                          <a:pt x="194965" y="343401"/>
                          <a:pt x="201230" y="341062"/>
                          <a:pt x="208247" y="341397"/>
                        </a:cubicBezTo>
                        <a:cubicBezTo>
                          <a:pt x="221946" y="340478"/>
                          <a:pt x="228044" y="348580"/>
                          <a:pt x="239488" y="353759"/>
                        </a:cubicBezTo>
                        <a:cubicBezTo>
                          <a:pt x="255442" y="360943"/>
                          <a:pt x="270729" y="350251"/>
                          <a:pt x="285932" y="347077"/>
                        </a:cubicBezTo>
                        <a:cubicBezTo>
                          <a:pt x="299798" y="344069"/>
                          <a:pt x="304810" y="347996"/>
                          <a:pt x="316254" y="355931"/>
                        </a:cubicBezTo>
                        <a:cubicBezTo>
                          <a:pt x="323855" y="360943"/>
                          <a:pt x="331958" y="365036"/>
                          <a:pt x="340478" y="368127"/>
                        </a:cubicBezTo>
                        <a:cubicBezTo>
                          <a:pt x="348831" y="372721"/>
                          <a:pt x="357352" y="376814"/>
                          <a:pt x="366040" y="380657"/>
                        </a:cubicBezTo>
                        <a:cubicBezTo>
                          <a:pt x="377734" y="383831"/>
                          <a:pt x="389762" y="382828"/>
                          <a:pt x="400789" y="388759"/>
                        </a:cubicBezTo>
                        <a:cubicBezTo>
                          <a:pt x="419333" y="398700"/>
                          <a:pt x="427603" y="417411"/>
                          <a:pt x="439965" y="433198"/>
                        </a:cubicBezTo>
                        <a:cubicBezTo>
                          <a:pt x="450491" y="446898"/>
                          <a:pt x="462018" y="458592"/>
                          <a:pt x="476218" y="468533"/>
                        </a:cubicBezTo>
                        <a:cubicBezTo>
                          <a:pt x="485073" y="473127"/>
                          <a:pt x="492674" y="479308"/>
                          <a:pt x="498939" y="487077"/>
                        </a:cubicBezTo>
                        <a:cubicBezTo>
                          <a:pt x="514811" y="507375"/>
                          <a:pt x="531851" y="526504"/>
                          <a:pt x="550228" y="544463"/>
                        </a:cubicBezTo>
                        <a:lnTo>
                          <a:pt x="549811" y="560752"/>
                        </a:lnTo>
                        <a:cubicBezTo>
                          <a:pt x="556994" y="560167"/>
                          <a:pt x="564595" y="560752"/>
                          <a:pt x="571111" y="559416"/>
                        </a:cubicBezTo>
                        <a:cubicBezTo>
                          <a:pt x="584393" y="556659"/>
                          <a:pt x="594417" y="548724"/>
                          <a:pt x="598259" y="535525"/>
                        </a:cubicBezTo>
                        <a:cubicBezTo>
                          <a:pt x="599512" y="531432"/>
                          <a:pt x="598593" y="521993"/>
                          <a:pt x="600431" y="516313"/>
                        </a:cubicBezTo>
                        <a:cubicBezTo>
                          <a:pt x="594500" y="502614"/>
                          <a:pt x="589655" y="482065"/>
                          <a:pt x="576791" y="473210"/>
                        </a:cubicBezTo>
                        <a:cubicBezTo>
                          <a:pt x="570359" y="468950"/>
                          <a:pt x="566015" y="465609"/>
                          <a:pt x="561839" y="458926"/>
                        </a:cubicBezTo>
                        <a:cubicBezTo>
                          <a:pt x="551063" y="441218"/>
                          <a:pt x="545049" y="420251"/>
                          <a:pt x="525753" y="409726"/>
                        </a:cubicBezTo>
                        <a:cubicBezTo>
                          <a:pt x="515061" y="403962"/>
                          <a:pt x="499273" y="400621"/>
                          <a:pt x="490419" y="391933"/>
                        </a:cubicBezTo>
                        <a:cubicBezTo>
                          <a:pt x="483904" y="385502"/>
                          <a:pt x="481147" y="378234"/>
                          <a:pt x="476887" y="370299"/>
                        </a:cubicBezTo>
                        <a:cubicBezTo>
                          <a:pt x="466863" y="352005"/>
                          <a:pt x="452328" y="342733"/>
                          <a:pt x="433032" y="337387"/>
                        </a:cubicBezTo>
                        <a:cubicBezTo>
                          <a:pt x="421755" y="334380"/>
                          <a:pt x="412484" y="325358"/>
                          <a:pt x="405634" y="316253"/>
                        </a:cubicBezTo>
                        <a:cubicBezTo>
                          <a:pt x="400288" y="309069"/>
                          <a:pt x="397865" y="300883"/>
                          <a:pt x="389512" y="297041"/>
                        </a:cubicBezTo>
                        <a:cubicBezTo>
                          <a:pt x="383247" y="294284"/>
                          <a:pt x="375646" y="294117"/>
                          <a:pt x="369130" y="294451"/>
                        </a:cubicBezTo>
                        <a:cubicBezTo>
                          <a:pt x="362113" y="294785"/>
                          <a:pt x="353259" y="297626"/>
                          <a:pt x="346743" y="294034"/>
                        </a:cubicBezTo>
                        <a:cubicBezTo>
                          <a:pt x="331206" y="285513"/>
                          <a:pt x="333211" y="265549"/>
                          <a:pt x="321600" y="254773"/>
                        </a:cubicBezTo>
                        <a:cubicBezTo>
                          <a:pt x="316003" y="249427"/>
                          <a:pt x="309572" y="247339"/>
                          <a:pt x="301803" y="247924"/>
                        </a:cubicBezTo>
                        <a:cubicBezTo>
                          <a:pt x="294954" y="248509"/>
                          <a:pt x="290359" y="249594"/>
                          <a:pt x="284011" y="245501"/>
                        </a:cubicBezTo>
                        <a:cubicBezTo>
                          <a:pt x="269977" y="236647"/>
                          <a:pt x="262961" y="219189"/>
                          <a:pt x="257364" y="204404"/>
                        </a:cubicBezTo>
                        <a:cubicBezTo>
                          <a:pt x="251433" y="188700"/>
                          <a:pt x="249428" y="172578"/>
                          <a:pt x="247925" y="156122"/>
                        </a:cubicBezTo>
                        <a:cubicBezTo>
                          <a:pt x="246254" y="137995"/>
                          <a:pt x="245920" y="119869"/>
                          <a:pt x="244416" y="101742"/>
                        </a:cubicBezTo>
                        <a:cubicBezTo>
                          <a:pt x="242579" y="80442"/>
                          <a:pt x="237567" y="62315"/>
                          <a:pt x="226875" y="43520"/>
                        </a:cubicBezTo>
                        <a:cubicBezTo>
                          <a:pt x="220777" y="32745"/>
                          <a:pt x="212841" y="22220"/>
                          <a:pt x="205741" y="11862"/>
                        </a:cubicBezTo>
                        <a:cubicBezTo>
                          <a:pt x="201898" y="6349"/>
                          <a:pt x="197388" y="3007"/>
                          <a:pt x="192376" y="0"/>
                        </a:cubicBezTo>
                        <a:cubicBezTo>
                          <a:pt x="188283" y="4594"/>
                          <a:pt x="180932" y="6683"/>
                          <a:pt x="176839" y="10776"/>
                        </a:cubicBezTo>
                        <a:cubicBezTo>
                          <a:pt x="173247" y="13783"/>
                          <a:pt x="171910" y="17960"/>
                          <a:pt x="170073" y="22053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54" name="Freeform: Shape 153">
                    <a:extLst>
                      <a:ext uri="{FF2B5EF4-FFF2-40B4-BE49-F238E27FC236}">
                        <a16:creationId xmlns:a16="http://schemas.microsoft.com/office/drawing/2014/main" id="{0738EBDA-BE30-E02D-644B-54AD6C493605}"/>
                      </a:ext>
                    </a:extLst>
                  </p:cNvPr>
                  <p:cNvSpPr/>
                  <p:nvPr/>
                </p:nvSpPr>
                <p:spPr>
                  <a:xfrm>
                    <a:off x="5803768" y="732995"/>
                    <a:ext cx="1555323" cy="1390979"/>
                  </a:xfrm>
                  <a:custGeom>
                    <a:avLst/>
                    <a:gdLst>
                      <a:gd name="connsiteX0" fmla="*/ 1223032 w 1555323"/>
                      <a:gd name="connsiteY0" fmla="*/ 24809 h 1390979"/>
                      <a:gd name="connsiteX1" fmla="*/ 1224369 w 1555323"/>
                      <a:gd name="connsiteY1" fmla="*/ 42351 h 1390979"/>
                      <a:gd name="connsiteX2" fmla="*/ 1204906 w 1555323"/>
                      <a:gd name="connsiteY2" fmla="*/ 65322 h 1390979"/>
                      <a:gd name="connsiteX3" fmla="*/ 1182185 w 1555323"/>
                      <a:gd name="connsiteY3" fmla="*/ 68496 h 1390979"/>
                      <a:gd name="connsiteX4" fmla="*/ 1165562 w 1555323"/>
                      <a:gd name="connsiteY4" fmla="*/ 75179 h 1390979"/>
                      <a:gd name="connsiteX5" fmla="*/ 1167567 w 1555323"/>
                      <a:gd name="connsiteY5" fmla="*/ 112184 h 1390979"/>
                      <a:gd name="connsiteX6" fmla="*/ 1151111 w 1555323"/>
                      <a:gd name="connsiteY6" fmla="*/ 120286 h 1390979"/>
                      <a:gd name="connsiteX7" fmla="*/ 1121875 w 1555323"/>
                      <a:gd name="connsiteY7" fmla="*/ 144344 h 1390979"/>
                      <a:gd name="connsiteX8" fmla="*/ 1073593 w 1555323"/>
                      <a:gd name="connsiteY8" fmla="*/ 111766 h 1390979"/>
                      <a:gd name="connsiteX9" fmla="*/ 310024 w 1555323"/>
                      <a:gd name="connsiteY9" fmla="*/ 111766 h 1390979"/>
                      <a:gd name="connsiteX10" fmla="*/ 310024 w 1555323"/>
                      <a:gd name="connsiteY10" fmla="*/ 289523 h 1390979"/>
                      <a:gd name="connsiteX11" fmla="*/ 211289 w 1555323"/>
                      <a:gd name="connsiteY11" fmla="*/ 289523 h 1390979"/>
                      <a:gd name="connsiteX12" fmla="*/ 211289 w 1555323"/>
                      <a:gd name="connsiteY12" fmla="*/ 371468 h 1390979"/>
                      <a:gd name="connsiteX13" fmla="*/ 211289 w 1555323"/>
                      <a:gd name="connsiteY13" fmla="*/ 718628 h 1390979"/>
                      <a:gd name="connsiteX14" fmla="*/ 119738 w 1555323"/>
                      <a:gd name="connsiteY14" fmla="*/ 718628 h 1390979"/>
                      <a:gd name="connsiteX15" fmla="*/ 130681 w 1555323"/>
                      <a:gd name="connsiteY15" fmla="*/ 773760 h 1390979"/>
                      <a:gd name="connsiteX16" fmla="*/ 111969 w 1555323"/>
                      <a:gd name="connsiteY16" fmla="*/ 797483 h 1390979"/>
                      <a:gd name="connsiteX17" fmla="*/ 80143 w 1555323"/>
                      <a:gd name="connsiteY17" fmla="*/ 822459 h 1390979"/>
                      <a:gd name="connsiteX18" fmla="*/ 55919 w 1555323"/>
                      <a:gd name="connsiteY18" fmla="*/ 845263 h 1390979"/>
                      <a:gd name="connsiteX19" fmla="*/ 53163 w 1555323"/>
                      <a:gd name="connsiteY19" fmla="*/ 888783 h 1390979"/>
                      <a:gd name="connsiteX20" fmla="*/ 18246 w 1555323"/>
                      <a:gd name="connsiteY20" fmla="*/ 947423 h 1390979"/>
                      <a:gd name="connsiteX21" fmla="*/ 11229 w 1555323"/>
                      <a:gd name="connsiteY21" fmla="*/ 998461 h 1390979"/>
                      <a:gd name="connsiteX22" fmla="*/ 31361 w 1555323"/>
                      <a:gd name="connsiteY22" fmla="*/ 1002721 h 1390979"/>
                      <a:gd name="connsiteX23" fmla="*/ 70537 w 1555323"/>
                      <a:gd name="connsiteY23" fmla="*/ 1025860 h 1390979"/>
                      <a:gd name="connsiteX24" fmla="*/ 64105 w 1555323"/>
                      <a:gd name="connsiteY24" fmla="*/ 1073724 h 1390979"/>
                      <a:gd name="connsiteX25" fmla="*/ 110716 w 1555323"/>
                      <a:gd name="connsiteY25" fmla="*/ 1099786 h 1390979"/>
                      <a:gd name="connsiteX26" fmla="*/ 100693 w 1555323"/>
                      <a:gd name="connsiteY26" fmla="*/ 1152913 h 1390979"/>
                      <a:gd name="connsiteX27" fmla="*/ 97518 w 1555323"/>
                      <a:gd name="connsiteY27" fmla="*/ 1181230 h 1390979"/>
                      <a:gd name="connsiteX28" fmla="*/ 98855 w 1555323"/>
                      <a:gd name="connsiteY28" fmla="*/ 1185824 h 1390979"/>
                      <a:gd name="connsiteX29" fmla="*/ 122327 w 1555323"/>
                      <a:gd name="connsiteY29" fmla="*/ 1193426 h 1390979"/>
                      <a:gd name="connsiteX30" fmla="*/ 147136 w 1555323"/>
                      <a:gd name="connsiteY30" fmla="*/ 1208211 h 1390979"/>
                      <a:gd name="connsiteX31" fmla="*/ 150478 w 1555323"/>
                      <a:gd name="connsiteY31" fmla="*/ 1229261 h 1390979"/>
                      <a:gd name="connsiteX32" fmla="*/ 180633 w 1555323"/>
                      <a:gd name="connsiteY32" fmla="*/ 1290323 h 1390979"/>
                      <a:gd name="connsiteX33" fmla="*/ 177292 w 1555323"/>
                      <a:gd name="connsiteY33" fmla="*/ 1328748 h 1390979"/>
                      <a:gd name="connsiteX34" fmla="*/ 167101 w 1555323"/>
                      <a:gd name="connsiteY34" fmla="*/ 1352471 h 1390979"/>
                      <a:gd name="connsiteX35" fmla="*/ 160418 w 1555323"/>
                      <a:gd name="connsiteY35" fmla="*/ 1363414 h 1390979"/>
                      <a:gd name="connsiteX36" fmla="*/ 159332 w 1555323"/>
                      <a:gd name="connsiteY36" fmla="*/ 1372435 h 1390979"/>
                      <a:gd name="connsiteX37" fmla="*/ 167852 w 1555323"/>
                      <a:gd name="connsiteY37" fmla="*/ 1380789 h 1390979"/>
                      <a:gd name="connsiteX38" fmla="*/ 212292 w 1555323"/>
                      <a:gd name="connsiteY38" fmla="*/ 1390980 h 1390979"/>
                      <a:gd name="connsiteX39" fmla="*/ 220812 w 1555323"/>
                      <a:gd name="connsiteY39" fmla="*/ 1390645 h 1390979"/>
                      <a:gd name="connsiteX40" fmla="*/ 276528 w 1555323"/>
                      <a:gd name="connsiteY40" fmla="*/ 1355478 h 1390979"/>
                      <a:gd name="connsiteX41" fmla="*/ 275609 w 1555323"/>
                      <a:gd name="connsiteY41" fmla="*/ 1299010 h 1390979"/>
                      <a:gd name="connsiteX42" fmla="*/ 304428 w 1555323"/>
                      <a:gd name="connsiteY42" fmla="*/ 1262757 h 1390979"/>
                      <a:gd name="connsiteX43" fmla="*/ 312948 w 1555323"/>
                      <a:gd name="connsiteY43" fmla="*/ 1236695 h 1390979"/>
                      <a:gd name="connsiteX44" fmla="*/ 334249 w 1555323"/>
                      <a:gd name="connsiteY44" fmla="*/ 1229261 h 1390979"/>
                      <a:gd name="connsiteX45" fmla="*/ 386456 w 1555323"/>
                      <a:gd name="connsiteY45" fmla="*/ 1250311 h 1390979"/>
                      <a:gd name="connsiteX46" fmla="*/ 412184 w 1555323"/>
                      <a:gd name="connsiteY46" fmla="*/ 1289905 h 1390979"/>
                      <a:gd name="connsiteX47" fmla="*/ 475585 w 1555323"/>
                      <a:gd name="connsiteY47" fmla="*/ 1309285 h 1390979"/>
                      <a:gd name="connsiteX48" fmla="*/ 527208 w 1555323"/>
                      <a:gd name="connsiteY48" fmla="*/ 1320061 h 1390979"/>
                      <a:gd name="connsiteX49" fmla="*/ 594535 w 1555323"/>
                      <a:gd name="connsiteY49" fmla="*/ 1313796 h 1390979"/>
                      <a:gd name="connsiteX50" fmla="*/ 683915 w 1555323"/>
                      <a:gd name="connsiteY50" fmla="*/ 1301182 h 1390979"/>
                      <a:gd name="connsiteX51" fmla="*/ 732364 w 1555323"/>
                      <a:gd name="connsiteY51" fmla="*/ 1287901 h 1390979"/>
                      <a:gd name="connsiteX52" fmla="*/ 722340 w 1555323"/>
                      <a:gd name="connsiteY52" fmla="*/ 1244965 h 1390979"/>
                      <a:gd name="connsiteX53" fmla="*/ 771958 w 1555323"/>
                      <a:gd name="connsiteY53" fmla="*/ 1224082 h 1390979"/>
                      <a:gd name="connsiteX54" fmla="*/ 802865 w 1555323"/>
                      <a:gd name="connsiteY54" fmla="*/ 1242793 h 1390979"/>
                      <a:gd name="connsiteX55" fmla="*/ 822829 w 1555323"/>
                      <a:gd name="connsiteY55" fmla="*/ 1270025 h 1390979"/>
                      <a:gd name="connsiteX56" fmla="*/ 853151 w 1555323"/>
                      <a:gd name="connsiteY56" fmla="*/ 1289070 h 1390979"/>
                      <a:gd name="connsiteX57" fmla="*/ 897173 w 1555323"/>
                      <a:gd name="connsiteY57" fmla="*/ 1283306 h 1390979"/>
                      <a:gd name="connsiteX58" fmla="*/ 941027 w 1555323"/>
                      <a:gd name="connsiteY58" fmla="*/ 1247805 h 1390979"/>
                      <a:gd name="connsiteX59" fmla="*/ 962829 w 1555323"/>
                      <a:gd name="connsiteY59" fmla="*/ 1197519 h 1390979"/>
                      <a:gd name="connsiteX60" fmla="*/ 981123 w 1555323"/>
                      <a:gd name="connsiteY60" fmla="*/ 1171039 h 1390979"/>
                      <a:gd name="connsiteX61" fmla="*/ 997913 w 1555323"/>
                      <a:gd name="connsiteY61" fmla="*/ 1155920 h 1390979"/>
                      <a:gd name="connsiteX62" fmla="*/ 984380 w 1555323"/>
                      <a:gd name="connsiteY62" fmla="*/ 1101123 h 1390979"/>
                      <a:gd name="connsiteX63" fmla="*/ 982125 w 1555323"/>
                      <a:gd name="connsiteY63" fmla="*/ 1080824 h 1390979"/>
                      <a:gd name="connsiteX64" fmla="*/ 996326 w 1555323"/>
                      <a:gd name="connsiteY64" fmla="*/ 1068963 h 1390979"/>
                      <a:gd name="connsiteX65" fmla="*/ 1045860 w 1555323"/>
                      <a:gd name="connsiteY65" fmla="*/ 1063617 h 1390979"/>
                      <a:gd name="connsiteX66" fmla="*/ 1065992 w 1555323"/>
                      <a:gd name="connsiteY66" fmla="*/ 1052841 h 1390979"/>
                      <a:gd name="connsiteX67" fmla="*/ 1082614 w 1555323"/>
                      <a:gd name="connsiteY67" fmla="*/ 1087841 h 1390979"/>
                      <a:gd name="connsiteX68" fmla="*/ 1063569 w 1555323"/>
                      <a:gd name="connsiteY68" fmla="*/ 1132614 h 1390979"/>
                      <a:gd name="connsiteX69" fmla="*/ 1075932 w 1555323"/>
                      <a:gd name="connsiteY69" fmla="*/ 1186994 h 1390979"/>
                      <a:gd name="connsiteX70" fmla="*/ 1115526 w 1555323"/>
                      <a:gd name="connsiteY70" fmla="*/ 1221743 h 1390979"/>
                      <a:gd name="connsiteX71" fmla="*/ 1123128 w 1555323"/>
                      <a:gd name="connsiteY71" fmla="*/ 1256158 h 1390979"/>
                      <a:gd name="connsiteX72" fmla="*/ 1126636 w 1555323"/>
                      <a:gd name="connsiteY72" fmla="*/ 1295168 h 1390979"/>
                      <a:gd name="connsiteX73" fmla="*/ 1147352 w 1555323"/>
                      <a:gd name="connsiteY73" fmla="*/ 1306779 h 1390979"/>
                      <a:gd name="connsiteX74" fmla="*/ 1157877 w 1555323"/>
                      <a:gd name="connsiteY74" fmla="*/ 1298843 h 1390979"/>
                      <a:gd name="connsiteX75" fmla="*/ 1162722 w 1555323"/>
                      <a:gd name="connsiteY75" fmla="*/ 1255156 h 1390979"/>
                      <a:gd name="connsiteX76" fmla="*/ 1168319 w 1555323"/>
                      <a:gd name="connsiteY76" fmla="*/ 1200192 h 1390979"/>
                      <a:gd name="connsiteX77" fmla="*/ 1231970 w 1555323"/>
                      <a:gd name="connsiteY77" fmla="*/ 1189500 h 1390979"/>
                      <a:gd name="connsiteX78" fmla="*/ 1230634 w 1555323"/>
                      <a:gd name="connsiteY78" fmla="*/ 1153080 h 1390979"/>
                      <a:gd name="connsiteX79" fmla="*/ 1230467 w 1555323"/>
                      <a:gd name="connsiteY79" fmla="*/ 1087423 h 1390979"/>
                      <a:gd name="connsiteX80" fmla="*/ 1243999 w 1555323"/>
                      <a:gd name="connsiteY80" fmla="*/ 1076731 h 1390979"/>
                      <a:gd name="connsiteX81" fmla="*/ 1255276 w 1555323"/>
                      <a:gd name="connsiteY81" fmla="*/ 1053008 h 1390979"/>
                      <a:gd name="connsiteX82" fmla="*/ 1283426 w 1555323"/>
                      <a:gd name="connsiteY82" fmla="*/ 1023605 h 1390979"/>
                      <a:gd name="connsiteX83" fmla="*/ 1313414 w 1555323"/>
                      <a:gd name="connsiteY83" fmla="*/ 995872 h 1390979"/>
                      <a:gd name="connsiteX84" fmla="*/ 1332293 w 1555323"/>
                      <a:gd name="connsiteY84" fmla="*/ 1003056 h 1390979"/>
                      <a:gd name="connsiteX85" fmla="*/ 1366123 w 1555323"/>
                      <a:gd name="connsiteY85" fmla="*/ 1005227 h 1390979"/>
                      <a:gd name="connsiteX86" fmla="*/ 1368712 w 1555323"/>
                      <a:gd name="connsiteY86" fmla="*/ 965967 h 1390979"/>
                      <a:gd name="connsiteX87" fmla="*/ 1360526 w 1555323"/>
                      <a:gd name="connsiteY87" fmla="*/ 916349 h 1390979"/>
                      <a:gd name="connsiteX88" fmla="*/ 1386004 w 1555323"/>
                      <a:gd name="connsiteY88" fmla="*/ 878008 h 1390979"/>
                      <a:gd name="connsiteX89" fmla="*/ 1390097 w 1555323"/>
                      <a:gd name="connsiteY89" fmla="*/ 859547 h 1390979"/>
                      <a:gd name="connsiteX90" fmla="*/ 1387173 w 1555323"/>
                      <a:gd name="connsiteY90" fmla="*/ 850442 h 1390979"/>
                      <a:gd name="connsiteX91" fmla="*/ 1378653 w 1555323"/>
                      <a:gd name="connsiteY91" fmla="*/ 834153 h 1390979"/>
                      <a:gd name="connsiteX92" fmla="*/ 1368629 w 1555323"/>
                      <a:gd name="connsiteY92" fmla="*/ 782196 h 1390979"/>
                      <a:gd name="connsiteX93" fmla="*/ 1371386 w 1555323"/>
                      <a:gd name="connsiteY93" fmla="*/ 725060 h 1390979"/>
                      <a:gd name="connsiteX94" fmla="*/ 1392686 w 1555323"/>
                      <a:gd name="connsiteY94" fmla="*/ 700084 h 1390979"/>
                      <a:gd name="connsiteX95" fmla="*/ 1399703 w 1555323"/>
                      <a:gd name="connsiteY95" fmla="*/ 668592 h 1390979"/>
                      <a:gd name="connsiteX96" fmla="*/ 1417662 w 1555323"/>
                      <a:gd name="connsiteY96" fmla="*/ 608867 h 1390979"/>
                      <a:gd name="connsiteX97" fmla="*/ 1456505 w 1555323"/>
                      <a:gd name="connsiteY97" fmla="*/ 572781 h 1390979"/>
                      <a:gd name="connsiteX98" fmla="*/ 1507794 w 1555323"/>
                      <a:gd name="connsiteY98" fmla="*/ 556492 h 1390979"/>
                      <a:gd name="connsiteX99" fmla="*/ 1533271 w 1555323"/>
                      <a:gd name="connsiteY99" fmla="*/ 509714 h 1390979"/>
                      <a:gd name="connsiteX100" fmla="*/ 1539786 w 1555323"/>
                      <a:gd name="connsiteY100" fmla="*/ 498103 h 1390979"/>
                      <a:gd name="connsiteX101" fmla="*/ 1555324 w 1555323"/>
                      <a:gd name="connsiteY101" fmla="*/ 487327 h 1390979"/>
                      <a:gd name="connsiteX102" fmla="*/ 1543880 w 1555323"/>
                      <a:gd name="connsiteY102" fmla="*/ 480645 h 1390979"/>
                      <a:gd name="connsiteX103" fmla="*/ 1503701 w 1555323"/>
                      <a:gd name="connsiteY103" fmla="*/ 452327 h 1390979"/>
                      <a:gd name="connsiteX104" fmla="*/ 1481481 w 1555323"/>
                      <a:gd name="connsiteY104" fmla="*/ 441385 h 1390979"/>
                      <a:gd name="connsiteX105" fmla="*/ 1459679 w 1555323"/>
                      <a:gd name="connsiteY105" fmla="*/ 400537 h 1390979"/>
                      <a:gd name="connsiteX106" fmla="*/ 1458927 w 1555323"/>
                      <a:gd name="connsiteY106" fmla="*/ 400537 h 1390979"/>
                      <a:gd name="connsiteX107" fmla="*/ 1458927 w 1555323"/>
                      <a:gd name="connsiteY107" fmla="*/ 395024 h 1390979"/>
                      <a:gd name="connsiteX108" fmla="*/ 1451493 w 1555323"/>
                      <a:gd name="connsiteY108" fmla="*/ 380406 h 1390979"/>
                      <a:gd name="connsiteX109" fmla="*/ 1439130 w 1555323"/>
                      <a:gd name="connsiteY109" fmla="*/ 341898 h 1390979"/>
                      <a:gd name="connsiteX110" fmla="*/ 1436207 w 1555323"/>
                      <a:gd name="connsiteY110" fmla="*/ 268055 h 1390979"/>
                      <a:gd name="connsiteX111" fmla="*/ 1425682 w 1555323"/>
                      <a:gd name="connsiteY111" fmla="*/ 237148 h 1390979"/>
                      <a:gd name="connsiteX112" fmla="*/ 1430109 w 1555323"/>
                      <a:gd name="connsiteY112" fmla="*/ 216432 h 1390979"/>
                      <a:gd name="connsiteX113" fmla="*/ 1431946 w 1555323"/>
                      <a:gd name="connsiteY113" fmla="*/ 203318 h 1390979"/>
                      <a:gd name="connsiteX114" fmla="*/ 1428438 w 1555323"/>
                      <a:gd name="connsiteY114" fmla="*/ 188532 h 1390979"/>
                      <a:gd name="connsiteX115" fmla="*/ 1420837 w 1555323"/>
                      <a:gd name="connsiteY115" fmla="*/ 171325 h 1390979"/>
                      <a:gd name="connsiteX116" fmla="*/ 1401457 w 1555323"/>
                      <a:gd name="connsiteY116" fmla="*/ 143174 h 1390979"/>
                      <a:gd name="connsiteX117" fmla="*/ 1389428 w 1555323"/>
                      <a:gd name="connsiteY117" fmla="*/ 81193 h 1390979"/>
                      <a:gd name="connsiteX118" fmla="*/ 1358939 w 1555323"/>
                      <a:gd name="connsiteY118" fmla="*/ 67828 h 1390979"/>
                      <a:gd name="connsiteX119" fmla="*/ 1332877 w 1555323"/>
                      <a:gd name="connsiteY119" fmla="*/ 44356 h 1390979"/>
                      <a:gd name="connsiteX120" fmla="*/ 1284261 w 1555323"/>
                      <a:gd name="connsiteY120" fmla="*/ 0 h 1390979"/>
                      <a:gd name="connsiteX121" fmla="*/ 1231553 w 1555323"/>
                      <a:gd name="connsiteY121" fmla="*/ 16873 h 1390979"/>
                      <a:gd name="connsiteX122" fmla="*/ 1223032 w 1555323"/>
                      <a:gd name="connsiteY122" fmla="*/ 24809 h 1390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</a:cxnLst>
                    <a:rect l="l" t="t" r="r" b="b"/>
                    <a:pathLst>
                      <a:path w="1555323" h="1390979">
                        <a:moveTo>
                          <a:pt x="1223032" y="24809"/>
                        </a:moveTo>
                        <a:cubicBezTo>
                          <a:pt x="1223450" y="30573"/>
                          <a:pt x="1223951" y="36504"/>
                          <a:pt x="1224369" y="42351"/>
                        </a:cubicBezTo>
                        <a:cubicBezTo>
                          <a:pt x="1225622" y="57470"/>
                          <a:pt x="1218856" y="62315"/>
                          <a:pt x="1204906" y="65322"/>
                        </a:cubicBezTo>
                        <a:cubicBezTo>
                          <a:pt x="1197471" y="67160"/>
                          <a:pt x="1189786" y="68246"/>
                          <a:pt x="1182185" y="68496"/>
                        </a:cubicBezTo>
                        <a:cubicBezTo>
                          <a:pt x="1174834" y="67160"/>
                          <a:pt x="1169405" y="69415"/>
                          <a:pt x="1165562" y="75179"/>
                        </a:cubicBezTo>
                        <a:cubicBezTo>
                          <a:pt x="1161636" y="86623"/>
                          <a:pt x="1173164" y="101408"/>
                          <a:pt x="1167567" y="112184"/>
                        </a:cubicBezTo>
                        <a:cubicBezTo>
                          <a:pt x="1164392" y="118115"/>
                          <a:pt x="1156624" y="117530"/>
                          <a:pt x="1151111" y="120286"/>
                        </a:cubicBezTo>
                        <a:cubicBezTo>
                          <a:pt x="1140001" y="125800"/>
                          <a:pt x="1130813" y="136158"/>
                          <a:pt x="1121875" y="144344"/>
                        </a:cubicBezTo>
                        <a:cubicBezTo>
                          <a:pt x="1102996" y="137828"/>
                          <a:pt x="1086875" y="126802"/>
                          <a:pt x="1073593" y="111766"/>
                        </a:cubicBezTo>
                        <a:lnTo>
                          <a:pt x="310024" y="111766"/>
                        </a:lnTo>
                        <a:lnTo>
                          <a:pt x="310024" y="289523"/>
                        </a:lnTo>
                        <a:lnTo>
                          <a:pt x="211289" y="289523"/>
                        </a:lnTo>
                        <a:lnTo>
                          <a:pt x="211289" y="371468"/>
                        </a:lnTo>
                        <a:lnTo>
                          <a:pt x="211289" y="718628"/>
                        </a:lnTo>
                        <a:lnTo>
                          <a:pt x="119738" y="718628"/>
                        </a:lnTo>
                        <a:cubicBezTo>
                          <a:pt x="122494" y="737172"/>
                          <a:pt x="126170" y="755466"/>
                          <a:pt x="130681" y="773760"/>
                        </a:cubicBezTo>
                        <a:cubicBezTo>
                          <a:pt x="127339" y="783783"/>
                          <a:pt x="121241" y="791719"/>
                          <a:pt x="111969" y="797483"/>
                        </a:cubicBezTo>
                        <a:cubicBezTo>
                          <a:pt x="101444" y="806003"/>
                          <a:pt x="90919" y="814356"/>
                          <a:pt x="80143" y="822459"/>
                        </a:cubicBezTo>
                        <a:cubicBezTo>
                          <a:pt x="70704" y="828724"/>
                          <a:pt x="62602" y="836325"/>
                          <a:pt x="55919" y="845263"/>
                        </a:cubicBezTo>
                        <a:cubicBezTo>
                          <a:pt x="50323" y="858378"/>
                          <a:pt x="56671" y="875084"/>
                          <a:pt x="53163" y="888783"/>
                        </a:cubicBezTo>
                        <a:cubicBezTo>
                          <a:pt x="47816" y="909500"/>
                          <a:pt x="32029" y="931468"/>
                          <a:pt x="18246" y="947423"/>
                        </a:cubicBezTo>
                        <a:cubicBezTo>
                          <a:pt x="4881" y="962793"/>
                          <a:pt x="-11324" y="981254"/>
                          <a:pt x="11229" y="998461"/>
                        </a:cubicBezTo>
                        <a:cubicBezTo>
                          <a:pt x="17912" y="1003640"/>
                          <a:pt x="23425" y="1004058"/>
                          <a:pt x="31361" y="1002721"/>
                        </a:cubicBezTo>
                        <a:cubicBezTo>
                          <a:pt x="47984" y="999714"/>
                          <a:pt x="64690" y="1009905"/>
                          <a:pt x="70537" y="1025860"/>
                        </a:cubicBezTo>
                        <a:cubicBezTo>
                          <a:pt x="76468" y="1041982"/>
                          <a:pt x="65525" y="1057686"/>
                          <a:pt x="64105" y="1073724"/>
                        </a:cubicBezTo>
                        <a:cubicBezTo>
                          <a:pt x="78557" y="1082077"/>
                          <a:pt x="104451" y="1082745"/>
                          <a:pt x="110716" y="1099786"/>
                        </a:cubicBezTo>
                        <a:cubicBezTo>
                          <a:pt x="116647" y="1115908"/>
                          <a:pt x="104451" y="1137543"/>
                          <a:pt x="100693" y="1152913"/>
                        </a:cubicBezTo>
                        <a:cubicBezTo>
                          <a:pt x="99022" y="1159762"/>
                          <a:pt x="96265" y="1172376"/>
                          <a:pt x="97518" y="1181230"/>
                        </a:cubicBezTo>
                        <a:cubicBezTo>
                          <a:pt x="97852" y="1182901"/>
                          <a:pt x="98270" y="1184404"/>
                          <a:pt x="98855" y="1185824"/>
                        </a:cubicBezTo>
                        <a:cubicBezTo>
                          <a:pt x="102781" y="1194178"/>
                          <a:pt x="115143" y="1192674"/>
                          <a:pt x="122327" y="1193426"/>
                        </a:cubicBezTo>
                        <a:cubicBezTo>
                          <a:pt x="133771" y="1194679"/>
                          <a:pt x="142459" y="1197686"/>
                          <a:pt x="147136" y="1208211"/>
                        </a:cubicBezTo>
                        <a:cubicBezTo>
                          <a:pt x="150144" y="1214726"/>
                          <a:pt x="149559" y="1222244"/>
                          <a:pt x="150478" y="1229261"/>
                        </a:cubicBezTo>
                        <a:cubicBezTo>
                          <a:pt x="153401" y="1252984"/>
                          <a:pt x="177125" y="1266433"/>
                          <a:pt x="180633" y="1290323"/>
                        </a:cubicBezTo>
                        <a:cubicBezTo>
                          <a:pt x="182303" y="1302352"/>
                          <a:pt x="179881" y="1317137"/>
                          <a:pt x="177292" y="1328748"/>
                        </a:cubicBezTo>
                        <a:cubicBezTo>
                          <a:pt x="175788" y="1337602"/>
                          <a:pt x="172447" y="1345538"/>
                          <a:pt x="167101" y="1352471"/>
                        </a:cubicBezTo>
                        <a:cubicBezTo>
                          <a:pt x="164678" y="1355980"/>
                          <a:pt x="162506" y="1359655"/>
                          <a:pt x="160418" y="1363414"/>
                        </a:cubicBezTo>
                        <a:cubicBezTo>
                          <a:pt x="157411" y="1366170"/>
                          <a:pt x="156910" y="1369178"/>
                          <a:pt x="159332" y="1372435"/>
                        </a:cubicBezTo>
                        <a:cubicBezTo>
                          <a:pt x="159750" y="1377197"/>
                          <a:pt x="162673" y="1379870"/>
                          <a:pt x="167852" y="1380789"/>
                        </a:cubicBezTo>
                        <a:cubicBezTo>
                          <a:pt x="180800" y="1388223"/>
                          <a:pt x="196922" y="1390980"/>
                          <a:pt x="212292" y="1390980"/>
                        </a:cubicBezTo>
                        <a:cubicBezTo>
                          <a:pt x="215215" y="1390980"/>
                          <a:pt x="218055" y="1390812"/>
                          <a:pt x="220812" y="1390645"/>
                        </a:cubicBezTo>
                        <a:cubicBezTo>
                          <a:pt x="244285" y="1389142"/>
                          <a:pt x="270012" y="1380120"/>
                          <a:pt x="276528" y="1355478"/>
                        </a:cubicBezTo>
                        <a:cubicBezTo>
                          <a:pt x="281540" y="1336767"/>
                          <a:pt x="275609" y="1317889"/>
                          <a:pt x="275609" y="1299010"/>
                        </a:cubicBezTo>
                        <a:cubicBezTo>
                          <a:pt x="275609" y="1280466"/>
                          <a:pt x="295573" y="1276791"/>
                          <a:pt x="304428" y="1262757"/>
                        </a:cubicBezTo>
                        <a:cubicBezTo>
                          <a:pt x="309607" y="1254822"/>
                          <a:pt x="307435" y="1244046"/>
                          <a:pt x="312948" y="1236695"/>
                        </a:cubicBezTo>
                        <a:cubicBezTo>
                          <a:pt x="318461" y="1229512"/>
                          <a:pt x="324977" y="1229261"/>
                          <a:pt x="334249" y="1229261"/>
                        </a:cubicBezTo>
                        <a:cubicBezTo>
                          <a:pt x="353294" y="1229595"/>
                          <a:pt x="375681" y="1232937"/>
                          <a:pt x="386456" y="1250311"/>
                        </a:cubicBezTo>
                        <a:cubicBezTo>
                          <a:pt x="395144" y="1264512"/>
                          <a:pt x="396814" y="1280968"/>
                          <a:pt x="412184" y="1289905"/>
                        </a:cubicBezTo>
                        <a:cubicBezTo>
                          <a:pt x="430896" y="1300848"/>
                          <a:pt x="455120" y="1301349"/>
                          <a:pt x="475585" y="1309285"/>
                        </a:cubicBezTo>
                        <a:cubicBezTo>
                          <a:pt x="492793" y="1316135"/>
                          <a:pt x="508664" y="1320061"/>
                          <a:pt x="527208" y="1320061"/>
                        </a:cubicBezTo>
                        <a:cubicBezTo>
                          <a:pt x="549428" y="1320061"/>
                          <a:pt x="572483" y="1316385"/>
                          <a:pt x="594535" y="1313796"/>
                        </a:cubicBezTo>
                        <a:cubicBezTo>
                          <a:pt x="624356" y="1310120"/>
                          <a:pt x="654428" y="1306194"/>
                          <a:pt x="683915" y="1301182"/>
                        </a:cubicBezTo>
                        <a:cubicBezTo>
                          <a:pt x="700955" y="1298426"/>
                          <a:pt x="716493" y="1294917"/>
                          <a:pt x="732364" y="1287901"/>
                        </a:cubicBezTo>
                        <a:cubicBezTo>
                          <a:pt x="733115" y="1272197"/>
                          <a:pt x="719750" y="1261588"/>
                          <a:pt x="722340" y="1244965"/>
                        </a:cubicBezTo>
                        <a:cubicBezTo>
                          <a:pt x="726182" y="1221660"/>
                          <a:pt x="752495" y="1217065"/>
                          <a:pt x="771958" y="1224082"/>
                        </a:cubicBezTo>
                        <a:cubicBezTo>
                          <a:pt x="783987" y="1228342"/>
                          <a:pt x="793760" y="1234273"/>
                          <a:pt x="802865" y="1242793"/>
                        </a:cubicBezTo>
                        <a:cubicBezTo>
                          <a:pt x="812304" y="1251481"/>
                          <a:pt x="815478" y="1260001"/>
                          <a:pt x="822829" y="1270025"/>
                        </a:cubicBezTo>
                        <a:cubicBezTo>
                          <a:pt x="831182" y="1281302"/>
                          <a:pt x="837447" y="1287567"/>
                          <a:pt x="853151" y="1289070"/>
                        </a:cubicBezTo>
                        <a:cubicBezTo>
                          <a:pt x="867769" y="1290407"/>
                          <a:pt x="883307" y="1287734"/>
                          <a:pt x="897173" y="1283306"/>
                        </a:cubicBezTo>
                        <a:cubicBezTo>
                          <a:pt x="917304" y="1276624"/>
                          <a:pt x="932089" y="1267435"/>
                          <a:pt x="941027" y="1247805"/>
                        </a:cubicBezTo>
                        <a:cubicBezTo>
                          <a:pt x="948629" y="1231182"/>
                          <a:pt x="955228" y="1214142"/>
                          <a:pt x="962829" y="1197519"/>
                        </a:cubicBezTo>
                        <a:cubicBezTo>
                          <a:pt x="967423" y="1187328"/>
                          <a:pt x="972853" y="1178808"/>
                          <a:pt x="981123" y="1171039"/>
                        </a:cubicBezTo>
                        <a:cubicBezTo>
                          <a:pt x="986302" y="1166278"/>
                          <a:pt x="993653" y="1161433"/>
                          <a:pt x="997913" y="1155920"/>
                        </a:cubicBezTo>
                        <a:cubicBezTo>
                          <a:pt x="1009189" y="1141469"/>
                          <a:pt x="989225" y="1115574"/>
                          <a:pt x="984380" y="1101123"/>
                        </a:cubicBezTo>
                        <a:cubicBezTo>
                          <a:pt x="981958" y="1093772"/>
                          <a:pt x="979034" y="1088008"/>
                          <a:pt x="982125" y="1080824"/>
                        </a:cubicBezTo>
                        <a:cubicBezTo>
                          <a:pt x="984882" y="1074392"/>
                          <a:pt x="989894" y="1071719"/>
                          <a:pt x="996326" y="1068963"/>
                        </a:cubicBezTo>
                        <a:cubicBezTo>
                          <a:pt x="1012447" y="1061779"/>
                          <a:pt x="1031994" y="1074476"/>
                          <a:pt x="1045860" y="1063617"/>
                        </a:cubicBezTo>
                        <a:cubicBezTo>
                          <a:pt x="1052710" y="1058438"/>
                          <a:pt x="1055466" y="1046242"/>
                          <a:pt x="1065992" y="1052841"/>
                        </a:cubicBezTo>
                        <a:cubicBezTo>
                          <a:pt x="1074512" y="1058187"/>
                          <a:pt x="1084118" y="1078235"/>
                          <a:pt x="1082614" y="1087841"/>
                        </a:cubicBezTo>
                        <a:cubicBezTo>
                          <a:pt x="1080025" y="1103545"/>
                          <a:pt x="1067996" y="1117244"/>
                          <a:pt x="1063569" y="1132614"/>
                        </a:cubicBezTo>
                        <a:cubicBezTo>
                          <a:pt x="1057805" y="1152913"/>
                          <a:pt x="1061564" y="1171624"/>
                          <a:pt x="1075932" y="1186994"/>
                        </a:cubicBezTo>
                        <a:cubicBezTo>
                          <a:pt x="1087793" y="1199774"/>
                          <a:pt x="1104416" y="1208044"/>
                          <a:pt x="1115526" y="1221743"/>
                        </a:cubicBezTo>
                        <a:cubicBezTo>
                          <a:pt x="1125132" y="1233438"/>
                          <a:pt x="1125300" y="1241707"/>
                          <a:pt x="1123128" y="1256158"/>
                        </a:cubicBezTo>
                        <a:cubicBezTo>
                          <a:pt x="1121123" y="1269440"/>
                          <a:pt x="1120120" y="1282805"/>
                          <a:pt x="1126636" y="1295168"/>
                        </a:cubicBezTo>
                        <a:cubicBezTo>
                          <a:pt x="1131481" y="1304440"/>
                          <a:pt x="1139417" y="1309201"/>
                          <a:pt x="1147352" y="1306779"/>
                        </a:cubicBezTo>
                        <a:cubicBezTo>
                          <a:pt x="1151027" y="1305693"/>
                          <a:pt x="1154536" y="1303104"/>
                          <a:pt x="1157877" y="1298843"/>
                        </a:cubicBezTo>
                        <a:cubicBezTo>
                          <a:pt x="1166731" y="1287399"/>
                          <a:pt x="1162889" y="1269022"/>
                          <a:pt x="1162722" y="1255156"/>
                        </a:cubicBezTo>
                        <a:cubicBezTo>
                          <a:pt x="1162388" y="1239619"/>
                          <a:pt x="1157961" y="1213724"/>
                          <a:pt x="1168319" y="1200192"/>
                        </a:cubicBezTo>
                        <a:cubicBezTo>
                          <a:pt x="1183856" y="1179893"/>
                          <a:pt x="1219524" y="1209464"/>
                          <a:pt x="1231970" y="1189500"/>
                        </a:cubicBezTo>
                        <a:cubicBezTo>
                          <a:pt x="1238486" y="1178975"/>
                          <a:pt x="1233808" y="1164106"/>
                          <a:pt x="1230634" y="1153080"/>
                        </a:cubicBezTo>
                        <a:cubicBezTo>
                          <a:pt x="1225037" y="1134786"/>
                          <a:pt x="1214512" y="1103545"/>
                          <a:pt x="1230467" y="1087423"/>
                        </a:cubicBezTo>
                        <a:cubicBezTo>
                          <a:pt x="1234560" y="1083330"/>
                          <a:pt x="1240073" y="1080908"/>
                          <a:pt x="1243999" y="1076731"/>
                        </a:cubicBezTo>
                        <a:cubicBezTo>
                          <a:pt x="1250681" y="1069881"/>
                          <a:pt x="1251433" y="1061194"/>
                          <a:pt x="1255276" y="1053008"/>
                        </a:cubicBezTo>
                        <a:cubicBezTo>
                          <a:pt x="1261791" y="1038975"/>
                          <a:pt x="1272066" y="1032877"/>
                          <a:pt x="1283426" y="1023605"/>
                        </a:cubicBezTo>
                        <a:cubicBezTo>
                          <a:pt x="1294118" y="1014750"/>
                          <a:pt x="1298211" y="996624"/>
                          <a:pt x="1313414" y="995872"/>
                        </a:cubicBezTo>
                        <a:cubicBezTo>
                          <a:pt x="1320765" y="995454"/>
                          <a:pt x="1325944" y="1000132"/>
                          <a:pt x="1332293" y="1003056"/>
                        </a:cubicBezTo>
                        <a:cubicBezTo>
                          <a:pt x="1343569" y="1008235"/>
                          <a:pt x="1354846" y="1010657"/>
                          <a:pt x="1366123" y="1005227"/>
                        </a:cubicBezTo>
                        <a:cubicBezTo>
                          <a:pt x="1383832" y="996373"/>
                          <a:pt x="1375729" y="980251"/>
                          <a:pt x="1368712" y="965967"/>
                        </a:cubicBezTo>
                        <a:cubicBezTo>
                          <a:pt x="1360944" y="950013"/>
                          <a:pt x="1353593" y="934309"/>
                          <a:pt x="1360526" y="916349"/>
                        </a:cubicBezTo>
                        <a:cubicBezTo>
                          <a:pt x="1366123" y="901731"/>
                          <a:pt x="1379739" y="892292"/>
                          <a:pt x="1386004" y="878008"/>
                        </a:cubicBezTo>
                        <a:cubicBezTo>
                          <a:pt x="1388426" y="872495"/>
                          <a:pt x="1390598" y="865812"/>
                          <a:pt x="1390097" y="859547"/>
                        </a:cubicBezTo>
                        <a:cubicBezTo>
                          <a:pt x="1389763" y="856373"/>
                          <a:pt x="1388760" y="853282"/>
                          <a:pt x="1387173" y="850442"/>
                        </a:cubicBezTo>
                        <a:cubicBezTo>
                          <a:pt x="1384417" y="844929"/>
                          <a:pt x="1380491" y="839667"/>
                          <a:pt x="1378653" y="834153"/>
                        </a:cubicBezTo>
                        <a:cubicBezTo>
                          <a:pt x="1373140" y="817530"/>
                          <a:pt x="1371636" y="799404"/>
                          <a:pt x="1368629" y="782196"/>
                        </a:cubicBezTo>
                        <a:cubicBezTo>
                          <a:pt x="1365121" y="762399"/>
                          <a:pt x="1357018" y="742017"/>
                          <a:pt x="1371386" y="725060"/>
                        </a:cubicBezTo>
                        <a:cubicBezTo>
                          <a:pt x="1379154" y="716039"/>
                          <a:pt x="1387841" y="712280"/>
                          <a:pt x="1392686" y="700084"/>
                        </a:cubicBezTo>
                        <a:cubicBezTo>
                          <a:pt x="1396946" y="689893"/>
                          <a:pt x="1397698" y="679201"/>
                          <a:pt x="1399703" y="668592"/>
                        </a:cubicBezTo>
                        <a:cubicBezTo>
                          <a:pt x="1403211" y="648962"/>
                          <a:pt x="1408975" y="626826"/>
                          <a:pt x="1417662" y="608867"/>
                        </a:cubicBezTo>
                        <a:cubicBezTo>
                          <a:pt x="1424345" y="594833"/>
                          <a:pt x="1440801" y="576122"/>
                          <a:pt x="1456505" y="572781"/>
                        </a:cubicBezTo>
                        <a:cubicBezTo>
                          <a:pt x="1475383" y="568688"/>
                          <a:pt x="1491672" y="569105"/>
                          <a:pt x="1507794" y="556492"/>
                        </a:cubicBezTo>
                        <a:cubicBezTo>
                          <a:pt x="1522412" y="544881"/>
                          <a:pt x="1525920" y="526003"/>
                          <a:pt x="1533271" y="509714"/>
                        </a:cubicBezTo>
                        <a:cubicBezTo>
                          <a:pt x="1535109" y="505621"/>
                          <a:pt x="1536445" y="501528"/>
                          <a:pt x="1539786" y="498103"/>
                        </a:cubicBezTo>
                        <a:cubicBezTo>
                          <a:pt x="1543880" y="494010"/>
                          <a:pt x="1551230" y="491838"/>
                          <a:pt x="1555324" y="487327"/>
                        </a:cubicBezTo>
                        <a:cubicBezTo>
                          <a:pt x="1551815" y="485155"/>
                          <a:pt x="1547889" y="483234"/>
                          <a:pt x="1543880" y="480645"/>
                        </a:cubicBezTo>
                        <a:cubicBezTo>
                          <a:pt x="1530013" y="471540"/>
                          <a:pt x="1518569" y="459929"/>
                          <a:pt x="1503701" y="452327"/>
                        </a:cubicBezTo>
                        <a:cubicBezTo>
                          <a:pt x="1496350" y="448485"/>
                          <a:pt x="1488331" y="445812"/>
                          <a:pt x="1481481" y="441385"/>
                        </a:cubicBezTo>
                        <a:cubicBezTo>
                          <a:pt x="1469118" y="433282"/>
                          <a:pt x="1464106" y="412482"/>
                          <a:pt x="1459679" y="400537"/>
                        </a:cubicBezTo>
                        <a:lnTo>
                          <a:pt x="1458927" y="400537"/>
                        </a:lnTo>
                        <a:cubicBezTo>
                          <a:pt x="1458927" y="398700"/>
                          <a:pt x="1458927" y="396862"/>
                          <a:pt x="1458927" y="395024"/>
                        </a:cubicBezTo>
                        <a:cubicBezTo>
                          <a:pt x="1458593" y="388592"/>
                          <a:pt x="1456171" y="383914"/>
                          <a:pt x="1451493" y="380406"/>
                        </a:cubicBezTo>
                        <a:cubicBezTo>
                          <a:pt x="1442054" y="365454"/>
                          <a:pt x="1438713" y="363198"/>
                          <a:pt x="1439130" y="341898"/>
                        </a:cubicBezTo>
                        <a:cubicBezTo>
                          <a:pt x="1439882" y="316337"/>
                          <a:pt x="1446565" y="292112"/>
                          <a:pt x="1436207" y="268055"/>
                        </a:cubicBezTo>
                        <a:cubicBezTo>
                          <a:pt x="1432280" y="258783"/>
                          <a:pt x="1425264" y="247506"/>
                          <a:pt x="1425682" y="237148"/>
                        </a:cubicBezTo>
                        <a:cubicBezTo>
                          <a:pt x="1426099" y="229964"/>
                          <a:pt x="1428856" y="223282"/>
                          <a:pt x="1430109" y="216432"/>
                        </a:cubicBezTo>
                        <a:cubicBezTo>
                          <a:pt x="1430693" y="212590"/>
                          <a:pt x="1431779" y="207327"/>
                          <a:pt x="1431946" y="203318"/>
                        </a:cubicBezTo>
                        <a:cubicBezTo>
                          <a:pt x="1432280" y="197721"/>
                          <a:pt x="1429942" y="193711"/>
                          <a:pt x="1428438" y="188532"/>
                        </a:cubicBezTo>
                        <a:cubicBezTo>
                          <a:pt x="1426266" y="180931"/>
                          <a:pt x="1426183" y="177423"/>
                          <a:pt x="1420837" y="171325"/>
                        </a:cubicBezTo>
                        <a:cubicBezTo>
                          <a:pt x="1414321" y="163556"/>
                          <a:pt x="1406218" y="151945"/>
                          <a:pt x="1401457" y="143174"/>
                        </a:cubicBezTo>
                        <a:cubicBezTo>
                          <a:pt x="1391684" y="125215"/>
                          <a:pt x="1404214" y="96396"/>
                          <a:pt x="1389428" y="81193"/>
                        </a:cubicBezTo>
                        <a:cubicBezTo>
                          <a:pt x="1381242" y="72673"/>
                          <a:pt x="1368880" y="72506"/>
                          <a:pt x="1358939" y="67828"/>
                        </a:cubicBezTo>
                        <a:cubicBezTo>
                          <a:pt x="1348999" y="63067"/>
                          <a:pt x="1339727" y="52876"/>
                          <a:pt x="1332877" y="44356"/>
                        </a:cubicBezTo>
                        <a:cubicBezTo>
                          <a:pt x="1319763" y="28401"/>
                          <a:pt x="1292364" y="19964"/>
                          <a:pt x="1284261" y="0"/>
                        </a:cubicBezTo>
                        <a:cubicBezTo>
                          <a:pt x="1269309" y="9940"/>
                          <a:pt x="1248008" y="6098"/>
                          <a:pt x="1231553" y="16873"/>
                        </a:cubicBezTo>
                        <a:cubicBezTo>
                          <a:pt x="1227292" y="17458"/>
                          <a:pt x="1224369" y="20215"/>
                          <a:pt x="1223032" y="24809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55" name="Freeform: Shape 154">
                    <a:extLst>
                      <a:ext uri="{FF2B5EF4-FFF2-40B4-BE49-F238E27FC236}">
                        <a16:creationId xmlns:a16="http://schemas.microsoft.com/office/drawing/2014/main" id="{4A19B34A-7AA2-659F-A7B8-9D7338D96635}"/>
                      </a:ext>
                    </a:extLst>
                  </p:cNvPr>
                  <p:cNvSpPr/>
                  <p:nvPr/>
                </p:nvSpPr>
                <p:spPr>
                  <a:xfrm>
                    <a:off x="6845112" y="1535147"/>
                    <a:ext cx="1401759" cy="1082170"/>
                  </a:xfrm>
                  <a:custGeom>
                    <a:avLst/>
                    <a:gdLst>
                      <a:gd name="connsiteX0" fmla="*/ 84623 w 1401759"/>
                      <a:gd name="connsiteY0" fmla="*/ 617813 h 1082170"/>
                      <a:gd name="connsiteX1" fmla="*/ 2511 w 1401759"/>
                      <a:gd name="connsiteY1" fmla="*/ 631179 h 1082170"/>
                      <a:gd name="connsiteX2" fmla="*/ 10112 w 1401759"/>
                      <a:gd name="connsiteY2" fmla="*/ 650057 h 1082170"/>
                      <a:gd name="connsiteX3" fmla="*/ 40768 w 1401759"/>
                      <a:gd name="connsiteY3" fmla="*/ 659329 h 1082170"/>
                      <a:gd name="connsiteX4" fmla="*/ 41186 w 1401759"/>
                      <a:gd name="connsiteY4" fmla="*/ 676704 h 1082170"/>
                      <a:gd name="connsiteX5" fmla="*/ 45446 w 1401759"/>
                      <a:gd name="connsiteY5" fmla="*/ 694078 h 1082170"/>
                      <a:gd name="connsiteX6" fmla="*/ 84289 w 1401759"/>
                      <a:gd name="connsiteY6" fmla="*/ 710367 h 1082170"/>
                      <a:gd name="connsiteX7" fmla="*/ 118537 w 1401759"/>
                      <a:gd name="connsiteY7" fmla="*/ 741107 h 1082170"/>
                      <a:gd name="connsiteX8" fmla="*/ 125888 w 1401759"/>
                      <a:gd name="connsiteY8" fmla="*/ 757229 h 1082170"/>
                      <a:gd name="connsiteX9" fmla="*/ 132570 w 1401759"/>
                      <a:gd name="connsiteY9" fmla="*/ 776859 h 1082170"/>
                      <a:gd name="connsiteX10" fmla="*/ 145184 w 1401759"/>
                      <a:gd name="connsiteY10" fmla="*/ 786465 h 1082170"/>
                      <a:gd name="connsiteX11" fmla="*/ 159384 w 1401759"/>
                      <a:gd name="connsiteY11" fmla="*/ 788721 h 1082170"/>
                      <a:gd name="connsiteX12" fmla="*/ 189122 w 1401759"/>
                      <a:gd name="connsiteY12" fmla="*/ 799997 h 1082170"/>
                      <a:gd name="connsiteX13" fmla="*/ 186532 w 1401759"/>
                      <a:gd name="connsiteY13" fmla="*/ 853040 h 1082170"/>
                      <a:gd name="connsiteX14" fmla="*/ 210422 w 1401759"/>
                      <a:gd name="connsiteY14" fmla="*/ 884448 h 1082170"/>
                      <a:gd name="connsiteX15" fmla="*/ 220195 w 1401759"/>
                      <a:gd name="connsiteY15" fmla="*/ 898732 h 1082170"/>
                      <a:gd name="connsiteX16" fmla="*/ 235315 w 1401759"/>
                      <a:gd name="connsiteY16" fmla="*/ 893720 h 1082170"/>
                      <a:gd name="connsiteX17" fmla="*/ 255446 w 1401759"/>
                      <a:gd name="connsiteY17" fmla="*/ 891549 h 1082170"/>
                      <a:gd name="connsiteX18" fmla="*/ 272821 w 1401759"/>
                      <a:gd name="connsiteY18" fmla="*/ 897479 h 1082170"/>
                      <a:gd name="connsiteX19" fmla="*/ 275243 w 1401759"/>
                      <a:gd name="connsiteY19" fmla="*/ 909508 h 1082170"/>
                      <a:gd name="connsiteX20" fmla="*/ 261711 w 1401759"/>
                      <a:gd name="connsiteY20" fmla="*/ 924126 h 1082170"/>
                      <a:gd name="connsiteX21" fmla="*/ 263716 w 1401759"/>
                      <a:gd name="connsiteY21" fmla="*/ 955200 h 1082170"/>
                      <a:gd name="connsiteX22" fmla="*/ 272403 w 1401759"/>
                      <a:gd name="connsiteY22" fmla="*/ 957205 h 1082170"/>
                      <a:gd name="connsiteX23" fmla="*/ 277749 w 1401759"/>
                      <a:gd name="connsiteY23" fmla="*/ 961465 h 1082170"/>
                      <a:gd name="connsiteX24" fmla="*/ 281425 w 1401759"/>
                      <a:gd name="connsiteY24" fmla="*/ 967396 h 1082170"/>
                      <a:gd name="connsiteX25" fmla="*/ 285267 w 1401759"/>
                      <a:gd name="connsiteY25" fmla="*/ 968733 h 1082170"/>
                      <a:gd name="connsiteX26" fmla="*/ 288943 w 1401759"/>
                      <a:gd name="connsiteY26" fmla="*/ 972575 h 1082170"/>
                      <a:gd name="connsiteX27" fmla="*/ 293203 w 1401759"/>
                      <a:gd name="connsiteY27" fmla="*/ 986441 h 1082170"/>
                      <a:gd name="connsiteX28" fmla="*/ 295208 w 1401759"/>
                      <a:gd name="connsiteY28" fmla="*/ 991620 h 1082170"/>
                      <a:gd name="connsiteX29" fmla="*/ 304313 w 1401759"/>
                      <a:gd name="connsiteY29" fmla="*/ 994795 h 1082170"/>
                      <a:gd name="connsiteX30" fmla="*/ 320184 w 1401759"/>
                      <a:gd name="connsiteY30" fmla="*/ 999472 h 1082170"/>
                      <a:gd name="connsiteX31" fmla="*/ 342403 w 1401759"/>
                      <a:gd name="connsiteY31" fmla="*/ 996883 h 1082170"/>
                      <a:gd name="connsiteX32" fmla="*/ 356687 w 1401759"/>
                      <a:gd name="connsiteY32" fmla="*/ 990618 h 1082170"/>
                      <a:gd name="connsiteX33" fmla="*/ 360196 w 1401759"/>
                      <a:gd name="connsiteY33" fmla="*/ 988780 h 1082170"/>
                      <a:gd name="connsiteX34" fmla="*/ 365542 w 1401759"/>
                      <a:gd name="connsiteY34" fmla="*/ 988446 h 1082170"/>
                      <a:gd name="connsiteX35" fmla="*/ 375733 w 1401759"/>
                      <a:gd name="connsiteY35" fmla="*/ 986274 h 1082170"/>
                      <a:gd name="connsiteX36" fmla="*/ 379074 w 1401759"/>
                      <a:gd name="connsiteY36" fmla="*/ 984771 h 1082170"/>
                      <a:gd name="connsiteX37" fmla="*/ 382415 w 1401759"/>
                      <a:gd name="connsiteY37" fmla="*/ 986776 h 1082170"/>
                      <a:gd name="connsiteX38" fmla="*/ 390935 w 1401759"/>
                      <a:gd name="connsiteY38" fmla="*/ 989365 h 1082170"/>
                      <a:gd name="connsiteX39" fmla="*/ 397785 w 1401759"/>
                      <a:gd name="connsiteY39" fmla="*/ 992539 h 1082170"/>
                      <a:gd name="connsiteX40" fmla="*/ 403716 w 1401759"/>
                      <a:gd name="connsiteY40" fmla="*/ 992957 h 1082170"/>
                      <a:gd name="connsiteX41" fmla="*/ 407809 w 1401759"/>
                      <a:gd name="connsiteY41" fmla="*/ 995212 h 1082170"/>
                      <a:gd name="connsiteX42" fmla="*/ 417248 w 1401759"/>
                      <a:gd name="connsiteY42" fmla="*/ 995379 h 1082170"/>
                      <a:gd name="connsiteX43" fmla="*/ 423179 w 1401759"/>
                      <a:gd name="connsiteY43" fmla="*/ 998888 h 1082170"/>
                      <a:gd name="connsiteX44" fmla="*/ 439635 w 1401759"/>
                      <a:gd name="connsiteY44" fmla="*/ 1009997 h 1082170"/>
                      <a:gd name="connsiteX45" fmla="*/ 447738 w 1401759"/>
                      <a:gd name="connsiteY45" fmla="*/ 1018351 h 1082170"/>
                      <a:gd name="connsiteX46" fmla="*/ 450160 w 1401759"/>
                      <a:gd name="connsiteY46" fmla="*/ 1026704 h 1082170"/>
                      <a:gd name="connsiteX47" fmla="*/ 458262 w 1401759"/>
                      <a:gd name="connsiteY47" fmla="*/ 1042241 h 1082170"/>
                      <a:gd name="connsiteX48" fmla="*/ 470876 w 1401759"/>
                      <a:gd name="connsiteY48" fmla="*/ 1048506 h 1082170"/>
                      <a:gd name="connsiteX49" fmla="*/ 479898 w 1401759"/>
                      <a:gd name="connsiteY49" fmla="*/ 1052933 h 1082170"/>
                      <a:gd name="connsiteX50" fmla="*/ 488251 w 1401759"/>
                      <a:gd name="connsiteY50" fmla="*/ 1052181 h 1082170"/>
                      <a:gd name="connsiteX51" fmla="*/ 498943 w 1401759"/>
                      <a:gd name="connsiteY51" fmla="*/ 1052348 h 1082170"/>
                      <a:gd name="connsiteX52" fmla="*/ 504289 w 1401759"/>
                      <a:gd name="connsiteY52" fmla="*/ 1050177 h 1082170"/>
                      <a:gd name="connsiteX53" fmla="*/ 509635 w 1401759"/>
                      <a:gd name="connsiteY53" fmla="*/ 1051847 h 1082170"/>
                      <a:gd name="connsiteX54" fmla="*/ 519074 w 1401759"/>
                      <a:gd name="connsiteY54" fmla="*/ 1053184 h 1082170"/>
                      <a:gd name="connsiteX55" fmla="*/ 528513 w 1401759"/>
                      <a:gd name="connsiteY55" fmla="*/ 1056525 h 1082170"/>
                      <a:gd name="connsiteX56" fmla="*/ 537953 w 1401759"/>
                      <a:gd name="connsiteY56" fmla="*/ 1056692 h 1082170"/>
                      <a:gd name="connsiteX57" fmla="*/ 545136 w 1401759"/>
                      <a:gd name="connsiteY57" fmla="*/ 1061286 h 1082170"/>
                      <a:gd name="connsiteX58" fmla="*/ 550148 w 1401759"/>
                      <a:gd name="connsiteY58" fmla="*/ 1066632 h 1082170"/>
                      <a:gd name="connsiteX59" fmla="*/ 559253 w 1401759"/>
                      <a:gd name="connsiteY59" fmla="*/ 1071394 h 1082170"/>
                      <a:gd name="connsiteX60" fmla="*/ 573119 w 1401759"/>
                      <a:gd name="connsiteY60" fmla="*/ 1081417 h 1082170"/>
                      <a:gd name="connsiteX61" fmla="*/ 594253 w 1401759"/>
                      <a:gd name="connsiteY61" fmla="*/ 1079914 h 1082170"/>
                      <a:gd name="connsiteX62" fmla="*/ 625160 w 1401759"/>
                      <a:gd name="connsiteY62" fmla="*/ 1062122 h 1082170"/>
                      <a:gd name="connsiteX63" fmla="*/ 638692 w 1401759"/>
                      <a:gd name="connsiteY63" fmla="*/ 1048088 h 1082170"/>
                      <a:gd name="connsiteX64" fmla="*/ 650721 w 1401759"/>
                      <a:gd name="connsiteY64" fmla="*/ 1032551 h 1082170"/>
                      <a:gd name="connsiteX65" fmla="*/ 661831 w 1401759"/>
                      <a:gd name="connsiteY65" fmla="*/ 1025869 h 1082170"/>
                      <a:gd name="connsiteX66" fmla="*/ 677786 w 1401759"/>
                      <a:gd name="connsiteY66" fmla="*/ 1014174 h 1082170"/>
                      <a:gd name="connsiteX67" fmla="*/ 689814 w 1401759"/>
                      <a:gd name="connsiteY67" fmla="*/ 1003649 h 1082170"/>
                      <a:gd name="connsiteX68" fmla="*/ 700506 w 1401759"/>
                      <a:gd name="connsiteY68" fmla="*/ 991453 h 1082170"/>
                      <a:gd name="connsiteX69" fmla="*/ 713621 w 1401759"/>
                      <a:gd name="connsiteY69" fmla="*/ 984437 h 1082170"/>
                      <a:gd name="connsiteX70" fmla="*/ 733919 w 1401759"/>
                      <a:gd name="connsiteY70" fmla="*/ 989281 h 1082170"/>
                      <a:gd name="connsiteX71" fmla="*/ 747201 w 1401759"/>
                      <a:gd name="connsiteY71" fmla="*/ 1001477 h 1082170"/>
                      <a:gd name="connsiteX72" fmla="*/ 752965 w 1401759"/>
                      <a:gd name="connsiteY72" fmla="*/ 1007909 h 1082170"/>
                      <a:gd name="connsiteX73" fmla="*/ 759814 w 1401759"/>
                      <a:gd name="connsiteY73" fmla="*/ 1011417 h 1082170"/>
                      <a:gd name="connsiteX74" fmla="*/ 768919 w 1401759"/>
                      <a:gd name="connsiteY74" fmla="*/ 1026788 h 1082170"/>
                      <a:gd name="connsiteX75" fmla="*/ 790972 w 1401759"/>
                      <a:gd name="connsiteY75" fmla="*/ 1028959 h 1082170"/>
                      <a:gd name="connsiteX76" fmla="*/ 805924 w 1401759"/>
                      <a:gd name="connsiteY76" fmla="*/ 1034890 h 1082170"/>
                      <a:gd name="connsiteX77" fmla="*/ 812773 w 1401759"/>
                      <a:gd name="connsiteY77" fmla="*/ 1041322 h 1082170"/>
                      <a:gd name="connsiteX78" fmla="*/ 814027 w 1401759"/>
                      <a:gd name="connsiteY78" fmla="*/ 1045582 h 1082170"/>
                      <a:gd name="connsiteX79" fmla="*/ 818621 w 1401759"/>
                      <a:gd name="connsiteY79" fmla="*/ 1041740 h 1082170"/>
                      <a:gd name="connsiteX80" fmla="*/ 819540 w 1401759"/>
                      <a:gd name="connsiteY80" fmla="*/ 1037814 h 1082170"/>
                      <a:gd name="connsiteX81" fmla="*/ 833991 w 1401759"/>
                      <a:gd name="connsiteY81" fmla="*/ 1035642 h 1082170"/>
                      <a:gd name="connsiteX82" fmla="*/ 847857 w 1401759"/>
                      <a:gd name="connsiteY82" fmla="*/ 1013255 h 1082170"/>
                      <a:gd name="connsiteX83" fmla="*/ 866151 w 1401759"/>
                      <a:gd name="connsiteY83" fmla="*/ 999055 h 1082170"/>
                      <a:gd name="connsiteX84" fmla="*/ 892630 w 1401759"/>
                      <a:gd name="connsiteY84" fmla="*/ 998888 h 1082170"/>
                      <a:gd name="connsiteX85" fmla="*/ 920948 w 1401759"/>
                      <a:gd name="connsiteY85" fmla="*/ 997802 h 1082170"/>
                      <a:gd name="connsiteX86" fmla="*/ 936819 w 1401759"/>
                      <a:gd name="connsiteY86" fmla="*/ 978756 h 1082170"/>
                      <a:gd name="connsiteX87" fmla="*/ 977917 w 1401759"/>
                      <a:gd name="connsiteY87" fmla="*/ 946429 h 1082170"/>
                      <a:gd name="connsiteX88" fmla="*/ 1006568 w 1401759"/>
                      <a:gd name="connsiteY88" fmla="*/ 922706 h 1082170"/>
                      <a:gd name="connsiteX89" fmla="*/ 1019850 w 1401759"/>
                      <a:gd name="connsiteY89" fmla="*/ 916191 h 1082170"/>
                      <a:gd name="connsiteX90" fmla="*/ 1047750 w 1401759"/>
                      <a:gd name="connsiteY90" fmla="*/ 926382 h 1082170"/>
                      <a:gd name="connsiteX91" fmla="*/ 1100292 w 1401759"/>
                      <a:gd name="connsiteY91" fmla="*/ 935236 h 1082170"/>
                      <a:gd name="connsiteX92" fmla="*/ 1106222 w 1401759"/>
                      <a:gd name="connsiteY92" fmla="*/ 932313 h 1082170"/>
                      <a:gd name="connsiteX93" fmla="*/ 1108394 w 1401759"/>
                      <a:gd name="connsiteY93" fmla="*/ 935654 h 1082170"/>
                      <a:gd name="connsiteX94" fmla="*/ 1145065 w 1401759"/>
                      <a:gd name="connsiteY94" fmla="*/ 910845 h 1082170"/>
                      <a:gd name="connsiteX95" fmla="*/ 1177392 w 1401759"/>
                      <a:gd name="connsiteY95" fmla="*/ 877181 h 1082170"/>
                      <a:gd name="connsiteX96" fmla="*/ 1267273 w 1401759"/>
                      <a:gd name="connsiteY96" fmla="*/ 791393 h 1082170"/>
                      <a:gd name="connsiteX97" fmla="*/ 1350554 w 1401759"/>
                      <a:gd name="connsiteY97" fmla="*/ 707026 h 1082170"/>
                      <a:gd name="connsiteX98" fmla="*/ 1401760 w 1401759"/>
                      <a:gd name="connsiteY98" fmla="*/ 657491 h 1082170"/>
                      <a:gd name="connsiteX99" fmla="*/ 1381795 w 1401759"/>
                      <a:gd name="connsiteY99" fmla="*/ 644377 h 1082170"/>
                      <a:gd name="connsiteX100" fmla="*/ 1363335 w 1401759"/>
                      <a:gd name="connsiteY100" fmla="*/ 640117 h 1082170"/>
                      <a:gd name="connsiteX101" fmla="*/ 1322989 w 1401759"/>
                      <a:gd name="connsiteY101" fmla="*/ 644794 h 1082170"/>
                      <a:gd name="connsiteX102" fmla="*/ 1241962 w 1401759"/>
                      <a:gd name="connsiteY102" fmla="*/ 640701 h 1082170"/>
                      <a:gd name="connsiteX103" fmla="*/ 1212141 w 1401759"/>
                      <a:gd name="connsiteY103" fmla="*/ 620570 h 1082170"/>
                      <a:gd name="connsiteX104" fmla="*/ 1182905 w 1401759"/>
                      <a:gd name="connsiteY104" fmla="*/ 603195 h 1082170"/>
                      <a:gd name="connsiteX105" fmla="*/ 1154253 w 1401759"/>
                      <a:gd name="connsiteY105" fmla="*/ 591918 h 1082170"/>
                      <a:gd name="connsiteX106" fmla="*/ 1118167 w 1401759"/>
                      <a:gd name="connsiteY106" fmla="*/ 588744 h 1082170"/>
                      <a:gd name="connsiteX107" fmla="*/ 1053096 w 1401759"/>
                      <a:gd name="connsiteY107" fmla="*/ 573541 h 1082170"/>
                      <a:gd name="connsiteX108" fmla="*/ 1014588 w 1401759"/>
                      <a:gd name="connsiteY108" fmla="*/ 543219 h 1082170"/>
                      <a:gd name="connsiteX109" fmla="*/ 985351 w 1401759"/>
                      <a:gd name="connsiteY109" fmla="*/ 523004 h 1082170"/>
                      <a:gd name="connsiteX110" fmla="*/ 969981 w 1401759"/>
                      <a:gd name="connsiteY110" fmla="*/ 510224 h 1082170"/>
                      <a:gd name="connsiteX111" fmla="*/ 925626 w 1401759"/>
                      <a:gd name="connsiteY111" fmla="*/ 457097 h 1082170"/>
                      <a:gd name="connsiteX112" fmla="*/ 924289 w 1401759"/>
                      <a:gd name="connsiteY112" fmla="*/ 444902 h 1082170"/>
                      <a:gd name="connsiteX113" fmla="*/ 913931 w 1401759"/>
                      <a:gd name="connsiteY113" fmla="*/ 430116 h 1082170"/>
                      <a:gd name="connsiteX114" fmla="*/ 903239 w 1401759"/>
                      <a:gd name="connsiteY114" fmla="*/ 416250 h 1082170"/>
                      <a:gd name="connsiteX115" fmla="*/ 905495 w 1401759"/>
                      <a:gd name="connsiteY115" fmla="*/ 400128 h 1082170"/>
                      <a:gd name="connsiteX116" fmla="*/ 928633 w 1401759"/>
                      <a:gd name="connsiteY116" fmla="*/ 376489 h 1082170"/>
                      <a:gd name="connsiteX117" fmla="*/ 940661 w 1401759"/>
                      <a:gd name="connsiteY117" fmla="*/ 366465 h 1082170"/>
                      <a:gd name="connsiteX118" fmla="*/ 930888 w 1401759"/>
                      <a:gd name="connsiteY118" fmla="*/ 353684 h 1082170"/>
                      <a:gd name="connsiteX119" fmla="*/ 907248 w 1401759"/>
                      <a:gd name="connsiteY119" fmla="*/ 335975 h 1082170"/>
                      <a:gd name="connsiteX120" fmla="*/ 881186 w 1401759"/>
                      <a:gd name="connsiteY120" fmla="*/ 357026 h 1082170"/>
                      <a:gd name="connsiteX121" fmla="*/ 848442 w 1401759"/>
                      <a:gd name="connsiteY121" fmla="*/ 376990 h 1082170"/>
                      <a:gd name="connsiteX122" fmla="*/ 816282 w 1401759"/>
                      <a:gd name="connsiteY122" fmla="*/ 368887 h 1082170"/>
                      <a:gd name="connsiteX123" fmla="*/ 809850 w 1401759"/>
                      <a:gd name="connsiteY123" fmla="*/ 333219 h 1082170"/>
                      <a:gd name="connsiteX124" fmla="*/ 824051 w 1401759"/>
                      <a:gd name="connsiteY124" fmla="*/ 305236 h 1082170"/>
                      <a:gd name="connsiteX125" fmla="*/ 841759 w 1401759"/>
                      <a:gd name="connsiteY125" fmla="*/ 280594 h 1082170"/>
                      <a:gd name="connsiteX126" fmla="*/ 853036 w 1401759"/>
                      <a:gd name="connsiteY126" fmla="*/ 254114 h 1082170"/>
                      <a:gd name="connsiteX127" fmla="*/ 871747 w 1401759"/>
                      <a:gd name="connsiteY127" fmla="*/ 245761 h 1082170"/>
                      <a:gd name="connsiteX128" fmla="*/ 872165 w 1401759"/>
                      <a:gd name="connsiteY128" fmla="*/ 229472 h 1082170"/>
                      <a:gd name="connsiteX129" fmla="*/ 820876 w 1401759"/>
                      <a:gd name="connsiteY129" fmla="*/ 172085 h 1082170"/>
                      <a:gd name="connsiteX130" fmla="*/ 798155 w 1401759"/>
                      <a:gd name="connsiteY130" fmla="*/ 153541 h 1082170"/>
                      <a:gd name="connsiteX131" fmla="*/ 761903 w 1401759"/>
                      <a:gd name="connsiteY131" fmla="*/ 118207 h 1082170"/>
                      <a:gd name="connsiteX132" fmla="*/ 722726 w 1401759"/>
                      <a:gd name="connsiteY132" fmla="*/ 73768 h 1082170"/>
                      <a:gd name="connsiteX133" fmla="*/ 687976 w 1401759"/>
                      <a:gd name="connsiteY133" fmla="*/ 65665 h 1082170"/>
                      <a:gd name="connsiteX134" fmla="*/ 662415 w 1401759"/>
                      <a:gd name="connsiteY134" fmla="*/ 53135 h 1082170"/>
                      <a:gd name="connsiteX135" fmla="*/ 638191 w 1401759"/>
                      <a:gd name="connsiteY135" fmla="*/ 40939 h 1082170"/>
                      <a:gd name="connsiteX136" fmla="*/ 607869 w 1401759"/>
                      <a:gd name="connsiteY136" fmla="*/ 32085 h 1082170"/>
                      <a:gd name="connsiteX137" fmla="*/ 561425 w 1401759"/>
                      <a:gd name="connsiteY137" fmla="*/ 38768 h 1082170"/>
                      <a:gd name="connsiteX138" fmla="*/ 530184 w 1401759"/>
                      <a:gd name="connsiteY138" fmla="*/ 26405 h 1082170"/>
                      <a:gd name="connsiteX139" fmla="*/ 511306 w 1401759"/>
                      <a:gd name="connsiteY139" fmla="*/ 33254 h 1082170"/>
                      <a:gd name="connsiteX140" fmla="*/ 490924 w 1401759"/>
                      <a:gd name="connsiteY140" fmla="*/ 43445 h 1082170"/>
                      <a:gd name="connsiteX141" fmla="*/ 473131 w 1401759"/>
                      <a:gd name="connsiteY141" fmla="*/ 25904 h 1082170"/>
                      <a:gd name="connsiteX142" fmla="*/ 453668 w 1401759"/>
                      <a:gd name="connsiteY142" fmla="*/ 6858 h 1082170"/>
                      <a:gd name="connsiteX143" fmla="*/ 439050 w 1401759"/>
                      <a:gd name="connsiteY143" fmla="*/ 9 h 1082170"/>
                      <a:gd name="connsiteX144" fmla="*/ 426103 w 1401759"/>
                      <a:gd name="connsiteY144" fmla="*/ 22562 h 1082170"/>
                      <a:gd name="connsiteX145" fmla="*/ 413740 w 1401759"/>
                      <a:gd name="connsiteY145" fmla="*/ 72849 h 1082170"/>
                      <a:gd name="connsiteX146" fmla="*/ 414492 w 1401759"/>
                      <a:gd name="connsiteY146" fmla="*/ 84126 h 1082170"/>
                      <a:gd name="connsiteX147" fmla="*/ 398537 w 1401759"/>
                      <a:gd name="connsiteY147" fmla="*/ 91142 h 1082170"/>
                      <a:gd name="connsiteX148" fmla="*/ 382666 w 1401759"/>
                      <a:gd name="connsiteY148" fmla="*/ 57897 h 1082170"/>
                      <a:gd name="connsiteX149" fmla="*/ 361031 w 1401759"/>
                      <a:gd name="connsiteY149" fmla="*/ 45534 h 1082170"/>
                      <a:gd name="connsiteX150" fmla="*/ 345912 w 1401759"/>
                      <a:gd name="connsiteY150" fmla="*/ 47789 h 1082170"/>
                      <a:gd name="connsiteX151" fmla="*/ 348835 w 1401759"/>
                      <a:gd name="connsiteY151" fmla="*/ 56894 h 1082170"/>
                      <a:gd name="connsiteX152" fmla="*/ 344742 w 1401759"/>
                      <a:gd name="connsiteY152" fmla="*/ 75355 h 1082170"/>
                      <a:gd name="connsiteX153" fmla="*/ 319265 w 1401759"/>
                      <a:gd name="connsiteY153" fmla="*/ 113696 h 1082170"/>
                      <a:gd name="connsiteX154" fmla="*/ 327451 w 1401759"/>
                      <a:gd name="connsiteY154" fmla="*/ 163314 h 1082170"/>
                      <a:gd name="connsiteX155" fmla="*/ 324862 w 1401759"/>
                      <a:gd name="connsiteY155" fmla="*/ 202574 h 1082170"/>
                      <a:gd name="connsiteX156" fmla="*/ 291031 w 1401759"/>
                      <a:gd name="connsiteY156" fmla="*/ 200403 h 1082170"/>
                      <a:gd name="connsiteX157" fmla="*/ 272153 w 1401759"/>
                      <a:gd name="connsiteY157" fmla="*/ 193219 h 1082170"/>
                      <a:gd name="connsiteX158" fmla="*/ 242164 w 1401759"/>
                      <a:gd name="connsiteY158" fmla="*/ 220951 h 1082170"/>
                      <a:gd name="connsiteX159" fmla="*/ 214014 w 1401759"/>
                      <a:gd name="connsiteY159" fmla="*/ 250355 h 1082170"/>
                      <a:gd name="connsiteX160" fmla="*/ 202737 w 1401759"/>
                      <a:gd name="connsiteY160" fmla="*/ 274078 h 1082170"/>
                      <a:gd name="connsiteX161" fmla="*/ 189205 w 1401759"/>
                      <a:gd name="connsiteY161" fmla="*/ 284770 h 1082170"/>
                      <a:gd name="connsiteX162" fmla="*/ 189372 w 1401759"/>
                      <a:gd name="connsiteY162" fmla="*/ 350427 h 1082170"/>
                      <a:gd name="connsiteX163" fmla="*/ 190709 w 1401759"/>
                      <a:gd name="connsiteY163" fmla="*/ 386847 h 1082170"/>
                      <a:gd name="connsiteX164" fmla="*/ 127057 w 1401759"/>
                      <a:gd name="connsiteY164" fmla="*/ 397539 h 1082170"/>
                      <a:gd name="connsiteX165" fmla="*/ 121460 w 1401759"/>
                      <a:gd name="connsiteY165" fmla="*/ 452503 h 1082170"/>
                      <a:gd name="connsiteX166" fmla="*/ 116616 w 1401759"/>
                      <a:gd name="connsiteY166" fmla="*/ 496190 h 1082170"/>
                      <a:gd name="connsiteX167" fmla="*/ 106091 w 1401759"/>
                      <a:gd name="connsiteY167" fmla="*/ 504126 h 1082170"/>
                      <a:gd name="connsiteX168" fmla="*/ 84623 w 1401759"/>
                      <a:gd name="connsiteY168" fmla="*/ 617813 h 1082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</a:cxnLst>
                    <a:rect l="l" t="t" r="r" b="b"/>
                    <a:pathLst>
                      <a:path w="1401759" h="1082170">
                        <a:moveTo>
                          <a:pt x="84623" y="617813"/>
                        </a:moveTo>
                        <a:cubicBezTo>
                          <a:pt x="58895" y="624663"/>
                          <a:pt x="18799" y="598601"/>
                          <a:pt x="2511" y="631179"/>
                        </a:cubicBezTo>
                        <a:cubicBezTo>
                          <a:pt x="-2084" y="640451"/>
                          <a:pt x="-831" y="648052"/>
                          <a:pt x="10112" y="650057"/>
                        </a:cubicBezTo>
                        <a:cubicBezTo>
                          <a:pt x="20136" y="651727"/>
                          <a:pt x="33417" y="650474"/>
                          <a:pt x="40768" y="659329"/>
                        </a:cubicBezTo>
                        <a:cubicBezTo>
                          <a:pt x="42105" y="665093"/>
                          <a:pt x="42272" y="670940"/>
                          <a:pt x="41186" y="676704"/>
                        </a:cubicBezTo>
                        <a:cubicBezTo>
                          <a:pt x="39348" y="682969"/>
                          <a:pt x="40852" y="688732"/>
                          <a:pt x="45446" y="694078"/>
                        </a:cubicBezTo>
                        <a:cubicBezTo>
                          <a:pt x="55470" y="704269"/>
                          <a:pt x="71508" y="705773"/>
                          <a:pt x="84289" y="710367"/>
                        </a:cubicBezTo>
                        <a:cubicBezTo>
                          <a:pt x="99658" y="715713"/>
                          <a:pt x="110936" y="726489"/>
                          <a:pt x="118537" y="741107"/>
                        </a:cubicBezTo>
                        <a:cubicBezTo>
                          <a:pt x="120959" y="746620"/>
                          <a:pt x="123382" y="751883"/>
                          <a:pt x="125888" y="757229"/>
                        </a:cubicBezTo>
                        <a:cubicBezTo>
                          <a:pt x="126974" y="764245"/>
                          <a:pt x="129229" y="770761"/>
                          <a:pt x="132570" y="776859"/>
                        </a:cubicBezTo>
                        <a:cubicBezTo>
                          <a:pt x="134241" y="782790"/>
                          <a:pt x="138334" y="785880"/>
                          <a:pt x="145184" y="786465"/>
                        </a:cubicBezTo>
                        <a:cubicBezTo>
                          <a:pt x="149945" y="787217"/>
                          <a:pt x="154623" y="787969"/>
                          <a:pt x="159384" y="788721"/>
                        </a:cubicBezTo>
                        <a:cubicBezTo>
                          <a:pt x="168239" y="790057"/>
                          <a:pt x="183274" y="791310"/>
                          <a:pt x="189122" y="799997"/>
                        </a:cubicBezTo>
                        <a:cubicBezTo>
                          <a:pt x="199312" y="815117"/>
                          <a:pt x="183024" y="836584"/>
                          <a:pt x="186532" y="853040"/>
                        </a:cubicBezTo>
                        <a:cubicBezTo>
                          <a:pt x="188704" y="862814"/>
                          <a:pt x="204826" y="876931"/>
                          <a:pt x="210422" y="884448"/>
                        </a:cubicBezTo>
                        <a:cubicBezTo>
                          <a:pt x="213931" y="889126"/>
                          <a:pt x="217439" y="893720"/>
                          <a:pt x="220195" y="898732"/>
                        </a:cubicBezTo>
                        <a:cubicBezTo>
                          <a:pt x="224790" y="895976"/>
                          <a:pt x="229802" y="893888"/>
                          <a:pt x="235315" y="893720"/>
                        </a:cubicBezTo>
                        <a:cubicBezTo>
                          <a:pt x="242164" y="893386"/>
                          <a:pt x="248263" y="890713"/>
                          <a:pt x="255446" y="891549"/>
                        </a:cubicBezTo>
                        <a:cubicBezTo>
                          <a:pt x="261210" y="892301"/>
                          <a:pt x="267475" y="894890"/>
                          <a:pt x="272821" y="897479"/>
                        </a:cubicBezTo>
                        <a:cubicBezTo>
                          <a:pt x="279086" y="900236"/>
                          <a:pt x="280756" y="903995"/>
                          <a:pt x="275243" y="909508"/>
                        </a:cubicBezTo>
                        <a:cubicBezTo>
                          <a:pt x="270398" y="914687"/>
                          <a:pt x="265804" y="918363"/>
                          <a:pt x="261711" y="924126"/>
                        </a:cubicBezTo>
                        <a:cubicBezTo>
                          <a:pt x="256532" y="931561"/>
                          <a:pt x="250100" y="951107"/>
                          <a:pt x="263716" y="955200"/>
                        </a:cubicBezTo>
                        <a:cubicBezTo>
                          <a:pt x="267559" y="956286"/>
                          <a:pt x="268895" y="955033"/>
                          <a:pt x="272403" y="957205"/>
                        </a:cubicBezTo>
                        <a:cubicBezTo>
                          <a:pt x="274241" y="958458"/>
                          <a:pt x="276329" y="959377"/>
                          <a:pt x="277749" y="961465"/>
                        </a:cubicBezTo>
                        <a:cubicBezTo>
                          <a:pt x="279253" y="963554"/>
                          <a:pt x="279086" y="965558"/>
                          <a:pt x="281425" y="967396"/>
                        </a:cubicBezTo>
                        <a:cubicBezTo>
                          <a:pt x="282343" y="968148"/>
                          <a:pt x="284014" y="967981"/>
                          <a:pt x="285267" y="968733"/>
                        </a:cubicBezTo>
                        <a:cubicBezTo>
                          <a:pt x="286520" y="969818"/>
                          <a:pt x="287690" y="971322"/>
                          <a:pt x="288943" y="972575"/>
                        </a:cubicBezTo>
                        <a:cubicBezTo>
                          <a:pt x="293537" y="977169"/>
                          <a:pt x="294456" y="979759"/>
                          <a:pt x="293203" y="986441"/>
                        </a:cubicBezTo>
                        <a:cubicBezTo>
                          <a:pt x="292451" y="990284"/>
                          <a:pt x="289862" y="989031"/>
                          <a:pt x="295208" y="991620"/>
                        </a:cubicBezTo>
                        <a:cubicBezTo>
                          <a:pt x="298131" y="992957"/>
                          <a:pt x="301138" y="993625"/>
                          <a:pt x="304313" y="994795"/>
                        </a:cubicBezTo>
                        <a:cubicBezTo>
                          <a:pt x="310076" y="996883"/>
                          <a:pt x="313584" y="999640"/>
                          <a:pt x="320184" y="999472"/>
                        </a:cubicBezTo>
                        <a:cubicBezTo>
                          <a:pt x="327952" y="999472"/>
                          <a:pt x="335387" y="1000725"/>
                          <a:pt x="342403" y="996883"/>
                        </a:cubicBezTo>
                        <a:cubicBezTo>
                          <a:pt x="347582" y="993959"/>
                          <a:pt x="351258" y="992289"/>
                          <a:pt x="356687" y="990618"/>
                        </a:cubicBezTo>
                        <a:cubicBezTo>
                          <a:pt x="357606" y="990284"/>
                          <a:pt x="358943" y="989281"/>
                          <a:pt x="360196" y="988780"/>
                        </a:cubicBezTo>
                        <a:cubicBezTo>
                          <a:pt x="361866" y="988363"/>
                          <a:pt x="363871" y="988947"/>
                          <a:pt x="365542" y="988446"/>
                        </a:cubicBezTo>
                        <a:cubicBezTo>
                          <a:pt x="369050" y="987527"/>
                          <a:pt x="372224" y="986942"/>
                          <a:pt x="375733" y="986274"/>
                        </a:cubicBezTo>
                        <a:cubicBezTo>
                          <a:pt x="376652" y="986107"/>
                          <a:pt x="377738" y="984771"/>
                          <a:pt x="379074" y="984771"/>
                        </a:cubicBezTo>
                        <a:cubicBezTo>
                          <a:pt x="379826" y="984604"/>
                          <a:pt x="381663" y="986441"/>
                          <a:pt x="382415" y="986776"/>
                        </a:cubicBezTo>
                        <a:cubicBezTo>
                          <a:pt x="384838" y="987861"/>
                          <a:pt x="388179" y="988279"/>
                          <a:pt x="390935" y="989365"/>
                        </a:cubicBezTo>
                        <a:cubicBezTo>
                          <a:pt x="393107" y="990284"/>
                          <a:pt x="395948" y="992121"/>
                          <a:pt x="397785" y="992539"/>
                        </a:cubicBezTo>
                        <a:cubicBezTo>
                          <a:pt x="399790" y="993124"/>
                          <a:pt x="401711" y="992539"/>
                          <a:pt x="403716" y="992957"/>
                        </a:cubicBezTo>
                        <a:cubicBezTo>
                          <a:pt x="405554" y="993291"/>
                          <a:pt x="405972" y="994795"/>
                          <a:pt x="407809" y="995212"/>
                        </a:cubicBezTo>
                        <a:cubicBezTo>
                          <a:pt x="410733" y="995964"/>
                          <a:pt x="414241" y="994460"/>
                          <a:pt x="417248" y="995379"/>
                        </a:cubicBezTo>
                        <a:cubicBezTo>
                          <a:pt x="419253" y="995797"/>
                          <a:pt x="421341" y="997969"/>
                          <a:pt x="423179" y="998888"/>
                        </a:cubicBezTo>
                        <a:cubicBezTo>
                          <a:pt x="429444" y="1001895"/>
                          <a:pt x="434122" y="1005737"/>
                          <a:pt x="439635" y="1009997"/>
                        </a:cubicBezTo>
                        <a:cubicBezTo>
                          <a:pt x="442392" y="1012169"/>
                          <a:pt x="446485" y="1015009"/>
                          <a:pt x="447738" y="1018351"/>
                        </a:cubicBezTo>
                        <a:cubicBezTo>
                          <a:pt x="448823" y="1021525"/>
                          <a:pt x="448823" y="1023697"/>
                          <a:pt x="450160" y="1026704"/>
                        </a:cubicBezTo>
                        <a:cubicBezTo>
                          <a:pt x="452917" y="1032635"/>
                          <a:pt x="453501" y="1037480"/>
                          <a:pt x="458262" y="1042241"/>
                        </a:cubicBezTo>
                        <a:cubicBezTo>
                          <a:pt x="462189" y="1046167"/>
                          <a:pt x="465697" y="1046835"/>
                          <a:pt x="470876" y="1048506"/>
                        </a:cubicBezTo>
                        <a:cubicBezTo>
                          <a:pt x="473633" y="1049258"/>
                          <a:pt x="476974" y="1052014"/>
                          <a:pt x="479898" y="1052933"/>
                        </a:cubicBezTo>
                        <a:cubicBezTo>
                          <a:pt x="483991" y="1054186"/>
                          <a:pt x="484158" y="1052766"/>
                          <a:pt x="488251" y="1052181"/>
                        </a:cubicBezTo>
                        <a:cubicBezTo>
                          <a:pt x="491759" y="1051764"/>
                          <a:pt x="495602" y="1052933"/>
                          <a:pt x="498943" y="1052348"/>
                        </a:cubicBezTo>
                        <a:cubicBezTo>
                          <a:pt x="500948" y="1052014"/>
                          <a:pt x="502451" y="1050343"/>
                          <a:pt x="504289" y="1050177"/>
                        </a:cubicBezTo>
                        <a:cubicBezTo>
                          <a:pt x="506712" y="1050177"/>
                          <a:pt x="507296" y="1051262"/>
                          <a:pt x="509635" y="1051847"/>
                        </a:cubicBezTo>
                        <a:cubicBezTo>
                          <a:pt x="512809" y="1052599"/>
                          <a:pt x="515900" y="1052432"/>
                          <a:pt x="519074" y="1053184"/>
                        </a:cubicBezTo>
                        <a:cubicBezTo>
                          <a:pt x="522750" y="1054270"/>
                          <a:pt x="524838" y="1056107"/>
                          <a:pt x="528513" y="1056525"/>
                        </a:cubicBezTo>
                        <a:cubicBezTo>
                          <a:pt x="531520" y="1056859"/>
                          <a:pt x="534945" y="1055773"/>
                          <a:pt x="537953" y="1056692"/>
                        </a:cubicBezTo>
                        <a:cubicBezTo>
                          <a:pt x="539957" y="1057110"/>
                          <a:pt x="543298" y="1059866"/>
                          <a:pt x="545136" y="1061286"/>
                        </a:cubicBezTo>
                        <a:cubicBezTo>
                          <a:pt x="546974" y="1062706"/>
                          <a:pt x="548143" y="1065212"/>
                          <a:pt x="550148" y="1066632"/>
                        </a:cubicBezTo>
                        <a:cubicBezTo>
                          <a:pt x="553156" y="1068637"/>
                          <a:pt x="556413" y="1068804"/>
                          <a:pt x="559253" y="1071394"/>
                        </a:cubicBezTo>
                        <a:cubicBezTo>
                          <a:pt x="563680" y="1075236"/>
                          <a:pt x="567189" y="1079747"/>
                          <a:pt x="573119" y="1081417"/>
                        </a:cubicBezTo>
                        <a:cubicBezTo>
                          <a:pt x="580303" y="1083673"/>
                          <a:pt x="587153" y="1080165"/>
                          <a:pt x="594253" y="1079914"/>
                        </a:cubicBezTo>
                        <a:cubicBezTo>
                          <a:pt x="607535" y="1079329"/>
                          <a:pt x="616306" y="1070809"/>
                          <a:pt x="625160" y="1062122"/>
                        </a:cubicBezTo>
                        <a:cubicBezTo>
                          <a:pt x="629754" y="1057360"/>
                          <a:pt x="634181" y="1052850"/>
                          <a:pt x="638692" y="1048088"/>
                        </a:cubicBezTo>
                        <a:cubicBezTo>
                          <a:pt x="643287" y="1043243"/>
                          <a:pt x="645542" y="1036477"/>
                          <a:pt x="650721" y="1032551"/>
                        </a:cubicBezTo>
                        <a:cubicBezTo>
                          <a:pt x="654563" y="1029795"/>
                          <a:pt x="658155" y="1029377"/>
                          <a:pt x="661831" y="1025869"/>
                        </a:cubicBezTo>
                        <a:cubicBezTo>
                          <a:pt x="666676" y="1021274"/>
                          <a:pt x="672773" y="1018685"/>
                          <a:pt x="677786" y="1014174"/>
                        </a:cubicBezTo>
                        <a:cubicBezTo>
                          <a:pt x="681711" y="1010499"/>
                          <a:pt x="685888" y="1006990"/>
                          <a:pt x="689814" y="1003649"/>
                        </a:cubicBezTo>
                        <a:cubicBezTo>
                          <a:pt x="694408" y="999807"/>
                          <a:pt x="696079" y="995129"/>
                          <a:pt x="700506" y="991453"/>
                        </a:cubicBezTo>
                        <a:cubicBezTo>
                          <a:pt x="704015" y="988530"/>
                          <a:pt x="709194" y="985355"/>
                          <a:pt x="713621" y="984437"/>
                        </a:cubicBezTo>
                        <a:cubicBezTo>
                          <a:pt x="721055" y="983184"/>
                          <a:pt x="727487" y="986107"/>
                          <a:pt x="733919" y="989281"/>
                        </a:cubicBezTo>
                        <a:cubicBezTo>
                          <a:pt x="740435" y="992623"/>
                          <a:pt x="743191" y="995212"/>
                          <a:pt x="747201" y="1001477"/>
                        </a:cubicBezTo>
                        <a:cubicBezTo>
                          <a:pt x="749373" y="1004819"/>
                          <a:pt x="749623" y="1005904"/>
                          <a:pt x="752965" y="1007909"/>
                        </a:cubicBezTo>
                        <a:cubicBezTo>
                          <a:pt x="755220" y="1009162"/>
                          <a:pt x="757810" y="1009747"/>
                          <a:pt x="759814" y="1011417"/>
                        </a:cubicBezTo>
                        <a:cubicBezTo>
                          <a:pt x="764241" y="1015260"/>
                          <a:pt x="765327" y="1023112"/>
                          <a:pt x="768919" y="1026788"/>
                        </a:cubicBezTo>
                        <a:cubicBezTo>
                          <a:pt x="773680" y="1031382"/>
                          <a:pt x="785041" y="1028792"/>
                          <a:pt x="790972" y="1028959"/>
                        </a:cubicBezTo>
                        <a:cubicBezTo>
                          <a:pt x="795817" y="1029293"/>
                          <a:pt x="800996" y="1033052"/>
                          <a:pt x="805924" y="1034890"/>
                        </a:cubicBezTo>
                        <a:cubicBezTo>
                          <a:pt x="810184" y="1036561"/>
                          <a:pt x="810685" y="1036728"/>
                          <a:pt x="812773" y="1041322"/>
                        </a:cubicBezTo>
                        <a:cubicBezTo>
                          <a:pt x="813358" y="1042826"/>
                          <a:pt x="813859" y="1044246"/>
                          <a:pt x="814027" y="1045582"/>
                        </a:cubicBezTo>
                        <a:cubicBezTo>
                          <a:pt x="815363" y="1044329"/>
                          <a:pt x="817034" y="1042993"/>
                          <a:pt x="818621" y="1041740"/>
                        </a:cubicBezTo>
                        <a:lnTo>
                          <a:pt x="819540" y="1037814"/>
                        </a:lnTo>
                        <a:cubicBezTo>
                          <a:pt x="824385" y="1038900"/>
                          <a:pt x="829313" y="1038148"/>
                          <a:pt x="833991" y="1035642"/>
                        </a:cubicBezTo>
                        <a:cubicBezTo>
                          <a:pt x="839003" y="1028458"/>
                          <a:pt x="843597" y="1021024"/>
                          <a:pt x="847857" y="1013255"/>
                        </a:cubicBezTo>
                        <a:cubicBezTo>
                          <a:pt x="852619" y="1006740"/>
                          <a:pt x="858633" y="1001978"/>
                          <a:pt x="866151" y="999055"/>
                        </a:cubicBezTo>
                        <a:cubicBezTo>
                          <a:pt x="875005" y="995880"/>
                          <a:pt x="883860" y="995714"/>
                          <a:pt x="892630" y="998888"/>
                        </a:cubicBezTo>
                        <a:cubicBezTo>
                          <a:pt x="902237" y="1001811"/>
                          <a:pt x="911676" y="1001477"/>
                          <a:pt x="920948" y="997802"/>
                        </a:cubicBezTo>
                        <a:cubicBezTo>
                          <a:pt x="927798" y="992957"/>
                          <a:pt x="933144" y="986525"/>
                          <a:pt x="936819" y="978756"/>
                        </a:cubicBezTo>
                        <a:cubicBezTo>
                          <a:pt x="947929" y="963554"/>
                          <a:pt x="962547" y="956704"/>
                          <a:pt x="977917" y="946429"/>
                        </a:cubicBezTo>
                        <a:cubicBezTo>
                          <a:pt x="988275" y="939413"/>
                          <a:pt x="996963" y="930725"/>
                          <a:pt x="1006568" y="922706"/>
                        </a:cubicBezTo>
                        <a:cubicBezTo>
                          <a:pt x="1009910" y="918279"/>
                          <a:pt x="1014504" y="916191"/>
                          <a:pt x="1019850" y="916191"/>
                        </a:cubicBezTo>
                        <a:cubicBezTo>
                          <a:pt x="1029623" y="918196"/>
                          <a:pt x="1038895" y="921704"/>
                          <a:pt x="1047750" y="926382"/>
                        </a:cubicBezTo>
                        <a:cubicBezTo>
                          <a:pt x="1064206" y="933732"/>
                          <a:pt x="1081831" y="941000"/>
                          <a:pt x="1100292" y="935236"/>
                        </a:cubicBezTo>
                        <a:cubicBezTo>
                          <a:pt x="1102547" y="934484"/>
                          <a:pt x="1104385" y="933565"/>
                          <a:pt x="1106222" y="932313"/>
                        </a:cubicBezTo>
                        <a:lnTo>
                          <a:pt x="1108394" y="935654"/>
                        </a:lnTo>
                        <a:cubicBezTo>
                          <a:pt x="1120924" y="927885"/>
                          <a:pt x="1133036" y="919532"/>
                          <a:pt x="1145065" y="910845"/>
                        </a:cubicBezTo>
                        <a:cubicBezTo>
                          <a:pt x="1155841" y="899735"/>
                          <a:pt x="1166700" y="888458"/>
                          <a:pt x="1177392" y="877181"/>
                        </a:cubicBezTo>
                        <a:cubicBezTo>
                          <a:pt x="1206211" y="847444"/>
                          <a:pt x="1236449" y="819126"/>
                          <a:pt x="1267273" y="791393"/>
                        </a:cubicBezTo>
                        <a:cubicBezTo>
                          <a:pt x="1296676" y="764747"/>
                          <a:pt x="1322070" y="734592"/>
                          <a:pt x="1350554" y="707026"/>
                        </a:cubicBezTo>
                        <a:cubicBezTo>
                          <a:pt x="1367344" y="690737"/>
                          <a:pt x="1386473" y="675534"/>
                          <a:pt x="1401760" y="657491"/>
                        </a:cubicBezTo>
                        <a:cubicBezTo>
                          <a:pt x="1395244" y="653231"/>
                          <a:pt x="1388478" y="648804"/>
                          <a:pt x="1381795" y="644377"/>
                        </a:cubicBezTo>
                        <a:cubicBezTo>
                          <a:pt x="1375698" y="643040"/>
                          <a:pt x="1369433" y="641453"/>
                          <a:pt x="1363335" y="640117"/>
                        </a:cubicBezTo>
                        <a:cubicBezTo>
                          <a:pt x="1350972" y="638780"/>
                          <a:pt x="1335185" y="643291"/>
                          <a:pt x="1322989" y="644794"/>
                        </a:cubicBezTo>
                        <a:cubicBezTo>
                          <a:pt x="1297512" y="647801"/>
                          <a:pt x="1266354" y="650140"/>
                          <a:pt x="1241962" y="640701"/>
                        </a:cubicBezTo>
                        <a:cubicBezTo>
                          <a:pt x="1230686" y="636441"/>
                          <a:pt x="1221664" y="627420"/>
                          <a:pt x="1212141" y="620570"/>
                        </a:cubicBezTo>
                        <a:cubicBezTo>
                          <a:pt x="1202869" y="614055"/>
                          <a:pt x="1192679" y="608876"/>
                          <a:pt x="1182905" y="603195"/>
                        </a:cubicBezTo>
                        <a:cubicBezTo>
                          <a:pt x="1173800" y="597849"/>
                          <a:pt x="1164779" y="593589"/>
                          <a:pt x="1154253" y="591918"/>
                        </a:cubicBezTo>
                        <a:cubicBezTo>
                          <a:pt x="1142225" y="590081"/>
                          <a:pt x="1130196" y="590582"/>
                          <a:pt x="1118167" y="588744"/>
                        </a:cubicBezTo>
                        <a:cubicBezTo>
                          <a:pt x="1096366" y="585737"/>
                          <a:pt x="1073562" y="581895"/>
                          <a:pt x="1053096" y="573541"/>
                        </a:cubicBezTo>
                        <a:cubicBezTo>
                          <a:pt x="1036974" y="566859"/>
                          <a:pt x="1026867" y="554663"/>
                          <a:pt x="1014588" y="543219"/>
                        </a:cubicBezTo>
                        <a:cubicBezTo>
                          <a:pt x="1005733" y="535116"/>
                          <a:pt x="995877" y="528434"/>
                          <a:pt x="985351" y="523004"/>
                        </a:cubicBezTo>
                        <a:cubicBezTo>
                          <a:pt x="979420" y="519997"/>
                          <a:pt x="974409" y="515236"/>
                          <a:pt x="969981" y="510224"/>
                        </a:cubicBezTo>
                        <a:cubicBezTo>
                          <a:pt x="949433" y="498195"/>
                          <a:pt x="930387" y="481572"/>
                          <a:pt x="925626" y="457097"/>
                        </a:cubicBezTo>
                        <a:cubicBezTo>
                          <a:pt x="925208" y="453171"/>
                          <a:pt x="924707" y="448995"/>
                          <a:pt x="924289" y="444902"/>
                        </a:cubicBezTo>
                        <a:cubicBezTo>
                          <a:pt x="921867" y="439138"/>
                          <a:pt x="918526" y="434209"/>
                          <a:pt x="913931" y="430116"/>
                        </a:cubicBezTo>
                        <a:cubicBezTo>
                          <a:pt x="909671" y="426023"/>
                          <a:pt x="905996" y="421429"/>
                          <a:pt x="903239" y="416250"/>
                        </a:cubicBezTo>
                        <a:cubicBezTo>
                          <a:pt x="901986" y="410486"/>
                          <a:pt x="902821" y="405140"/>
                          <a:pt x="905495" y="400128"/>
                        </a:cubicBezTo>
                        <a:cubicBezTo>
                          <a:pt x="910089" y="388100"/>
                          <a:pt x="917523" y="382336"/>
                          <a:pt x="928633" y="376489"/>
                        </a:cubicBezTo>
                        <a:cubicBezTo>
                          <a:pt x="933812" y="373899"/>
                          <a:pt x="937654" y="370558"/>
                          <a:pt x="940661" y="366465"/>
                        </a:cubicBezTo>
                        <a:cubicBezTo>
                          <a:pt x="936568" y="363123"/>
                          <a:pt x="932475" y="356274"/>
                          <a:pt x="930888" y="353684"/>
                        </a:cubicBezTo>
                        <a:cubicBezTo>
                          <a:pt x="924957" y="344830"/>
                          <a:pt x="919612" y="335725"/>
                          <a:pt x="907248" y="335975"/>
                        </a:cubicBezTo>
                        <a:cubicBezTo>
                          <a:pt x="896139" y="336310"/>
                          <a:pt x="888203" y="349842"/>
                          <a:pt x="881186" y="357026"/>
                        </a:cubicBezTo>
                        <a:cubicBezTo>
                          <a:pt x="871246" y="366799"/>
                          <a:pt x="861807" y="373064"/>
                          <a:pt x="848442" y="376990"/>
                        </a:cubicBezTo>
                        <a:cubicBezTo>
                          <a:pt x="835828" y="380832"/>
                          <a:pt x="824802" y="380665"/>
                          <a:pt x="816282" y="368887"/>
                        </a:cubicBezTo>
                        <a:cubicBezTo>
                          <a:pt x="810184" y="357777"/>
                          <a:pt x="808096" y="345916"/>
                          <a:pt x="809850" y="333219"/>
                        </a:cubicBezTo>
                        <a:cubicBezTo>
                          <a:pt x="811186" y="322109"/>
                          <a:pt x="815948" y="312837"/>
                          <a:pt x="824051" y="305236"/>
                        </a:cubicBezTo>
                        <a:cubicBezTo>
                          <a:pt x="831402" y="298052"/>
                          <a:pt x="837165" y="289866"/>
                          <a:pt x="841759" y="280594"/>
                        </a:cubicBezTo>
                        <a:cubicBezTo>
                          <a:pt x="845100" y="271572"/>
                          <a:pt x="848943" y="262801"/>
                          <a:pt x="853036" y="254114"/>
                        </a:cubicBezTo>
                        <a:cubicBezTo>
                          <a:pt x="857881" y="248183"/>
                          <a:pt x="864647" y="246345"/>
                          <a:pt x="871747" y="245761"/>
                        </a:cubicBezTo>
                        <a:lnTo>
                          <a:pt x="872165" y="229472"/>
                        </a:lnTo>
                        <a:cubicBezTo>
                          <a:pt x="853704" y="211512"/>
                          <a:pt x="836664" y="192300"/>
                          <a:pt x="820876" y="172085"/>
                        </a:cubicBezTo>
                        <a:cubicBezTo>
                          <a:pt x="814611" y="164317"/>
                          <a:pt x="807010" y="158052"/>
                          <a:pt x="798155" y="153541"/>
                        </a:cubicBezTo>
                        <a:cubicBezTo>
                          <a:pt x="783955" y="143601"/>
                          <a:pt x="772428" y="131906"/>
                          <a:pt x="761903" y="118207"/>
                        </a:cubicBezTo>
                        <a:cubicBezTo>
                          <a:pt x="749539" y="102336"/>
                          <a:pt x="741353" y="83624"/>
                          <a:pt x="722726" y="73768"/>
                        </a:cubicBezTo>
                        <a:cubicBezTo>
                          <a:pt x="711783" y="67837"/>
                          <a:pt x="699755" y="68923"/>
                          <a:pt x="687976" y="65665"/>
                        </a:cubicBezTo>
                        <a:cubicBezTo>
                          <a:pt x="679289" y="61822"/>
                          <a:pt x="670769" y="57729"/>
                          <a:pt x="662415" y="53135"/>
                        </a:cubicBezTo>
                        <a:cubicBezTo>
                          <a:pt x="653895" y="50128"/>
                          <a:pt x="645793" y="45951"/>
                          <a:pt x="638191" y="40939"/>
                        </a:cubicBezTo>
                        <a:cubicBezTo>
                          <a:pt x="626747" y="33004"/>
                          <a:pt x="621735" y="29078"/>
                          <a:pt x="607869" y="32085"/>
                        </a:cubicBezTo>
                        <a:cubicBezTo>
                          <a:pt x="592666" y="35259"/>
                          <a:pt x="577380" y="45951"/>
                          <a:pt x="561425" y="38768"/>
                        </a:cubicBezTo>
                        <a:cubicBezTo>
                          <a:pt x="549981" y="33589"/>
                          <a:pt x="543883" y="25486"/>
                          <a:pt x="530184" y="26405"/>
                        </a:cubicBezTo>
                        <a:cubicBezTo>
                          <a:pt x="523167" y="26071"/>
                          <a:pt x="516902" y="28410"/>
                          <a:pt x="511306" y="33254"/>
                        </a:cubicBezTo>
                        <a:cubicBezTo>
                          <a:pt x="505792" y="39519"/>
                          <a:pt x="498943" y="42861"/>
                          <a:pt x="490924" y="43445"/>
                        </a:cubicBezTo>
                        <a:cubicBezTo>
                          <a:pt x="483740" y="39018"/>
                          <a:pt x="477809" y="33087"/>
                          <a:pt x="473131" y="25904"/>
                        </a:cubicBezTo>
                        <a:cubicBezTo>
                          <a:pt x="467535" y="18720"/>
                          <a:pt x="460936" y="12371"/>
                          <a:pt x="453668" y="6858"/>
                        </a:cubicBezTo>
                        <a:cubicBezTo>
                          <a:pt x="449993" y="2097"/>
                          <a:pt x="445148" y="-158"/>
                          <a:pt x="439050" y="9"/>
                        </a:cubicBezTo>
                        <a:cubicBezTo>
                          <a:pt x="432200" y="5939"/>
                          <a:pt x="427940" y="13541"/>
                          <a:pt x="426103" y="22562"/>
                        </a:cubicBezTo>
                        <a:cubicBezTo>
                          <a:pt x="420005" y="38684"/>
                          <a:pt x="413573" y="55641"/>
                          <a:pt x="413740" y="72849"/>
                        </a:cubicBezTo>
                        <a:cubicBezTo>
                          <a:pt x="414826" y="76524"/>
                          <a:pt x="414993" y="80283"/>
                          <a:pt x="414492" y="84126"/>
                        </a:cubicBezTo>
                        <a:cubicBezTo>
                          <a:pt x="410983" y="90224"/>
                          <a:pt x="405637" y="92646"/>
                          <a:pt x="398537" y="91142"/>
                        </a:cubicBezTo>
                        <a:cubicBezTo>
                          <a:pt x="383167" y="87467"/>
                          <a:pt x="386926" y="68923"/>
                          <a:pt x="382666" y="57897"/>
                        </a:cubicBezTo>
                        <a:cubicBezTo>
                          <a:pt x="378406" y="46954"/>
                          <a:pt x="373561" y="45283"/>
                          <a:pt x="361031" y="45534"/>
                        </a:cubicBezTo>
                        <a:cubicBezTo>
                          <a:pt x="356019" y="46118"/>
                          <a:pt x="351007" y="46870"/>
                          <a:pt x="345912" y="47789"/>
                        </a:cubicBezTo>
                        <a:cubicBezTo>
                          <a:pt x="347415" y="50713"/>
                          <a:pt x="348501" y="53720"/>
                          <a:pt x="348835" y="56894"/>
                        </a:cubicBezTo>
                        <a:cubicBezTo>
                          <a:pt x="349253" y="63159"/>
                          <a:pt x="347165" y="69842"/>
                          <a:pt x="344742" y="75355"/>
                        </a:cubicBezTo>
                        <a:cubicBezTo>
                          <a:pt x="338477" y="89639"/>
                          <a:pt x="324945" y="99078"/>
                          <a:pt x="319265" y="113696"/>
                        </a:cubicBezTo>
                        <a:cubicBezTo>
                          <a:pt x="312415" y="131655"/>
                          <a:pt x="319683" y="147360"/>
                          <a:pt x="327451" y="163314"/>
                        </a:cubicBezTo>
                        <a:cubicBezTo>
                          <a:pt x="334468" y="177598"/>
                          <a:pt x="342570" y="193804"/>
                          <a:pt x="324862" y="202574"/>
                        </a:cubicBezTo>
                        <a:cubicBezTo>
                          <a:pt x="313584" y="208088"/>
                          <a:pt x="302308" y="205582"/>
                          <a:pt x="291031" y="200403"/>
                        </a:cubicBezTo>
                        <a:cubicBezTo>
                          <a:pt x="284599" y="197479"/>
                          <a:pt x="279420" y="192801"/>
                          <a:pt x="272153" y="193219"/>
                        </a:cubicBezTo>
                        <a:cubicBezTo>
                          <a:pt x="256950" y="193971"/>
                          <a:pt x="252773" y="212097"/>
                          <a:pt x="242164" y="220951"/>
                        </a:cubicBezTo>
                        <a:cubicBezTo>
                          <a:pt x="230721" y="230224"/>
                          <a:pt x="220530" y="236322"/>
                          <a:pt x="214014" y="250355"/>
                        </a:cubicBezTo>
                        <a:cubicBezTo>
                          <a:pt x="210172" y="258541"/>
                          <a:pt x="209420" y="267228"/>
                          <a:pt x="202737" y="274078"/>
                        </a:cubicBezTo>
                        <a:cubicBezTo>
                          <a:pt x="198811" y="278171"/>
                          <a:pt x="193298" y="280594"/>
                          <a:pt x="189205" y="284770"/>
                        </a:cubicBezTo>
                        <a:cubicBezTo>
                          <a:pt x="173250" y="300892"/>
                          <a:pt x="183692" y="332133"/>
                          <a:pt x="189372" y="350427"/>
                        </a:cubicBezTo>
                        <a:cubicBezTo>
                          <a:pt x="192546" y="361369"/>
                          <a:pt x="197308" y="376322"/>
                          <a:pt x="190709" y="386847"/>
                        </a:cubicBezTo>
                        <a:cubicBezTo>
                          <a:pt x="178179" y="406811"/>
                          <a:pt x="142594" y="377240"/>
                          <a:pt x="127057" y="397539"/>
                        </a:cubicBezTo>
                        <a:cubicBezTo>
                          <a:pt x="116699" y="411071"/>
                          <a:pt x="121126" y="436966"/>
                          <a:pt x="121460" y="452503"/>
                        </a:cubicBezTo>
                        <a:cubicBezTo>
                          <a:pt x="121627" y="466369"/>
                          <a:pt x="125387" y="484830"/>
                          <a:pt x="116616" y="496190"/>
                        </a:cubicBezTo>
                        <a:cubicBezTo>
                          <a:pt x="113274" y="500451"/>
                          <a:pt x="109766" y="503040"/>
                          <a:pt x="106091" y="504126"/>
                        </a:cubicBezTo>
                        <a:cubicBezTo>
                          <a:pt x="115530" y="542634"/>
                          <a:pt x="129563" y="605952"/>
                          <a:pt x="84623" y="617813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0144BBDA-FA7E-937A-E3E5-C183D9C8EE6F}"/>
                      </a:ext>
                    </a:extLst>
                  </p:cNvPr>
                  <p:cNvSpPr/>
                  <p:nvPr/>
                </p:nvSpPr>
                <p:spPr>
                  <a:xfrm>
                    <a:off x="6526146" y="2548653"/>
                    <a:ext cx="507971" cy="516929"/>
                  </a:xfrm>
                  <a:custGeom>
                    <a:avLst/>
                    <a:gdLst>
                      <a:gd name="connsiteX0" fmla="*/ 374937 w 507971"/>
                      <a:gd name="connsiteY0" fmla="*/ 6432 h 516929"/>
                      <a:gd name="connsiteX1" fmla="*/ 361823 w 507971"/>
                      <a:gd name="connsiteY1" fmla="*/ 6098 h 516929"/>
                      <a:gd name="connsiteX2" fmla="*/ 342944 w 507971"/>
                      <a:gd name="connsiteY2" fmla="*/ 15871 h 516929"/>
                      <a:gd name="connsiteX3" fmla="*/ 324484 w 507971"/>
                      <a:gd name="connsiteY3" fmla="*/ 36170 h 516929"/>
                      <a:gd name="connsiteX4" fmla="*/ 278374 w 507971"/>
                      <a:gd name="connsiteY4" fmla="*/ 34499 h 516929"/>
                      <a:gd name="connsiteX5" fmla="*/ 246381 w 507971"/>
                      <a:gd name="connsiteY5" fmla="*/ 39260 h 516929"/>
                      <a:gd name="connsiteX6" fmla="*/ 233267 w 507971"/>
                      <a:gd name="connsiteY6" fmla="*/ 62733 h 516929"/>
                      <a:gd name="connsiteX7" fmla="*/ 216393 w 507971"/>
                      <a:gd name="connsiteY7" fmla="*/ 26814 h 516929"/>
                      <a:gd name="connsiteX8" fmla="*/ 189913 w 507971"/>
                      <a:gd name="connsiteY8" fmla="*/ 28151 h 516929"/>
                      <a:gd name="connsiteX9" fmla="*/ 169949 w 507971"/>
                      <a:gd name="connsiteY9" fmla="*/ 30573 h 516929"/>
                      <a:gd name="connsiteX10" fmla="*/ 143469 w 507971"/>
                      <a:gd name="connsiteY10" fmla="*/ 26480 h 516929"/>
                      <a:gd name="connsiteX11" fmla="*/ 121500 w 507971"/>
                      <a:gd name="connsiteY11" fmla="*/ 24475 h 516929"/>
                      <a:gd name="connsiteX12" fmla="*/ 122085 w 507971"/>
                      <a:gd name="connsiteY12" fmla="*/ 59475 h 516929"/>
                      <a:gd name="connsiteX13" fmla="*/ 122837 w 507971"/>
                      <a:gd name="connsiteY13" fmla="*/ 66909 h 516929"/>
                      <a:gd name="connsiteX14" fmla="*/ 119663 w 507971"/>
                      <a:gd name="connsiteY14" fmla="*/ 73342 h 516929"/>
                      <a:gd name="connsiteX15" fmla="*/ 113147 w 507971"/>
                      <a:gd name="connsiteY15" fmla="*/ 80191 h 516929"/>
                      <a:gd name="connsiteX16" fmla="*/ 105796 w 507971"/>
                      <a:gd name="connsiteY16" fmla="*/ 103162 h 516929"/>
                      <a:gd name="connsiteX17" fmla="*/ 108052 w 507971"/>
                      <a:gd name="connsiteY17" fmla="*/ 129642 h 516929"/>
                      <a:gd name="connsiteX18" fmla="*/ 125259 w 507971"/>
                      <a:gd name="connsiteY18" fmla="*/ 140000 h 516929"/>
                      <a:gd name="connsiteX19" fmla="*/ 123923 w 507971"/>
                      <a:gd name="connsiteY19" fmla="*/ 163640 h 516929"/>
                      <a:gd name="connsiteX20" fmla="*/ 168362 w 507971"/>
                      <a:gd name="connsiteY20" fmla="*/ 173246 h 516929"/>
                      <a:gd name="connsiteX21" fmla="*/ 140295 w 507971"/>
                      <a:gd name="connsiteY21" fmla="*/ 208747 h 516929"/>
                      <a:gd name="connsiteX22" fmla="*/ 106298 w 507971"/>
                      <a:gd name="connsiteY22" fmla="*/ 234809 h 516929"/>
                      <a:gd name="connsiteX23" fmla="*/ 81906 w 507971"/>
                      <a:gd name="connsiteY23" fmla="*/ 265132 h 516929"/>
                      <a:gd name="connsiteX24" fmla="*/ 56345 w 507971"/>
                      <a:gd name="connsiteY24" fmla="*/ 294535 h 516929"/>
                      <a:gd name="connsiteX25" fmla="*/ 35963 w 507971"/>
                      <a:gd name="connsiteY25" fmla="*/ 327280 h 516929"/>
                      <a:gd name="connsiteX26" fmla="*/ 17837 w 507971"/>
                      <a:gd name="connsiteY26" fmla="*/ 350167 h 516929"/>
                      <a:gd name="connsiteX27" fmla="*/ 21512 w 507971"/>
                      <a:gd name="connsiteY27" fmla="*/ 379070 h 516929"/>
                      <a:gd name="connsiteX28" fmla="*/ 6894 w 507971"/>
                      <a:gd name="connsiteY28" fmla="*/ 396611 h 516929"/>
                      <a:gd name="connsiteX29" fmla="*/ 462 w 507971"/>
                      <a:gd name="connsiteY29" fmla="*/ 411981 h 516929"/>
                      <a:gd name="connsiteX30" fmla="*/ 2634 w 507971"/>
                      <a:gd name="connsiteY30" fmla="*/ 433282 h 516929"/>
                      <a:gd name="connsiteX31" fmla="*/ 2634 w 507971"/>
                      <a:gd name="connsiteY31" fmla="*/ 444893 h 516929"/>
                      <a:gd name="connsiteX32" fmla="*/ 9818 w 507971"/>
                      <a:gd name="connsiteY32" fmla="*/ 474129 h 516929"/>
                      <a:gd name="connsiteX33" fmla="*/ 8147 w 507971"/>
                      <a:gd name="connsiteY33" fmla="*/ 491671 h 516929"/>
                      <a:gd name="connsiteX34" fmla="*/ 8899 w 507971"/>
                      <a:gd name="connsiteY34" fmla="*/ 496098 h 516929"/>
                      <a:gd name="connsiteX35" fmla="*/ 50164 w 507971"/>
                      <a:gd name="connsiteY35" fmla="*/ 513640 h 516929"/>
                      <a:gd name="connsiteX36" fmla="*/ 71799 w 507971"/>
                      <a:gd name="connsiteY36" fmla="*/ 489249 h 516929"/>
                      <a:gd name="connsiteX37" fmla="*/ 73052 w 507971"/>
                      <a:gd name="connsiteY37" fmla="*/ 488163 h 516929"/>
                      <a:gd name="connsiteX38" fmla="*/ 96691 w 507971"/>
                      <a:gd name="connsiteY38" fmla="*/ 475382 h 516929"/>
                      <a:gd name="connsiteX39" fmla="*/ 136453 w 507971"/>
                      <a:gd name="connsiteY39" fmla="*/ 466862 h 516929"/>
                      <a:gd name="connsiteX40" fmla="*/ 418040 w 507971"/>
                      <a:gd name="connsiteY40" fmla="*/ 466862 h 516929"/>
                      <a:gd name="connsiteX41" fmla="*/ 405260 w 507971"/>
                      <a:gd name="connsiteY41" fmla="*/ 452077 h 516929"/>
                      <a:gd name="connsiteX42" fmla="*/ 397909 w 507971"/>
                      <a:gd name="connsiteY42" fmla="*/ 437292 h 516929"/>
                      <a:gd name="connsiteX43" fmla="*/ 394734 w 507971"/>
                      <a:gd name="connsiteY43" fmla="*/ 418580 h 516929"/>
                      <a:gd name="connsiteX44" fmla="*/ 410689 w 507971"/>
                      <a:gd name="connsiteY44" fmla="*/ 407137 h 516929"/>
                      <a:gd name="connsiteX45" fmla="*/ 415868 w 507971"/>
                      <a:gd name="connsiteY45" fmla="*/ 391182 h 516929"/>
                      <a:gd name="connsiteX46" fmla="*/ 417539 w 507971"/>
                      <a:gd name="connsiteY46" fmla="*/ 383246 h 516929"/>
                      <a:gd name="connsiteX47" fmla="*/ 417957 w 507971"/>
                      <a:gd name="connsiteY47" fmla="*/ 373807 h 516929"/>
                      <a:gd name="connsiteX48" fmla="*/ 423887 w 507971"/>
                      <a:gd name="connsiteY48" fmla="*/ 351588 h 516929"/>
                      <a:gd name="connsiteX49" fmla="*/ 438171 w 507971"/>
                      <a:gd name="connsiteY49" fmla="*/ 333043 h 516929"/>
                      <a:gd name="connsiteX50" fmla="*/ 455546 w 507971"/>
                      <a:gd name="connsiteY50" fmla="*/ 318843 h 516929"/>
                      <a:gd name="connsiteX51" fmla="*/ 485284 w 507971"/>
                      <a:gd name="connsiteY51" fmla="*/ 279583 h 516929"/>
                      <a:gd name="connsiteX52" fmla="*/ 493219 w 507971"/>
                      <a:gd name="connsiteY52" fmla="*/ 259451 h 516929"/>
                      <a:gd name="connsiteX53" fmla="*/ 503911 w 507971"/>
                      <a:gd name="connsiteY53" fmla="*/ 242578 h 516929"/>
                      <a:gd name="connsiteX54" fmla="*/ 507587 w 507971"/>
                      <a:gd name="connsiteY54" fmla="*/ 201313 h 516929"/>
                      <a:gd name="connsiteX55" fmla="*/ 506501 w 507971"/>
                      <a:gd name="connsiteY55" fmla="*/ 181182 h 516929"/>
                      <a:gd name="connsiteX56" fmla="*/ 504245 w 507971"/>
                      <a:gd name="connsiteY56" fmla="*/ 170489 h 516929"/>
                      <a:gd name="connsiteX57" fmla="*/ 504580 w 507971"/>
                      <a:gd name="connsiteY57" fmla="*/ 166229 h 516929"/>
                      <a:gd name="connsiteX58" fmla="*/ 502157 w 507971"/>
                      <a:gd name="connsiteY58" fmla="*/ 162303 h 516929"/>
                      <a:gd name="connsiteX59" fmla="*/ 502157 w 507971"/>
                      <a:gd name="connsiteY59" fmla="*/ 156790 h 516929"/>
                      <a:gd name="connsiteX60" fmla="*/ 499985 w 507971"/>
                      <a:gd name="connsiteY60" fmla="*/ 151444 h 516929"/>
                      <a:gd name="connsiteX61" fmla="*/ 499233 w 507971"/>
                      <a:gd name="connsiteY61" fmla="*/ 141838 h 516929"/>
                      <a:gd name="connsiteX62" fmla="*/ 489627 w 507971"/>
                      <a:gd name="connsiteY62" fmla="*/ 126134 h 516929"/>
                      <a:gd name="connsiteX63" fmla="*/ 466739 w 507971"/>
                      <a:gd name="connsiteY63" fmla="*/ 97983 h 516929"/>
                      <a:gd name="connsiteX64" fmla="*/ 455463 w 507971"/>
                      <a:gd name="connsiteY64" fmla="*/ 87041 h 516929"/>
                      <a:gd name="connsiteX65" fmla="*/ 453040 w 507971"/>
                      <a:gd name="connsiteY65" fmla="*/ 77936 h 516929"/>
                      <a:gd name="connsiteX66" fmla="*/ 449114 w 507971"/>
                      <a:gd name="connsiteY66" fmla="*/ 69081 h 516929"/>
                      <a:gd name="connsiteX67" fmla="*/ 451536 w 507971"/>
                      <a:gd name="connsiteY67" fmla="*/ 61647 h 516929"/>
                      <a:gd name="connsiteX68" fmla="*/ 453040 w 507971"/>
                      <a:gd name="connsiteY68" fmla="*/ 52041 h 516929"/>
                      <a:gd name="connsiteX69" fmla="*/ 453625 w 507971"/>
                      <a:gd name="connsiteY69" fmla="*/ 41349 h 516929"/>
                      <a:gd name="connsiteX70" fmla="*/ 451787 w 507971"/>
                      <a:gd name="connsiteY70" fmla="*/ 38926 h 516929"/>
                      <a:gd name="connsiteX71" fmla="*/ 451035 w 507971"/>
                      <a:gd name="connsiteY71" fmla="*/ 33413 h 516929"/>
                      <a:gd name="connsiteX72" fmla="*/ 436584 w 507971"/>
                      <a:gd name="connsiteY72" fmla="*/ 26062 h 516929"/>
                      <a:gd name="connsiteX73" fmla="*/ 421214 w 507971"/>
                      <a:gd name="connsiteY73" fmla="*/ 16623 h 516929"/>
                      <a:gd name="connsiteX74" fmla="*/ 415451 w 507971"/>
                      <a:gd name="connsiteY74" fmla="*/ 0 h 516929"/>
                      <a:gd name="connsiteX75" fmla="*/ 388804 w 507971"/>
                      <a:gd name="connsiteY75" fmla="*/ 2924 h 516929"/>
                      <a:gd name="connsiteX76" fmla="*/ 374937 w 507971"/>
                      <a:gd name="connsiteY76" fmla="*/ 6432 h 516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</a:cxnLst>
                    <a:rect l="l" t="t" r="r" b="b"/>
                    <a:pathLst>
                      <a:path w="507971" h="516929">
                        <a:moveTo>
                          <a:pt x="374937" y="6432"/>
                        </a:moveTo>
                        <a:cubicBezTo>
                          <a:pt x="370510" y="7017"/>
                          <a:pt x="366584" y="6265"/>
                          <a:pt x="361823" y="6098"/>
                        </a:cubicBezTo>
                        <a:cubicBezTo>
                          <a:pt x="352551" y="6098"/>
                          <a:pt x="348875" y="8855"/>
                          <a:pt x="342944" y="15871"/>
                        </a:cubicBezTo>
                        <a:cubicBezTo>
                          <a:pt x="336847" y="23055"/>
                          <a:pt x="332169" y="30322"/>
                          <a:pt x="324484" y="36170"/>
                        </a:cubicBezTo>
                        <a:cubicBezTo>
                          <a:pt x="310952" y="46528"/>
                          <a:pt x="293744" y="34499"/>
                          <a:pt x="278374" y="34499"/>
                        </a:cubicBezTo>
                        <a:cubicBezTo>
                          <a:pt x="267431" y="34499"/>
                          <a:pt x="257324" y="39093"/>
                          <a:pt x="246381" y="39260"/>
                        </a:cubicBezTo>
                        <a:cubicBezTo>
                          <a:pt x="244209" y="47447"/>
                          <a:pt x="241536" y="58640"/>
                          <a:pt x="233267" y="62733"/>
                        </a:cubicBezTo>
                        <a:cubicBezTo>
                          <a:pt x="222575" y="53461"/>
                          <a:pt x="229424" y="34582"/>
                          <a:pt x="216393" y="26814"/>
                        </a:cubicBezTo>
                        <a:cubicBezTo>
                          <a:pt x="207539" y="21468"/>
                          <a:pt x="198851" y="25728"/>
                          <a:pt x="189913" y="28151"/>
                        </a:cubicBezTo>
                        <a:cubicBezTo>
                          <a:pt x="183064" y="29988"/>
                          <a:pt x="177133" y="31074"/>
                          <a:pt x="169949" y="30573"/>
                        </a:cubicBezTo>
                        <a:cubicBezTo>
                          <a:pt x="161262" y="30155"/>
                          <a:pt x="152240" y="27399"/>
                          <a:pt x="143469" y="26480"/>
                        </a:cubicBezTo>
                        <a:cubicBezTo>
                          <a:pt x="138123" y="25728"/>
                          <a:pt x="126596" y="22053"/>
                          <a:pt x="121500" y="24475"/>
                        </a:cubicBezTo>
                        <a:cubicBezTo>
                          <a:pt x="110391" y="29654"/>
                          <a:pt x="119329" y="47780"/>
                          <a:pt x="122085" y="59475"/>
                        </a:cubicBezTo>
                        <a:cubicBezTo>
                          <a:pt x="123004" y="62482"/>
                          <a:pt x="123338" y="65072"/>
                          <a:pt x="122837" y="66909"/>
                        </a:cubicBezTo>
                        <a:cubicBezTo>
                          <a:pt x="123589" y="69917"/>
                          <a:pt x="122503" y="72088"/>
                          <a:pt x="119663" y="73342"/>
                        </a:cubicBezTo>
                        <a:cubicBezTo>
                          <a:pt x="117073" y="75346"/>
                          <a:pt x="114901" y="77602"/>
                          <a:pt x="113147" y="80191"/>
                        </a:cubicBezTo>
                        <a:cubicBezTo>
                          <a:pt x="107216" y="87375"/>
                          <a:pt x="107383" y="94225"/>
                          <a:pt x="105796" y="103162"/>
                        </a:cubicBezTo>
                        <a:cubicBezTo>
                          <a:pt x="103959" y="113103"/>
                          <a:pt x="97276" y="122375"/>
                          <a:pt x="108052" y="129642"/>
                        </a:cubicBezTo>
                        <a:cubicBezTo>
                          <a:pt x="113815" y="133568"/>
                          <a:pt x="120832" y="134487"/>
                          <a:pt x="125259" y="140000"/>
                        </a:cubicBezTo>
                        <a:cubicBezTo>
                          <a:pt x="131775" y="147936"/>
                          <a:pt x="123088" y="155120"/>
                          <a:pt x="123923" y="163640"/>
                        </a:cubicBezTo>
                        <a:cubicBezTo>
                          <a:pt x="125259" y="179511"/>
                          <a:pt x="158004" y="171241"/>
                          <a:pt x="168362" y="173246"/>
                        </a:cubicBezTo>
                        <a:cubicBezTo>
                          <a:pt x="166357" y="187446"/>
                          <a:pt x="150236" y="199475"/>
                          <a:pt x="140295" y="208747"/>
                        </a:cubicBezTo>
                        <a:cubicBezTo>
                          <a:pt x="129770" y="218688"/>
                          <a:pt x="117324" y="225537"/>
                          <a:pt x="106298" y="234809"/>
                        </a:cubicBezTo>
                        <a:cubicBezTo>
                          <a:pt x="97276" y="244249"/>
                          <a:pt x="89257" y="254272"/>
                          <a:pt x="81906" y="265132"/>
                        </a:cubicBezTo>
                        <a:cubicBezTo>
                          <a:pt x="73553" y="275072"/>
                          <a:pt x="65033" y="284762"/>
                          <a:pt x="56345" y="294535"/>
                        </a:cubicBezTo>
                        <a:cubicBezTo>
                          <a:pt x="48744" y="304893"/>
                          <a:pt x="45402" y="318258"/>
                          <a:pt x="35963" y="327280"/>
                        </a:cubicBezTo>
                        <a:cubicBezTo>
                          <a:pt x="26942" y="335800"/>
                          <a:pt x="15414" y="334631"/>
                          <a:pt x="17837" y="350167"/>
                        </a:cubicBezTo>
                        <a:cubicBezTo>
                          <a:pt x="19675" y="361110"/>
                          <a:pt x="25188" y="367793"/>
                          <a:pt x="21512" y="379070"/>
                        </a:cubicBezTo>
                        <a:cubicBezTo>
                          <a:pt x="18338" y="386420"/>
                          <a:pt x="13410" y="392184"/>
                          <a:pt x="6894" y="396611"/>
                        </a:cubicBezTo>
                        <a:cubicBezTo>
                          <a:pt x="1130" y="400120"/>
                          <a:pt x="-1042" y="405299"/>
                          <a:pt x="462" y="411981"/>
                        </a:cubicBezTo>
                        <a:cubicBezTo>
                          <a:pt x="1548" y="419165"/>
                          <a:pt x="2300" y="426182"/>
                          <a:pt x="2634" y="433282"/>
                        </a:cubicBezTo>
                        <a:cubicBezTo>
                          <a:pt x="2300" y="437125"/>
                          <a:pt x="2300" y="441051"/>
                          <a:pt x="2634" y="444893"/>
                        </a:cubicBezTo>
                        <a:cubicBezTo>
                          <a:pt x="3386" y="455084"/>
                          <a:pt x="8147" y="464106"/>
                          <a:pt x="9818" y="474129"/>
                        </a:cubicBezTo>
                        <a:cubicBezTo>
                          <a:pt x="11071" y="480561"/>
                          <a:pt x="7562" y="485406"/>
                          <a:pt x="8147" y="491671"/>
                        </a:cubicBezTo>
                        <a:cubicBezTo>
                          <a:pt x="8314" y="493175"/>
                          <a:pt x="8565" y="494678"/>
                          <a:pt x="8899" y="496098"/>
                        </a:cubicBezTo>
                        <a:cubicBezTo>
                          <a:pt x="13493" y="512888"/>
                          <a:pt x="35379" y="522328"/>
                          <a:pt x="50164" y="513640"/>
                        </a:cubicBezTo>
                        <a:cubicBezTo>
                          <a:pt x="59937" y="507876"/>
                          <a:pt x="63696" y="496600"/>
                          <a:pt x="71799" y="489249"/>
                        </a:cubicBezTo>
                        <a:cubicBezTo>
                          <a:pt x="72133" y="488915"/>
                          <a:pt x="72550" y="488664"/>
                          <a:pt x="73052" y="488163"/>
                        </a:cubicBezTo>
                        <a:cubicBezTo>
                          <a:pt x="79484" y="482817"/>
                          <a:pt x="89174" y="478724"/>
                          <a:pt x="96691" y="475382"/>
                        </a:cubicBezTo>
                        <a:cubicBezTo>
                          <a:pt x="109472" y="469869"/>
                          <a:pt x="123171" y="469869"/>
                          <a:pt x="136453" y="466862"/>
                        </a:cubicBezTo>
                        <a:lnTo>
                          <a:pt x="418040" y="466862"/>
                        </a:lnTo>
                        <a:cubicBezTo>
                          <a:pt x="414197" y="461683"/>
                          <a:pt x="408935" y="457590"/>
                          <a:pt x="405260" y="452077"/>
                        </a:cubicBezTo>
                        <a:cubicBezTo>
                          <a:pt x="402252" y="447399"/>
                          <a:pt x="400081" y="442471"/>
                          <a:pt x="397909" y="437292"/>
                        </a:cubicBezTo>
                        <a:cubicBezTo>
                          <a:pt x="395904" y="432280"/>
                          <a:pt x="391477" y="424344"/>
                          <a:pt x="394734" y="418580"/>
                        </a:cubicBezTo>
                        <a:cubicBezTo>
                          <a:pt x="397742" y="413401"/>
                          <a:pt x="406763" y="412148"/>
                          <a:pt x="410689" y="407137"/>
                        </a:cubicBezTo>
                        <a:cubicBezTo>
                          <a:pt x="414365" y="402542"/>
                          <a:pt x="414782" y="396444"/>
                          <a:pt x="415868" y="391182"/>
                        </a:cubicBezTo>
                        <a:cubicBezTo>
                          <a:pt x="416453" y="388592"/>
                          <a:pt x="417539" y="386922"/>
                          <a:pt x="417539" y="383246"/>
                        </a:cubicBezTo>
                        <a:cubicBezTo>
                          <a:pt x="417539" y="380072"/>
                          <a:pt x="417205" y="376814"/>
                          <a:pt x="417957" y="373807"/>
                        </a:cubicBezTo>
                        <a:cubicBezTo>
                          <a:pt x="419961" y="366206"/>
                          <a:pt x="420546" y="359022"/>
                          <a:pt x="423887" y="351588"/>
                        </a:cubicBezTo>
                        <a:cubicBezTo>
                          <a:pt x="427395" y="343652"/>
                          <a:pt x="431322" y="338306"/>
                          <a:pt x="438171" y="333043"/>
                        </a:cubicBezTo>
                        <a:cubicBezTo>
                          <a:pt x="443768" y="328616"/>
                          <a:pt x="450367" y="323938"/>
                          <a:pt x="455546" y="318843"/>
                        </a:cubicBezTo>
                        <a:cubicBezTo>
                          <a:pt x="467240" y="307566"/>
                          <a:pt x="478518" y="294451"/>
                          <a:pt x="485284" y="279583"/>
                        </a:cubicBezTo>
                        <a:cubicBezTo>
                          <a:pt x="488207" y="273151"/>
                          <a:pt x="489126" y="265382"/>
                          <a:pt x="493219" y="259451"/>
                        </a:cubicBezTo>
                        <a:cubicBezTo>
                          <a:pt x="496894" y="253938"/>
                          <a:pt x="502073" y="249261"/>
                          <a:pt x="503911" y="242578"/>
                        </a:cubicBezTo>
                        <a:cubicBezTo>
                          <a:pt x="507754" y="229213"/>
                          <a:pt x="504496" y="214845"/>
                          <a:pt x="507587" y="201313"/>
                        </a:cubicBezTo>
                        <a:cubicBezTo>
                          <a:pt x="508923" y="194630"/>
                          <a:pt x="506333" y="188365"/>
                          <a:pt x="506501" y="181182"/>
                        </a:cubicBezTo>
                        <a:cubicBezTo>
                          <a:pt x="506501" y="176922"/>
                          <a:pt x="504830" y="174666"/>
                          <a:pt x="504245" y="170489"/>
                        </a:cubicBezTo>
                        <a:cubicBezTo>
                          <a:pt x="504078" y="169153"/>
                          <a:pt x="504830" y="167566"/>
                          <a:pt x="504580" y="166229"/>
                        </a:cubicBezTo>
                        <a:cubicBezTo>
                          <a:pt x="504162" y="164224"/>
                          <a:pt x="502574" y="164058"/>
                          <a:pt x="502157" y="162303"/>
                        </a:cubicBezTo>
                        <a:cubicBezTo>
                          <a:pt x="501823" y="160466"/>
                          <a:pt x="502491" y="158628"/>
                          <a:pt x="502157" y="156790"/>
                        </a:cubicBezTo>
                        <a:cubicBezTo>
                          <a:pt x="501739" y="154786"/>
                          <a:pt x="500486" y="153616"/>
                          <a:pt x="499985" y="151444"/>
                        </a:cubicBezTo>
                        <a:cubicBezTo>
                          <a:pt x="499567" y="148103"/>
                          <a:pt x="500737" y="145179"/>
                          <a:pt x="499233" y="141838"/>
                        </a:cubicBezTo>
                        <a:cubicBezTo>
                          <a:pt x="496477" y="136325"/>
                          <a:pt x="492384" y="131480"/>
                          <a:pt x="489627" y="126134"/>
                        </a:cubicBezTo>
                        <a:cubicBezTo>
                          <a:pt x="483529" y="114105"/>
                          <a:pt x="478350" y="105418"/>
                          <a:pt x="466739" y="97983"/>
                        </a:cubicBezTo>
                        <a:cubicBezTo>
                          <a:pt x="461894" y="94976"/>
                          <a:pt x="457718" y="92053"/>
                          <a:pt x="455463" y="87041"/>
                        </a:cubicBezTo>
                        <a:cubicBezTo>
                          <a:pt x="453959" y="83866"/>
                          <a:pt x="453959" y="80943"/>
                          <a:pt x="453040" y="77936"/>
                        </a:cubicBezTo>
                        <a:cubicBezTo>
                          <a:pt x="452288" y="75513"/>
                          <a:pt x="449364" y="71671"/>
                          <a:pt x="449114" y="69081"/>
                        </a:cubicBezTo>
                        <a:cubicBezTo>
                          <a:pt x="448780" y="65907"/>
                          <a:pt x="451119" y="64487"/>
                          <a:pt x="451536" y="61647"/>
                        </a:cubicBezTo>
                        <a:cubicBezTo>
                          <a:pt x="452121" y="58139"/>
                          <a:pt x="452121" y="55382"/>
                          <a:pt x="453040" y="52041"/>
                        </a:cubicBezTo>
                        <a:cubicBezTo>
                          <a:pt x="453792" y="49451"/>
                          <a:pt x="454293" y="44105"/>
                          <a:pt x="453625" y="41349"/>
                        </a:cubicBezTo>
                        <a:cubicBezTo>
                          <a:pt x="453291" y="40263"/>
                          <a:pt x="452121" y="39511"/>
                          <a:pt x="451787" y="38926"/>
                        </a:cubicBezTo>
                        <a:cubicBezTo>
                          <a:pt x="451453" y="37256"/>
                          <a:pt x="451954" y="34833"/>
                          <a:pt x="451035" y="33413"/>
                        </a:cubicBezTo>
                        <a:cubicBezTo>
                          <a:pt x="448278" y="29320"/>
                          <a:pt x="440677" y="28067"/>
                          <a:pt x="436584" y="26062"/>
                        </a:cubicBezTo>
                        <a:cubicBezTo>
                          <a:pt x="431071" y="23473"/>
                          <a:pt x="424973" y="21802"/>
                          <a:pt x="421214" y="16623"/>
                        </a:cubicBezTo>
                        <a:cubicBezTo>
                          <a:pt x="418207" y="12363"/>
                          <a:pt x="416620" y="5179"/>
                          <a:pt x="415451" y="0"/>
                        </a:cubicBezTo>
                        <a:cubicBezTo>
                          <a:pt x="406596" y="919"/>
                          <a:pt x="397658" y="2005"/>
                          <a:pt x="388804" y="2924"/>
                        </a:cubicBezTo>
                        <a:cubicBezTo>
                          <a:pt x="383792" y="2924"/>
                          <a:pt x="379198" y="4177"/>
                          <a:pt x="374937" y="6432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4CCD0CB1-3556-0721-A452-FE5B5BD854D4}"/>
                      </a:ext>
                    </a:extLst>
                  </p:cNvPr>
                  <p:cNvSpPr/>
                  <p:nvPr/>
                </p:nvSpPr>
                <p:spPr>
                  <a:xfrm>
                    <a:off x="6919684" y="2426843"/>
                    <a:ext cx="739371" cy="940760"/>
                  </a:xfrm>
                  <a:custGeom>
                    <a:avLst/>
                    <a:gdLst>
                      <a:gd name="connsiteX0" fmla="*/ 676138 w 739371"/>
                      <a:gd name="connsiteY0" fmla="*/ 577562 h 940760"/>
                      <a:gd name="connsiteX1" fmla="*/ 676138 w 739371"/>
                      <a:gd name="connsiteY1" fmla="*/ 223635 h 940760"/>
                      <a:gd name="connsiteX2" fmla="*/ 682069 w 739371"/>
                      <a:gd name="connsiteY2" fmla="*/ 215867 h 940760"/>
                      <a:gd name="connsiteX3" fmla="*/ 703703 w 739371"/>
                      <a:gd name="connsiteY3" fmla="*/ 192729 h 940760"/>
                      <a:gd name="connsiteX4" fmla="*/ 739372 w 739371"/>
                      <a:gd name="connsiteY4" fmla="*/ 154387 h 940760"/>
                      <a:gd name="connsiteX5" fmla="*/ 739372 w 739371"/>
                      <a:gd name="connsiteY5" fmla="*/ 154220 h 940760"/>
                      <a:gd name="connsiteX6" fmla="*/ 738118 w 739371"/>
                      <a:gd name="connsiteY6" fmla="*/ 149960 h 940760"/>
                      <a:gd name="connsiteX7" fmla="*/ 731269 w 739371"/>
                      <a:gd name="connsiteY7" fmla="*/ 143528 h 940760"/>
                      <a:gd name="connsiteX8" fmla="*/ 716317 w 739371"/>
                      <a:gd name="connsiteY8" fmla="*/ 137597 h 940760"/>
                      <a:gd name="connsiteX9" fmla="*/ 694264 w 739371"/>
                      <a:gd name="connsiteY9" fmla="*/ 135425 h 940760"/>
                      <a:gd name="connsiteX10" fmla="*/ 685159 w 739371"/>
                      <a:gd name="connsiteY10" fmla="*/ 120055 h 940760"/>
                      <a:gd name="connsiteX11" fmla="*/ 678310 w 739371"/>
                      <a:gd name="connsiteY11" fmla="*/ 116547 h 940760"/>
                      <a:gd name="connsiteX12" fmla="*/ 672546 w 739371"/>
                      <a:gd name="connsiteY12" fmla="*/ 110115 h 940760"/>
                      <a:gd name="connsiteX13" fmla="*/ 659264 w 739371"/>
                      <a:gd name="connsiteY13" fmla="*/ 97919 h 940760"/>
                      <a:gd name="connsiteX14" fmla="*/ 638966 w 739371"/>
                      <a:gd name="connsiteY14" fmla="*/ 93075 h 940760"/>
                      <a:gd name="connsiteX15" fmla="*/ 625852 w 739371"/>
                      <a:gd name="connsiteY15" fmla="*/ 100091 h 940760"/>
                      <a:gd name="connsiteX16" fmla="*/ 615159 w 739371"/>
                      <a:gd name="connsiteY16" fmla="*/ 112287 h 940760"/>
                      <a:gd name="connsiteX17" fmla="*/ 603131 w 739371"/>
                      <a:gd name="connsiteY17" fmla="*/ 122812 h 940760"/>
                      <a:gd name="connsiteX18" fmla="*/ 587176 w 739371"/>
                      <a:gd name="connsiteY18" fmla="*/ 134507 h 940760"/>
                      <a:gd name="connsiteX19" fmla="*/ 576066 w 739371"/>
                      <a:gd name="connsiteY19" fmla="*/ 141189 h 940760"/>
                      <a:gd name="connsiteX20" fmla="*/ 564037 w 739371"/>
                      <a:gd name="connsiteY20" fmla="*/ 156726 h 940760"/>
                      <a:gd name="connsiteX21" fmla="*/ 550505 w 739371"/>
                      <a:gd name="connsiteY21" fmla="*/ 170760 h 940760"/>
                      <a:gd name="connsiteX22" fmla="*/ 519598 w 739371"/>
                      <a:gd name="connsiteY22" fmla="*/ 188552 h 940760"/>
                      <a:gd name="connsiteX23" fmla="*/ 498465 w 739371"/>
                      <a:gd name="connsiteY23" fmla="*/ 190055 h 940760"/>
                      <a:gd name="connsiteX24" fmla="*/ 484598 w 739371"/>
                      <a:gd name="connsiteY24" fmla="*/ 180032 h 940760"/>
                      <a:gd name="connsiteX25" fmla="*/ 475493 w 739371"/>
                      <a:gd name="connsiteY25" fmla="*/ 175270 h 940760"/>
                      <a:gd name="connsiteX26" fmla="*/ 470481 w 739371"/>
                      <a:gd name="connsiteY26" fmla="*/ 169924 h 940760"/>
                      <a:gd name="connsiteX27" fmla="*/ 463298 w 739371"/>
                      <a:gd name="connsiteY27" fmla="*/ 165330 h 940760"/>
                      <a:gd name="connsiteX28" fmla="*/ 453858 w 739371"/>
                      <a:gd name="connsiteY28" fmla="*/ 165163 h 940760"/>
                      <a:gd name="connsiteX29" fmla="*/ 444419 w 739371"/>
                      <a:gd name="connsiteY29" fmla="*/ 161822 h 940760"/>
                      <a:gd name="connsiteX30" fmla="*/ 434980 w 739371"/>
                      <a:gd name="connsiteY30" fmla="*/ 160485 h 940760"/>
                      <a:gd name="connsiteX31" fmla="*/ 429634 w 739371"/>
                      <a:gd name="connsiteY31" fmla="*/ 158814 h 940760"/>
                      <a:gd name="connsiteX32" fmla="*/ 424288 w 739371"/>
                      <a:gd name="connsiteY32" fmla="*/ 160986 h 940760"/>
                      <a:gd name="connsiteX33" fmla="*/ 413596 w 739371"/>
                      <a:gd name="connsiteY33" fmla="*/ 160819 h 940760"/>
                      <a:gd name="connsiteX34" fmla="*/ 405243 w 739371"/>
                      <a:gd name="connsiteY34" fmla="*/ 161571 h 940760"/>
                      <a:gd name="connsiteX35" fmla="*/ 396221 w 739371"/>
                      <a:gd name="connsiteY35" fmla="*/ 157144 h 940760"/>
                      <a:gd name="connsiteX36" fmla="*/ 383608 w 739371"/>
                      <a:gd name="connsiteY36" fmla="*/ 150879 h 940760"/>
                      <a:gd name="connsiteX37" fmla="*/ 375505 w 739371"/>
                      <a:gd name="connsiteY37" fmla="*/ 135342 h 940760"/>
                      <a:gd name="connsiteX38" fmla="*/ 373083 w 739371"/>
                      <a:gd name="connsiteY38" fmla="*/ 126989 h 940760"/>
                      <a:gd name="connsiteX39" fmla="*/ 364980 w 739371"/>
                      <a:gd name="connsiteY39" fmla="*/ 118635 h 940760"/>
                      <a:gd name="connsiteX40" fmla="*/ 348524 w 739371"/>
                      <a:gd name="connsiteY40" fmla="*/ 107526 h 940760"/>
                      <a:gd name="connsiteX41" fmla="*/ 342593 w 739371"/>
                      <a:gd name="connsiteY41" fmla="*/ 104017 h 940760"/>
                      <a:gd name="connsiteX42" fmla="*/ 333154 w 739371"/>
                      <a:gd name="connsiteY42" fmla="*/ 103850 h 940760"/>
                      <a:gd name="connsiteX43" fmla="*/ 329061 w 739371"/>
                      <a:gd name="connsiteY43" fmla="*/ 101595 h 940760"/>
                      <a:gd name="connsiteX44" fmla="*/ 323130 w 739371"/>
                      <a:gd name="connsiteY44" fmla="*/ 101177 h 940760"/>
                      <a:gd name="connsiteX45" fmla="*/ 316280 w 739371"/>
                      <a:gd name="connsiteY45" fmla="*/ 98003 h 940760"/>
                      <a:gd name="connsiteX46" fmla="*/ 307761 w 739371"/>
                      <a:gd name="connsiteY46" fmla="*/ 95414 h 940760"/>
                      <a:gd name="connsiteX47" fmla="*/ 304419 w 739371"/>
                      <a:gd name="connsiteY47" fmla="*/ 93409 h 940760"/>
                      <a:gd name="connsiteX48" fmla="*/ 301078 w 739371"/>
                      <a:gd name="connsiteY48" fmla="*/ 94912 h 940760"/>
                      <a:gd name="connsiteX49" fmla="*/ 290887 w 739371"/>
                      <a:gd name="connsiteY49" fmla="*/ 97084 h 940760"/>
                      <a:gd name="connsiteX50" fmla="*/ 285541 w 739371"/>
                      <a:gd name="connsiteY50" fmla="*/ 97418 h 940760"/>
                      <a:gd name="connsiteX51" fmla="*/ 282032 w 739371"/>
                      <a:gd name="connsiteY51" fmla="*/ 99256 h 940760"/>
                      <a:gd name="connsiteX52" fmla="*/ 267748 w 739371"/>
                      <a:gd name="connsiteY52" fmla="*/ 105521 h 940760"/>
                      <a:gd name="connsiteX53" fmla="*/ 245529 w 739371"/>
                      <a:gd name="connsiteY53" fmla="*/ 108110 h 940760"/>
                      <a:gd name="connsiteX54" fmla="*/ 229658 w 739371"/>
                      <a:gd name="connsiteY54" fmla="*/ 103433 h 940760"/>
                      <a:gd name="connsiteX55" fmla="*/ 220553 w 739371"/>
                      <a:gd name="connsiteY55" fmla="*/ 100258 h 940760"/>
                      <a:gd name="connsiteX56" fmla="*/ 218548 w 739371"/>
                      <a:gd name="connsiteY56" fmla="*/ 95079 h 940760"/>
                      <a:gd name="connsiteX57" fmla="*/ 214288 w 739371"/>
                      <a:gd name="connsiteY57" fmla="*/ 81213 h 940760"/>
                      <a:gd name="connsiteX58" fmla="*/ 210612 w 739371"/>
                      <a:gd name="connsiteY58" fmla="*/ 77371 h 940760"/>
                      <a:gd name="connsiteX59" fmla="*/ 206770 w 739371"/>
                      <a:gd name="connsiteY59" fmla="*/ 76034 h 940760"/>
                      <a:gd name="connsiteX60" fmla="*/ 203094 w 739371"/>
                      <a:gd name="connsiteY60" fmla="*/ 70103 h 940760"/>
                      <a:gd name="connsiteX61" fmla="*/ 197749 w 739371"/>
                      <a:gd name="connsiteY61" fmla="*/ 65843 h 940760"/>
                      <a:gd name="connsiteX62" fmla="*/ 189061 w 739371"/>
                      <a:gd name="connsiteY62" fmla="*/ 63838 h 940760"/>
                      <a:gd name="connsiteX63" fmla="*/ 187056 w 739371"/>
                      <a:gd name="connsiteY63" fmla="*/ 32764 h 940760"/>
                      <a:gd name="connsiteX64" fmla="*/ 200588 w 739371"/>
                      <a:gd name="connsiteY64" fmla="*/ 18146 h 940760"/>
                      <a:gd name="connsiteX65" fmla="*/ 198166 w 739371"/>
                      <a:gd name="connsiteY65" fmla="*/ 6117 h 940760"/>
                      <a:gd name="connsiteX66" fmla="*/ 180791 w 739371"/>
                      <a:gd name="connsiteY66" fmla="*/ 187 h 940760"/>
                      <a:gd name="connsiteX67" fmla="*/ 160660 w 739371"/>
                      <a:gd name="connsiteY67" fmla="*/ 2358 h 940760"/>
                      <a:gd name="connsiteX68" fmla="*/ 145541 w 739371"/>
                      <a:gd name="connsiteY68" fmla="*/ 7370 h 940760"/>
                      <a:gd name="connsiteX69" fmla="*/ 125577 w 739371"/>
                      <a:gd name="connsiteY69" fmla="*/ 20736 h 940760"/>
                      <a:gd name="connsiteX70" fmla="*/ 90827 w 739371"/>
                      <a:gd name="connsiteY70" fmla="*/ 53146 h 940760"/>
                      <a:gd name="connsiteX71" fmla="*/ 70529 w 739371"/>
                      <a:gd name="connsiteY71" fmla="*/ 64089 h 940760"/>
                      <a:gd name="connsiteX72" fmla="*/ 55159 w 739371"/>
                      <a:gd name="connsiteY72" fmla="*/ 76452 h 940760"/>
                      <a:gd name="connsiteX73" fmla="*/ 41460 w 739371"/>
                      <a:gd name="connsiteY73" fmla="*/ 89733 h 940760"/>
                      <a:gd name="connsiteX74" fmla="*/ 27593 w 739371"/>
                      <a:gd name="connsiteY74" fmla="*/ 103433 h 940760"/>
                      <a:gd name="connsiteX75" fmla="*/ 21662 w 739371"/>
                      <a:gd name="connsiteY75" fmla="*/ 120974 h 940760"/>
                      <a:gd name="connsiteX76" fmla="*/ 21829 w 739371"/>
                      <a:gd name="connsiteY76" fmla="*/ 121893 h 940760"/>
                      <a:gd name="connsiteX77" fmla="*/ 27593 w 739371"/>
                      <a:gd name="connsiteY77" fmla="*/ 138516 h 940760"/>
                      <a:gd name="connsiteX78" fmla="*/ 42963 w 739371"/>
                      <a:gd name="connsiteY78" fmla="*/ 147955 h 940760"/>
                      <a:gd name="connsiteX79" fmla="*/ 57414 w 739371"/>
                      <a:gd name="connsiteY79" fmla="*/ 155306 h 940760"/>
                      <a:gd name="connsiteX80" fmla="*/ 58166 w 739371"/>
                      <a:gd name="connsiteY80" fmla="*/ 160819 h 940760"/>
                      <a:gd name="connsiteX81" fmla="*/ 60003 w 739371"/>
                      <a:gd name="connsiteY81" fmla="*/ 163242 h 940760"/>
                      <a:gd name="connsiteX82" fmla="*/ 59419 w 739371"/>
                      <a:gd name="connsiteY82" fmla="*/ 173934 h 940760"/>
                      <a:gd name="connsiteX83" fmla="*/ 57915 w 739371"/>
                      <a:gd name="connsiteY83" fmla="*/ 183540 h 940760"/>
                      <a:gd name="connsiteX84" fmla="*/ 55493 w 739371"/>
                      <a:gd name="connsiteY84" fmla="*/ 190974 h 940760"/>
                      <a:gd name="connsiteX85" fmla="*/ 59419 w 739371"/>
                      <a:gd name="connsiteY85" fmla="*/ 199829 h 940760"/>
                      <a:gd name="connsiteX86" fmla="*/ 61841 w 739371"/>
                      <a:gd name="connsiteY86" fmla="*/ 208934 h 940760"/>
                      <a:gd name="connsiteX87" fmla="*/ 73118 w 739371"/>
                      <a:gd name="connsiteY87" fmla="*/ 219877 h 940760"/>
                      <a:gd name="connsiteX88" fmla="*/ 96006 w 739371"/>
                      <a:gd name="connsiteY88" fmla="*/ 248027 h 940760"/>
                      <a:gd name="connsiteX89" fmla="*/ 105612 w 739371"/>
                      <a:gd name="connsiteY89" fmla="*/ 263731 h 940760"/>
                      <a:gd name="connsiteX90" fmla="*/ 106364 w 739371"/>
                      <a:gd name="connsiteY90" fmla="*/ 273337 h 940760"/>
                      <a:gd name="connsiteX91" fmla="*/ 108536 w 739371"/>
                      <a:gd name="connsiteY91" fmla="*/ 278683 h 940760"/>
                      <a:gd name="connsiteX92" fmla="*/ 108536 w 739371"/>
                      <a:gd name="connsiteY92" fmla="*/ 284196 h 940760"/>
                      <a:gd name="connsiteX93" fmla="*/ 110958 w 739371"/>
                      <a:gd name="connsiteY93" fmla="*/ 288122 h 940760"/>
                      <a:gd name="connsiteX94" fmla="*/ 110624 w 739371"/>
                      <a:gd name="connsiteY94" fmla="*/ 292383 h 940760"/>
                      <a:gd name="connsiteX95" fmla="*/ 112880 w 739371"/>
                      <a:gd name="connsiteY95" fmla="*/ 303075 h 940760"/>
                      <a:gd name="connsiteX96" fmla="*/ 113966 w 739371"/>
                      <a:gd name="connsiteY96" fmla="*/ 323206 h 940760"/>
                      <a:gd name="connsiteX97" fmla="*/ 110290 w 739371"/>
                      <a:gd name="connsiteY97" fmla="*/ 364471 h 940760"/>
                      <a:gd name="connsiteX98" fmla="*/ 99598 w 739371"/>
                      <a:gd name="connsiteY98" fmla="*/ 381344 h 940760"/>
                      <a:gd name="connsiteX99" fmla="*/ 91663 w 739371"/>
                      <a:gd name="connsiteY99" fmla="*/ 401476 h 940760"/>
                      <a:gd name="connsiteX100" fmla="*/ 61925 w 739371"/>
                      <a:gd name="connsiteY100" fmla="*/ 440736 h 940760"/>
                      <a:gd name="connsiteX101" fmla="*/ 44550 w 739371"/>
                      <a:gd name="connsiteY101" fmla="*/ 454936 h 940760"/>
                      <a:gd name="connsiteX102" fmla="*/ 30266 w 739371"/>
                      <a:gd name="connsiteY102" fmla="*/ 473480 h 940760"/>
                      <a:gd name="connsiteX103" fmla="*/ 24336 w 739371"/>
                      <a:gd name="connsiteY103" fmla="*/ 495700 h 940760"/>
                      <a:gd name="connsiteX104" fmla="*/ 23918 w 739371"/>
                      <a:gd name="connsiteY104" fmla="*/ 505139 h 940760"/>
                      <a:gd name="connsiteX105" fmla="*/ 22247 w 739371"/>
                      <a:gd name="connsiteY105" fmla="*/ 513075 h 940760"/>
                      <a:gd name="connsiteX106" fmla="*/ 17068 w 739371"/>
                      <a:gd name="connsiteY106" fmla="*/ 529029 h 940760"/>
                      <a:gd name="connsiteX107" fmla="*/ 1113 w 739371"/>
                      <a:gd name="connsiteY107" fmla="*/ 540474 h 940760"/>
                      <a:gd name="connsiteX108" fmla="*/ 4288 w 739371"/>
                      <a:gd name="connsiteY108" fmla="*/ 559185 h 940760"/>
                      <a:gd name="connsiteX109" fmla="*/ 11638 w 739371"/>
                      <a:gd name="connsiteY109" fmla="*/ 573970 h 940760"/>
                      <a:gd name="connsiteX110" fmla="*/ 24419 w 739371"/>
                      <a:gd name="connsiteY110" fmla="*/ 588755 h 940760"/>
                      <a:gd name="connsiteX111" fmla="*/ 32522 w 739371"/>
                      <a:gd name="connsiteY111" fmla="*/ 588755 h 940760"/>
                      <a:gd name="connsiteX112" fmla="*/ 32522 w 739371"/>
                      <a:gd name="connsiteY112" fmla="*/ 590843 h 940760"/>
                      <a:gd name="connsiteX113" fmla="*/ 34526 w 739371"/>
                      <a:gd name="connsiteY113" fmla="*/ 597693 h 940760"/>
                      <a:gd name="connsiteX114" fmla="*/ 41543 w 739371"/>
                      <a:gd name="connsiteY114" fmla="*/ 605127 h 940760"/>
                      <a:gd name="connsiteX115" fmla="*/ 47307 w 739371"/>
                      <a:gd name="connsiteY115" fmla="*/ 608803 h 940760"/>
                      <a:gd name="connsiteX116" fmla="*/ 49896 w 739371"/>
                      <a:gd name="connsiteY116" fmla="*/ 611559 h 940760"/>
                      <a:gd name="connsiteX117" fmla="*/ 53237 w 739371"/>
                      <a:gd name="connsiteY117" fmla="*/ 612478 h 940760"/>
                      <a:gd name="connsiteX118" fmla="*/ 55493 w 739371"/>
                      <a:gd name="connsiteY118" fmla="*/ 616906 h 940760"/>
                      <a:gd name="connsiteX119" fmla="*/ 60087 w 739371"/>
                      <a:gd name="connsiteY119" fmla="*/ 619913 h 940760"/>
                      <a:gd name="connsiteX120" fmla="*/ 66352 w 739371"/>
                      <a:gd name="connsiteY120" fmla="*/ 625844 h 940760"/>
                      <a:gd name="connsiteX121" fmla="*/ 81137 w 739371"/>
                      <a:gd name="connsiteY121" fmla="*/ 633194 h 940760"/>
                      <a:gd name="connsiteX122" fmla="*/ 98178 w 739371"/>
                      <a:gd name="connsiteY122" fmla="*/ 643385 h 940760"/>
                      <a:gd name="connsiteX123" fmla="*/ 112963 w 739371"/>
                      <a:gd name="connsiteY123" fmla="*/ 648982 h 940760"/>
                      <a:gd name="connsiteX124" fmla="*/ 129419 w 739371"/>
                      <a:gd name="connsiteY124" fmla="*/ 659173 h 940760"/>
                      <a:gd name="connsiteX125" fmla="*/ 146042 w 739371"/>
                      <a:gd name="connsiteY125" fmla="*/ 668946 h 940760"/>
                      <a:gd name="connsiteX126" fmla="*/ 169681 w 739371"/>
                      <a:gd name="connsiteY126" fmla="*/ 680223 h 940760"/>
                      <a:gd name="connsiteX127" fmla="*/ 187223 w 739371"/>
                      <a:gd name="connsiteY127" fmla="*/ 689996 h 940760"/>
                      <a:gd name="connsiteX128" fmla="*/ 191985 w 739371"/>
                      <a:gd name="connsiteY128" fmla="*/ 694089 h 940760"/>
                      <a:gd name="connsiteX129" fmla="*/ 197331 w 739371"/>
                      <a:gd name="connsiteY129" fmla="*/ 697097 h 940760"/>
                      <a:gd name="connsiteX130" fmla="*/ 221973 w 739371"/>
                      <a:gd name="connsiteY130" fmla="*/ 711715 h 940760"/>
                      <a:gd name="connsiteX131" fmla="*/ 252713 w 739371"/>
                      <a:gd name="connsiteY131" fmla="*/ 725748 h 940760"/>
                      <a:gd name="connsiteX132" fmla="*/ 270087 w 739371"/>
                      <a:gd name="connsiteY132" fmla="*/ 734268 h 940760"/>
                      <a:gd name="connsiteX133" fmla="*/ 282701 w 739371"/>
                      <a:gd name="connsiteY133" fmla="*/ 746882 h 940760"/>
                      <a:gd name="connsiteX134" fmla="*/ 293977 w 739371"/>
                      <a:gd name="connsiteY134" fmla="*/ 755903 h 940760"/>
                      <a:gd name="connsiteX135" fmla="*/ 307844 w 739371"/>
                      <a:gd name="connsiteY135" fmla="*/ 762335 h 940760"/>
                      <a:gd name="connsiteX136" fmla="*/ 317283 w 739371"/>
                      <a:gd name="connsiteY136" fmla="*/ 760664 h 940760"/>
                      <a:gd name="connsiteX137" fmla="*/ 325803 w 739371"/>
                      <a:gd name="connsiteY137" fmla="*/ 762335 h 940760"/>
                      <a:gd name="connsiteX138" fmla="*/ 334156 w 739371"/>
                      <a:gd name="connsiteY138" fmla="*/ 764507 h 940760"/>
                      <a:gd name="connsiteX139" fmla="*/ 340672 w 739371"/>
                      <a:gd name="connsiteY139" fmla="*/ 766512 h 940760"/>
                      <a:gd name="connsiteX140" fmla="*/ 354372 w 739371"/>
                      <a:gd name="connsiteY140" fmla="*/ 772944 h 940760"/>
                      <a:gd name="connsiteX141" fmla="*/ 354204 w 739371"/>
                      <a:gd name="connsiteY141" fmla="*/ 789984 h 940760"/>
                      <a:gd name="connsiteX142" fmla="*/ 354204 w 739371"/>
                      <a:gd name="connsiteY142" fmla="*/ 809030 h 940760"/>
                      <a:gd name="connsiteX143" fmla="*/ 354622 w 739371"/>
                      <a:gd name="connsiteY143" fmla="*/ 816965 h 940760"/>
                      <a:gd name="connsiteX144" fmla="*/ 356794 w 739371"/>
                      <a:gd name="connsiteY144" fmla="*/ 823481 h 940760"/>
                      <a:gd name="connsiteX145" fmla="*/ 365899 w 739371"/>
                      <a:gd name="connsiteY145" fmla="*/ 834424 h 940760"/>
                      <a:gd name="connsiteX146" fmla="*/ 376675 w 739371"/>
                      <a:gd name="connsiteY146" fmla="*/ 844782 h 940760"/>
                      <a:gd name="connsiteX147" fmla="*/ 392379 w 739371"/>
                      <a:gd name="connsiteY147" fmla="*/ 848708 h 940760"/>
                      <a:gd name="connsiteX148" fmla="*/ 409252 w 739371"/>
                      <a:gd name="connsiteY148" fmla="*/ 849125 h 940760"/>
                      <a:gd name="connsiteX149" fmla="*/ 427796 w 739371"/>
                      <a:gd name="connsiteY149" fmla="*/ 853385 h 940760"/>
                      <a:gd name="connsiteX150" fmla="*/ 428130 w 739371"/>
                      <a:gd name="connsiteY150" fmla="*/ 868170 h 940760"/>
                      <a:gd name="connsiteX151" fmla="*/ 440326 w 739371"/>
                      <a:gd name="connsiteY151" fmla="*/ 898493 h 940760"/>
                      <a:gd name="connsiteX152" fmla="*/ 448429 w 739371"/>
                      <a:gd name="connsiteY152" fmla="*/ 902168 h 940760"/>
                      <a:gd name="connsiteX153" fmla="*/ 456782 w 739371"/>
                      <a:gd name="connsiteY153" fmla="*/ 904006 h 940760"/>
                      <a:gd name="connsiteX154" fmla="*/ 465302 w 739371"/>
                      <a:gd name="connsiteY154" fmla="*/ 904173 h 940760"/>
                      <a:gd name="connsiteX155" fmla="*/ 473823 w 739371"/>
                      <a:gd name="connsiteY155" fmla="*/ 906178 h 940760"/>
                      <a:gd name="connsiteX156" fmla="*/ 489777 w 739371"/>
                      <a:gd name="connsiteY156" fmla="*/ 908349 h 940760"/>
                      <a:gd name="connsiteX157" fmla="*/ 499718 w 739371"/>
                      <a:gd name="connsiteY157" fmla="*/ 915366 h 940760"/>
                      <a:gd name="connsiteX158" fmla="*/ 507152 w 739371"/>
                      <a:gd name="connsiteY158" fmla="*/ 927562 h 940760"/>
                      <a:gd name="connsiteX159" fmla="*/ 511245 w 739371"/>
                      <a:gd name="connsiteY159" fmla="*/ 933994 h 940760"/>
                      <a:gd name="connsiteX160" fmla="*/ 517176 w 739371"/>
                      <a:gd name="connsiteY160" fmla="*/ 940426 h 940760"/>
                      <a:gd name="connsiteX161" fmla="*/ 518262 w 739371"/>
                      <a:gd name="connsiteY161" fmla="*/ 940760 h 940760"/>
                      <a:gd name="connsiteX162" fmla="*/ 526364 w 739371"/>
                      <a:gd name="connsiteY162" fmla="*/ 920629 h 940760"/>
                      <a:gd name="connsiteX163" fmla="*/ 538226 w 739371"/>
                      <a:gd name="connsiteY163" fmla="*/ 902335 h 940760"/>
                      <a:gd name="connsiteX164" fmla="*/ 557439 w 739371"/>
                      <a:gd name="connsiteY164" fmla="*/ 882538 h 940760"/>
                      <a:gd name="connsiteX165" fmla="*/ 576651 w 739371"/>
                      <a:gd name="connsiteY165" fmla="*/ 862156 h 940760"/>
                      <a:gd name="connsiteX166" fmla="*/ 576985 w 739371"/>
                      <a:gd name="connsiteY166" fmla="*/ 835342 h 940760"/>
                      <a:gd name="connsiteX167" fmla="*/ 579909 w 739371"/>
                      <a:gd name="connsiteY167" fmla="*/ 802096 h 940760"/>
                      <a:gd name="connsiteX168" fmla="*/ 598369 w 739371"/>
                      <a:gd name="connsiteY168" fmla="*/ 789734 h 940760"/>
                      <a:gd name="connsiteX169" fmla="*/ 619503 w 739371"/>
                      <a:gd name="connsiteY169" fmla="*/ 756070 h 940760"/>
                      <a:gd name="connsiteX170" fmla="*/ 632033 w 739371"/>
                      <a:gd name="connsiteY170" fmla="*/ 712968 h 940760"/>
                      <a:gd name="connsiteX171" fmla="*/ 678142 w 739371"/>
                      <a:gd name="connsiteY171" fmla="*/ 701106 h 940760"/>
                      <a:gd name="connsiteX172" fmla="*/ 717737 w 739371"/>
                      <a:gd name="connsiteY172" fmla="*/ 673540 h 940760"/>
                      <a:gd name="connsiteX173" fmla="*/ 733859 w 739371"/>
                      <a:gd name="connsiteY173" fmla="*/ 652407 h 940760"/>
                      <a:gd name="connsiteX174" fmla="*/ 729014 w 739371"/>
                      <a:gd name="connsiteY174" fmla="*/ 648314 h 940760"/>
                      <a:gd name="connsiteX175" fmla="*/ 676138 w 739371"/>
                      <a:gd name="connsiteY175" fmla="*/ 577562 h 940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</a:cxnLst>
                    <a:rect l="l" t="t" r="r" b="b"/>
                    <a:pathLst>
                      <a:path w="739371" h="940760">
                        <a:moveTo>
                          <a:pt x="676138" y="577562"/>
                        </a:moveTo>
                        <a:lnTo>
                          <a:pt x="676138" y="223635"/>
                        </a:lnTo>
                        <a:cubicBezTo>
                          <a:pt x="678310" y="221046"/>
                          <a:pt x="680231" y="218456"/>
                          <a:pt x="682069" y="215867"/>
                        </a:cubicBezTo>
                        <a:cubicBezTo>
                          <a:pt x="688334" y="207514"/>
                          <a:pt x="696269" y="200163"/>
                          <a:pt x="703703" y="192729"/>
                        </a:cubicBezTo>
                        <a:cubicBezTo>
                          <a:pt x="716066" y="180366"/>
                          <a:pt x="726257" y="165915"/>
                          <a:pt x="739372" y="154387"/>
                        </a:cubicBezTo>
                        <a:lnTo>
                          <a:pt x="739372" y="154220"/>
                        </a:lnTo>
                        <a:cubicBezTo>
                          <a:pt x="739204" y="152884"/>
                          <a:pt x="738787" y="151464"/>
                          <a:pt x="738118" y="149960"/>
                        </a:cubicBezTo>
                        <a:cubicBezTo>
                          <a:pt x="735947" y="145366"/>
                          <a:pt x="735529" y="145199"/>
                          <a:pt x="731269" y="143528"/>
                        </a:cubicBezTo>
                        <a:cubicBezTo>
                          <a:pt x="726424" y="141690"/>
                          <a:pt x="721245" y="137931"/>
                          <a:pt x="716317" y="137597"/>
                        </a:cubicBezTo>
                        <a:cubicBezTo>
                          <a:pt x="710386" y="137430"/>
                          <a:pt x="698942" y="140020"/>
                          <a:pt x="694264" y="135425"/>
                        </a:cubicBezTo>
                        <a:cubicBezTo>
                          <a:pt x="690589" y="131750"/>
                          <a:pt x="689503" y="123814"/>
                          <a:pt x="685159" y="120055"/>
                        </a:cubicBezTo>
                        <a:cubicBezTo>
                          <a:pt x="683155" y="118385"/>
                          <a:pt x="680565" y="117800"/>
                          <a:pt x="678310" y="116547"/>
                        </a:cubicBezTo>
                        <a:cubicBezTo>
                          <a:pt x="674968" y="114542"/>
                          <a:pt x="674634" y="113540"/>
                          <a:pt x="672546" y="110115"/>
                        </a:cubicBezTo>
                        <a:cubicBezTo>
                          <a:pt x="668620" y="103850"/>
                          <a:pt x="665863" y="101261"/>
                          <a:pt x="659264" y="97919"/>
                        </a:cubicBezTo>
                        <a:cubicBezTo>
                          <a:pt x="652832" y="94745"/>
                          <a:pt x="646484" y="91821"/>
                          <a:pt x="638966" y="93075"/>
                        </a:cubicBezTo>
                        <a:cubicBezTo>
                          <a:pt x="634539" y="93993"/>
                          <a:pt x="629360" y="97168"/>
                          <a:pt x="625852" y="100091"/>
                        </a:cubicBezTo>
                        <a:cubicBezTo>
                          <a:pt x="621424" y="103767"/>
                          <a:pt x="619753" y="108445"/>
                          <a:pt x="615159" y="112287"/>
                        </a:cubicBezTo>
                        <a:cubicBezTo>
                          <a:pt x="611233" y="115628"/>
                          <a:pt x="607057" y="119137"/>
                          <a:pt x="603131" y="122812"/>
                        </a:cubicBezTo>
                        <a:cubicBezTo>
                          <a:pt x="598119" y="127406"/>
                          <a:pt x="592021" y="129996"/>
                          <a:pt x="587176" y="134507"/>
                        </a:cubicBezTo>
                        <a:cubicBezTo>
                          <a:pt x="583501" y="138015"/>
                          <a:pt x="579825" y="138433"/>
                          <a:pt x="576066" y="141189"/>
                        </a:cubicBezTo>
                        <a:cubicBezTo>
                          <a:pt x="570887" y="145115"/>
                          <a:pt x="568632" y="151881"/>
                          <a:pt x="564037" y="156726"/>
                        </a:cubicBezTo>
                        <a:cubicBezTo>
                          <a:pt x="559443" y="161487"/>
                          <a:pt x="555016" y="165998"/>
                          <a:pt x="550505" y="170760"/>
                        </a:cubicBezTo>
                        <a:cubicBezTo>
                          <a:pt x="541651" y="179447"/>
                          <a:pt x="532797" y="187967"/>
                          <a:pt x="519598" y="188552"/>
                        </a:cubicBezTo>
                        <a:cubicBezTo>
                          <a:pt x="512415" y="188886"/>
                          <a:pt x="505565" y="192394"/>
                          <a:pt x="498465" y="190055"/>
                        </a:cubicBezTo>
                        <a:cubicBezTo>
                          <a:pt x="492534" y="188385"/>
                          <a:pt x="489026" y="183791"/>
                          <a:pt x="484598" y="180032"/>
                        </a:cubicBezTo>
                        <a:cubicBezTo>
                          <a:pt x="481675" y="177442"/>
                          <a:pt x="478501" y="177275"/>
                          <a:pt x="475493" y="175270"/>
                        </a:cubicBezTo>
                        <a:cubicBezTo>
                          <a:pt x="473488" y="173934"/>
                          <a:pt x="472319" y="171344"/>
                          <a:pt x="470481" y="169924"/>
                        </a:cubicBezTo>
                        <a:cubicBezTo>
                          <a:pt x="468644" y="168504"/>
                          <a:pt x="465302" y="165831"/>
                          <a:pt x="463298" y="165330"/>
                        </a:cubicBezTo>
                        <a:cubicBezTo>
                          <a:pt x="460291" y="164411"/>
                          <a:pt x="456865" y="165497"/>
                          <a:pt x="453858" y="165163"/>
                        </a:cubicBezTo>
                        <a:cubicBezTo>
                          <a:pt x="450183" y="164745"/>
                          <a:pt x="448095" y="162907"/>
                          <a:pt x="444419" y="161822"/>
                        </a:cubicBezTo>
                        <a:cubicBezTo>
                          <a:pt x="441245" y="161070"/>
                          <a:pt x="438154" y="161237"/>
                          <a:pt x="434980" y="160485"/>
                        </a:cubicBezTo>
                        <a:cubicBezTo>
                          <a:pt x="432724" y="159900"/>
                          <a:pt x="432057" y="158814"/>
                          <a:pt x="429634" y="158814"/>
                        </a:cubicBezTo>
                        <a:cubicBezTo>
                          <a:pt x="427796" y="158981"/>
                          <a:pt x="426293" y="160652"/>
                          <a:pt x="424288" y="160986"/>
                        </a:cubicBezTo>
                        <a:cubicBezTo>
                          <a:pt x="420947" y="161571"/>
                          <a:pt x="417104" y="160402"/>
                          <a:pt x="413596" y="160819"/>
                        </a:cubicBezTo>
                        <a:cubicBezTo>
                          <a:pt x="409503" y="161404"/>
                          <a:pt x="409336" y="162824"/>
                          <a:pt x="405243" y="161571"/>
                        </a:cubicBezTo>
                        <a:cubicBezTo>
                          <a:pt x="402319" y="160652"/>
                          <a:pt x="398978" y="157896"/>
                          <a:pt x="396221" y="157144"/>
                        </a:cubicBezTo>
                        <a:cubicBezTo>
                          <a:pt x="391042" y="155473"/>
                          <a:pt x="387534" y="154888"/>
                          <a:pt x="383608" y="150879"/>
                        </a:cubicBezTo>
                        <a:cubicBezTo>
                          <a:pt x="378847" y="146117"/>
                          <a:pt x="378262" y="141273"/>
                          <a:pt x="375505" y="135342"/>
                        </a:cubicBezTo>
                        <a:cubicBezTo>
                          <a:pt x="374169" y="132335"/>
                          <a:pt x="374169" y="130163"/>
                          <a:pt x="373083" y="126989"/>
                        </a:cubicBezTo>
                        <a:cubicBezTo>
                          <a:pt x="371830" y="123647"/>
                          <a:pt x="367737" y="120724"/>
                          <a:pt x="364980" y="118635"/>
                        </a:cubicBezTo>
                        <a:cubicBezTo>
                          <a:pt x="359467" y="114375"/>
                          <a:pt x="354789" y="110533"/>
                          <a:pt x="348524" y="107526"/>
                        </a:cubicBezTo>
                        <a:cubicBezTo>
                          <a:pt x="346686" y="106607"/>
                          <a:pt x="344598" y="104519"/>
                          <a:pt x="342593" y="104017"/>
                        </a:cubicBezTo>
                        <a:cubicBezTo>
                          <a:pt x="339586" y="103098"/>
                          <a:pt x="336078" y="104602"/>
                          <a:pt x="333154" y="103850"/>
                        </a:cubicBezTo>
                        <a:cubicBezTo>
                          <a:pt x="331317" y="103433"/>
                          <a:pt x="330899" y="101845"/>
                          <a:pt x="329061" y="101595"/>
                        </a:cubicBezTo>
                        <a:cubicBezTo>
                          <a:pt x="327056" y="101177"/>
                          <a:pt x="325135" y="101762"/>
                          <a:pt x="323130" y="101177"/>
                        </a:cubicBezTo>
                        <a:cubicBezTo>
                          <a:pt x="321293" y="100759"/>
                          <a:pt x="318369" y="98922"/>
                          <a:pt x="316280" y="98003"/>
                        </a:cubicBezTo>
                        <a:cubicBezTo>
                          <a:pt x="313524" y="96917"/>
                          <a:pt x="310183" y="96499"/>
                          <a:pt x="307761" y="95414"/>
                        </a:cubicBezTo>
                        <a:cubicBezTo>
                          <a:pt x="307008" y="95079"/>
                          <a:pt x="305171" y="93242"/>
                          <a:pt x="304419" y="93409"/>
                        </a:cubicBezTo>
                        <a:cubicBezTo>
                          <a:pt x="303083" y="93409"/>
                          <a:pt x="301997" y="94745"/>
                          <a:pt x="301078" y="94912"/>
                        </a:cubicBezTo>
                        <a:cubicBezTo>
                          <a:pt x="297569" y="95497"/>
                          <a:pt x="294395" y="96165"/>
                          <a:pt x="290887" y="97084"/>
                        </a:cubicBezTo>
                        <a:cubicBezTo>
                          <a:pt x="289216" y="97502"/>
                          <a:pt x="287211" y="96917"/>
                          <a:pt x="285541" y="97418"/>
                        </a:cubicBezTo>
                        <a:cubicBezTo>
                          <a:pt x="284288" y="97836"/>
                          <a:pt x="282951" y="98922"/>
                          <a:pt x="282032" y="99256"/>
                        </a:cubicBezTo>
                        <a:cubicBezTo>
                          <a:pt x="276520" y="100926"/>
                          <a:pt x="272928" y="102597"/>
                          <a:pt x="267748" y="105521"/>
                        </a:cubicBezTo>
                        <a:cubicBezTo>
                          <a:pt x="260732" y="109363"/>
                          <a:pt x="253297" y="108110"/>
                          <a:pt x="245529" y="108110"/>
                        </a:cubicBezTo>
                        <a:cubicBezTo>
                          <a:pt x="239013" y="108277"/>
                          <a:pt x="235505" y="105521"/>
                          <a:pt x="229658" y="103433"/>
                        </a:cubicBezTo>
                        <a:cubicBezTo>
                          <a:pt x="226483" y="102180"/>
                          <a:pt x="223393" y="101595"/>
                          <a:pt x="220553" y="100258"/>
                        </a:cubicBezTo>
                        <a:cubicBezTo>
                          <a:pt x="215207" y="97669"/>
                          <a:pt x="217796" y="98922"/>
                          <a:pt x="218548" y="95079"/>
                        </a:cubicBezTo>
                        <a:cubicBezTo>
                          <a:pt x="219801" y="88397"/>
                          <a:pt x="218882" y="85807"/>
                          <a:pt x="214288" y="81213"/>
                        </a:cubicBezTo>
                        <a:cubicBezTo>
                          <a:pt x="213035" y="79960"/>
                          <a:pt x="211865" y="78456"/>
                          <a:pt x="210612" y="77371"/>
                        </a:cubicBezTo>
                        <a:cubicBezTo>
                          <a:pt x="209359" y="76619"/>
                          <a:pt x="207688" y="76786"/>
                          <a:pt x="206770" y="76034"/>
                        </a:cubicBezTo>
                        <a:cubicBezTo>
                          <a:pt x="204515" y="74196"/>
                          <a:pt x="204598" y="72192"/>
                          <a:pt x="203094" y="70103"/>
                        </a:cubicBezTo>
                        <a:cubicBezTo>
                          <a:pt x="201758" y="67931"/>
                          <a:pt x="199586" y="67096"/>
                          <a:pt x="197749" y="65843"/>
                        </a:cubicBezTo>
                        <a:cubicBezTo>
                          <a:pt x="194240" y="63671"/>
                          <a:pt x="192904" y="64924"/>
                          <a:pt x="189061" y="63838"/>
                        </a:cubicBezTo>
                        <a:cubicBezTo>
                          <a:pt x="175529" y="59745"/>
                          <a:pt x="181877" y="40199"/>
                          <a:pt x="187056" y="32764"/>
                        </a:cubicBezTo>
                        <a:cubicBezTo>
                          <a:pt x="191149" y="27001"/>
                          <a:pt x="195743" y="23325"/>
                          <a:pt x="200588" y="18146"/>
                        </a:cubicBezTo>
                        <a:cubicBezTo>
                          <a:pt x="206102" y="12633"/>
                          <a:pt x="204431" y="8874"/>
                          <a:pt x="198166" y="6117"/>
                        </a:cubicBezTo>
                        <a:cubicBezTo>
                          <a:pt x="192820" y="3528"/>
                          <a:pt x="186555" y="939"/>
                          <a:pt x="180791" y="187"/>
                        </a:cubicBezTo>
                        <a:cubicBezTo>
                          <a:pt x="173608" y="-732"/>
                          <a:pt x="167509" y="2024"/>
                          <a:pt x="160660" y="2358"/>
                        </a:cubicBezTo>
                        <a:cubicBezTo>
                          <a:pt x="155147" y="2525"/>
                          <a:pt x="150135" y="4614"/>
                          <a:pt x="145541" y="7370"/>
                        </a:cubicBezTo>
                        <a:cubicBezTo>
                          <a:pt x="138691" y="11463"/>
                          <a:pt x="132259" y="17144"/>
                          <a:pt x="125577" y="20736"/>
                        </a:cubicBezTo>
                        <a:cubicBezTo>
                          <a:pt x="111376" y="28671"/>
                          <a:pt x="103608" y="43623"/>
                          <a:pt x="90827" y="53146"/>
                        </a:cubicBezTo>
                        <a:cubicBezTo>
                          <a:pt x="84562" y="57907"/>
                          <a:pt x="77128" y="60163"/>
                          <a:pt x="70529" y="64089"/>
                        </a:cubicBezTo>
                        <a:cubicBezTo>
                          <a:pt x="65016" y="67430"/>
                          <a:pt x="59753" y="72192"/>
                          <a:pt x="55159" y="76452"/>
                        </a:cubicBezTo>
                        <a:cubicBezTo>
                          <a:pt x="50398" y="80712"/>
                          <a:pt x="46137" y="85306"/>
                          <a:pt x="41460" y="89733"/>
                        </a:cubicBezTo>
                        <a:cubicBezTo>
                          <a:pt x="36698" y="93993"/>
                          <a:pt x="31102" y="98421"/>
                          <a:pt x="27593" y="103433"/>
                        </a:cubicBezTo>
                        <a:cubicBezTo>
                          <a:pt x="23751" y="109029"/>
                          <a:pt x="20242" y="113456"/>
                          <a:pt x="21662" y="120974"/>
                        </a:cubicBezTo>
                        <a:cubicBezTo>
                          <a:pt x="21662" y="121308"/>
                          <a:pt x="21829" y="121559"/>
                          <a:pt x="21829" y="121893"/>
                        </a:cubicBezTo>
                        <a:cubicBezTo>
                          <a:pt x="23082" y="127072"/>
                          <a:pt x="24586" y="134256"/>
                          <a:pt x="27593" y="138516"/>
                        </a:cubicBezTo>
                        <a:cubicBezTo>
                          <a:pt x="31436" y="143695"/>
                          <a:pt x="37533" y="145366"/>
                          <a:pt x="42963" y="147955"/>
                        </a:cubicBezTo>
                        <a:cubicBezTo>
                          <a:pt x="47056" y="149960"/>
                          <a:pt x="54658" y="151129"/>
                          <a:pt x="57414" y="155306"/>
                        </a:cubicBezTo>
                        <a:cubicBezTo>
                          <a:pt x="58333" y="156643"/>
                          <a:pt x="57832" y="159148"/>
                          <a:pt x="58166" y="160819"/>
                        </a:cubicBezTo>
                        <a:cubicBezTo>
                          <a:pt x="58500" y="161404"/>
                          <a:pt x="59670" y="162156"/>
                          <a:pt x="60003" y="163242"/>
                        </a:cubicBezTo>
                        <a:cubicBezTo>
                          <a:pt x="60588" y="165998"/>
                          <a:pt x="60171" y="171344"/>
                          <a:pt x="59419" y="173934"/>
                        </a:cubicBezTo>
                        <a:cubicBezTo>
                          <a:pt x="58500" y="177275"/>
                          <a:pt x="58500" y="180032"/>
                          <a:pt x="57915" y="183540"/>
                        </a:cubicBezTo>
                        <a:cubicBezTo>
                          <a:pt x="57498" y="186464"/>
                          <a:pt x="55159" y="187800"/>
                          <a:pt x="55493" y="190974"/>
                        </a:cubicBezTo>
                        <a:cubicBezTo>
                          <a:pt x="55827" y="193564"/>
                          <a:pt x="58667" y="197406"/>
                          <a:pt x="59419" y="199829"/>
                        </a:cubicBezTo>
                        <a:cubicBezTo>
                          <a:pt x="60338" y="202836"/>
                          <a:pt x="60338" y="205760"/>
                          <a:pt x="61841" y="208934"/>
                        </a:cubicBezTo>
                        <a:cubicBezTo>
                          <a:pt x="64097" y="213946"/>
                          <a:pt x="68274" y="216869"/>
                          <a:pt x="73118" y="219877"/>
                        </a:cubicBezTo>
                        <a:cubicBezTo>
                          <a:pt x="84729" y="227311"/>
                          <a:pt x="89908" y="235998"/>
                          <a:pt x="96006" y="248027"/>
                        </a:cubicBezTo>
                        <a:cubicBezTo>
                          <a:pt x="98763" y="253373"/>
                          <a:pt x="102856" y="258218"/>
                          <a:pt x="105612" y="263731"/>
                        </a:cubicBezTo>
                        <a:cubicBezTo>
                          <a:pt x="107116" y="267072"/>
                          <a:pt x="105946" y="269996"/>
                          <a:pt x="106364" y="273337"/>
                        </a:cubicBezTo>
                        <a:cubicBezTo>
                          <a:pt x="106782" y="275425"/>
                          <a:pt x="108035" y="276678"/>
                          <a:pt x="108536" y="278683"/>
                        </a:cubicBezTo>
                        <a:cubicBezTo>
                          <a:pt x="108870" y="280521"/>
                          <a:pt x="108202" y="282359"/>
                          <a:pt x="108536" y="284196"/>
                        </a:cubicBezTo>
                        <a:cubicBezTo>
                          <a:pt x="108954" y="286034"/>
                          <a:pt x="110541" y="286201"/>
                          <a:pt x="110958" y="288122"/>
                        </a:cubicBezTo>
                        <a:cubicBezTo>
                          <a:pt x="111292" y="289459"/>
                          <a:pt x="110541" y="291046"/>
                          <a:pt x="110624" y="292383"/>
                        </a:cubicBezTo>
                        <a:cubicBezTo>
                          <a:pt x="111209" y="296476"/>
                          <a:pt x="112880" y="298814"/>
                          <a:pt x="112880" y="303075"/>
                        </a:cubicBezTo>
                        <a:cubicBezTo>
                          <a:pt x="112712" y="310259"/>
                          <a:pt x="115302" y="316440"/>
                          <a:pt x="113966" y="323206"/>
                        </a:cubicBezTo>
                        <a:cubicBezTo>
                          <a:pt x="110958" y="336738"/>
                          <a:pt x="114133" y="351106"/>
                          <a:pt x="110290" y="364471"/>
                        </a:cubicBezTo>
                        <a:cubicBezTo>
                          <a:pt x="108453" y="371153"/>
                          <a:pt x="103273" y="375915"/>
                          <a:pt x="99598" y="381344"/>
                        </a:cubicBezTo>
                        <a:cubicBezTo>
                          <a:pt x="95505" y="387275"/>
                          <a:pt x="94586" y="395044"/>
                          <a:pt x="91663" y="401476"/>
                        </a:cubicBezTo>
                        <a:cubicBezTo>
                          <a:pt x="84980" y="416428"/>
                          <a:pt x="73703" y="429459"/>
                          <a:pt x="61925" y="440736"/>
                        </a:cubicBezTo>
                        <a:cubicBezTo>
                          <a:pt x="56746" y="445748"/>
                          <a:pt x="50230" y="450509"/>
                          <a:pt x="44550" y="454936"/>
                        </a:cubicBezTo>
                        <a:cubicBezTo>
                          <a:pt x="37701" y="460282"/>
                          <a:pt x="33775" y="465628"/>
                          <a:pt x="30266" y="473480"/>
                        </a:cubicBezTo>
                        <a:cubicBezTo>
                          <a:pt x="26925" y="480915"/>
                          <a:pt x="26340" y="488099"/>
                          <a:pt x="24336" y="495700"/>
                        </a:cubicBezTo>
                        <a:cubicBezTo>
                          <a:pt x="23584" y="498707"/>
                          <a:pt x="23918" y="501965"/>
                          <a:pt x="23918" y="505139"/>
                        </a:cubicBezTo>
                        <a:cubicBezTo>
                          <a:pt x="23918" y="508815"/>
                          <a:pt x="22832" y="510485"/>
                          <a:pt x="22247" y="513075"/>
                        </a:cubicBezTo>
                        <a:cubicBezTo>
                          <a:pt x="21161" y="518421"/>
                          <a:pt x="20743" y="524519"/>
                          <a:pt x="17068" y="529029"/>
                        </a:cubicBezTo>
                        <a:cubicBezTo>
                          <a:pt x="13142" y="534041"/>
                          <a:pt x="4121" y="535294"/>
                          <a:pt x="1113" y="540474"/>
                        </a:cubicBezTo>
                        <a:cubicBezTo>
                          <a:pt x="-2061" y="546237"/>
                          <a:pt x="2367" y="554173"/>
                          <a:pt x="4288" y="559185"/>
                        </a:cubicBezTo>
                        <a:cubicBezTo>
                          <a:pt x="6460" y="564364"/>
                          <a:pt x="8548" y="569209"/>
                          <a:pt x="11638" y="573970"/>
                        </a:cubicBezTo>
                        <a:cubicBezTo>
                          <a:pt x="15314" y="579483"/>
                          <a:pt x="20660" y="583576"/>
                          <a:pt x="24419" y="588755"/>
                        </a:cubicBezTo>
                        <a:lnTo>
                          <a:pt x="32522" y="588755"/>
                        </a:lnTo>
                        <a:lnTo>
                          <a:pt x="32522" y="590843"/>
                        </a:lnTo>
                        <a:cubicBezTo>
                          <a:pt x="27510" y="593767"/>
                          <a:pt x="32522" y="595855"/>
                          <a:pt x="34526" y="597693"/>
                        </a:cubicBezTo>
                        <a:cubicBezTo>
                          <a:pt x="37283" y="599948"/>
                          <a:pt x="38954" y="602705"/>
                          <a:pt x="41543" y="605127"/>
                        </a:cubicBezTo>
                        <a:cubicBezTo>
                          <a:pt x="43548" y="606965"/>
                          <a:pt x="45219" y="607383"/>
                          <a:pt x="47307" y="608803"/>
                        </a:cubicBezTo>
                        <a:cubicBezTo>
                          <a:pt x="48393" y="609388"/>
                          <a:pt x="48977" y="610808"/>
                          <a:pt x="49896" y="611559"/>
                        </a:cubicBezTo>
                        <a:cubicBezTo>
                          <a:pt x="50648" y="612144"/>
                          <a:pt x="52486" y="611727"/>
                          <a:pt x="53237" y="612478"/>
                        </a:cubicBezTo>
                        <a:cubicBezTo>
                          <a:pt x="53822" y="613063"/>
                          <a:pt x="54908" y="615987"/>
                          <a:pt x="55493" y="616906"/>
                        </a:cubicBezTo>
                        <a:cubicBezTo>
                          <a:pt x="56746" y="618158"/>
                          <a:pt x="58834" y="618910"/>
                          <a:pt x="60087" y="619913"/>
                        </a:cubicBezTo>
                        <a:cubicBezTo>
                          <a:pt x="62259" y="621917"/>
                          <a:pt x="64013" y="623839"/>
                          <a:pt x="66352" y="625844"/>
                        </a:cubicBezTo>
                        <a:cubicBezTo>
                          <a:pt x="70779" y="629352"/>
                          <a:pt x="75958" y="631774"/>
                          <a:pt x="81137" y="633194"/>
                        </a:cubicBezTo>
                        <a:cubicBezTo>
                          <a:pt x="87820" y="635032"/>
                          <a:pt x="92414" y="639125"/>
                          <a:pt x="98178" y="643385"/>
                        </a:cubicBezTo>
                        <a:cubicBezTo>
                          <a:pt x="102438" y="646559"/>
                          <a:pt x="108118" y="647645"/>
                          <a:pt x="112963" y="648982"/>
                        </a:cubicBezTo>
                        <a:cubicBezTo>
                          <a:pt x="119228" y="650987"/>
                          <a:pt x="123906" y="655414"/>
                          <a:pt x="129419" y="659173"/>
                        </a:cubicBezTo>
                        <a:cubicBezTo>
                          <a:pt x="134598" y="662848"/>
                          <a:pt x="140361" y="666356"/>
                          <a:pt x="146042" y="668946"/>
                        </a:cubicBezTo>
                        <a:cubicBezTo>
                          <a:pt x="153977" y="672454"/>
                          <a:pt x="161579" y="676882"/>
                          <a:pt x="169681" y="680223"/>
                        </a:cubicBezTo>
                        <a:cubicBezTo>
                          <a:pt x="176114" y="683147"/>
                          <a:pt x="181293" y="684901"/>
                          <a:pt x="187223" y="689996"/>
                        </a:cubicBezTo>
                        <a:cubicBezTo>
                          <a:pt x="188727" y="691333"/>
                          <a:pt x="190231" y="692753"/>
                          <a:pt x="191985" y="694089"/>
                        </a:cubicBezTo>
                        <a:cubicBezTo>
                          <a:pt x="193655" y="695593"/>
                          <a:pt x="195493" y="695927"/>
                          <a:pt x="197331" y="697097"/>
                        </a:cubicBezTo>
                        <a:cubicBezTo>
                          <a:pt x="204765" y="702693"/>
                          <a:pt x="213202" y="708206"/>
                          <a:pt x="221973" y="711715"/>
                        </a:cubicBezTo>
                        <a:cubicBezTo>
                          <a:pt x="232665" y="715975"/>
                          <a:pt x="242522" y="720569"/>
                          <a:pt x="252713" y="725748"/>
                        </a:cubicBezTo>
                        <a:cubicBezTo>
                          <a:pt x="258643" y="728755"/>
                          <a:pt x="264574" y="730342"/>
                          <a:pt x="270087" y="734268"/>
                        </a:cubicBezTo>
                        <a:cubicBezTo>
                          <a:pt x="275434" y="737777"/>
                          <a:pt x="278190" y="743123"/>
                          <a:pt x="282701" y="746882"/>
                        </a:cubicBezTo>
                        <a:cubicBezTo>
                          <a:pt x="286627" y="750056"/>
                          <a:pt x="290469" y="752228"/>
                          <a:pt x="293977" y="755903"/>
                        </a:cubicBezTo>
                        <a:cubicBezTo>
                          <a:pt x="297904" y="759996"/>
                          <a:pt x="302080" y="762001"/>
                          <a:pt x="307844" y="762335"/>
                        </a:cubicBezTo>
                        <a:cubicBezTo>
                          <a:pt x="311520" y="762669"/>
                          <a:pt x="314109" y="760664"/>
                          <a:pt x="317283" y="760664"/>
                        </a:cubicBezTo>
                        <a:cubicBezTo>
                          <a:pt x="319455" y="760664"/>
                          <a:pt x="323381" y="762001"/>
                          <a:pt x="325803" y="762335"/>
                        </a:cubicBezTo>
                        <a:cubicBezTo>
                          <a:pt x="328727" y="762753"/>
                          <a:pt x="331317" y="764006"/>
                          <a:pt x="334156" y="764507"/>
                        </a:cubicBezTo>
                        <a:cubicBezTo>
                          <a:pt x="336913" y="765092"/>
                          <a:pt x="338417" y="765843"/>
                          <a:pt x="340672" y="766512"/>
                        </a:cubicBezTo>
                        <a:cubicBezTo>
                          <a:pt x="344765" y="767431"/>
                          <a:pt x="352534" y="768767"/>
                          <a:pt x="354372" y="772944"/>
                        </a:cubicBezTo>
                        <a:cubicBezTo>
                          <a:pt x="356042" y="776619"/>
                          <a:pt x="354204" y="785724"/>
                          <a:pt x="354204" y="789984"/>
                        </a:cubicBezTo>
                        <a:cubicBezTo>
                          <a:pt x="354204" y="796416"/>
                          <a:pt x="354372" y="802598"/>
                          <a:pt x="354204" y="809030"/>
                        </a:cubicBezTo>
                        <a:cubicBezTo>
                          <a:pt x="354204" y="811786"/>
                          <a:pt x="354037" y="814376"/>
                          <a:pt x="354622" y="816965"/>
                        </a:cubicBezTo>
                        <a:cubicBezTo>
                          <a:pt x="354956" y="818051"/>
                          <a:pt x="356126" y="822311"/>
                          <a:pt x="356794" y="823481"/>
                        </a:cubicBezTo>
                        <a:cubicBezTo>
                          <a:pt x="358966" y="827156"/>
                          <a:pt x="363059" y="831082"/>
                          <a:pt x="365899" y="834424"/>
                        </a:cubicBezTo>
                        <a:cubicBezTo>
                          <a:pt x="369240" y="838266"/>
                          <a:pt x="372331" y="842025"/>
                          <a:pt x="376675" y="844782"/>
                        </a:cubicBezTo>
                        <a:cubicBezTo>
                          <a:pt x="381436" y="847538"/>
                          <a:pt x="387033" y="847371"/>
                          <a:pt x="392379" y="848708"/>
                        </a:cubicBezTo>
                        <a:cubicBezTo>
                          <a:pt x="397558" y="850044"/>
                          <a:pt x="403823" y="849125"/>
                          <a:pt x="409252" y="849125"/>
                        </a:cubicBezTo>
                        <a:cubicBezTo>
                          <a:pt x="415935" y="849125"/>
                          <a:pt x="422784" y="848039"/>
                          <a:pt x="427796" y="853385"/>
                        </a:cubicBezTo>
                        <a:cubicBezTo>
                          <a:pt x="432641" y="858397"/>
                          <a:pt x="429133" y="862490"/>
                          <a:pt x="428130" y="868170"/>
                        </a:cubicBezTo>
                        <a:cubicBezTo>
                          <a:pt x="425958" y="880784"/>
                          <a:pt x="431639" y="890390"/>
                          <a:pt x="440326" y="898493"/>
                        </a:cubicBezTo>
                        <a:cubicBezTo>
                          <a:pt x="442916" y="900748"/>
                          <a:pt x="445088" y="901667"/>
                          <a:pt x="448429" y="902168"/>
                        </a:cubicBezTo>
                        <a:cubicBezTo>
                          <a:pt x="451603" y="902586"/>
                          <a:pt x="453775" y="903421"/>
                          <a:pt x="456782" y="904006"/>
                        </a:cubicBezTo>
                        <a:cubicBezTo>
                          <a:pt x="459539" y="904591"/>
                          <a:pt x="462546" y="904173"/>
                          <a:pt x="465302" y="904173"/>
                        </a:cubicBezTo>
                        <a:cubicBezTo>
                          <a:pt x="468978" y="904340"/>
                          <a:pt x="470481" y="905426"/>
                          <a:pt x="473823" y="906178"/>
                        </a:cubicBezTo>
                        <a:cubicBezTo>
                          <a:pt x="479336" y="907431"/>
                          <a:pt x="484348" y="907264"/>
                          <a:pt x="489777" y="908349"/>
                        </a:cubicBezTo>
                        <a:cubicBezTo>
                          <a:pt x="493285" y="909268"/>
                          <a:pt x="497212" y="912443"/>
                          <a:pt x="499718" y="915366"/>
                        </a:cubicBezTo>
                        <a:cubicBezTo>
                          <a:pt x="502725" y="919042"/>
                          <a:pt x="504563" y="923469"/>
                          <a:pt x="507152" y="927562"/>
                        </a:cubicBezTo>
                        <a:cubicBezTo>
                          <a:pt x="508405" y="929734"/>
                          <a:pt x="509574" y="931989"/>
                          <a:pt x="511245" y="933994"/>
                        </a:cubicBezTo>
                        <a:cubicBezTo>
                          <a:pt x="513083" y="936082"/>
                          <a:pt x="516257" y="937669"/>
                          <a:pt x="517176" y="940426"/>
                        </a:cubicBezTo>
                        <a:lnTo>
                          <a:pt x="518262" y="940760"/>
                        </a:lnTo>
                        <a:cubicBezTo>
                          <a:pt x="520684" y="933910"/>
                          <a:pt x="523106" y="927061"/>
                          <a:pt x="526364" y="920629"/>
                        </a:cubicBezTo>
                        <a:cubicBezTo>
                          <a:pt x="529873" y="913445"/>
                          <a:pt x="532880" y="908016"/>
                          <a:pt x="538226" y="902335"/>
                        </a:cubicBezTo>
                        <a:cubicBezTo>
                          <a:pt x="544658" y="895820"/>
                          <a:pt x="550839" y="889054"/>
                          <a:pt x="557439" y="882538"/>
                        </a:cubicBezTo>
                        <a:cubicBezTo>
                          <a:pt x="563704" y="876273"/>
                          <a:pt x="572558" y="870008"/>
                          <a:pt x="576651" y="862156"/>
                        </a:cubicBezTo>
                        <a:cubicBezTo>
                          <a:pt x="581830" y="851965"/>
                          <a:pt x="578154" y="845868"/>
                          <a:pt x="576985" y="835342"/>
                        </a:cubicBezTo>
                        <a:cubicBezTo>
                          <a:pt x="576066" y="826321"/>
                          <a:pt x="574980" y="810032"/>
                          <a:pt x="579909" y="802096"/>
                        </a:cubicBezTo>
                        <a:cubicBezTo>
                          <a:pt x="583417" y="796333"/>
                          <a:pt x="592271" y="792323"/>
                          <a:pt x="598369" y="789734"/>
                        </a:cubicBezTo>
                        <a:cubicBezTo>
                          <a:pt x="614658" y="782383"/>
                          <a:pt x="619670" y="773863"/>
                          <a:pt x="619503" y="756070"/>
                        </a:cubicBezTo>
                        <a:cubicBezTo>
                          <a:pt x="619503" y="740867"/>
                          <a:pt x="617331" y="722741"/>
                          <a:pt x="632033" y="712968"/>
                        </a:cubicBezTo>
                        <a:cubicBezTo>
                          <a:pt x="645314" y="704113"/>
                          <a:pt x="663274" y="704781"/>
                          <a:pt x="678142" y="701106"/>
                        </a:cubicBezTo>
                        <a:cubicBezTo>
                          <a:pt x="694598" y="697180"/>
                          <a:pt x="707880" y="687240"/>
                          <a:pt x="717737" y="673540"/>
                        </a:cubicBezTo>
                        <a:cubicBezTo>
                          <a:pt x="722916" y="666356"/>
                          <a:pt x="727510" y="658755"/>
                          <a:pt x="733859" y="652407"/>
                        </a:cubicBezTo>
                        <a:lnTo>
                          <a:pt x="729014" y="648314"/>
                        </a:lnTo>
                        <a:cubicBezTo>
                          <a:pt x="707212" y="628767"/>
                          <a:pt x="691341" y="602538"/>
                          <a:pt x="676138" y="577562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58" name="Freeform: Shape 157">
                    <a:extLst>
                      <a:ext uri="{FF2B5EF4-FFF2-40B4-BE49-F238E27FC236}">
                        <a16:creationId xmlns:a16="http://schemas.microsoft.com/office/drawing/2014/main" id="{D8CB08F7-9E53-7207-4C2C-B9A4E04692DD}"/>
                      </a:ext>
                    </a:extLst>
                  </p:cNvPr>
                  <p:cNvSpPr/>
                  <p:nvPr/>
                </p:nvSpPr>
                <p:spPr>
                  <a:xfrm>
                    <a:off x="6819118" y="3823188"/>
                    <a:ext cx="302904" cy="708064"/>
                  </a:xfrm>
                  <a:custGeom>
                    <a:avLst/>
                    <a:gdLst>
                      <a:gd name="connsiteX0" fmla="*/ 56906 w 302904"/>
                      <a:gd name="connsiteY0" fmla="*/ 27148 h 708064"/>
                      <a:gd name="connsiteX1" fmla="*/ 64674 w 302904"/>
                      <a:gd name="connsiteY1" fmla="*/ 31241 h 708064"/>
                      <a:gd name="connsiteX2" fmla="*/ 78958 w 302904"/>
                      <a:gd name="connsiteY2" fmla="*/ 42351 h 708064"/>
                      <a:gd name="connsiteX3" fmla="*/ 78624 w 302904"/>
                      <a:gd name="connsiteY3" fmla="*/ 64571 h 708064"/>
                      <a:gd name="connsiteX4" fmla="*/ 92825 w 302904"/>
                      <a:gd name="connsiteY4" fmla="*/ 76432 h 708064"/>
                      <a:gd name="connsiteX5" fmla="*/ 105021 w 302904"/>
                      <a:gd name="connsiteY5" fmla="*/ 92387 h 708064"/>
                      <a:gd name="connsiteX6" fmla="*/ 98588 w 302904"/>
                      <a:gd name="connsiteY6" fmla="*/ 111766 h 708064"/>
                      <a:gd name="connsiteX7" fmla="*/ 81548 w 302904"/>
                      <a:gd name="connsiteY7" fmla="*/ 117530 h 708064"/>
                      <a:gd name="connsiteX8" fmla="*/ 75283 w 302904"/>
                      <a:gd name="connsiteY8" fmla="*/ 117864 h 708064"/>
                      <a:gd name="connsiteX9" fmla="*/ 68851 w 302904"/>
                      <a:gd name="connsiteY9" fmla="*/ 115609 h 708064"/>
                      <a:gd name="connsiteX10" fmla="*/ 64591 w 302904"/>
                      <a:gd name="connsiteY10" fmla="*/ 132231 h 708064"/>
                      <a:gd name="connsiteX11" fmla="*/ 71023 w 302904"/>
                      <a:gd name="connsiteY11" fmla="*/ 146265 h 708064"/>
                      <a:gd name="connsiteX12" fmla="*/ 69352 w 302904"/>
                      <a:gd name="connsiteY12" fmla="*/ 160298 h 708064"/>
                      <a:gd name="connsiteX13" fmla="*/ 54567 w 302904"/>
                      <a:gd name="connsiteY13" fmla="*/ 163640 h 708064"/>
                      <a:gd name="connsiteX14" fmla="*/ 51059 w 302904"/>
                      <a:gd name="connsiteY14" fmla="*/ 177506 h 708064"/>
                      <a:gd name="connsiteX15" fmla="*/ 57574 w 302904"/>
                      <a:gd name="connsiteY15" fmla="*/ 188031 h 708064"/>
                      <a:gd name="connsiteX16" fmla="*/ 62419 w 302904"/>
                      <a:gd name="connsiteY16" fmla="*/ 197972 h 708064"/>
                      <a:gd name="connsiteX17" fmla="*/ 69603 w 302904"/>
                      <a:gd name="connsiteY17" fmla="*/ 205740 h 708064"/>
                      <a:gd name="connsiteX18" fmla="*/ 68684 w 302904"/>
                      <a:gd name="connsiteY18" fmla="*/ 220525 h 708064"/>
                      <a:gd name="connsiteX19" fmla="*/ 51476 w 302904"/>
                      <a:gd name="connsiteY19" fmla="*/ 229964 h 708064"/>
                      <a:gd name="connsiteX20" fmla="*/ 60331 w 302904"/>
                      <a:gd name="connsiteY20" fmla="*/ 250096 h 708064"/>
                      <a:gd name="connsiteX21" fmla="*/ 75868 w 302904"/>
                      <a:gd name="connsiteY21" fmla="*/ 268556 h 708064"/>
                      <a:gd name="connsiteX22" fmla="*/ 77371 w 302904"/>
                      <a:gd name="connsiteY22" fmla="*/ 277076 h 708064"/>
                      <a:gd name="connsiteX23" fmla="*/ 65927 w 302904"/>
                      <a:gd name="connsiteY23" fmla="*/ 282590 h 708064"/>
                      <a:gd name="connsiteX24" fmla="*/ 55402 w 302904"/>
                      <a:gd name="connsiteY24" fmla="*/ 284762 h 708064"/>
                      <a:gd name="connsiteX25" fmla="*/ 45629 w 302904"/>
                      <a:gd name="connsiteY25" fmla="*/ 287769 h 708064"/>
                      <a:gd name="connsiteX26" fmla="*/ 34937 w 302904"/>
                      <a:gd name="connsiteY26" fmla="*/ 291110 h 708064"/>
                      <a:gd name="connsiteX27" fmla="*/ 30677 w 302904"/>
                      <a:gd name="connsiteY27" fmla="*/ 298878 h 708064"/>
                      <a:gd name="connsiteX28" fmla="*/ 30844 w 302904"/>
                      <a:gd name="connsiteY28" fmla="*/ 310322 h 708064"/>
                      <a:gd name="connsiteX29" fmla="*/ 28588 w 302904"/>
                      <a:gd name="connsiteY29" fmla="*/ 318676 h 708064"/>
                      <a:gd name="connsiteX30" fmla="*/ 28588 w 302904"/>
                      <a:gd name="connsiteY30" fmla="*/ 338473 h 708064"/>
                      <a:gd name="connsiteX31" fmla="*/ 34352 w 302904"/>
                      <a:gd name="connsiteY31" fmla="*/ 355513 h 708064"/>
                      <a:gd name="connsiteX32" fmla="*/ 856 w 302904"/>
                      <a:gd name="connsiteY32" fmla="*/ 375645 h 708064"/>
                      <a:gd name="connsiteX33" fmla="*/ 11631 w 302904"/>
                      <a:gd name="connsiteY33" fmla="*/ 391516 h 708064"/>
                      <a:gd name="connsiteX34" fmla="*/ 31261 w 302904"/>
                      <a:gd name="connsiteY34" fmla="*/ 395609 h 708064"/>
                      <a:gd name="connsiteX35" fmla="*/ 48302 w 302904"/>
                      <a:gd name="connsiteY35" fmla="*/ 408974 h 708064"/>
                      <a:gd name="connsiteX36" fmla="*/ 45378 w 302904"/>
                      <a:gd name="connsiteY36" fmla="*/ 420836 h 708064"/>
                      <a:gd name="connsiteX37" fmla="*/ 50975 w 302904"/>
                      <a:gd name="connsiteY37" fmla="*/ 426182 h 708064"/>
                      <a:gd name="connsiteX38" fmla="*/ 70939 w 302904"/>
                      <a:gd name="connsiteY38" fmla="*/ 430275 h 708064"/>
                      <a:gd name="connsiteX39" fmla="*/ 70522 w 302904"/>
                      <a:gd name="connsiteY39" fmla="*/ 454165 h 708064"/>
                      <a:gd name="connsiteX40" fmla="*/ 80295 w 302904"/>
                      <a:gd name="connsiteY40" fmla="*/ 468616 h 708064"/>
                      <a:gd name="connsiteX41" fmla="*/ 100593 w 302904"/>
                      <a:gd name="connsiteY41" fmla="*/ 473962 h 708064"/>
                      <a:gd name="connsiteX42" fmla="*/ 143111 w 302904"/>
                      <a:gd name="connsiteY42" fmla="*/ 451575 h 708064"/>
                      <a:gd name="connsiteX43" fmla="*/ 163493 w 302904"/>
                      <a:gd name="connsiteY43" fmla="*/ 454583 h 708064"/>
                      <a:gd name="connsiteX44" fmla="*/ 164078 w 302904"/>
                      <a:gd name="connsiteY44" fmla="*/ 466778 h 708064"/>
                      <a:gd name="connsiteX45" fmla="*/ 161321 w 302904"/>
                      <a:gd name="connsiteY45" fmla="*/ 475633 h 708064"/>
                      <a:gd name="connsiteX46" fmla="*/ 167419 w 302904"/>
                      <a:gd name="connsiteY46" fmla="*/ 493008 h 708064"/>
                      <a:gd name="connsiteX47" fmla="*/ 173935 w 302904"/>
                      <a:gd name="connsiteY47" fmla="*/ 509129 h 708064"/>
                      <a:gd name="connsiteX48" fmla="*/ 169675 w 302904"/>
                      <a:gd name="connsiteY48" fmla="*/ 518902 h 708064"/>
                      <a:gd name="connsiteX49" fmla="*/ 166668 w 302904"/>
                      <a:gd name="connsiteY49" fmla="*/ 530346 h 708064"/>
                      <a:gd name="connsiteX50" fmla="*/ 168923 w 302904"/>
                      <a:gd name="connsiteY50" fmla="*/ 552900 h 708064"/>
                      <a:gd name="connsiteX51" fmla="*/ 152634 w 302904"/>
                      <a:gd name="connsiteY51" fmla="*/ 589571 h 708064"/>
                      <a:gd name="connsiteX52" fmla="*/ 152049 w 302904"/>
                      <a:gd name="connsiteY52" fmla="*/ 627077 h 708064"/>
                      <a:gd name="connsiteX53" fmla="*/ 177359 w 302904"/>
                      <a:gd name="connsiteY53" fmla="*/ 663163 h 708064"/>
                      <a:gd name="connsiteX54" fmla="*/ 189973 w 302904"/>
                      <a:gd name="connsiteY54" fmla="*/ 677029 h 708064"/>
                      <a:gd name="connsiteX55" fmla="*/ 206429 w 302904"/>
                      <a:gd name="connsiteY55" fmla="*/ 696993 h 708064"/>
                      <a:gd name="connsiteX56" fmla="*/ 220629 w 302904"/>
                      <a:gd name="connsiteY56" fmla="*/ 705514 h 708064"/>
                      <a:gd name="connsiteX57" fmla="*/ 215283 w 302904"/>
                      <a:gd name="connsiteY57" fmla="*/ 689225 h 708064"/>
                      <a:gd name="connsiteX58" fmla="*/ 220796 w 302904"/>
                      <a:gd name="connsiteY58" fmla="*/ 675943 h 708064"/>
                      <a:gd name="connsiteX59" fmla="*/ 225558 w 302904"/>
                      <a:gd name="connsiteY59" fmla="*/ 665168 h 708064"/>
                      <a:gd name="connsiteX60" fmla="*/ 225975 w 302904"/>
                      <a:gd name="connsiteY60" fmla="*/ 651635 h 708064"/>
                      <a:gd name="connsiteX61" fmla="*/ 231154 w 302904"/>
                      <a:gd name="connsiteY61" fmla="*/ 642614 h 708064"/>
                      <a:gd name="connsiteX62" fmla="*/ 238756 w 302904"/>
                      <a:gd name="connsiteY62" fmla="*/ 620645 h 708064"/>
                      <a:gd name="connsiteX63" fmla="*/ 260057 w 302904"/>
                      <a:gd name="connsiteY63" fmla="*/ 629165 h 708064"/>
                      <a:gd name="connsiteX64" fmla="*/ 265987 w 302904"/>
                      <a:gd name="connsiteY64" fmla="*/ 630418 h 708064"/>
                      <a:gd name="connsiteX65" fmla="*/ 270582 w 302904"/>
                      <a:gd name="connsiteY65" fmla="*/ 614463 h 708064"/>
                      <a:gd name="connsiteX66" fmla="*/ 278684 w 302904"/>
                      <a:gd name="connsiteY66" fmla="*/ 599678 h 708064"/>
                      <a:gd name="connsiteX67" fmla="*/ 290379 w 302904"/>
                      <a:gd name="connsiteY67" fmla="*/ 586146 h 708064"/>
                      <a:gd name="connsiteX68" fmla="*/ 302240 w 302904"/>
                      <a:gd name="connsiteY68" fmla="*/ 574117 h 708064"/>
                      <a:gd name="connsiteX69" fmla="*/ 285367 w 302904"/>
                      <a:gd name="connsiteY69" fmla="*/ 544547 h 708064"/>
                      <a:gd name="connsiteX70" fmla="*/ 282443 w 302904"/>
                      <a:gd name="connsiteY70" fmla="*/ 530263 h 708064"/>
                      <a:gd name="connsiteX71" fmla="*/ 285200 w 302904"/>
                      <a:gd name="connsiteY71" fmla="*/ 521910 h 708064"/>
                      <a:gd name="connsiteX72" fmla="*/ 291130 w 302904"/>
                      <a:gd name="connsiteY72" fmla="*/ 517065 h 708064"/>
                      <a:gd name="connsiteX73" fmla="*/ 284865 w 302904"/>
                      <a:gd name="connsiteY73" fmla="*/ 463270 h 708064"/>
                      <a:gd name="connsiteX74" fmla="*/ 270665 w 302904"/>
                      <a:gd name="connsiteY74" fmla="*/ 457924 h 708064"/>
                      <a:gd name="connsiteX75" fmla="*/ 256381 w 302904"/>
                      <a:gd name="connsiteY75" fmla="*/ 443723 h 708064"/>
                      <a:gd name="connsiteX76" fmla="*/ 248779 w 302904"/>
                      <a:gd name="connsiteY76" fmla="*/ 431528 h 708064"/>
                      <a:gd name="connsiteX77" fmla="*/ 245271 w 302904"/>
                      <a:gd name="connsiteY77" fmla="*/ 423175 h 708064"/>
                      <a:gd name="connsiteX78" fmla="*/ 240677 w 302904"/>
                      <a:gd name="connsiteY78" fmla="*/ 416910 h 708064"/>
                      <a:gd name="connsiteX79" fmla="*/ 236751 w 302904"/>
                      <a:gd name="connsiteY79" fmla="*/ 403962 h 708064"/>
                      <a:gd name="connsiteX80" fmla="*/ 228397 w 302904"/>
                      <a:gd name="connsiteY80" fmla="*/ 395609 h 708064"/>
                      <a:gd name="connsiteX81" fmla="*/ 203589 w 302904"/>
                      <a:gd name="connsiteY81" fmla="*/ 383580 h 708064"/>
                      <a:gd name="connsiteX82" fmla="*/ 175856 w 302904"/>
                      <a:gd name="connsiteY82" fmla="*/ 375227 h 708064"/>
                      <a:gd name="connsiteX83" fmla="*/ 177527 w 302904"/>
                      <a:gd name="connsiteY83" fmla="*/ 344153 h 708064"/>
                      <a:gd name="connsiteX84" fmla="*/ 169006 w 302904"/>
                      <a:gd name="connsiteY84" fmla="*/ 316003 h 708064"/>
                      <a:gd name="connsiteX85" fmla="*/ 158314 w 302904"/>
                      <a:gd name="connsiteY85" fmla="*/ 290442 h 708064"/>
                      <a:gd name="connsiteX86" fmla="*/ 160569 w 302904"/>
                      <a:gd name="connsiteY86" fmla="*/ 262291 h 708064"/>
                      <a:gd name="connsiteX87" fmla="*/ 152467 w 302904"/>
                      <a:gd name="connsiteY87" fmla="*/ 248425 h 708064"/>
                      <a:gd name="connsiteX88" fmla="*/ 155474 w 302904"/>
                      <a:gd name="connsiteY88" fmla="*/ 231217 h 708064"/>
                      <a:gd name="connsiteX89" fmla="*/ 160319 w 302904"/>
                      <a:gd name="connsiteY89" fmla="*/ 216432 h 708064"/>
                      <a:gd name="connsiteX90" fmla="*/ 168839 w 302904"/>
                      <a:gd name="connsiteY90" fmla="*/ 208079 h 708064"/>
                      <a:gd name="connsiteX91" fmla="*/ 184376 w 302904"/>
                      <a:gd name="connsiteY91" fmla="*/ 192542 h 708064"/>
                      <a:gd name="connsiteX92" fmla="*/ 192562 w 302904"/>
                      <a:gd name="connsiteY92" fmla="*/ 183855 h 708064"/>
                      <a:gd name="connsiteX93" fmla="*/ 201249 w 302904"/>
                      <a:gd name="connsiteY93" fmla="*/ 182769 h 708064"/>
                      <a:gd name="connsiteX94" fmla="*/ 198326 w 302904"/>
                      <a:gd name="connsiteY94" fmla="*/ 174248 h 708064"/>
                      <a:gd name="connsiteX95" fmla="*/ 192730 w 302904"/>
                      <a:gd name="connsiteY95" fmla="*/ 160048 h 708064"/>
                      <a:gd name="connsiteX96" fmla="*/ 184209 w 302904"/>
                      <a:gd name="connsiteY96" fmla="*/ 145847 h 708064"/>
                      <a:gd name="connsiteX97" fmla="*/ 183624 w 302904"/>
                      <a:gd name="connsiteY97" fmla="*/ 126802 h 708064"/>
                      <a:gd name="connsiteX98" fmla="*/ 184209 w 302904"/>
                      <a:gd name="connsiteY98" fmla="*/ 116110 h 708064"/>
                      <a:gd name="connsiteX99" fmla="*/ 186799 w 302904"/>
                      <a:gd name="connsiteY99" fmla="*/ 112769 h 708064"/>
                      <a:gd name="connsiteX100" fmla="*/ 185128 w 302904"/>
                      <a:gd name="connsiteY100" fmla="*/ 108341 h 708064"/>
                      <a:gd name="connsiteX101" fmla="*/ 177527 w 302904"/>
                      <a:gd name="connsiteY101" fmla="*/ 90633 h 708064"/>
                      <a:gd name="connsiteX102" fmla="*/ 165915 w 302904"/>
                      <a:gd name="connsiteY102" fmla="*/ 79356 h 708064"/>
                      <a:gd name="connsiteX103" fmla="*/ 160319 w 302904"/>
                      <a:gd name="connsiteY103" fmla="*/ 65322 h 708064"/>
                      <a:gd name="connsiteX104" fmla="*/ 155474 w 302904"/>
                      <a:gd name="connsiteY104" fmla="*/ 50370 h 708064"/>
                      <a:gd name="connsiteX105" fmla="*/ 147706 w 302904"/>
                      <a:gd name="connsiteY105" fmla="*/ 35585 h 708064"/>
                      <a:gd name="connsiteX106" fmla="*/ 118135 w 302904"/>
                      <a:gd name="connsiteY106" fmla="*/ 17291 h 708064"/>
                      <a:gd name="connsiteX107" fmla="*/ 98923 w 302904"/>
                      <a:gd name="connsiteY107" fmla="*/ 13031 h 708064"/>
                      <a:gd name="connsiteX108" fmla="*/ 82634 w 302904"/>
                      <a:gd name="connsiteY108" fmla="*/ 7434 h 708064"/>
                      <a:gd name="connsiteX109" fmla="*/ 79460 w 302904"/>
                      <a:gd name="connsiteY109" fmla="*/ 5764 h 708064"/>
                      <a:gd name="connsiteX110" fmla="*/ 73362 w 302904"/>
                      <a:gd name="connsiteY110" fmla="*/ 8353 h 708064"/>
                      <a:gd name="connsiteX111" fmla="*/ 68016 w 302904"/>
                      <a:gd name="connsiteY111" fmla="*/ 5179 h 708064"/>
                      <a:gd name="connsiteX112" fmla="*/ 48636 w 302904"/>
                      <a:gd name="connsiteY112" fmla="*/ 0 h 708064"/>
                      <a:gd name="connsiteX113" fmla="*/ 48302 w 302904"/>
                      <a:gd name="connsiteY113" fmla="*/ 2423 h 708064"/>
                      <a:gd name="connsiteX114" fmla="*/ 53147 w 302904"/>
                      <a:gd name="connsiteY114" fmla="*/ 17208 h 708064"/>
                      <a:gd name="connsiteX115" fmla="*/ 56906 w 302904"/>
                      <a:gd name="connsiteY115" fmla="*/ 27148 h 708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</a:cxnLst>
                    <a:rect l="l" t="t" r="r" b="b"/>
                    <a:pathLst>
                      <a:path w="302904" h="708064">
                        <a:moveTo>
                          <a:pt x="56906" y="27148"/>
                        </a:moveTo>
                        <a:cubicBezTo>
                          <a:pt x="59328" y="29737"/>
                          <a:pt x="61918" y="29570"/>
                          <a:pt x="64674" y="31241"/>
                        </a:cubicBezTo>
                        <a:cubicBezTo>
                          <a:pt x="68600" y="33413"/>
                          <a:pt x="76703" y="38091"/>
                          <a:pt x="78958" y="42351"/>
                        </a:cubicBezTo>
                        <a:cubicBezTo>
                          <a:pt x="82801" y="49952"/>
                          <a:pt x="73612" y="56050"/>
                          <a:pt x="78624" y="64571"/>
                        </a:cubicBezTo>
                        <a:cubicBezTo>
                          <a:pt x="82133" y="70167"/>
                          <a:pt x="88398" y="71921"/>
                          <a:pt x="92825" y="76432"/>
                        </a:cubicBezTo>
                        <a:cubicBezTo>
                          <a:pt x="96918" y="80358"/>
                          <a:pt x="103517" y="87124"/>
                          <a:pt x="105021" y="92387"/>
                        </a:cubicBezTo>
                        <a:cubicBezTo>
                          <a:pt x="106858" y="99069"/>
                          <a:pt x="103935" y="107506"/>
                          <a:pt x="98588" y="111766"/>
                        </a:cubicBezTo>
                        <a:cubicBezTo>
                          <a:pt x="93827" y="115442"/>
                          <a:pt x="84555" y="113019"/>
                          <a:pt x="81548" y="117530"/>
                        </a:cubicBezTo>
                        <a:cubicBezTo>
                          <a:pt x="78958" y="116277"/>
                          <a:pt x="77622" y="118115"/>
                          <a:pt x="75283" y="117864"/>
                        </a:cubicBezTo>
                        <a:cubicBezTo>
                          <a:pt x="72693" y="117446"/>
                          <a:pt x="71357" y="116778"/>
                          <a:pt x="68851" y="115609"/>
                        </a:cubicBezTo>
                        <a:cubicBezTo>
                          <a:pt x="62419" y="121372"/>
                          <a:pt x="60748" y="123962"/>
                          <a:pt x="64591" y="132231"/>
                        </a:cubicBezTo>
                        <a:cubicBezTo>
                          <a:pt x="66763" y="136826"/>
                          <a:pt x="69603" y="141504"/>
                          <a:pt x="71023" y="146265"/>
                        </a:cubicBezTo>
                        <a:cubicBezTo>
                          <a:pt x="72693" y="151444"/>
                          <a:pt x="74949" y="157208"/>
                          <a:pt x="69352" y="160298"/>
                        </a:cubicBezTo>
                        <a:cubicBezTo>
                          <a:pt x="65844" y="162136"/>
                          <a:pt x="58660" y="163306"/>
                          <a:pt x="54567" y="163640"/>
                        </a:cubicBezTo>
                        <a:cubicBezTo>
                          <a:pt x="53982" y="168234"/>
                          <a:pt x="50140" y="173079"/>
                          <a:pt x="51059" y="177506"/>
                        </a:cubicBezTo>
                        <a:cubicBezTo>
                          <a:pt x="51810" y="181182"/>
                          <a:pt x="56071" y="184523"/>
                          <a:pt x="57574" y="188031"/>
                        </a:cubicBezTo>
                        <a:cubicBezTo>
                          <a:pt x="59245" y="191874"/>
                          <a:pt x="60164" y="194547"/>
                          <a:pt x="62419" y="197972"/>
                        </a:cubicBezTo>
                        <a:cubicBezTo>
                          <a:pt x="64424" y="200728"/>
                          <a:pt x="67180" y="203151"/>
                          <a:pt x="69603" y="205740"/>
                        </a:cubicBezTo>
                        <a:cubicBezTo>
                          <a:pt x="76286" y="212924"/>
                          <a:pt x="79961" y="215931"/>
                          <a:pt x="68684" y="220525"/>
                        </a:cubicBezTo>
                        <a:cubicBezTo>
                          <a:pt x="63839" y="222530"/>
                          <a:pt x="54066" y="224201"/>
                          <a:pt x="51476" y="229964"/>
                        </a:cubicBezTo>
                        <a:cubicBezTo>
                          <a:pt x="47550" y="238151"/>
                          <a:pt x="55736" y="244917"/>
                          <a:pt x="60331" y="250096"/>
                        </a:cubicBezTo>
                        <a:cubicBezTo>
                          <a:pt x="65677" y="256026"/>
                          <a:pt x="70522" y="262626"/>
                          <a:pt x="75868" y="268556"/>
                        </a:cubicBezTo>
                        <a:cubicBezTo>
                          <a:pt x="79710" y="272649"/>
                          <a:pt x="79961" y="272399"/>
                          <a:pt x="77371" y="277076"/>
                        </a:cubicBezTo>
                        <a:cubicBezTo>
                          <a:pt x="74364" y="282590"/>
                          <a:pt x="70939" y="281002"/>
                          <a:pt x="65927" y="282590"/>
                        </a:cubicBezTo>
                        <a:cubicBezTo>
                          <a:pt x="62001" y="283843"/>
                          <a:pt x="60331" y="284595"/>
                          <a:pt x="55402" y="284762"/>
                        </a:cubicBezTo>
                        <a:cubicBezTo>
                          <a:pt x="50390" y="284928"/>
                          <a:pt x="49806" y="286933"/>
                          <a:pt x="45629" y="287769"/>
                        </a:cubicBezTo>
                        <a:cubicBezTo>
                          <a:pt x="40283" y="289022"/>
                          <a:pt x="39114" y="286850"/>
                          <a:pt x="34937" y="291110"/>
                        </a:cubicBezTo>
                        <a:cubicBezTo>
                          <a:pt x="32180" y="293867"/>
                          <a:pt x="32013" y="295203"/>
                          <a:pt x="30677" y="298878"/>
                        </a:cubicBezTo>
                        <a:cubicBezTo>
                          <a:pt x="28254" y="304976"/>
                          <a:pt x="30092" y="304392"/>
                          <a:pt x="30844" y="310322"/>
                        </a:cubicBezTo>
                        <a:cubicBezTo>
                          <a:pt x="31428" y="314583"/>
                          <a:pt x="30510" y="315000"/>
                          <a:pt x="28588" y="318676"/>
                        </a:cubicBezTo>
                        <a:cubicBezTo>
                          <a:pt x="24746" y="325692"/>
                          <a:pt x="24913" y="331456"/>
                          <a:pt x="28588" y="338473"/>
                        </a:cubicBezTo>
                        <a:cubicBezTo>
                          <a:pt x="31011" y="343067"/>
                          <a:pt x="36190" y="349750"/>
                          <a:pt x="34352" y="355513"/>
                        </a:cubicBezTo>
                        <a:cubicBezTo>
                          <a:pt x="29591" y="369797"/>
                          <a:pt x="7538" y="362948"/>
                          <a:pt x="856" y="375645"/>
                        </a:cubicBezTo>
                        <a:cubicBezTo>
                          <a:pt x="-2820" y="382661"/>
                          <a:pt x="6202" y="388926"/>
                          <a:pt x="11631" y="391516"/>
                        </a:cubicBezTo>
                        <a:cubicBezTo>
                          <a:pt x="18481" y="394690"/>
                          <a:pt x="24161" y="393771"/>
                          <a:pt x="31261" y="395609"/>
                        </a:cubicBezTo>
                        <a:cubicBezTo>
                          <a:pt x="38612" y="397280"/>
                          <a:pt x="48469" y="400370"/>
                          <a:pt x="48302" y="408974"/>
                        </a:cubicBezTo>
                        <a:cubicBezTo>
                          <a:pt x="48302" y="412816"/>
                          <a:pt x="45378" y="417327"/>
                          <a:pt x="45378" y="420836"/>
                        </a:cubicBezTo>
                        <a:cubicBezTo>
                          <a:pt x="45378" y="423258"/>
                          <a:pt x="46631" y="425263"/>
                          <a:pt x="50975" y="426182"/>
                        </a:cubicBezTo>
                        <a:cubicBezTo>
                          <a:pt x="58326" y="427685"/>
                          <a:pt x="65009" y="424511"/>
                          <a:pt x="70939" y="430275"/>
                        </a:cubicBezTo>
                        <a:cubicBezTo>
                          <a:pt x="77956" y="437292"/>
                          <a:pt x="71106" y="446898"/>
                          <a:pt x="70522" y="454165"/>
                        </a:cubicBezTo>
                        <a:cubicBezTo>
                          <a:pt x="70188" y="459511"/>
                          <a:pt x="76787" y="466528"/>
                          <a:pt x="80295" y="468616"/>
                        </a:cubicBezTo>
                        <a:cubicBezTo>
                          <a:pt x="85474" y="471623"/>
                          <a:pt x="93994" y="473962"/>
                          <a:pt x="100593" y="473962"/>
                        </a:cubicBezTo>
                        <a:cubicBezTo>
                          <a:pt x="115963" y="473628"/>
                          <a:pt x="127825" y="454917"/>
                          <a:pt x="143111" y="451575"/>
                        </a:cubicBezTo>
                        <a:cubicBezTo>
                          <a:pt x="148290" y="450323"/>
                          <a:pt x="160319" y="449320"/>
                          <a:pt x="163493" y="454583"/>
                        </a:cubicBezTo>
                        <a:cubicBezTo>
                          <a:pt x="164997" y="457339"/>
                          <a:pt x="164245" y="463688"/>
                          <a:pt x="164078" y="466778"/>
                        </a:cubicBezTo>
                        <a:cubicBezTo>
                          <a:pt x="163911" y="469702"/>
                          <a:pt x="161321" y="473795"/>
                          <a:pt x="161321" y="475633"/>
                        </a:cubicBezTo>
                        <a:cubicBezTo>
                          <a:pt x="161321" y="479475"/>
                          <a:pt x="164663" y="489332"/>
                          <a:pt x="167419" y="493008"/>
                        </a:cubicBezTo>
                        <a:cubicBezTo>
                          <a:pt x="171345" y="498187"/>
                          <a:pt x="177193" y="502280"/>
                          <a:pt x="173935" y="509129"/>
                        </a:cubicBezTo>
                        <a:cubicBezTo>
                          <a:pt x="172097" y="513556"/>
                          <a:pt x="170426" y="514141"/>
                          <a:pt x="169675" y="518902"/>
                        </a:cubicBezTo>
                        <a:cubicBezTo>
                          <a:pt x="168923" y="522829"/>
                          <a:pt x="167419" y="526337"/>
                          <a:pt x="166668" y="530346"/>
                        </a:cubicBezTo>
                        <a:cubicBezTo>
                          <a:pt x="165331" y="537781"/>
                          <a:pt x="167085" y="546050"/>
                          <a:pt x="168923" y="552900"/>
                        </a:cubicBezTo>
                        <a:cubicBezTo>
                          <a:pt x="172765" y="566934"/>
                          <a:pt x="159317" y="578962"/>
                          <a:pt x="152634" y="589571"/>
                        </a:cubicBezTo>
                        <a:cubicBezTo>
                          <a:pt x="145283" y="601432"/>
                          <a:pt x="146536" y="615048"/>
                          <a:pt x="152049" y="627077"/>
                        </a:cubicBezTo>
                        <a:cubicBezTo>
                          <a:pt x="158147" y="640358"/>
                          <a:pt x="169424" y="650800"/>
                          <a:pt x="177359" y="663163"/>
                        </a:cubicBezTo>
                        <a:cubicBezTo>
                          <a:pt x="180701" y="668175"/>
                          <a:pt x="186047" y="672435"/>
                          <a:pt x="189973" y="677029"/>
                        </a:cubicBezTo>
                        <a:cubicBezTo>
                          <a:pt x="195569" y="683545"/>
                          <a:pt x="200916" y="690311"/>
                          <a:pt x="206429" y="696993"/>
                        </a:cubicBezTo>
                        <a:cubicBezTo>
                          <a:pt x="209352" y="700669"/>
                          <a:pt x="216954" y="713449"/>
                          <a:pt x="220629" y="705514"/>
                        </a:cubicBezTo>
                        <a:cubicBezTo>
                          <a:pt x="223219" y="700335"/>
                          <a:pt x="216787" y="693318"/>
                          <a:pt x="215283" y="689225"/>
                        </a:cubicBezTo>
                        <a:cubicBezTo>
                          <a:pt x="218792" y="686802"/>
                          <a:pt x="219543" y="679786"/>
                          <a:pt x="220796" y="675943"/>
                        </a:cubicBezTo>
                        <a:cubicBezTo>
                          <a:pt x="222049" y="672602"/>
                          <a:pt x="224889" y="668342"/>
                          <a:pt x="225558" y="665168"/>
                        </a:cubicBezTo>
                        <a:cubicBezTo>
                          <a:pt x="226476" y="660740"/>
                          <a:pt x="225140" y="655896"/>
                          <a:pt x="225975" y="651635"/>
                        </a:cubicBezTo>
                        <a:cubicBezTo>
                          <a:pt x="226727" y="648461"/>
                          <a:pt x="230235" y="645537"/>
                          <a:pt x="231154" y="642614"/>
                        </a:cubicBezTo>
                        <a:cubicBezTo>
                          <a:pt x="233744" y="635179"/>
                          <a:pt x="234161" y="627494"/>
                          <a:pt x="238756" y="620645"/>
                        </a:cubicBezTo>
                        <a:cubicBezTo>
                          <a:pt x="248195" y="606361"/>
                          <a:pt x="250785" y="627161"/>
                          <a:pt x="260057" y="629165"/>
                        </a:cubicBezTo>
                        <a:lnTo>
                          <a:pt x="265987" y="630418"/>
                        </a:lnTo>
                        <a:cubicBezTo>
                          <a:pt x="266906" y="624905"/>
                          <a:pt x="268995" y="618974"/>
                          <a:pt x="270582" y="614463"/>
                        </a:cubicBezTo>
                        <a:cubicBezTo>
                          <a:pt x="272586" y="608532"/>
                          <a:pt x="274507" y="604439"/>
                          <a:pt x="278684" y="599678"/>
                        </a:cubicBezTo>
                        <a:cubicBezTo>
                          <a:pt x="282527" y="595084"/>
                          <a:pt x="286119" y="590406"/>
                          <a:pt x="290379" y="586146"/>
                        </a:cubicBezTo>
                        <a:cubicBezTo>
                          <a:pt x="294221" y="582304"/>
                          <a:pt x="300403" y="579296"/>
                          <a:pt x="302240" y="574117"/>
                        </a:cubicBezTo>
                        <a:cubicBezTo>
                          <a:pt x="306333" y="562423"/>
                          <a:pt x="290379" y="553067"/>
                          <a:pt x="285367" y="544547"/>
                        </a:cubicBezTo>
                        <a:cubicBezTo>
                          <a:pt x="283112" y="540287"/>
                          <a:pt x="281274" y="535442"/>
                          <a:pt x="282443" y="530263"/>
                        </a:cubicBezTo>
                        <a:cubicBezTo>
                          <a:pt x="282610" y="529344"/>
                          <a:pt x="285033" y="522160"/>
                          <a:pt x="285200" y="521910"/>
                        </a:cubicBezTo>
                        <a:cubicBezTo>
                          <a:pt x="287371" y="518735"/>
                          <a:pt x="287622" y="519320"/>
                          <a:pt x="291130" y="517065"/>
                        </a:cubicBezTo>
                        <a:cubicBezTo>
                          <a:pt x="308505" y="505788"/>
                          <a:pt x="299651" y="473377"/>
                          <a:pt x="284865" y="463270"/>
                        </a:cubicBezTo>
                        <a:cubicBezTo>
                          <a:pt x="280940" y="460681"/>
                          <a:pt x="274675" y="460263"/>
                          <a:pt x="270665" y="457924"/>
                        </a:cubicBezTo>
                        <a:cubicBezTo>
                          <a:pt x="264734" y="454583"/>
                          <a:pt x="260474" y="448902"/>
                          <a:pt x="256381" y="443723"/>
                        </a:cubicBezTo>
                        <a:cubicBezTo>
                          <a:pt x="253457" y="439797"/>
                          <a:pt x="251035" y="435621"/>
                          <a:pt x="248779" y="431528"/>
                        </a:cubicBezTo>
                        <a:cubicBezTo>
                          <a:pt x="247109" y="428771"/>
                          <a:pt x="246608" y="425931"/>
                          <a:pt x="245271" y="423175"/>
                        </a:cubicBezTo>
                        <a:cubicBezTo>
                          <a:pt x="244185" y="421170"/>
                          <a:pt x="241428" y="418580"/>
                          <a:pt x="240677" y="416910"/>
                        </a:cubicBezTo>
                        <a:cubicBezTo>
                          <a:pt x="239006" y="412649"/>
                          <a:pt x="239591" y="407888"/>
                          <a:pt x="236751" y="403962"/>
                        </a:cubicBezTo>
                        <a:cubicBezTo>
                          <a:pt x="234746" y="401206"/>
                          <a:pt x="231154" y="397530"/>
                          <a:pt x="228397" y="395609"/>
                        </a:cubicBezTo>
                        <a:cubicBezTo>
                          <a:pt x="221381" y="390263"/>
                          <a:pt x="211942" y="384666"/>
                          <a:pt x="203589" y="383580"/>
                        </a:cubicBezTo>
                        <a:cubicBezTo>
                          <a:pt x="193565" y="382244"/>
                          <a:pt x="180283" y="388175"/>
                          <a:pt x="175856" y="375227"/>
                        </a:cubicBezTo>
                        <a:cubicBezTo>
                          <a:pt x="172849" y="366205"/>
                          <a:pt x="175271" y="352673"/>
                          <a:pt x="177527" y="344153"/>
                        </a:cubicBezTo>
                        <a:cubicBezTo>
                          <a:pt x="180701" y="331623"/>
                          <a:pt x="175271" y="325609"/>
                          <a:pt x="169006" y="316003"/>
                        </a:cubicBezTo>
                        <a:cubicBezTo>
                          <a:pt x="163994" y="308234"/>
                          <a:pt x="156811" y="300800"/>
                          <a:pt x="158314" y="290442"/>
                        </a:cubicBezTo>
                        <a:cubicBezTo>
                          <a:pt x="159818" y="279666"/>
                          <a:pt x="168087" y="274153"/>
                          <a:pt x="160569" y="262291"/>
                        </a:cubicBezTo>
                        <a:cubicBezTo>
                          <a:pt x="157813" y="258031"/>
                          <a:pt x="153720" y="253270"/>
                          <a:pt x="152467" y="248425"/>
                        </a:cubicBezTo>
                        <a:cubicBezTo>
                          <a:pt x="151130" y="242160"/>
                          <a:pt x="154138" y="236981"/>
                          <a:pt x="155474" y="231217"/>
                        </a:cubicBezTo>
                        <a:cubicBezTo>
                          <a:pt x="156811" y="226038"/>
                          <a:pt x="156977" y="221026"/>
                          <a:pt x="160319" y="216432"/>
                        </a:cubicBezTo>
                        <a:cubicBezTo>
                          <a:pt x="162491" y="213425"/>
                          <a:pt x="166083" y="210668"/>
                          <a:pt x="168839" y="208079"/>
                        </a:cubicBezTo>
                        <a:cubicBezTo>
                          <a:pt x="174018" y="202900"/>
                          <a:pt x="179197" y="197721"/>
                          <a:pt x="184376" y="192542"/>
                        </a:cubicBezTo>
                        <a:cubicBezTo>
                          <a:pt x="186631" y="190120"/>
                          <a:pt x="189722" y="185358"/>
                          <a:pt x="192562" y="183855"/>
                        </a:cubicBezTo>
                        <a:cubicBezTo>
                          <a:pt x="194818" y="182601"/>
                          <a:pt x="198076" y="182601"/>
                          <a:pt x="201249" y="182769"/>
                        </a:cubicBezTo>
                        <a:cubicBezTo>
                          <a:pt x="201083" y="179260"/>
                          <a:pt x="199078" y="176838"/>
                          <a:pt x="198326" y="174248"/>
                        </a:cubicBezTo>
                        <a:cubicBezTo>
                          <a:pt x="196990" y="168652"/>
                          <a:pt x="195319" y="165143"/>
                          <a:pt x="192730" y="160048"/>
                        </a:cubicBezTo>
                        <a:cubicBezTo>
                          <a:pt x="190558" y="155621"/>
                          <a:pt x="185713" y="150108"/>
                          <a:pt x="184209" y="145847"/>
                        </a:cubicBezTo>
                        <a:cubicBezTo>
                          <a:pt x="182204" y="140334"/>
                          <a:pt x="183624" y="132733"/>
                          <a:pt x="183624" y="126802"/>
                        </a:cubicBezTo>
                        <a:cubicBezTo>
                          <a:pt x="183624" y="122960"/>
                          <a:pt x="183624" y="119618"/>
                          <a:pt x="184209" y="116110"/>
                        </a:cubicBezTo>
                        <a:cubicBezTo>
                          <a:pt x="185713" y="115358"/>
                          <a:pt x="186465" y="114272"/>
                          <a:pt x="186799" y="112769"/>
                        </a:cubicBezTo>
                        <a:cubicBezTo>
                          <a:pt x="186465" y="111265"/>
                          <a:pt x="185880" y="109761"/>
                          <a:pt x="185128" y="108341"/>
                        </a:cubicBezTo>
                        <a:cubicBezTo>
                          <a:pt x="184042" y="102076"/>
                          <a:pt x="182873" y="95060"/>
                          <a:pt x="177527" y="90633"/>
                        </a:cubicBezTo>
                        <a:cubicBezTo>
                          <a:pt x="172013" y="86372"/>
                          <a:pt x="168839" y="86205"/>
                          <a:pt x="165915" y="79356"/>
                        </a:cubicBezTo>
                        <a:cubicBezTo>
                          <a:pt x="164078" y="74761"/>
                          <a:pt x="162741" y="70083"/>
                          <a:pt x="160319" y="65322"/>
                        </a:cubicBezTo>
                        <a:cubicBezTo>
                          <a:pt x="157312" y="59224"/>
                          <a:pt x="155725" y="57554"/>
                          <a:pt x="155474" y="50370"/>
                        </a:cubicBezTo>
                        <a:cubicBezTo>
                          <a:pt x="155307" y="43520"/>
                          <a:pt x="152300" y="40179"/>
                          <a:pt x="147706" y="35585"/>
                        </a:cubicBezTo>
                        <a:cubicBezTo>
                          <a:pt x="139937" y="27816"/>
                          <a:pt x="128326" y="21301"/>
                          <a:pt x="118135" y="17291"/>
                        </a:cubicBezTo>
                        <a:cubicBezTo>
                          <a:pt x="111453" y="14702"/>
                          <a:pt x="105605" y="14702"/>
                          <a:pt x="98923" y="13031"/>
                        </a:cubicBezTo>
                        <a:cubicBezTo>
                          <a:pt x="92658" y="11694"/>
                          <a:pt x="88982" y="8019"/>
                          <a:pt x="82634" y="7434"/>
                        </a:cubicBezTo>
                        <a:cubicBezTo>
                          <a:pt x="82049" y="5764"/>
                          <a:pt x="80963" y="5179"/>
                          <a:pt x="79460" y="5764"/>
                        </a:cubicBezTo>
                        <a:cubicBezTo>
                          <a:pt x="77622" y="7100"/>
                          <a:pt x="75617" y="7936"/>
                          <a:pt x="73362" y="8353"/>
                        </a:cubicBezTo>
                        <a:cubicBezTo>
                          <a:pt x="71190" y="8353"/>
                          <a:pt x="70188" y="5931"/>
                          <a:pt x="68016" y="5179"/>
                        </a:cubicBezTo>
                        <a:cubicBezTo>
                          <a:pt x="61584" y="3174"/>
                          <a:pt x="54650" y="2255"/>
                          <a:pt x="48636" y="0"/>
                        </a:cubicBezTo>
                        <a:cubicBezTo>
                          <a:pt x="48302" y="585"/>
                          <a:pt x="48219" y="1504"/>
                          <a:pt x="48302" y="2423"/>
                        </a:cubicBezTo>
                        <a:cubicBezTo>
                          <a:pt x="48636" y="6850"/>
                          <a:pt x="52395" y="14284"/>
                          <a:pt x="53147" y="17208"/>
                        </a:cubicBezTo>
                        <a:cubicBezTo>
                          <a:pt x="54400" y="21551"/>
                          <a:pt x="53481" y="23807"/>
                          <a:pt x="56906" y="27148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id="{65FB6D75-E8C5-2BD6-EBCC-AEA2AF2E22A8}"/>
                      </a:ext>
                    </a:extLst>
                  </p:cNvPr>
                  <p:cNvSpPr/>
                  <p:nvPr/>
                </p:nvSpPr>
                <p:spPr>
                  <a:xfrm>
                    <a:off x="6750192" y="5464096"/>
                    <a:ext cx="3917" cy="17541"/>
                  </a:xfrm>
                  <a:custGeom>
                    <a:avLst/>
                    <a:gdLst>
                      <a:gd name="connsiteX0" fmla="*/ 3373 w 3917"/>
                      <a:gd name="connsiteY0" fmla="*/ 17542 h 17541"/>
                      <a:gd name="connsiteX1" fmla="*/ 3206 w 3917"/>
                      <a:gd name="connsiteY1" fmla="*/ 7016 h 17541"/>
                      <a:gd name="connsiteX2" fmla="*/ 1035 w 3917"/>
                      <a:gd name="connsiteY2" fmla="*/ 0 h 17541"/>
                      <a:gd name="connsiteX3" fmla="*/ 3373 w 3917"/>
                      <a:gd name="connsiteY3" fmla="*/ 17542 h 17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7" h="17541">
                        <a:moveTo>
                          <a:pt x="3373" y="17542"/>
                        </a:moveTo>
                        <a:cubicBezTo>
                          <a:pt x="4125" y="14535"/>
                          <a:pt x="4125" y="11026"/>
                          <a:pt x="3206" y="7016"/>
                        </a:cubicBezTo>
                        <a:cubicBezTo>
                          <a:pt x="2789" y="4594"/>
                          <a:pt x="1953" y="2256"/>
                          <a:pt x="1035" y="0"/>
                        </a:cubicBezTo>
                        <a:cubicBezTo>
                          <a:pt x="-302" y="5680"/>
                          <a:pt x="-1054" y="10525"/>
                          <a:pt x="3373" y="17542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60" name="Freeform: Shape 159">
                    <a:extLst>
                      <a:ext uri="{FF2B5EF4-FFF2-40B4-BE49-F238E27FC236}">
                        <a16:creationId xmlns:a16="http://schemas.microsoft.com/office/drawing/2014/main" id="{40B2293B-02E6-6B8C-8D15-D03B6AFB2CE6}"/>
                      </a:ext>
                    </a:extLst>
                  </p:cNvPr>
                  <p:cNvSpPr/>
                  <p:nvPr/>
                </p:nvSpPr>
                <p:spPr>
                  <a:xfrm>
                    <a:off x="6635439" y="5408329"/>
                    <a:ext cx="118043" cy="160275"/>
                  </a:xfrm>
                  <a:custGeom>
                    <a:avLst/>
                    <a:gdLst>
                      <a:gd name="connsiteX0" fmla="*/ 92482 w 118043"/>
                      <a:gd name="connsiteY0" fmla="*/ 1221 h 160275"/>
                      <a:gd name="connsiteX1" fmla="*/ 69010 w 118043"/>
                      <a:gd name="connsiteY1" fmla="*/ 3644 h 160275"/>
                      <a:gd name="connsiteX2" fmla="*/ 43700 w 118043"/>
                      <a:gd name="connsiteY2" fmla="*/ 10326 h 160275"/>
                      <a:gd name="connsiteX3" fmla="*/ 23568 w 118043"/>
                      <a:gd name="connsiteY3" fmla="*/ 37558 h 160275"/>
                      <a:gd name="connsiteX4" fmla="*/ 15048 w 118043"/>
                      <a:gd name="connsiteY4" fmla="*/ 50087 h 160275"/>
                      <a:gd name="connsiteX5" fmla="*/ 13210 w 118043"/>
                      <a:gd name="connsiteY5" fmla="*/ 54348 h 160275"/>
                      <a:gd name="connsiteX6" fmla="*/ 11957 w 118043"/>
                      <a:gd name="connsiteY6" fmla="*/ 56352 h 160275"/>
                      <a:gd name="connsiteX7" fmla="*/ 11790 w 118043"/>
                      <a:gd name="connsiteY7" fmla="*/ 56519 h 160275"/>
                      <a:gd name="connsiteX8" fmla="*/ 6444 w 118043"/>
                      <a:gd name="connsiteY8" fmla="*/ 66293 h 160275"/>
                      <a:gd name="connsiteX9" fmla="*/ 7530 w 118043"/>
                      <a:gd name="connsiteY9" fmla="*/ 116245 h 160275"/>
                      <a:gd name="connsiteX10" fmla="*/ 43449 w 118043"/>
                      <a:gd name="connsiteY10" fmla="*/ 151913 h 160275"/>
                      <a:gd name="connsiteX11" fmla="*/ 67089 w 118043"/>
                      <a:gd name="connsiteY11" fmla="*/ 155839 h 160275"/>
                      <a:gd name="connsiteX12" fmla="*/ 77029 w 118043"/>
                      <a:gd name="connsiteY12" fmla="*/ 160099 h 160275"/>
                      <a:gd name="connsiteX13" fmla="*/ 84380 w 118043"/>
                      <a:gd name="connsiteY13" fmla="*/ 150159 h 160275"/>
                      <a:gd name="connsiteX14" fmla="*/ 109189 w 118043"/>
                      <a:gd name="connsiteY14" fmla="*/ 113739 h 160275"/>
                      <a:gd name="connsiteX15" fmla="*/ 113282 w 118043"/>
                      <a:gd name="connsiteY15" fmla="*/ 88011 h 160275"/>
                      <a:gd name="connsiteX16" fmla="*/ 118043 w 118043"/>
                      <a:gd name="connsiteY16" fmla="*/ 73226 h 160275"/>
                      <a:gd name="connsiteX17" fmla="*/ 115788 w 118043"/>
                      <a:gd name="connsiteY17" fmla="*/ 55684 h 160275"/>
                      <a:gd name="connsiteX18" fmla="*/ 100836 w 118043"/>
                      <a:gd name="connsiteY18" fmla="*/ 20517 h 160275"/>
                      <a:gd name="connsiteX19" fmla="*/ 92482 w 118043"/>
                      <a:gd name="connsiteY19" fmla="*/ 1221 h 160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8043" h="160275">
                        <a:moveTo>
                          <a:pt x="92482" y="1221"/>
                        </a:moveTo>
                        <a:cubicBezTo>
                          <a:pt x="86051" y="-2872"/>
                          <a:pt x="77697" y="4730"/>
                          <a:pt x="69010" y="3644"/>
                        </a:cubicBezTo>
                        <a:cubicBezTo>
                          <a:pt x="57566" y="2390"/>
                          <a:pt x="53306" y="2307"/>
                          <a:pt x="43700" y="10326"/>
                        </a:cubicBezTo>
                        <a:cubicBezTo>
                          <a:pt x="34678" y="17927"/>
                          <a:pt x="28914" y="27200"/>
                          <a:pt x="23568" y="37558"/>
                        </a:cubicBezTo>
                        <a:cubicBezTo>
                          <a:pt x="20979" y="42319"/>
                          <a:pt x="17972" y="45660"/>
                          <a:pt x="15048" y="50087"/>
                        </a:cubicBezTo>
                        <a:cubicBezTo>
                          <a:pt x="14296" y="51340"/>
                          <a:pt x="13795" y="52844"/>
                          <a:pt x="13210" y="54348"/>
                        </a:cubicBezTo>
                        <a:cubicBezTo>
                          <a:pt x="12876" y="55099"/>
                          <a:pt x="12626" y="55684"/>
                          <a:pt x="11957" y="56352"/>
                        </a:cubicBezTo>
                        <a:lnTo>
                          <a:pt x="11790" y="56519"/>
                        </a:lnTo>
                        <a:cubicBezTo>
                          <a:pt x="9368" y="60445"/>
                          <a:pt x="7530" y="63954"/>
                          <a:pt x="6444" y="66293"/>
                        </a:cubicBezTo>
                        <a:cubicBezTo>
                          <a:pt x="-2076" y="84252"/>
                          <a:pt x="-2577" y="98452"/>
                          <a:pt x="7530" y="116245"/>
                        </a:cubicBezTo>
                        <a:cubicBezTo>
                          <a:pt x="15633" y="130863"/>
                          <a:pt x="27160" y="147653"/>
                          <a:pt x="43449" y="151913"/>
                        </a:cubicBezTo>
                        <a:cubicBezTo>
                          <a:pt x="51552" y="154085"/>
                          <a:pt x="58819" y="154085"/>
                          <a:pt x="67089" y="155839"/>
                        </a:cubicBezTo>
                        <a:cubicBezTo>
                          <a:pt x="71349" y="156925"/>
                          <a:pt x="72268" y="161185"/>
                          <a:pt x="77029" y="160099"/>
                        </a:cubicBezTo>
                        <a:cubicBezTo>
                          <a:pt x="82041" y="159013"/>
                          <a:pt x="82208" y="153667"/>
                          <a:pt x="84380" y="150159"/>
                        </a:cubicBezTo>
                        <a:cubicBezTo>
                          <a:pt x="92148" y="137379"/>
                          <a:pt x="102339" y="126854"/>
                          <a:pt x="109189" y="113739"/>
                        </a:cubicBezTo>
                        <a:cubicBezTo>
                          <a:pt x="114201" y="104133"/>
                          <a:pt x="110860" y="98035"/>
                          <a:pt x="113282" y="88011"/>
                        </a:cubicBezTo>
                        <a:cubicBezTo>
                          <a:pt x="114535" y="82665"/>
                          <a:pt x="116957" y="78238"/>
                          <a:pt x="118043" y="73226"/>
                        </a:cubicBezTo>
                        <a:cubicBezTo>
                          <a:pt x="113616" y="66209"/>
                          <a:pt x="114368" y="61364"/>
                          <a:pt x="115788" y="55684"/>
                        </a:cubicBezTo>
                        <a:cubicBezTo>
                          <a:pt x="111528" y="43823"/>
                          <a:pt x="103759" y="32713"/>
                          <a:pt x="100836" y="20517"/>
                        </a:cubicBezTo>
                        <a:cubicBezTo>
                          <a:pt x="99499" y="15004"/>
                          <a:pt x="98246" y="5063"/>
                          <a:pt x="92482" y="1221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61" name="Freeform: Shape 160">
                    <a:extLst>
                      <a:ext uri="{FF2B5EF4-FFF2-40B4-BE49-F238E27FC236}">
                        <a16:creationId xmlns:a16="http://schemas.microsoft.com/office/drawing/2014/main" id="{F23893B9-B7A8-B8D6-C76C-F48C976A5ED6}"/>
                      </a:ext>
                    </a:extLst>
                  </p:cNvPr>
                  <p:cNvSpPr/>
                  <p:nvPr/>
                </p:nvSpPr>
                <p:spPr>
                  <a:xfrm>
                    <a:off x="6599294" y="3924346"/>
                    <a:ext cx="965896" cy="1594380"/>
                  </a:xfrm>
                  <a:custGeom>
                    <a:avLst/>
                    <a:gdLst>
                      <a:gd name="connsiteX0" fmla="*/ 925525 w 965896"/>
                      <a:gd name="connsiteY0" fmla="*/ 0 h 1594380"/>
                      <a:gd name="connsiteX1" fmla="*/ 906814 w 965896"/>
                      <a:gd name="connsiteY1" fmla="*/ 3508 h 1594380"/>
                      <a:gd name="connsiteX2" fmla="*/ 886516 w 965896"/>
                      <a:gd name="connsiteY2" fmla="*/ 17709 h 1594380"/>
                      <a:gd name="connsiteX3" fmla="*/ 861874 w 965896"/>
                      <a:gd name="connsiteY3" fmla="*/ 31909 h 1594380"/>
                      <a:gd name="connsiteX4" fmla="*/ 835645 w 965896"/>
                      <a:gd name="connsiteY4" fmla="*/ 42602 h 1594380"/>
                      <a:gd name="connsiteX5" fmla="*/ 805156 w 965896"/>
                      <a:gd name="connsiteY5" fmla="*/ 51623 h 1594380"/>
                      <a:gd name="connsiteX6" fmla="*/ 776253 w 965896"/>
                      <a:gd name="connsiteY6" fmla="*/ 64404 h 1594380"/>
                      <a:gd name="connsiteX7" fmla="*/ 754452 w 965896"/>
                      <a:gd name="connsiteY7" fmla="*/ 72924 h 1594380"/>
                      <a:gd name="connsiteX8" fmla="*/ 735991 w 965896"/>
                      <a:gd name="connsiteY8" fmla="*/ 51623 h 1594380"/>
                      <a:gd name="connsiteX9" fmla="*/ 711432 w 965896"/>
                      <a:gd name="connsiteY9" fmla="*/ 46026 h 1594380"/>
                      <a:gd name="connsiteX10" fmla="*/ 682196 w 965896"/>
                      <a:gd name="connsiteY10" fmla="*/ 58640 h 1594380"/>
                      <a:gd name="connsiteX11" fmla="*/ 676850 w 965896"/>
                      <a:gd name="connsiteY11" fmla="*/ 84201 h 1594380"/>
                      <a:gd name="connsiteX12" fmla="*/ 652626 w 965896"/>
                      <a:gd name="connsiteY12" fmla="*/ 96814 h 1594380"/>
                      <a:gd name="connsiteX13" fmla="*/ 651372 w 965896"/>
                      <a:gd name="connsiteY13" fmla="*/ 98318 h 1594380"/>
                      <a:gd name="connsiteX14" fmla="*/ 646361 w 965896"/>
                      <a:gd name="connsiteY14" fmla="*/ 96814 h 1594380"/>
                      <a:gd name="connsiteX15" fmla="*/ 639344 w 965896"/>
                      <a:gd name="connsiteY15" fmla="*/ 96062 h 1594380"/>
                      <a:gd name="connsiteX16" fmla="*/ 623807 w 965896"/>
                      <a:gd name="connsiteY16" fmla="*/ 96062 h 1594380"/>
                      <a:gd name="connsiteX17" fmla="*/ 611778 w 965896"/>
                      <a:gd name="connsiteY17" fmla="*/ 88127 h 1594380"/>
                      <a:gd name="connsiteX18" fmla="*/ 598413 w 965896"/>
                      <a:gd name="connsiteY18" fmla="*/ 84785 h 1594380"/>
                      <a:gd name="connsiteX19" fmla="*/ 539606 w 965896"/>
                      <a:gd name="connsiteY19" fmla="*/ 96062 h 1594380"/>
                      <a:gd name="connsiteX20" fmla="*/ 524404 w 965896"/>
                      <a:gd name="connsiteY20" fmla="*/ 74010 h 1594380"/>
                      <a:gd name="connsiteX21" fmla="*/ 504439 w 965896"/>
                      <a:gd name="connsiteY21" fmla="*/ 69917 h 1594380"/>
                      <a:gd name="connsiteX22" fmla="*/ 487649 w 965896"/>
                      <a:gd name="connsiteY22" fmla="*/ 89881 h 1594380"/>
                      <a:gd name="connsiteX23" fmla="*/ 457160 w 965896"/>
                      <a:gd name="connsiteY23" fmla="*/ 84702 h 1594380"/>
                      <a:gd name="connsiteX24" fmla="*/ 448640 w 965896"/>
                      <a:gd name="connsiteY24" fmla="*/ 85036 h 1594380"/>
                      <a:gd name="connsiteX25" fmla="*/ 444213 w 965896"/>
                      <a:gd name="connsiteY25" fmla="*/ 82279 h 1594380"/>
                      <a:gd name="connsiteX26" fmla="*/ 429010 w 965896"/>
                      <a:gd name="connsiteY26" fmla="*/ 81945 h 1594380"/>
                      <a:gd name="connsiteX27" fmla="*/ 421241 w 965896"/>
                      <a:gd name="connsiteY27" fmla="*/ 81528 h 1594380"/>
                      <a:gd name="connsiteX28" fmla="*/ 412554 w 965896"/>
                      <a:gd name="connsiteY28" fmla="*/ 82614 h 1594380"/>
                      <a:gd name="connsiteX29" fmla="*/ 404367 w 965896"/>
                      <a:gd name="connsiteY29" fmla="*/ 91301 h 1594380"/>
                      <a:gd name="connsiteX30" fmla="*/ 388831 w 965896"/>
                      <a:gd name="connsiteY30" fmla="*/ 106838 h 1594380"/>
                      <a:gd name="connsiteX31" fmla="*/ 380311 w 965896"/>
                      <a:gd name="connsiteY31" fmla="*/ 115191 h 1594380"/>
                      <a:gd name="connsiteX32" fmla="*/ 375466 w 965896"/>
                      <a:gd name="connsiteY32" fmla="*/ 129976 h 1594380"/>
                      <a:gd name="connsiteX33" fmla="*/ 372459 w 965896"/>
                      <a:gd name="connsiteY33" fmla="*/ 147184 h 1594380"/>
                      <a:gd name="connsiteX34" fmla="*/ 380561 w 965896"/>
                      <a:gd name="connsiteY34" fmla="*/ 161050 h 1594380"/>
                      <a:gd name="connsiteX35" fmla="*/ 378305 w 965896"/>
                      <a:gd name="connsiteY35" fmla="*/ 189201 h 1594380"/>
                      <a:gd name="connsiteX36" fmla="*/ 388998 w 965896"/>
                      <a:gd name="connsiteY36" fmla="*/ 214762 h 1594380"/>
                      <a:gd name="connsiteX37" fmla="*/ 397518 w 965896"/>
                      <a:gd name="connsiteY37" fmla="*/ 242912 h 1594380"/>
                      <a:gd name="connsiteX38" fmla="*/ 395848 w 965896"/>
                      <a:gd name="connsiteY38" fmla="*/ 273986 h 1594380"/>
                      <a:gd name="connsiteX39" fmla="*/ 423580 w 965896"/>
                      <a:gd name="connsiteY39" fmla="*/ 282339 h 1594380"/>
                      <a:gd name="connsiteX40" fmla="*/ 448389 w 965896"/>
                      <a:gd name="connsiteY40" fmla="*/ 294368 h 1594380"/>
                      <a:gd name="connsiteX41" fmla="*/ 456742 w 965896"/>
                      <a:gd name="connsiteY41" fmla="*/ 302721 h 1594380"/>
                      <a:gd name="connsiteX42" fmla="*/ 460669 w 965896"/>
                      <a:gd name="connsiteY42" fmla="*/ 315669 h 1594380"/>
                      <a:gd name="connsiteX43" fmla="*/ 465263 w 965896"/>
                      <a:gd name="connsiteY43" fmla="*/ 321933 h 1594380"/>
                      <a:gd name="connsiteX44" fmla="*/ 468771 w 965896"/>
                      <a:gd name="connsiteY44" fmla="*/ 330287 h 1594380"/>
                      <a:gd name="connsiteX45" fmla="*/ 476373 w 965896"/>
                      <a:gd name="connsiteY45" fmla="*/ 342482 h 1594380"/>
                      <a:gd name="connsiteX46" fmla="*/ 490656 w 965896"/>
                      <a:gd name="connsiteY46" fmla="*/ 356683 h 1594380"/>
                      <a:gd name="connsiteX47" fmla="*/ 504857 w 965896"/>
                      <a:gd name="connsiteY47" fmla="*/ 362029 h 1594380"/>
                      <a:gd name="connsiteX48" fmla="*/ 511122 w 965896"/>
                      <a:gd name="connsiteY48" fmla="*/ 415824 h 1594380"/>
                      <a:gd name="connsiteX49" fmla="*/ 505191 w 965896"/>
                      <a:gd name="connsiteY49" fmla="*/ 420668 h 1594380"/>
                      <a:gd name="connsiteX50" fmla="*/ 502435 w 965896"/>
                      <a:gd name="connsiteY50" fmla="*/ 429022 h 1594380"/>
                      <a:gd name="connsiteX51" fmla="*/ 505358 w 965896"/>
                      <a:gd name="connsiteY51" fmla="*/ 443306 h 1594380"/>
                      <a:gd name="connsiteX52" fmla="*/ 522232 w 965896"/>
                      <a:gd name="connsiteY52" fmla="*/ 472876 h 1594380"/>
                      <a:gd name="connsiteX53" fmla="*/ 510370 w 965896"/>
                      <a:gd name="connsiteY53" fmla="*/ 484905 h 1594380"/>
                      <a:gd name="connsiteX54" fmla="*/ 498676 w 965896"/>
                      <a:gd name="connsiteY54" fmla="*/ 498437 h 1594380"/>
                      <a:gd name="connsiteX55" fmla="*/ 490573 w 965896"/>
                      <a:gd name="connsiteY55" fmla="*/ 513222 h 1594380"/>
                      <a:gd name="connsiteX56" fmla="*/ 485979 w 965896"/>
                      <a:gd name="connsiteY56" fmla="*/ 529177 h 1594380"/>
                      <a:gd name="connsiteX57" fmla="*/ 480048 w 965896"/>
                      <a:gd name="connsiteY57" fmla="*/ 527924 h 1594380"/>
                      <a:gd name="connsiteX58" fmla="*/ 458747 w 965896"/>
                      <a:gd name="connsiteY58" fmla="*/ 519404 h 1594380"/>
                      <a:gd name="connsiteX59" fmla="*/ 451146 w 965896"/>
                      <a:gd name="connsiteY59" fmla="*/ 541373 h 1594380"/>
                      <a:gd name="connsiteX60" fmla="*/ 445967 w 965896"/>
                      <a:gd name="connsiteY60" fmla="*/ 550394 h 1594380"/>
                      <a:gd name="connsiteX61" fmla="*/ 445549 w 965896"/>
                      <a:gd name="connsiteY61" fmla="*/ 563927 h 1594380"/>
                      <a:gd name="connsiteX62" fmla="*/ 440788 w 965896"/>
                      <a:gd name="connsiteY62" fmla="*/ 574702 h 1594380"/>
                      <a:gd name="connsiteX63" fmla="*/ 435275 w 965896"/>
                      <a:gd name="connsiteY63" fmla="*/ 587984 h 1594380"/>
                      <a:gd name="connsiteX64" fmla="*/ 440621 w 965896"/>
                      <a:gd name="connsiteY64" fmla="*/ 604273 h 1594380"/>
                      <a:gd name="connsiteX65" fmla="*/ 426420 w 965896"/>
                      <a:gd name="connsiteY65" fmla="*/ 595752 h 1594380"/>
                      <a:gd name="connsiteX66" fmla="*/ 409964 w 965896"/>
                      <a:gd name="connsiteY66" fmla="*/ 575788 h 1594380"/>
                      <a:gd name="connsiteX67" fmla="*/ 397351 w 965896"/>
                      <a:gd name="connsiteY67" fmla="*/ 561922 h 1594380"/>
                      <a:gd name="connsiteX68" fmla="*/ 372041 w 965896"/>
                      <a:gd name="connsiteY68" fmla="*/ 525836 h 1594380"/>
                      <a:gd name="connsiteX69" fmla="*/ 372625 w 965896"/>
                      <a:gd name="connsiteY69" fmla="*/ 488330 h 1594380"/>
                      <a:gd name="connsiteX70" fmla="*/ 388914 w 965896"/>
                      <a:gd name="connsiteY70" fmla="*/ 451659 h 1594380"/>
                      <a:gd name="connsiteX71" fmla="*/ 386659 w 965896"/>
                      <a:gd name="connsiteY71" fmla="*/ 429105 h 1594380"/>
                      <a:gd name="connsiteX72" fmla="*/ 389666 w 965896"/>
                      <a:gd name="connsiteY72" fmla="*/ 417661 h 1594380"/>
                      <a:gd name="connsiteX73" fmla="*/ 393926 w 965896"/>
                      <a:gd name="connsiteY73" fmla="*/ 407888 h 1594380"/>
                      <a:gd name="connsiteX74" fmla="*/ 387411 w 965896"/>
                      <a:gd name="connsiteY74" fmla="*/ 391767 h 1594380"/>
                      <a:gd name="connsiteX75" fmla="*/ 381313 w 965896"/>
                      <a:gd name="connsiteY75" fmla="*/ 374392 h 1594380"/>
                      <a:gd name="connsiteX76" fmla="*/ 384069 w 965896"/>
                      <a:gd name="connsiteY76" fmla="*/ 365537 h 1594380"/>
                      <a:gd name="connsiteX77" fmla="*/ 383484 w 965896"/>
                      <a:gd name="connsiteY77" fmla="*/ 353341 h 1594380"/>
                      <a:gd name="connsiteX78" fmla="*/ 363103 w 965896"/>
                      <a:gd name="connsiteY78" fmla="*/ 350334 h 1594380"/>
                      <a:gd name="connsiteX79" fmla="*/ 320585 w 965896"/>
                      <a:gd name="connsiteY79" fmla="*/ 372721 h 1594380"/>
                      <a:gd name="connsiteX80" fmla="*/ 300287 w 965896"/>
                      <a:gd name="connsiteY80" fmla="*/ 367375 h 1594380"/>
                      <a:gd name="connsiteX81" fmla="*/ 290513 w 965896"/>
                      <a:gd name="connsiteY81" fmla="*/ 352924 h 1594380"/>
                      <a:gd name="connsiteX82" fmla="*/ 290931 w 965896"/>
                      <a:gd name="connsiteY82" fmla="*/ 329034 h 1594380"/>
                      <a:gd name="connsiteX83" fmla="*/ 270967 w 965896"/>
                      <a:gd name="connsiteY83" fmla="*/ 324941 h 1594380"/>
                      <a:gd name="connsiteX84" fmla="*/ 265370 w 965896"/>
                      <a:gd name="connsiteY84" fmla="*/ 319595 h 1594380"/>
                      <a:gd name="connsiteX85" fmla="*/ 257017 w 965896"/>
                      <a:gd name="connsiteY85" fmla="*/ 328115 h 1594380"/>
                      <a:gd name="connsiteX86" fmla="*/ 237220 w 965896"/>
                      <a:gd name="connsiteY86" fmla="*/ 335883 h 1594380"/>
                      <a:gd name="connsiteX87" fmla="*/ 216086 w 965896"/>
                      <a:gd name="connsiteY87" fmla="*/ 341480 h 1594380"/>
                      <a:gd name="connsiteX88" fmla="*/ 203305 w 965896"/>
                      <a:gd name="connsiteY88" fmla="*/ 347244 h 1594380"/>
                      <a:gd name="connsiteX89" fmla="*/ 197542 w 965896"/>
                      <a:gd name="connsiteY89" fmla="*/ 346910 h 1594380"/>
                      <a:gd name="connsiteX90" fmla="*/ 194367 w 965896"/>
                      <a:gd name="connsiteY90" fmla="*/ 349332 h 1594380"/>
                      <a:gd name="connsiteX91" fmla="*/ 182172 w 965896"/>
                      <a:gd name="connsiteY91" fmla="*/ 349917 h 1594380"/>
                      <a:gd name="connsiteX92" fmla="*/ 172399 w 965896"/>
                      <a:gd name="connsiteY92" fmla="*/ 352172 h 1594380"/>
                      <a:gd name="connsiteX93" fmla="*/ 155358 w 965896"/>
                      <a:gd name="connsiteY93" fmla="*/ 356850 h 1594380"/>
                      <a:gd name="connsiteX94" fmla="*/ 121527 w 965896"/>
                      <a:gd name="connsiteY94" fmla="*/ 383831 h 1594380"/>
                      <a:gd name="connsiteX95" fmla="*/ 98974 w 965896"/>
                      <a:gd name="connsiteY95" fmla="*/ 389344 h 1594380"/>
                      <a:gd name="connsiteX96" fmla="*/ 77840 w 965896"/>
                      <a:gd name="connsiteY96" fmla="*/ 386420 h 1594380"/>
                      <a:gd name="connsiteX97" fmla="*/ 64892 w 965896"/>
                      <a:gd name="connsiteY97" fmla="*/ 383497 h 1594380"/>
                      <a:gd name="connsiteX98" fmla="*/ 58210 w 965896"/>
                      <a:gd name="connsiteY98" fmla="*/ 386504 h 1594380"/>
                      <a:gd name="connsiteX99" fmla="*/ 37494 w 965896"/>
                      <a:gd name="connsiteY99" fmla="*/ 395776 h 1594380"/>
                      <a:gd name="connsiteX100" fmla="*/ 25632 w 965896"/>
                      <a:gd name="connsiteY100" fmla="*/ 409141 h 1594380"/>
                      <a:gd name="connsiteX101" fmla="*/ 7506 w 965896"/>
                      <a:gd name="connsiteY101" fmla="*/ 417829 h 1594380"/>
                      <a:gd name="connsiteX102" fmla="*/ 72 w 965896"/>
                      <a:gd name="connsiteY102" fmla="*/ 432948 h 1594380"/>
                      <a:gd name="connsiteX103" fmla="*/ 8007 w 965896"/>
                      <a:gd name="connsiteY103" fmla="*/ 449070 h 1594380"/>
                      <a:gd name="connsiteX104" fmla="*/ 23210 w 965896"/>
                      <a:gd name="connsiteY104" fmla="*/ 483819 h 1594380"/>
                      <a:gd name="connsiteX105" fmla="*/ 25632 w 965896"/>
                      <a:gd name="connsiteY105" fmla="*/ 506540 h 1594380"/>
                      <a:gd name="connsiteX106" fmla="*/ 33568 w 965896"/>
                      <a:gd name="connsiteY106" fmla="*/ 526671 h 1594380"/>
                      <a:gd name="connsiteX107" fmla="*/ 33234 w 965896"/>
                      <a:gd name="connsiteY107" fmla="*/ 527256 h 1594380"/>
                      <a:gd name="connsiteX108" fmla="*/ 51360 w 965896"/>
                      <a:gd name="connsiteY108" fmla="*/ 525167 h 1594380"/>
                      <a:gd name="connsiteX109" fmla="*/ 109582 w 965896"/>
                      <a:gd name="connsiteY109" fmla="*/ 509297 h 1594380"/>
                      <a:gd name="connsiteX110" fmla="*/ 135477 w 965896"/>
                      <a:gd name="connsiteY110" fmla="*/ 525752 h 1594380"/>
                      <a:gd name="connsiteX111" fmla="*/ 158365 w 965896"/>
                      <a:gd name="connsiteY111" fmla="*/ 537029 h 1594380"/>
                      <a:gd name="connsiteX112" fmla="*/ 213496 w 965896"/>
                      <a:gd name="connsiteY112" fmla="*/ 543127 h 1594380"/>
                      <a:gd name="connsiteX113" fmla="*/ 226110 w 965896"/>
                      <a:gd name="connsiteY113" fmla="*/ 593998 h 1594380"/>
                      <a:gd name="connsiteX114" fmla="*/ 226444 w 965896"/>
                      <a:gd name="connsiteY114" fmla="*/ 625824 h 1594380"/>
                      <a:gd name="connsiteX115" fmla="*/ 234630 w 965896"/>
                      <a:gd name="connsiteY115" fmla="*/ 655394 h 1594380"/>
                      <a:gd name="connsiteX116" fmla="*/ 229284 w 965896"/>
                      <a:gd name="connsiteY116" fmla="*/ 712530 h 1594380"/>
                      <a:gd name="connsiteX117" fmla="*/ 222601 w 965896"/>
                      <a:gd name="connsiteY117" fmla="*/ 745609 h 1594380"/>
                      <a:gd name="connsiteX118" fmla="*/ 237721 w 965896"/>
                      <a:gd name="connsiteY118" fmla="*/ 760060 h 1594380"/>
                      <a:gd name="connsiteX119" fmla="*/ 246993 w 965896"/>
                      <a:gd name="connsiteY119" fmla="*/ 790967 h 1594380"/>
                      <a:gd name="connsiteX120" fmla="*/ 243067 w 965896"/>
                      <a:gd name="connsiteY120" fmla="*/ 805920 h 1594380"/>
                      <a:gd name="connsiteX121" fmla="*/ 239141 w 965896"/>
                      <a:gd name="connsiteY121" fmla="*/ 816695 h 1594380"/>
                      <a:gd name="connsiteX122" fmla="*/ 238723 w 965896"/>
                      <a:gd name="connsiteY122" fmla="*/ 833485 h 1594380"/>
                      <a:gd name="connsiteX123" fmla="*/ 243317 w 965896"/>
                      <a:gd name="connsiteY123" fmla="*/ 843676 h 1594380"/>
                      <a:gd name="connsiteX124" fmla="*/ 238556 w 965896"/>
                      <a:gd name="connsiteY124" fmla="*/ 873664 h 1594380"/>
                      <a:gd name="connsiteX125" fmla="*/ 255012 w 965896"/>
                      <a:gd name="connsiteY125" fmla="*/ 898974 h 1594380"/>
                      <a:gd name="connsiteX126" fmla="*/ 247410 w 965896"/>
                      <a:gd name="connsiteY126" fmla="*/ 923366 h 1594380"/>
                      <a:gd name="connsiteX127" fmla="*/ 224272 w 965896"/>
                      <a:gd name="connsiteY127" fmla="*/ 937566 h 1594380"/>
                      <a:gd name="connsiteX128" fmla="*/ 210239 w 965896"/>
                      <a:gd name="connsiteY128" fmla="*/ 942328 h 1594380"/>
                      <a:gd name="connsiteX129" fmla="*/ 198962 w 965896"/>
                      <a:gd name="connsiteY129" fmla="*/ 945836 h 1594380"/>
                      <a:gd name="connsiteX130" fmla="*/ 191360 w 965896"/>
                      <a:gd name="connsiteY130" fmla="*/ 1003891 h 1594380"/>
                      <a:gd name="connsiteX131" fmla="*/ 187852 w 965896"/>
                      <a:gd name="connsiteY131" fmla="*/ 1011075 h 1594380"/>
                      <a:gd name="connsiteX132" fmla="*/ 188186 w 965896"/>
                      <a:gd name="connsiteY132" fmla="*/ 1017758 h 1594380"/>
                      <a:gd name="connsiteX133" fmla="*/ 183926 w 965896"/>
                      <a:gd name="connsiteY133" fmla="*/ 1030287 h 1594380"/>
                      <a:gd name="connsiteX134" fmla="*/ 175406 w 965896"/>
                      <a:gd name="connsiteY134" fmla="*/ 1051421 h 1594380"/>
                      <a:gd name="connsiteX135" fmla="*/ 147840 w 965896"/>
                      <a:gd name="connsiteY135" fmla="*/ 1089679 h 1594380"/>
                      <a:gd name="connsiteX136" fmla="*/ 111002 w 965896"/>
                      <a:gd name="connsiteY136" fmla="*/ 1118330 h 1594380"/>
                      <a:gd name="connsiteX137" fmla="*/ 73663 w 965896"/>
                      <a:gd name="connsiteY137" fmla="*/ 1138879 h 1594380"/>
                      <a:gd name="connsiteX138" fmla="*/ 86444 w 965896"/>
                      <a:gd name="connsiteY138" fmla="*/ 1157591 h 1594380"/>
                      <a:gd name="connsiteX139" fmla="*/ 106742 w 965896"/>
                      <a:gd name="connsiteY139" fmla="*/ 1195681 h 1594380"/>
                      <a:gd name="connsiteX140" fmla="*/ 127876 w 965896"/>
                      <a:gd name="connsiteY140" fmla="*/ 1225085 h 1594380"/>
                      <a:gd name="connsiteX141" fmla="*/ 136229 w 965896"/>
                      <a:gd name="connsiteY141" fmla="*/ 1247304 h 1594380"/>
                      <a:gd name="connsiteX142" fmla="*/ 144916 w 965896"/>
                      <a:gd name="connsiteY142" fmla="*/ 1263175 h 1594380"/>
                      <a:gd name="connsiteX143" fmla="*/ 149009 w 965896"/>
                      <a:gd name="connsiteY143" fmla="*/ 1305526 h 1594380"/>
                      <a:gd name="connsiteX144" fmla="*/ 145835 w 965896"/>
                      <a:gd name="connsiteY144" fmla="*/ 1331004 h 1594380"/>
                      <a:gd name="connsiteX145" fmla="*/ 150262 w 965896"/>
                      <a:gd name="connsiteY145" fmla="*/ 1352137 h 1594380"/>
                      <a:gd name="connsiteX146" fmla="*/ 149845 w 965896"/>
                      <a:gd name="connsiteY146" fmla="*/ 1373271 h 1594380"/>
                      <a:gd name="connsiteX147" fmla="*/ 154272 w 965896"/>
                      <a:gd name="connsiteY147" fmla="*/ 1394404 h 1594380"/>
                      <a:gd name="connsiteX148" fmla="*/ 154272 w 965896"/>
                      <a:gd name="connsiteY148" fmla="*/ 1441015 h 1594380"/>
                      <a:gd name="connsiteX149" fmla="*/ 154105 w 965896"/>
                      <a:gd name="connsiteY149" fmla="*/ 1485455 h 1594380"/>
                      <a:gd name="connsiteX150" fmla="*/ 158699 w 965896"/>
                      <a:gd name="connsiteY150" fmla="*/ 1508927 h 1594380"/>
                      <a:gd name="connsiteX151" fmla="*/ 154272 w 965896"/>
                      <a:gd name="connsiteY151" fmla="*/ 1525717 h 1594380"/>
                      <a:gd name="connsiteX152" fmla="*/ 152267 w 965896"/>
                      <a:gd name="connsiteY152" fmla="*/ 1539751 h 1594380"/>
                      <a:gd name="connsiteX153" fmla="*/ 154439 w 965896"/>
                      <a:gd name="connsiteY153" fmla="*/ 1546767 h 1594380"/>
                      <a:gd name="connsiteX154" fmla="*/ 154606 w 965896"/>
                      <a:gd name="connsiteY154" fmla="*/ 1557292 h 1594380"/>
                      <a:gd name="connsiteX155" fmla="*/ 156277 w 965896"/>
                      <a:gd name="connsiteY155" fmla="*/ 1559715 h 1594380"/>
                      <a:gd name="connsiteX156" fmla="*/ 228950 w 965896"/>
                      <a:gd name="connsiteY156" fmla="*/ 1592126 h 1594380"/>
                      <a:gd name="connsiteX157" fmla="*/ 241897 w 965896"/>
                      <a:gd name="connsiteY157" fmla="*/ 1594381 h 1594380"/>
                      <a:gd name="connsiteX158" fmla="*/ 242816 w 965896"/>
                      <a:gd name="connsiteY158" fmla="*/ 1590872 h 1594380"/>
                      <a:gd name="connsiteX159" fmla="*/ 240811 w 965896"/>
                      <a:gd name="connsiteY159" fmla="*/ 1568486 h 1594380"/>
                      <a:gd name="connsiteX160" fmla="*/ 245239 w 965896"/>
                      <a:gd name="connsiteY160" fmla="*/ 1551863 h 1594380"/>
                      <a:gd name="connsiteX161" fmla="*/ 256850 w 965896"/>
                      <a:gd name="connsiteY161" fmla="*/ 1532817 h 1594380"/>
                      <a:gd name="connsiteX162" fmla="*/ 243317 w 965896"/>
                      <a:gd name="connsiteY162" fmla="*/ 1515777 h 1594380"/>
                      <a:gd name="connsiteX163" fmla="*/ 220597 w 965896"/>
                      <a:gd name="connsiteY163" fmla="*/ 1507424 h 1594380"/>
                      <a:gd name="connsiteX164" fmla="*/ 228532 w 965896"/>
                      <a:gd name="connsiteY164" fmla="*/ 1483951 h 1594380"/>
                      <a:gd name="connsiteX165" fmla="*/ 246241 w 965896"/>
                      <a:gd name="connsiteY165" fmla="*/ 1465490 h 1594380"/>
                      <a:gd name="connsiteX166" fmla="*/ 252506 w 965896"/>
                      <a:gd name="connsiteY166" fmla="*/ 1462149 h 1594380"/>
                      <a:gd name="connsiteX167" fmla="*/ 258103 w 965896"/>
                      <a:gd name="connsiteY167" fmla="*/ 1457304 h 1594380"/>
                      <a:gd name="connsiteX168" fmla="*/ 268043 w 965896"/>
                      <a:gd name="connsiteY168" fmla="*/ 1449953 h 1594380"/>
                      <a:gd name="connsiteX169" fmla="*/ 291349 w 965896"/>
                      <a:gd name="connsiteY169" fmla="*/ 1437424 h 1594380"/>
                      <a:gd name="connsiteX170" fmla="*/ 330776 w 965896"/>
                      <a:gd name="connsiteY170" fmla="*/ 1411362 h 1594380"/>
                      <a:gd name="connsiteX171" fmla="*/ 347816 w 965896"/>
                      <a:gd name="connsiteY171" fmla="*/ 1400586 h 1594380"/>
                      <a:gd name="connsiteX172" fmla="*/ 359093 w 965896"/>
                      <a:gd name="connsiteY172" fmla="*/ 1397829 h 1594380"/>
                      <a:gd name="connsiteX173" fmla="*/ 384570 w 965896"/>
                      <a:gd name="connsiteY173" fmla="*/ 1389476 h 1594380"/>
                      <a:gd name="connsiteX174" fmla="*/ 432435 w 965896"/>
                      <a:gd name="connsiteY174" fmla="*/ 1371767 h 1594380"/>
                      <a:gd name="connsiteX175" fmla="*/ 451647 w 965896"/>
                      <a:gd name="connsiteY175" fmla="*/ 1359905 h 1594380"/>
                      <a:gd name="connsiteX176" fmla="*/ 461420 w 965896"/>
                      <a:gd name="connsiteY176" fmla="*/ 1335097 h 1594380"/>
                      <a:gd name="connsiteX177" fmla="*/ 469356 w 965896"/>
                      <a:gd name="connsiteY177" fmla="*/ 1309786 h 1594380"/>
                      <a:gd name="connsiteX178" fmla="*/ 474201 w 965896"/>
                      <a:gd name="connsiteY178" fmla="*/ 1287066 h 1594380"/>
                      <a:gd name="connsiteX179" fmla="*/ 476373 w 965896"/>
                      <a:gd name="connsiteY179" fmla="*/ 1271529 h 1594380"/>
                      <a:gd name="connsiteX180" fmla="*/ 479881 w 965896"/>
                      <a:gd name="connsiteY180" fmla="*/ 1261004 h 1594380"/>
                      <a:gd name="connsiteX181" fmla="*/ 490573 w 965896"/>
                      <a:gd name="connsiteY181" fmla="*/ 1234524 h 1594380"/>
                      <a:gd name="connsiteX182" fmla="*/ 491910 w 965896"/>
                      <a:gd name="connsiteY182" fmla="*/ 1202364 h 1594380"/>
                      <a:gd name="connsiteX183" fmla="*/ 484141 w 965896"/>
                      <a:gd name="connsiteY183" fmla="*/ 1179810 h 1594380"/>
                      <a:gd name="connsiteX184" fmla="*/ 475621 w 965896"/>
                      <a:gd name="connsiteY184" fmla="*/ 1151493 h 1594380"/>
                      <a:gd name="connsiteX185" fmla="*/ 473449 w 965896"/>
                      <a:gd name="connsiteY185" fmla="*/ 1124679 h 1594380"/>
                      <a:gd name="connsiteX186" fmla="*/ 480632 w 965896"/>
                      <a:gd name="connsiteY186" fmla="*/ 1097865 h 1594380"/>
                      <a:gd name="connsiteX187" fmla="*/ 480632 w 965896"/>
                      <a:gd name="connsiteY187" fmla="*/ 1086588 h 1594380"/>
                      <a:gd name="connsiteX188" fmla="*/ 480800 w 965896"/>
                      <a:gd name="connsiteY188" fmla="*/ 1078068 h 1594380"/>
                      <a:gd name="connsiteX189" fmla="*/ 478377 w 965896"/>
                      <a:gd name="connsiteY189" fmla="*/ 1074727 h 1594380"/>
                      <a:gd name="connsiteX190" fmla="*/ 458246 w 965896"/>
                      <a:gd name="connsiteY190" fmla="*/ 1025693 h 1594380"/>
                      <a:gd name="connsiteX191" fmla="*/ 434773 w 965896"/>
                      <a:gd name="connsiteY191" fmla="*/ 985013 h 1594380"/>
                      <a:gd name="connsiteX192" fmla="*/ 419236 w 965896"/>
                      <a:gd name="connsiteY192" fmla="*/ 962459 h 1594380"/>
                      <a:gd name="connsiteX193" fmla="*/ 419821 w 965896"/>
                      <a:gd name="connsiteY193" fmla="*/ 938402 h 1594380"/>
                      <a:gd name="connsiteX194" fmla="*/ 424666 w 965896"/>
                      <a:gd name="connsiteY194" fmla="*/ 917101 h 1594380"/>
                      <a:gd name="connsiteX195" fmla="*/ 424666 w 965896"/>
                      <a:gd name="connsiteY195" fmla="*/ 895299 h 1594380"/>
                      <a:gd name="connsiteX196" fmla="*/ 443127 w 965896"/>
                      <a:gd name="connsiteY196" fmla="*/ 874917 h 1594380"/>
                      <a:gd name="connsiteX197" fmla="*/ 457912 w 965896"/>
                      <a:gd name="connsiteY197" fmla="*/ 856457 h 1594380"/>
                      <a:gd name="connsiteX198" fmla="*/ 469189 w 965896"/>
                      <a:gd name="connsiteY198" fmla="*/ 849607 h 1594380"/>
                      <a:gd name="connsiteX199" fmla="*/ 482721 w 965896"/>
                      <a:gd name="connsiteY199" fmla="*/ 837411 h 1594380"/>
                      <a:gd name="connsiteX200" fmla="*/ 498091 w 965896"/>
                      <a:gd name="connsiteY200" fmla="*/ 824798 h 1594380"/>
                      <a:gd name="connsiteX201" fmla="*/ 528580 w 965896"/>
                      <a:gd name="connsiteY201" fmla="*/ 788879 h 1594380"/>
                      <a:gd name="connsiteX202" fmla="*/ 545454 w 965896"/>
                      <a:gd name="connsiteY202" fmla="*/ 769416 h 1594380"/>
                      <a:gd name="connsiteX203" fmla="*/ 562327 w 965896"/>
                      <a:gd name="connsiteY203" fmla="*/ 750203 h 1594380"/>
                      <a:gd name="connsiteX204" fmla="*/ 601754 w 965896"/>
                      <a:gd name="connsiteY204" fmla="*/ 718378 h 1594380"/>
                      <a:gd name="connsiteX205" fmla="*/ 614535 w 965896"/>
                      <a:gd name="connsiteY205" fmla="*/ 700084 h 1594380"/>
                      <a:gd name="connsiteX206" fmla="*/ 627900 w 965896"/>
                      <a:gd name="connsiteY206" fmla="*/ 680704 h 1594380"/>
                      <a:gd name="connsiteX207" fmla="*/ 646946 w 965896"/>
                      <a:gd name="connsiteY207" fmla="*/ 668843 h 1594380"/>
                      <a:gd name="connsiteX208" fmla="*/ 671003 w 965896"/>
                      <a:gd name="connsiteY208" fmla="*/ 663247 h 1594380"/>
                      <a:gd name="connsiteX209" fmla="*/ 689296 w 965896"/>
                      <a:gd name="connsiteY209" fmla="*/ 647710 h 1594380"/>
                      <a:gd name="connsiteX210" fmla="*/ 708926 w 965896"/>
                      <a:gd name="connsiteY210" fmla="*/ 639941 h 1594380"/>
                      <a:gd name="connsiteX211" fmla="*/ 734487 w 965896"/>
                      <a:gd name="connsiteY211" fmla="*/ 632172 h 1594380"/>
                      <a:gd name="connsiteX212" fmla="*/ 748521 w 965896"/>
                      <a:gd name="connsiteY212" fmla="*/ 632339 h 1594380"/>
                      <a:gd name="connsiteX213" fmla="*/ 759798 w 965896"/>
                      <a:gd name="connsiteY213" fmla="*/ 627912 h 1594380"/>
                      <a:gd name="connsiteX214" fmla="*/ 780931 w 965896"/>
                      <a:gd name="connsiteY214" fmla="*/ 613879 h 1594380"/>
                      <a:gd name="connsiteX215" fmla="*/ 787447 w 965896"/>
                      <a:gd name="connsiteY215" fmla="*/ 606110 h 1594380"/>
                      <a:gd name="connsiteX216" fmla="*/ 791373 w 965896"/>
                      <a:gd name="connsiteY216" fmla="*/ 596170 h 1594380"/>
                      <a:gd name="connsiteX217" fmla="*/ 824618 w 965896"/>
                      <a:gd name="connsiteY217" fmla="*/ 613211 h 1594380"/>
                      <a:gd name="connsiteX218" fmla="*/ 845669 w 965896"/>
                      <a:gd name="connsiteY218" fmla="*/ 602268 h 1594380"/>
                      <a:gd name="connsiteX219" fmla="*/ 864213 w 965896"/>
                      <a:gd name="connsiteY219" fmla="*/ 581385 h 1594380"/>
                      <a:gd name="connsiteX220" fmla="*/ 898044 w 965896"/>
                      <a:gd name="connsiteY220" fmla="*/ 541790 h 1594380"/>
                      <a:gd name="connsiteX221" fmla="*/ 913748 w 965896"/>
                      <a:gd name="connsiteY221" fmla="*/ 517900 h 1594380"/>
                      <a:gd name="connsiteX222" fmla="*/ 927029 w 965896"/>
                      <a:gd name="connsiteY222" fmla="*/ 494010 h 1594380"/>
                      <a:gd name="connsiteX223" fmla="*/ 957518 w 965896"/>
                      <a:gd name="connsiteY223" fmla="*/ 448652 h 1594380"/>
                      <a:gd name="connsiteX224" fmla="*/ 963282 w 965896"/>
                      <a:gd name="connsiteY224" fmla="*/ 437709 h 1594380"/>
                      <a:gd name="connsiteX225" fmla="*/ 963115 w 965896"/>
                      <a:gd name="connsiteY225" fmla="*/ 424762 h 1594380"/>
                      <a:gd name="connsiteX226" fmla="*/ 963115 w 965896"/>
                      <a:gd name="connsiteY226" fmla="*/ 412148 h 1594380"/>
                      <a:gd name="connsiteX227" fmla="*/ 960192 w 965896"/>
                      <a:gd name="connsiteY227" fmla="*/ 397948 h 1594380"/>
                      <a:gd name="connsiteX228" fmla="*/ 954428 w 965896"/>
                      <a:gd name="connsiteY228" fmla="*/ 344320 h 1594380"/>
                      <a:gd name="connsiteX229" fmla="*/ 957435 w 965896"/>
                      <a:gd name="connsiteY229" fmla="*/ 334380 h 1594380"/>
                      <a:gd name="connsiteX230" fmla="*/ 958020 w 965896"/>
                      <a:gd name="connsiteY230" fmla="*/ 327363 h 1594380"/>
                      <a:gd name="connsiteX231" fmla="*/ 960275 w 965896"/>
                      <a:gd name="connsiteY231" fmla="*/ 321767 h 1594380"/>
                      <a:gd name="connsiteX232" fmla="*/ 959941 w 965896"/>
                      <a:gd name="connsiteY232" fmla="*/ 314583 h 1594380"/>
                      <a:gd name="connsiteX233" fmla="*/ 962948 w 965896"/>
                      <a:gd name="connsiteY233" fmla="*/ 304809 h 1594380"/>
                      <a:gd name="connsiteX234" fmla="*/ 962948 w 965896"/>
                      <a:gd name="connsiteY234" fmla="*/ 290609 h 1594380"/>
                      <a:gd name="connsiteX235" fmla="*/ 963115 w 965896"/>
                      <a:gd name="connsiteY235" fmla="*/ 276325 h 1594380"/>
                      <a:gd name="connsiteX236" fmla="*/ 957936 w 965896"/>
                      <a:gd name="connsiteY236" fmla="*/ 265215 h 1594380"/>
                      <a:gd name="connsiteX237" fmla="*/ 954428 w 965896"/>
                      <a:gd name="connsiteY237" fmla="*/ 239738 h 1594380"/>
                      <a:gd name="connsiteX238" fmla="*/ 957435 w 965896"/>
                      <a:gd name="connsiteY238" fmla="*/ 222864 h 1594380"/>
                      <a:gd name="connsiteX239" fmla="*/ 957435 w 965896"/>
                      <a:gd name="connsiteY239" fmla="*/ 210334 h 1594380"/>
                      <a:gd name="connsiteX240" fmla="*/ 960024 w 965896"/>
                      <a:gd name="connsiteY240" fmla="*/ 200311 h 1594380"/>
                      <a:gd name="connsiteX241" fmla="*/ 957101 w 965896"/>
                      <a:gd name="connsiteY241" fmla="*/ 189201 h 1594380"/>
                      <a:gd name="connsiteX242" fmla="*/ 957435 w 965896"/>
                      <a:gd name="connsiteY242" fmla="*/ 180346 h 1594380"/>
                      <a:gd name="connsiteX243" fmla="*/ 955013 w 965896"/>
                      <a:gd name="connsiteY243" fmla="*/ 177005 h 1594380"/>
                      <a:gd name="connsiteX244" fmla="*/ 951504 w 965896"/>
                      <a:gd name="connsiteY244" fmla="*/ 163640 h 1594380"/>
                      <a:gd name="connsiteX245" fmla="*/ 942399 w 965896"/>
                      <a:gd name="connsiteY245" fmla="*/ 138162 h 1594380"/>
                      <a:gd name="connsiteX246" fmla="*/ 934631 w 965896"/>
                      <a:gd name="connsiteY246" fmla="*/ 108425 h 1594380"/>
                      <a:gd name="connsiteX247" fmla="*/ 940896 w 965896"/>
                      <a:gd name="connsiteY247" fmla="*/ 82363 h 1594380"/>
                      <a:gd name="connsiteX248" fmla="*/ 946659 w 965896"/>
                      <a:gd name="connsiteY248" fmla="*/ 76098 h 1594380"/>
                      <a:gd name="connsiteX249" fmla="*/ 950920 w 965896"/>
                      <a:gd name="connsiteY249" fmla="*/ 70334 h 1594380"/>
                      <a:gd name="connsiteX250" fmla="*/ 957936 w 965896"/>
                      <a:gd name="connsiteY250" fmla="*/ 56301 h 1594380"/>
                      <a:gd name="connsiteX251" fmla="*/ 965872 w 965896"/>
                      <a:gd name="connsiteY251" fmla="*/ 30907 h 1594380"/>
                      <a:gd name="connsiteX252" fmla="*/ 931874 w 965896"/>
                      <a:gd name="connsiteY252" fmla="*/ 4845 h 1594380"/>
                      <a:gd name="connsiteX253" fmla="*/ 926278 w 965896"/>
                      <a:gd name="connsiteY253" fmla="*/ 2589 h 1594380"/>
                      <a:gd name="connsiteX254" fmla="*/ 925525 w 965896"/>
                      <a:gd name="connsiteY254" fmla="*/ 0 h 1594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</a:cxnLst>
                    <a:rect l="l" t="t" r="r" b="b"/>
                    <a:pathLst>
                      <a:path w="965896" h="1594380">
                        <a:moveTo>
                          <a:pt x="925525" y="0"/>
                        </a:moveTo>
                        <a:cubicBezTo>
                          <a:pt x="919428" y="1337"/>
                          <a:pt x="912912" y="1671"/>
                          <a:pt x="906814" y="3508"/>
                        </a:cubicBezTo>
                        <a:cubicBezTo>
                          <a:pt x="899463" y="5513"/>
                          <a:pt x="892948" y="13449"/>
                          <a:pt x="886516" y="17709"/>
                        </a:cubicBezTo>
                        <a:cubicBezTo>
                          <a:pt x="878748" y="22888"/>
                          <a:pt x="869476" y="27315"/>
                          <a:pt x="861874" y="31909"/>
                        </a:cubicBezTo>
                        <a:cubicBezTo>
                          <a:pt x="853938" y="36671"/>
                          <a:pt x="845000" y="41014"/>
                          <a:pt x="835645" y="42602"/>
                        </a:cubicBezTo>
                        <a:cubicBezTo>
                          <a:pt x="825454" y="44272"/>
                          <a:pt x="814177" y="45776"/>
                          <a:pt x="805156" y="51623"/>
                        </a:cubicBezTo>
                        <a:cubicBezTo>
                          <a:pt x="795382" y="57888"/>
                          <a:pt x="786445" y="60310"/>
                          <a:pt x="776253" y="64404"/>
                        </a:cubicBezTo>
                        <a:cubicBezTo>
                          <a:pt x="770322" y="66659"/>
                          <a:pt x="760299" y="74344"/>
                          <a:pt x="754452" y="72924"/>
                        </a:cubicBezTo>
                        <a:cubicBezTo>
                          <a:pt x="747268" y="71420"/>
                          <a:pt x="740585" y="56468"/>
                          <a:pt x="735991" y="51623"/>
                        </a:cubicBezTo>
                        <a:cubicBezTo>
                          <a:pt x="727638" y="42602"/>
                          <a:pt x="722291" y="41599"/>
                          <a:pt x="711432" y="46026"/>
                        </a:cubicBezTo>
                        <a:cubicBezTo>
                          <a:pt x="702578" y="49702"/>
                          <a:pt x="689046" y="50621"/>
                          <a:pt x="682196" y="58640"/>
                        </a:cubicBezTo>
                        <a:cubicBezTo>
                          <a:pt x="675681" y="66575"/>
                          <a:pt x="679440" y="75096"/>
                          <a:pt x="676850" y="84201"/>
                        </a:cubicBezTo>
                        <a:cubicBezTo>
                          <a:pt x="673676" y="95143"/>
                          <a:pt x="662566" y="96396"/>
                          <a:pt x="652626" y="96814"/>
                        </a:cubicBezTo>
                        <a:cubicBezTo>
                          <a:pt x="652208" y="97232"/>
                          <a:pt x="651874" y="97900"/>
                          <a:pt x="651372" y="98318"/>
                        </a:cubicBezTo>
                        <a:cubicBezTo>
                          <a:pt x="649535" y="98735"/>
                          <a:pt x="647864" y="98150"/>
                          <a:pt x="646361" y="96814"/>
                        </a:cubicBezTo>
                        <a:cubicBezTo>
                          <a:pt x="643939" y="96480"/>
                          <a:pt x="641767" y="96229"/>
                          <a:pt x="639344" y="96062"/>
                        </a:cubicBezTo>
                        <a:cubicBezTo>
                          <a:pt x="634165" y="95728"/>
                          <a:pt x="628819" y="95895"/>
                          <a:pt x="623807" y="96062"/>
                        </a:cubicBezTo>
                        <a:cubicBezTo>
                          <a:pt x="614702" y="96229"/>
                          <a:pt x="616957" y="94392"/>
                          <a:pt x="611778" y="88127"/>
                        </a:cubicBezTo>
                        <a:cubicBezTo>
                          <a:pt x="608103" y="83866"/>
                          <a:pt x="603676" y="84451"/>
                          <a:pt x="598413" y="84785"/>
                        </a:cubicBezTo>
                        <a:cubicBezTo>
                          <a:pt x="578449" y="85871"/>
                          <a:pt x="560323" y="115275"/>
                          <a:pt x="539606" y="96062"/>
                        </a:cubicBezTo>
                        <a:cubicBezTo>
                          <a:pt x="533091" y="89964"/>
                          <a:pt x="529666" y="81110"/>
                          <a:pt x="524404" y="74010"/>
                        </a:cubicBezTo>
                        <a:cubicBezTo>
                          <a:pt x="518139" y="66074"/>
                          <a:pt x="512709" y="63067"/>
                          <a:pt x="504439" y="69917"/>
                        </a:cubicBezTo>
                        <a:cubicBezTo>
                          <a:pt x="498175" y="75096"/>
                          <a:pt x="495919" y="86373"/>
                          <a:pt x="487649" y="89881"/>
                        </a:cubicBezTo>
                        <a:cubicBezTo>
                          <a:pt x="476707" y="94726"/>
                          <a:pt x="467268" y="86373"/>
                          <a:pt x="457160" y="84702"/>
                        </a:cubicBezTo>
                        <a:cubicBezTo>
                          <a:pt x="454404" y="84284"/>
                          <a:pt x="451396" y="85621"/>
                          <a:pt x="448640" y="85036"/>
                        </a:cubicBezTo>
                        <a:cubicBezTo>
                          <a:pt x="446384" y="84618"/>
                          <a:pt x="446217" y="82614"/>
                          <a:pt x="444213" y="82279"/>
                        </a:cubicBezTo>
                        <a:cubicBezTo>
                          <a:pt x="439451" y="81361"/>
                          <a:pt x="434022" y="81945"/>
                          <a:pt x="429010" y="81945"/>
                        </a:cubicBezTo>
                        <a:cubicBezTo>
                          <a:pt x="426838" y="81945"/>
                          <a:pt x="423998" y="81611"/>
                          <a:pt x="421241" y="81528"/>
                        </a:cubicBezTo>
                        <a:cubicBezTo>
                          <a:pt x="418067" y="81361"/>
                          <a:pt x="414809" y="81361"/>
                          <a:pt x="412554" y="82614"/>
                        </a:cubicBezTo>
                        <a:cubicBezTo>
                          <a:pt x="409630" y="84117"/>
                          <a:pt x="406623" y="88878"/>
                          <a:pt x="404367" y="91301"/>
                        </a:cubicBezTo>
                        <a:cubicBezTo>
                          <a:pt x="399189" y="96480"/>
                          <a:pt x="394010" y="101659"/>
                          <a:pt x="388831" y="106838"/>
                        </a:cubicBezTo>
                        <a:cubicBezTo>
                          <a:pt x="386074" y="109427"/>
                          <a:pt x="382399" y="112184"/>
                          <a:pt x="380311" y="115191"/>
                        </a:cubicBezTo>
                        <a:cubicBezTo>
                          <a:pt x="376969" y="119786"/>
                          <a:pt x="376802" y="124797"/>
                          <a:pt x="375466" y="129976"/>
                        </a:cubicBezTo>
                        <a:cubicBezTo>
                          <a:pt x="374129" y="135740"/>
                          <a:pt x="371038" y="140919"/>
                          <a:pt x="372459" y="147184"/>
                        </a:cubicBezTo>
                        <a:cubicBezTo>
                          <a:pt x="373711" y="152029"/>
                          <a:pt x="377804" y="156790"/>
                          <a:pt x="380561" y="161050"/>
                        </a:cubicBezTo>
                        <a:cubicBezTo>
                          <a:pt x="387995" y="172912"/>
                          <a:pt x="379809" y="178425"/>
                          <a:pt x="378305" y="189201"/>
                        </a:cubicBezTo>
                        <a:cubicBezTo>
                          <a:pt x="376802" y="199559"/>
                          <a:pt x="383902" y="206993"/>
                          <a:pt x="388998" y="214762"/>
                        </a:cubicBezTo>
                        <a:cubicBezTo>
                          <a:pt x="395263" y="224368"/>
                          <a:pt x="400692" y="230466"/>
                          <a:pt x="397518" y="242912"/>
                        </a:cubicBezTo>
                        <a:cubicBezTo>
                          <a:pt x="395263" y="251432"/>
                          <a:pt x="392757" y="264964"/>
                          <a:pt x="395848" y="273986"/>
                        </a:cubicBezTo>
                        <a:cubicBezTo>
                          <a:pt x="400274" y="286933"/>
                          <a:pt x="413556" y="281003"/>
                          <a:pt x="423580" y="282339"/>
                        </a:cubicBezTo>
                        <a:cubicBezTo>
                          <a:pt x="431934" y="283425"/>
                          <a:pt x="441373" y="289022"/>
                          <a:pt x="448389" y="294368"/>
                        </a:cubicBezTo>
                        <a:cubicBezTo>
                          <a:pt x="451146" y="296373"/>
                          <a:pt x="454821" y="299964"/>
                          <a:pt x="456742" y="302721"/>
                        </a:cubicBezTo>
                        <a:cubicBezTo>
                          <a:pt x="459666" y="306647"/>
                          <a:pt x="458998" y="311408"/>
                          <a:pt x="460669" y="315669"/>
                        </a:cubicBezTo>
                        <a:cubicBezTo>
                          <a:pt x="461420" y="317339"/>
                          <a:pt x="464177" y="319929"/>
                          <a:pt x="465263" y="321933"/>
                        </a:cubicBezTo>
                        <a:cubicBezTo>
                          <a:pt x="466599" y="324690"/>
                          <a:pt x="467100" y="327530"/>
                          <a:pt x="468771" y="330287"/>
                        </a:cubicBezTo>
                        <a:cubicBezTo>
                          <a:pt x="471027" y="334380"/>
                          <a:pt x="473532" y="338473"/>
                          <a:pt x="476373" y="342482"/>
                        </a:cubicBezTo>
                        <a:cubicBezTo>
                          <a:pt x="480466" y="347662"/>
                          <a:pt x="484726" y="353258"/>
                          <a:pt x="490656" y="356683"/>
                        </a:cubicBezTo>
                        <a:cubicBezTo>
                          <a:pt x="494583" y="358938"/>
                          <a:pt x="500848" y="359440"/>
                          <a:pt x="504857" y="362029"/>
                        </a:cubicBezTo>
                        <a:cubicBezTo>
                          <a:pt x="519642" y="372053"/>
                          <a:pt x="528497" y="404547"/>
                          <a:pt x="511122" y="415824"/>
                        </a:cubicBezTo>
                        <a:cubicBezTo>
                          <a:pt x="507614" y="418079"/>
                          <a:pt x="507279" y="417495"/>
                          <a:pt x="505191" y="420668"/>
                        </a:cubicBezTo>
                        <a:cubicBezTo>
                          <a:pt x="505024" y="421003"/>
                          <a:pt x="502602" y="428103"/>
                          <a:pt x="502435" y="429022"/>
                        </a:cubicBezTo>
                        <a:cubicBezTo>
                          <a:pt x="501182" y="434201"/>
                          <a:pt x="503019" y="439046"/>
                          <a:pt x="505358" y="443306"/>
                        </a:cubicBezTo>
                        <a:cubicBezTo>
                          <a:pt x="510370" y="451826"/>
                          <a:pt x="526409" y="461098"/>
                          <a:pt x="522232" y="472876"/>
                        </a:cubicBezTo>
                        <a:cubicBezTo>
                          <a:pt x="520394" y="478056"/>
                          <a:pt x="514129" y="481063"/>
                          <a:pt x="510370" y="484905"/>
                        </a:cubicBezTo>
                        <a:cubicBezTo>
                          <a:pt x="506110" y="489165"/>
                          <a:pt x="502435" y="493926"/>
                          <a:pt x="498676" y="498437"/>
                        </a:cubicBezTo>
                        <a:cubicBezTo>
                          <a:pt x="494583" y="503198"/>
                          <a:pt x="492578" y="507292"/>
                          <a:pt x="490573" y="513222"/>
                        </a:cubicBezTo>
                        <a:cubicBezTo>
                          <a:pt x="489069" y="517817"/>
                          <a:pt x="486897" y="523747"/>
                          <a:pt x="485979" y="529177"/>
                        </a:cubicBezTo>
                        <a:lnTo>
                          <a:pt x="480048" y="527924"/>
                        </a:lnTo>
                        <a:cubicBezTo>
                          <a:pt x="470776" y="525919"/>
                          <a:pt x="468186" y="505120"/>
                          <a:pt x="458747" y="519404"/>
                        </a:cubicBezTo>
                        <a:cubicBezTo>
                          <a:pt x="454153" y="526253"/>
                          <a:pt x="453735" y="533855"/>
                          <a:pt x="451146" y="541373"/>
                        </a:cubicBezTo>
                        <a:cubicBezTo>
                          <a:pt x="450227" y="544297"/>
                          <a:pt x="446718" y="547136"/>
                          <a:pt x="445967" y="550394"/>
                        </a:cubicBezTo>
                        <a:cubicBezTo>
                          <a:pt x="445048" y="554655"/>
                          <a:pt x="446384" y="559500"/>
                          <a:pt x="445549" y="563927"/>
                        </a:cubicBezTo>
                        <a:cubicBezTo>
                          <a:pt x="444965" y="567101"/>
                          <a:pt x="442041" y="571361"/>
                          <a:pt x="440788" y="574702"/>
                        </a:cubicBezTo>
                        <a:cubicBezTo>
                          <a:pt x="439535" y="578545"/>
                          <a:pt x="438783" y="585478"/>
                          <a:pt x="435275" y="587984"/>
                        </a:cubicBezTo>
                        <a:cubicBezTo>
                          <a:pt x="436778" y="592077"/>
                          <a:pt x="443210" y="599094"/>
                          <a:pt x="440621" y="604273"/>
                        </a:cubicBezTo>
                        <a:cubicBezTo>
                          <a:pt x="436945" y="612208"/>
                          <a:pt x="429344" y="599428"/>
                          <a:pt x="426420" y="595752"/>
                        </a:cubicBezTo>
                        <a:cubicBezTo>
                          <a:pt x="420907" y="589070"/>
                          <a:pt x="415645" y="582387"/>
                          <a:pt x="409964" y="575788"/>
                        </a:cubicBezTo>
                        <a:cubicBezTo>
                          <a:pt x="406038" y="571194"/>
                          <a:pt x="400692" y="566934"/>
                          <a:pt x="397351" y="561922"/>
                        </a:cubicBezTo>
                        <a:cubicBezTo>
                          <a:pt x="389415" y="549559"/>
                          <a:pt x="378139" y="539118"/>
                          <a:pt x="372041" y="525836"/>
                        </a:cubicBezTo>
                        <a:cubicBezTo>
                          <a:pt x="366528" y="513807"/>
                          <a:pt x="365358" y="500275"/>
                          <a:pt x="372625" y="488330"/>
                        </a:cubicBezTo>
                        <a:cubicBezTo>
                          <a:pt x="379308" y="477638"/>
                          <a:pt x="392757" y="465609"/>
                          <a:pt x="388914" y="451659"/>
                        </a:cubicBezTo>
                        <a:cubicBezTo>
                          <a:pt x="387077" y="444809"/>
                          <a:pt x="385239" y="436540"/>
                          <a:pt x="386659" y="429105"/>
                        </a:cubicBezTo>
                        <a:cubicBezTo>
                          <a:pt x="387411" y="425180"/>
                          <a:pt x="388914" y="421671"/>
                          <a:pt x="389666" y="417661"/>
                        </a:cubicBezTo>
                        <a:cubicBezTo>
                          <a:pt x="390418" y="412900"/>
                          <a:pt x="392088" y="412315"/>
                          <a:pt x="393926" y="407888"/>
                        </a:cubicBezTo>
                        <a:cubicBezTo>
                          <a:pt x="397100" y="401039"/>
                          <a:pt x="391336" y="396946"/>
                          <a:pt x="387411" y="391767"/>
                        </a:cubicBezTo>
                        <a:cubicBezTo>
                          <a:pt x="384654" y="388091"/>
                          <a:pt x="381313" y="378234"/>
                          <a:pt x="381313" y="374392"/>
                        </a:cubicBezTo>
                        <a:cubicBezTo>
                          <a:pt x="381313" y="372554"/>
                          <a:pt x="383902" y="368461"/>
                          <a:pt x="384069" y="365537"/>
                        </a:cubicBezTo>
                        <a:cubicBezTo>
                          <a:pt x="384236" y="362530"/>
                          <a:pt x="384988" y="356098"/>
                          <a:pt x="383484" y="353341"/>
                        </a:cubicBezTo>
                        <a:cubicBezTo>
                          <a:pt x="380311" y="347996"/>
                          <a:pt x="368282" y="349081"/>
                          <a:pt x="363103" y="350334"/>
                        </a:cubicBezTo>
                        <a:cubicBezTo>
                          <a:pt x="347900" y="353676"/>
                          <a:pt x="335955" y="372387"/>
                          <a:pt x="320585" y="372721"/>
                        </a:cubicBezTo>
                        <a:cubicBezTo>
                          <a:pt x="314069" y="372721"/>
                          <a:pt x="305466" y="370466"/>
                          <a:pt x="300287" y="367375"/>
                        </a:cubicBezTo>
                        <a:cubicBezTo>
                          <a:pt x="296778" y="365203"/>
                          <a:pt x="290263" y="358270"/>
                          <a:pt x="290513" y="352924"/>
                        </a:cubicBezTo>
                        <a:cubicBezTo>
                          <a:pt x="291098" y="345573"/>
                          <a:pt x="297948" y="336050"/>
                          <a:pt x="290931" y="329034"/>
                        </a:cubicBezTo>
                        <a:cubicBezTo>
                          <a:pt x="285000" y="323270"/>
                          <a:pt x="278318" y="326444"/>
                          <a:pt x="270967" y="324941"/>
                        </a:cubicBezTo>
                        <a:cubicBezTo>
                          <a:pt x="266539" y="324022"/>
                          <a:pt x="265370" y="322017"/>
                          <a:pt x="265370" y="319595"/>
                        </a:cubicBezTo>
                        <a:cubicBezTo>
                          <a:pt x="262446" y="322518"/>
                          <a:pt x="259773" y="326110"/>
                          <a:pt x="257017" y="328115"/>
                        </a:cubicBezTo>
                        <a:cubicBezTo>
                          <a:pt x="249582" y="333294"/>
                          <a:pt x="246492" y="336050"/>
                          <a:pt x="237220" y="335883"/>
                        </a:cubicBezTo>
                        <a:cubicBezTo>
                          <a:pt x="227446" y="335883"/>
                          <a:pt x="224272" y="337220"/>
                          <a:pt x="216086" y="341480"/>
                        </a:cubicBezTo>
                        <a:cubicBezTo>
                          <a:pt x="212243" y="343485"/>
                          <a:pt x="207733" y="346659"/>
                          <a:pt x="203305" y="347244"/>
                        </a:cubicBezTo>
                        <a:cubicBezTo>
                          <a:pt x="201468" y="347578"/>
                          <a:pt x="199379" y="346659"/>
                          <a:pt x="197542" y="346910"/>
                        </a:cubicBezTo>
                        <a:cubicBezTo>
                          <a:pt x="195537" y="347494"/>
                          <a:pt x="195537" y="348915"/>
                          <a:pt x="194367" y="349332"/>
                        </a:cubicBezTo>
                        <a:cubicBezTo>
                          <a:pt x="190441" y="350418"/>
                          <a:pt x="186432" y="349750"/>
                          <a:pt x="182172" y="349917"/>
                        </a:cubicBezTo>
                        <a:cubicBezTo>
                          <a:pt x="177912" y="349917"/>
                          <a:pt x="176241" y="351170"/>
                          <a:pt x="172399" y="352172"/>
                        </a:cubicBezTo>
                        <a:cubicBezTo>
                          <a:pt x="166134" y="353676"/>
                          <a:pt x="161122" y="354929"/>
                          <a:pt x="155358" y="356850"/>
                        </a:cubicBezTo>
                        <a:cubicBezTo>
                          <a:pt x="142410" y="361612"/>
                          <a:pt x="133556" y="376313"/>
                          <a:pt x="121527" y="383831"/>
                        </a:cubicBezTo>
                        <a:cubicBezTo>
                          <a:pt x="114511" y="388258"/>
                          <a:pt x="107327" y="389427"/>
                          <a:pt x="98974" y="389344"/>
                        </a:cubicBezTo>
                        <a:cubicBezTo>
                          <a:pt x="91038" y="389344"/>
                          <a:pt x="85107" y="387506"/>
                          <a:pt x="77840" y="386420"/>
                        </a:cubicBezTo>
                        <a:cubicBezTo>
                          <a:pt x="74666" y="386086"/>
                          <a:pt x="67816" y="383246"/>
                          <a:pt x="64892" y="383497"/>
                        </a:cubicBezTo>
                        <a:cubicBezTo>
                          <a:pt x="62721" y="383497"/>
                          <a:pt x="60632" y="386086"/>
                          <a:pt x="58210" y="386504"/>
                        </a:cubicBezTo>
                        <a:cubicBezTo>
                          <a:pt x="49857" y="388676"/>
                          <a:pt x="44511" y="389511"/>
                          <a:pt x="37494" y="395776"/>
                        </a:cubicBezTo>
                        <a:cubicBezTo>
                          <a:pt x="32733" y="399702"/>
                          <a:pt x="29892" y="404881"/>
                          <a:pt x="25632" y="409141"/>
                        </a:cubicBezTo>
                        <a:cubicBezTo>
                          <a:pt x="20119" y="414654"/>
                          <a:pt x="13771" y="414153"/>
                          <a:pt x="7506" y="417829"/>
                        </a:cubicBezTo>
                        <a:cubicBezTo>
                          <a:pt x="3246" y="420251"/>
                          <a:pt x="489" y="428354"/>
                          <a:pt x="72" y="432948"/>
                        </a:cubicBezTo>
                        <a:cubicBezTo>
                          <a:pt x="-680" y="439380"/>
                          <a:pt x="4666" y="444809"/>
                          <a:pt x="8007" y="449070"/>
                        </a:cubicBezTo>
                        <a:cubicBezTo>
                          <a:pt x="16110" y="459428"/>
                          <a:pt x="18950" y="471623"/>
                          <a:pt x="23210" y="483819"/>
                        </a:cubicBezTo>
                        <a:cubicBezTo>
                          <a:pt x="25799" y="491754"/>
                          <a:pt x="25382" y="498103"/>
                          <a:pt x="25632" y="506540"/>
                        </a:cubicBezTo>
                        <a:cubicBezTo>
                          <a:pt x="25632" y="512638"/>
                          <a:pt x="27303" y="523414"/>
                          <a:pt x="33568" y="526671"/>
                        </a:cubicBezTo>
                        <a:lnTo>
                          <a:pt x="33234" y="527256"/>
                        </a:lnTo>
                        <a:cubicBezTo>
                          <a:pt x="40584" y="530764"/>
                          <a:pt x="43007" y="529428"/>
                          <a:pt x="51360" y="525167"/>
                        </a:cubicBezTo>
                        <a:cubicBezTo>
                          <a:pt x="68234" y="516981"/>
                          <a:pt x="90370" y="508545"/>
                          <a:pt x="109582" y="509297"/>
                        </a:cubicBezTo>
                        <a:cubicBezTo>
                          <a:pt x="122196" y="509714"/>
                          <a:pt x="124785" y="519487"/>
                          <a:pt x="135477" y="525752"/>
                        </a:cubicBezTo>
                        <a:cubicBezTo>
                          <a:pt x="142912" y="530012"/>
                          <a:pt x="150847" y="532435"/>
                          <a:pt x="158365" y="537029"/>
                        </a:cubicBezTo>
                        <a:cubicBezTo>
                          <a:pt x="175406" y="547220"/>
                          <a:pt x="194034" y="541122"/>
                          <a:pt x="213496" y="543127"/>
                        </a:cubicBezTo>
                        <a:cubicBezTo>
                          <a:pt x="233795" y="545299"/>
                          <a:pt x="226110" y="578294"/>
                          <a:pt x="226110" y="593998"/>
                        </a:cubicBezTo>
                        <a:cubicBezTo>
                          <a:pt x="226110" y="604189"/>
                          <a:pt x="224272" y="615967"/>
                          <a:pt x="226444" y="625824"/>
                        </a:cubicBezTo>
                        <a:cubicBezTo>
                          <a:pt x="228699" y="636182"/>
                          <a:pt x="234379" y="644368"/>
                          <a:pt x="234630" y="655394"/>
                        </a:cubicBezTo>
                        <a:cubicBezTo>
                          <a:pt x="235048" y="675776"/>
                          <a:pt x="233878" y="693903"/>
                          <a:pt x="229284" y="712530"/>
                        </a:cubicBezTo>
                        <a:cubicBezTo>
                          <a:pt x="226862" y="722471"/>
                          <a:pt x="217255" y="735084"/>
                          <a:pt x="222601" y="745609"/>
                        </a:cubicBezTo>
                        <a:cubicBezTo>
                          <a:pt x="225525" y="751206"/>
                          <a:pt x="233711" y="755048"/>
                          <a:pt x="237721" y="760060"/>
                        </a:cubicBezTo>
                        <a:cubicBezTo>
                          <a:pt x="243484" y="767411"/>
                          <a:pt x="248496" y="782029"/>
                          <a:pt x="246993" y="790967"/>
                        </a:cubicBezTo>
                        <a:cubicBezTo>
                          <a:pt x="246074" y="795812"/>
                          <a:pt x="243986" y="800991"/>
                          <a:pt x="243067" y="805920"/>
                        </a:cubicBezTo>
                        <a:cubicBezTo>
                          <a:pt x="242148" y="810180"/>
                          <a:pt x="240060" y="813103"/>
                          <a:pt x="239141" y="816695"/>
                        </a:cubicBezTo>
                        <a:cubicBezTo>
                          <a:pt x="238222" y="821122"/>
                          <a:pt x="237637" y="828891"/>
                          <a:pt x="238723" y="833485"/>
                        </a:cubicBezTo>
                        <a:cubicBezTo>
                          <a:pt x="239809" y="837578"/>
                          <a:pt x="242399" y="839750"/>
                          <a:pt x="243317" y="843676"/>
                        </a:cubicBezTo>
                        <a:cubicBezTo>
                          <a:pt x="246074" y="854953"/>
                          <a:pt x="239391" y="863473"/>
                          <a:pt x="238556" y="873664"/>
                        </a:cubicBezTo>
                        <a:cubicBezTo>
                          <a:pt x="237804" y="884774"/>
                          <a:pt x="251337" y="889201"/>
                          <a:pt x="255012" y="898974"/>
                        </a:cubicBezTo>
                        <a:cubicBezTo>
                          <a:pt x="258854" y="908915"/>
                          <a:pt x="254260" y="916767"/>
                          <a:pt x="247410" y="923366"/>
                        </a:cubicBezTo>
                        <a:cubicBezTo>
                          <a:pt x="240979" y="929464"/>
                          <a:pt x="231874" y="934142"/>
                          <a:pt x="224272" y="937566"/>
                        </a:cubicBezTo>
                        <a:cubicBezTo>
                          <a:pt x="219678" y="939571"/>
                          <a:pt x="214833" y="940574"/>
                          <a:pt x="210239" y="942328"/>
                        </a:cubicBezTo>
                        <a:cubicBezTo>
                          <a:pt x="207482" y="943414"/>
                          <a:pt x="201384" y="944500"/>
                          <a:pt x="198962" y="945836"/>
                        </a:cubicBezTo>
                        <a:cubicBezTo>
                          <a:pt x="184678" y="953939"/>
                          <a:pt x="194367" y="990025"/>
                          <a:pt x="191360" y="1003891"/>
                        </a:cubicBezTo>
                        <a:cubicBezTo>
                          <a:pt x="191026" y="1005729"/>
                          <a:pt x="188437" y="1008486"/>
                          <a:pt x="187852" y="1011075"/>
                        </a:cubicBezTo>
                        <a:cubicBezTo>
                          <a:pt x="187434" y="1013163"/>
                          <a:pt x="188437" y="1015669"/>
                          <a:pt x="188186" y="1017758"/>
                        </a:cubicBezTo>
                        <a:cubicBezTo>
                          <a:pt x="187601" y="1023688"/>
                          <a:pt x="186515" y="1025192"/>
                          <a:pt x="183926" y="1030287"/>
                        </a:cubicBezTo>
                        <a:cubicBezTo>
                          <a:pt x="180084" y="1037471"/>
                          <a:pt x="179332" y="1044488"/>
                          <a:pt x="175406" y="1051421"/>
                        </a:cubicBezTo>
                        <a:cubicBezTo>
                          <a:pt x="167219" y="1065705"/>
                          <a:pt x="159702" y="1077734"/>
                          <a:pt x="147840" y="1089679"/>
                        </a:cubicBezTo>
                        <a:cubicBezTo>
                          <a:pt x="137315" y="1100204"/>
                          <a:pt x="124952" y="1113903"/>
                          <a:pt x="111002" y="1118330"/>
                        </a:cubicBezTo>
                        <a:cubicBezTo>
                          <a:pt x="101563" y="1121337"/>
                          <a:pt x="82351" y="1128103"/>
                          <a:pt x="73663" y="1138879"/>
                        </a:cubicBezTo>
                        <a:cubicBezTo>
                          <a:pt x="78675" y="1144392"/>
                          <a:pt x="82935" y="1149405"/>
                          <a:pt x="86444" y="1157591"/>
                        </a:cubicBezTo>
                        <a:cubicBezTo>
                          <a:pt x="91957" y="1170204"/>
                          <a:pt x="97721" y="1184571"/>
                          <a:pt x="106742" y="1195681"/>
                        </a:cubicBezTo>
                        <a:cubicBezTo>
                          <a:pt x="114678" y="1205288"/>
                          <a:pt x="123532" y="1212889"/>
                          <a:pt x="127876" y="1225085"/>
                        </a:cubicBezTo>
                        <a:cubicBezTo>
                          <a:pt x="130633" y="1232853"/>
                          <a:pt x="132888" y="1240288"/>
                          <a:pt x="136229" y="1247304"/>
                        </a:cubicBezTo>
                        <a:cubicBezTo>
                          <a:pt x="138652" y="1252316"/>
                          <a:pt x="143246" y="1257996"/>
                          <a:pt x="144916" y="1263175"/>
                        </a:cubicBezTo>
                        <a:cubicBezTo>
                          <a:pt x="149009" y="1275705"/>
                          <a:pt x="152518" y="1292412"/>
                          <a:pt x="149009" y="1305526"/>
                        </a:cubicBezTo>
                        <a:cubicBezTo>
                          <a:pt x="146754" y="1314631"/>
                          <a:pt x="145835" y="1321397"/>
                          <a:pt x="145835" y="1331004"/>
                        </a:cubicBezTo>
                        <a:cubicBezTo>
                          <a:pt x="145668" y="1339524"/>
                          <a:pt x="148843" y="1344285"/>
                          <a:pt x="150262" y="1352137"/>
                        </a:cubicBezTo>
                        <a:cubicBezTo>
                          <a:pt x="151516" y="1358987"/>
                          <a:pt x="148592" y="1366588"/>
                          <a:pt x="149845" y="1373271"/>
                        </a:cubicBezTo>
                        <a:cubicBezTo>
                          <a:pt x="151181" y="1381207"/>
                          <a:pt x="154439" y="1386218"/>
                          <a:pt x="154272" y="1394404"/>
                        </a:cubicBezTo>
                        <a:cubicBezTo>
                          <a:pt x="154105" y="1409942"/>
                          <a:pt x="154272" y="1425479"/>
                          <a:pt x="154272" y="1441015"/>
                        </a:cubicBezTo>
                        <a:cubicBezTo>
                          <a:pt x="154272" y="1455216"/>
                          <a:pt x="152100" y="1471505"/>
                          <a:pt x="154105" y="1485455"/>
                        </a:cubicBezTo>
                        <a:cubicBezTo>
                          <a:pt x="155191" y="1493056"/>
                          <a:pt x="160788" y="1500658"/>
                          <a:pt x="158699" y="1508927"/>
                        </a:cubicBezTo>
                        <a:cubicBezTo>
                          <a:pt x="157029" y="1515443"/>
                          <a:pt x="154105" y="1517949"/>
                          <a:pt x="154272" y="1525717"/>
                        </a:cubicBezTo>
                        <a:cubicBezTo>
                          <a:pt x="154439" y="1531314"/>
                          <a:pt x="153186" y="1535741"/>
                          <a:pt x="152267" y="1539751"/>
                        </a:cubicBezTo>
                        <a:cubicBezTo>
                          <a:pt x="153186" y="1542006"/>
                          <a:pt x="153938" y="1544345"/>
                          <a:pt x="154439" y="1546767"/>
                        </a:cubicBezTo>
                        <a:cubicBezTo>
                          <a:pt x="155358" y="1550693"/>
                          <a:pt x="155358" y="1554202"/>
                          <a:pt x="154606" y="1557292"/>
                        </a:cubicBezTo>
                        <a:cubicBezTo>
                          <a:pt x="155024" y="1558044"/>
                          <a:pt x="155692" y="1558963"/>
                          <a:pt x="156277" y="1559715"/>
                        </a:cubicBezTo>
                        <a:cubicBezTo>
                          <a:pt x="174069" y="1583020"/>
                          <a:pt x="207733" y="1576003"/>
                          <a:pt x="228950" y="1592126"/>
                        </a:cubicBezTo>
                        <a:lnTo>
                          <a:pt x="241897" y="1594381"/>
                        </a:lnTo>
                        <a:cubicBezTo>
                          <a:pt x="242232" y="1593128"/>
                          <a:pt x="242482" y="1591958"/>
                          <a:pt x="242816" y="1590872"/>
                        </a:cubicBezTo>
                        <a:cubicBezTo>
                          <a:pt x="244821" y="1582770"/>
                          <a:pt x="242482" y="1575753"/>
                          <a:pt x="240811" y="1568486"/>
                        </a:cubicBezTo>
                        <a:cubicBezTo>
                          <a:pt x="241396" y="1562722"/>
                          <a:pt x="242983" y="1556875"/>
                          <a:pt x="245239" y="1551863"/>
                        </a:cubicBezTo>
                        <a:cubicBezTo>
                          <a:pt x="248413" y="1545180"/>
                          <a:pt x="254344" y="1539667"/>
                          <a:pt x="256850" y="1532817"/>
                        </a:cubicBezTo>
                        <a:cubicBezTo>
                          <a:pt x="260943" y="1520789"/>
                          <a:pt x="254594" y="1515777"/>
                          <a:pt x="243317" y="1515777"/>
                        </a:cubicBezTo>
                        <a:cubicBezTo>
                          <a:pt x="236885" y="1515777"/>
                          <a:pt x="222769" y="1514858"/>
                          <a:pt x="220597" y="1507424"/>
                        </a:cubicBezTo>
                        <a:cubicBezTo>
                          <a:pt x="217840" y="1498318"/>
                          <a:pt x="223186" y="1490634"/>
                          <a:pt x="228532" y="1483951"/>
                        </a:cubicBezTo>
                        <a:cubicBezTo>
                          <a:pt x="233878" y="1477101"/>
                          <a:pt x="238472" y="1470252"/>
                          <a:pt x="246241" y="1465490"/>
                        </a:cubicBezTo>
                        <a:cubicBezTo>
                          <a:pt x="248663" y="1463987"/>
                          <a:pt x="250334" y="1463820"/>
                          <a:pt x="252506" y="1462149"/>
                        </a:cubicBezTo>
                        <a:cubicBezTo>
                          <a:pt x="254511" y="1460813"/>
                          <a:pt x="256182" y="1458808"/>
                          <a:pt x="258103" y="1457304"/>
                        </a:cubicBezTo>
                        <a:cubicBezTo>
                          <a:pt x="261110" y="1454882"/>
                          <a:pt x="264618" y="1452125"/>
                          <a:pt x="268043" y="1449953"/>
                        </a:cubicBezTo>
                        <a:cubicBezTo>
                          <a:pt x="275477" y="1445693"/>
                          <a:pt x="283246" y="1441433"/>
                          <a:pt x="291349" y="1437424"/>
                        </a:cubicBezTo>
                        <a:cubicBezTo>
                          <a:pt x="306134" y="1430073"/>
                          <a:pt x="317244" y="1418963"/>
                          <a:pt x="330776" y="1411362"/>
                        </a:cubicBezTo>
                        <a:cubicBezTo>
                          <a:pt x="336372" y="1408187"/>
                          <a:pt x="341552" y="1402256"/>
                          <a:pt x="347816" y="1400586"/>
                        </a:cubicBezTo>
                        <a:cubicBezTo>
                          <a:pt x="351659" y="1399500"/>
                          <a:pt x="355251" y="1399082"/>
                          <a:pt x="359093" y="1397829"/>
                        </a:cubicBezTo>
                        <a:cubicBezTo>
                          <a:pt x="367781" y="1395073"/>
                          <a:pt x="376301" y="1392817"/>
                          <a:pt x="384570" y="1389476"/>
                        </a:cubicBezTo>
                        <a:cubicBezTo>
                          <a:pt x="400108" y="1383044"/>
                          <a:pt x="416731" y="1378700"/>
                          <a:pt x="432435" y="1371767"/>
                        </a:cubicBezTo>
                        <a:cubicBezTo>
                          <a:pt x="440203" y="1368259"/>
                          <a:pt x="446301" y="1367173"/>
                          <a:pt x="451647" y="1359905"/>
                        </a:cubicBezTo>
                        <a:cubicBezTo>
                          <a:pt x="456241" y="1353474"/>
                          <a:pt x="459082" y="1342698"/>
                          <a:pt x="461420" y="1335097"/>
                        </a:cubicBezTo>
                        <a:cubicBezTo>
                          <a:pt x="464177" y="1326409"/>
                          <a:pt x="466014" y="1317388"/>
                          <a:pt x="469356" y="1309786"/>
                        </a:cubicBezTo>
                        <a:cubicBezTo>
                          <a:pt x="472279" y="1303104"/>
                          <a:pt x="472363" y="1294584"/>
                          <a:pt x="474201" y="1287066"/>
                        </a:cubicBezTo>
                        <a:cubicBezTo>
                          <a:pt x="475537" y="1282054"/>
                          <a:pt x="475287" y="1276540"/>
                          <a:pt x="476373" y="1271529"/>
                        </a:cubicBezTo>
                        <a:cubicBezTo>
                          <a:pt x="477124" y="1267686"/>
                          <a:pt x="478795" y="1264178"/>
                          <a:pt x="479881" y="1261004"/>
                        </a:cubicBezTo>
                        <a:cubicBezTo>
                          <a:pt x="482888" y="1251898"/>
                          <a:pt x="487983" y="1243796"/>
                          <a:pt x="490573" y="1234524"/>
                        </a:cubicBezTo>
                        <a:cubicBezTo>
                          <a:pt x="492996" y="1225502"/>
                          <a:pt x="493162" y="1211970"/>
                          <a:pt x="491910" y="1202364"/>
                        </a:cubicBezTo>
                        <a:cubicBezTo>
                          <a:pt x="490991" y="1195347"/>
                          <a:pt x="487148" y="1186493"/>
                          <a:pt x="484141" y="1179810"/>
                        </a:cubicBezTo>
                        <a:cubicBezTo>
                          <a:pt x="480048" y="1170538"/>
                          <a:pt x="478628" y="1161099"/>
                          <a:pt x="475621" y="1151493"/>
                        </a:cubicBezTo>
                        <a:cubicBezTo>
                          <a:pt x="472697" y="1142220"/>
                          <a:pt x="470859" y="1134285"/>
                          <a:pt x="473449" y="1124679"/>
                        </a:cubicBezTo>
                        <a:cubicBezTo>
                          <a:pt x="476206" y="1114906"/>
                          <a:pt x="480632" y="1108724"/>
                          <a:pt x="480632" y="1097865"/>
                        </a:cubicBezTo>
                        <a:cubicBezTo>
                          <a:pt x="480466" y="1094189"/>
                          <a:pt x="480466" y="1090431"/>
                          <a:pt x="480632" y="1086588"/>
                        </a:cubicBezTo>
                        <a:cubicBezTo>
                          <a:pt x="480632" y="1084166"/>
                          <a:pt x="481217" y="1080323"/>
                          <a:pt x="480800" y="1078068"/>
                        </a:cubicBezTo>
                        <a:cubicBezTo>
                          <a:pt x="480382" y="1076564"/>
                          <a:pt x="478628" y="1075645"/>
                          <a:pt x="478377" y="1074727"/>
                        </a:cubicBezTo>
                        <a:cubicBezTo>
                          <a:pt x="474117" y="1058103"/>
                          <a:pt x="463425" y="1042149"/>
                          <a:pt x="458246" y="1025693"/>
                        </a:cubicBezTo>
                        <a:cubicBezTo>
                          <a:pt x="453652" y="1010741"/>
                          <a:pt x="446217" y="996874"/>
                          <a:pt x="434773" y="985013"/>
                        </a:cubicBezTo>
                        <a:cubicBezTo>
                          <a:pt x="428258" y="978163"/>
                          <a:pt x="423497" y="971146"/>
                          <a:pt x="419236" y="962459"/>
                        </a:cubicBezTo>
                        <a:cubicBezTo>
                          <a:pt x="414391" y="952686"/>
                          <a:pt x="410382" y="945418"/>
                          <a:pt x="419821" y="938402"/>
                        </a:cubicBezTo>
                        <a:cubicBezTo>
                          <a:pt x="429427" y="931218"/>
                          <a:pt x="432601" y="928044"/>
                          <a:pt x="424666" y="917101"/>
                        </a:cubicBezTo>
                        <a:cubicBezTo>
                          <a:pt x="420072" y="910669"/>
                          <a:pt x="419905" y="902316"/>
                          <a:pt x="424666" y="895299"/>
                        </a:cubicBezTo>
                        <a:cubicBezTo>
                          <a:pt x="429678" y="887865"/>
                          <a:pt x="437948" y="882184"/>
                          <a:pt x="443127" y="874917"/>
                        </a:cubicBezTo>
                        <a:cubicBezTo>
                          <a:pt x="447721" y="868652"/>
                          <a:pt x="451480" y="861385"/>
                          <a:pt x="457912" y="856457"/>
                        </a:cubicBezTo>
                        <a:cubicBezTo>
                          <a:pt x="461420" y="853867"/>
                          <a:pt x="465513" y="852614"/>
                          <a:pt x="469189" y="849607"/>
                        </a:cubicBezTo>
                        <a:cubicBezTo>
                          <a:pt x="473950" y="845681"/>
                          <a:pt x="477542" y="841087"/>
                          <a:pt x="482721" y="837411"/>
                        </a:cubicBezTo>
                        <a:cubicBezTo>
                          <a:pt x="488318" y="833485"/>
                          <a:pt x="493246" y="829810"/>
                          <a:pt x="498091" y="824798"/>
                        </a:cubicBezTo>
                        <a:cubicBezTo>
                          <a:pt x="509201" y="813855"/>
                          <a:pt x="517136" y="800156"/>
                          <a:pt x="528580" y="788879"/>
                        </a:cubicBezTo>
                        <a:cubicBezTo>
                          <a:pt x="535012" y="782364"/>
                          <a:pt x="540275" y="777185"/>
                          <a:pt x="545454" y="769416"/>
                        </a:cubicBezTo>
                        <a:cubicBezTo>
                          <a:pt x="550215" y="762232"/>
                          <a:pt x="555645" y="755216"/>
                          <a:pt x="562327" y="750203"/>
                        </a:cubicBezTo>
                        <a:cubicBezTo>
                          <a:pt x="575692" y="740013"/>
                          <a:pt x="590478" y="731325"/>
                          <a:pt x="601754" y="718378"/>
                        </a:cubicBezTo>
                        <a:cubicBezTo>
                          <a:pt x="606767" y="712614"/>
                          <a:pt x="610108" y="705848"/>
                          <a:pt x="614535" y="700084"/>
                        </a:cubicBezTo>
                        <a:cubicBezTo>
                          <a:pt x="619296" y="693652"/>
                          <a:pt x="623222" y="686969"/>
                          <a:pt x="627900" y="680704"/>
                        </a:cubicBezTo>
                        <a:cubicBezTo>
                          <a:pt x="632661" y="674607"/>
                          <a:pt x="639177" y="669094"/>
                          <a:pt x="646946" y="668843"/>
                        </a:cubicBezTo>
                        <a:cubicBezTo>
                          <a:pt x="654380" y="668509"/>
                          <a:pt x="665406" y="667507"/>
                          <a:pt x="671003" y="663247"/>
                        </a:cubicBezTo>
                        <a:cubicBezTo>
                          <a:pt x="677435" y="658485"/>
                          <a:pt x="682447" y="652137"/>
                          <a:pt x="689296" y="647710"/>
                        </a:cubicBezTo>
                        <a:cubicBezTo>
                          <a:pt x="695394" y="643616"/>
                          <a:pt x="702244" y="642530"/>
                          <a:pt x="708926" y="639941"/>
                        </a:cubicBezTo>
                        <a:cubicBezTo>
                          <a:pt x="717614" y="636767"/>
                          <a:pt x="724798" y="632172"/>
                          <a:pt x="734487" y="632172"/>
                        </a:cubicBezTo>
                        <a:cubicBezTo>
                          <a:pt x="738915" y="632339"/>
                          <a:pt x="744260" y="633091"/>
                          <a:pt x="748521" y="632339"/>
                        </a:cubicBezTo>
                        <a:cubicBezTo>
                          <a:pt x="752447" y="631755"/>
                          <a:pt x="756289" y="628998"/>
                          <a:pt x="759798" y="627912"/>
                        </a:cubicBezTo>
                        <a:cubicBezTo>
                          <a:pt x="768819" y="625323"/>
                          <a:pt x="775167" y="622149"/>
                          <a:pt x="780931" y="613879"/>
                        </a:cubicBezTo>
                        <a:cubicBezTo>
                          <a:pt x="782936" y="610955"/>
                          <a:pt x="785359" y="608867"/>
                          <a:pt x="787447" y="606110"/>
                        </a:cubicBezTo>
                        <a:cubicBezTo>
                          <a:pt x="789284" y="603521"/>
                          <a:pt x="789452" y="598676"/>
                          <a:pt x="791373" y="596170"/>
                        </a:cubicBezTo>
                        <a:cubicBezTo>
                          <a:pt x="804320" y="580633"/>
                          <a:pt x="813593" y="611122"/>
                          <a:pt x="824618" y="613211"/>
                        </a:cubicBezTo>
                        <a:cubicBezTo>
                          <a:pt x="833640" y="614881"/>
                          <a:pt x="839738" y="608032"/>
                          <a:pt x="845669" y="602268"/>
                        </a:cubicBezTo>
                        <a:cubicBezTo>
                          <a:pt x="852184" y="595585"/>
                          <a:pt x="858031" y="588234"/>
                          <a:pt x="864213" y="581385"/>
                        </a:cubicBezTo>
                        <a:cubicBezTo>
                          <a:pt x="875657" y="568772"/>
                          <a:pt x="888103" y="555991"/>
                          <a:pt x="898044" y="541790"/>
                        </a:cubicBezTo>
                        <a:cubicBezTo>
                          <a:pt x="903974" y="533604"/>
                          <a:pt x="908735" y="526838"/>
                          <a:pt x="913748" y="517900"/>
                        </a:cubicBezTo>
                        <a:cubicBezTo>
                          <a:pt x="918175" y="509714"/>
                          <a:pt x="921934" y="501611"/>
                          <a:pt x="927029" y="494010"/>
                        </a:cubicBezTo>
                        <a:cubicBezTo>
                          <a:pt x="937387" y="478640"/>
                          <a:pt x="950168" y="465692"/>
                          <a:pt x="957518" y="448652"/>
                        </a:cubicBezTo>
                        <a:cubicBezTo>
                          <a:pt x="958855" y="445144"/>
                          <a:pt x="962364" y="441218"/>
                          <a:pt x="963282" y="437709"/>
                        </a:cubicBezTo>
                        <a:cubicBezTo>
                          <a:pt x="964034" y="433867"/>
                          <a:pt x="963115" y="428688"/>
                          <a:pt x="963115" y="424762"/>
                        </a:cubicBezTo>
                        <a:cubicBezTo>
                          <a:pt x="963115" y="420668"/>
                          <a:pt x="963449" y="416241"/>
                          <a:pt x="963115" y="412148"/>
                        </a:cubicBezTo>
                        <a:cubicBezTo>
                          <a:pt x="962781" y="406970"/>
                          <a:pt x="960358" y="403127"/>
                          <a:pt x="960192" y="397948"/>
                        </a:cubicBezTo>
                        <a:cubicBezTo>
                          <a:pt x="959440" y="380239"/>
                          <a:pt x="951170" y="362948"/>
                          <a:pt x="954428" y="344320"/>
                        </a:cubicBezTo>
                        <a:cubicBezTo>
                          <a:pt x="955013" y="340812"/>
                          <a:pt x="956850" y="337888"/>
                          <a:pt x="957435" y="334380"/>
                        </a:cubicBezTo>
                        <a:cubicBezTo>
                          <a:pt x="957852" y="331957"/>
                          <a:pt x="957435" y="329786"/>
                          <a:pt x="958020" y="327363"/>
                        </a:cubicBezTo>
                        <a:cubicBezTo>
                          <a:pt x="958437" y="325191"/>
                          <a:pt x="959857" y="324022"/>
                          <a:pt x="960275" y="321767"/>
                        </a:cubicBezTo>
                        <a:cubicBezTo>
                          <a:pt x="960693" y="319511"/>
                          <a:pt x="959523" y="316755"/>
                          <a:pt x="959941" y="314583"/>
                        </a:cubicBezTo>
                        <a:cubicBezTo>
                          <a:pt x="960860" y="310657"/>
                          <a:pt x="962530" y="308986"/>
                          <a:pt x="962948" y="304809"/>
                        </a:cubicBezTo>
                        <a:cubicBezTo>
                          <a:pt x="963533" y="300382"/>
                          <a:pt x="962948" y="295036"/>
                          <a:pt x="962948" y="290609"/>
                        </a:cubicBezTo>
                        <a:cubicBezTo>
                          <a:pt x="962948" y="286182"/>
                          <a:pt x="964034" y="280585"/>
                          <a:pt x="963115" y="276325"/>
                        </a:cubicBezTo>
                        <a:cubicBezTo>
                          <a:pt x="962196" y="272816"/>
                          <a:pt x="959189" y="268974"/>
                          <a:pt x="957936" y="265215"/>
                        </a:cubicBezTo>
                        <a:cubicBezTo>
                          <a:pt x="955179" y="256194"/>
                          <a:pt x="954595" y="249344"/>
                          <a:pt x="954428" y="239738"/>
                        </a:cubicBezTo>
                        <a:cubicBezTo>
                          <a:pt x="954428" y="232721"/>
                          <a:pt x="956099" y="229380"/>
                          <a:pt x="957435" y="222864"/>
                        </a:cubicBezTo>
                        <a:cubicBezTo>
                          <a:pt x="958187" y="218938"/>
                          <a:pt x="956516" y="214511"/>
                          <a:pt x="957435" y="210334"/>
                        </a:cubicBezTo>
                        <a:cubicBezTo>
                          <a:pt x="958354" y="206408"/>
                          <a:pt x="960024" y="205155"/>
                          <a:pt x="960024" y="200311"/>
                        </a:cubicBezTo>
                        <a:cubicBezTo>
                          <a:pt x="960024" y="194380"/>
                          <a:pt x="958187" y="193879"/>
                          <a:pt x="957101" y="189201"/>
                        </a:cubicBezTo>
                        <a:cubicBezTo>
                          <a:pt x="956349" y="186277"/>
                          <a:pt x="958020" y="183103"/>
                          <a:pt x="957435" y="180346"/>
                        </a:cubicBezTo>
                        <a:cubicBezTo>
                          <a:pt x="957017" y="178509"/>
                          <a:pt x="955263" y="178258"/>
                          <a:pt x="955013" y="177005"/>
                        </a:cubicBezTo>
                        <a:cubicBezTo>
                          <a:pt x="953927" y="172578"/>
                          <a:pt x="952590" y="168151"/>
                          <a:pt x="951504" y="163640"/>
                        </a:cubicBezTo>
                        <a:cubicBezTo>
                          <a:pt x="949499" y="155120"/>
                          <a:pt x="946492" y="146265"/>
                          <a:pt x="942399" y="138162"/>
                        </a:cubicBezTo>
                        <a:cubicBezTo>
                          <a:pt x="937972" y="129475"/>
                          <a:pt x="934631" y="118198"/>
                          <a:pt x="934631" y="108425"/>
                        </a:cubicBezTo>
                        <a:cubicBezTo>
                          <a:pt x="934631" y="101074"/>
                          <a:pt x="937220" y="88795"/>
                          <a:pt x="940896" y="82363"/>
                        </a:cubicBezTo>
                        <a:cubicBezTo>
                          <a:pt x="941982" y="80525"/>
                          <a:pt x="945323" y="77936"/>
                          <a:pt x="946659" y="76098"/>
                        </a:cubicBezTo>
                        <a:cubicBezTo>
                          <a:pt x="947996" y="74093"/>
                          <a:pt x="949583" y="72256"/>
                          <a:pt x="950920" y="70334"/>
                        </a:cubicBezTo>
                        <a:cubicBezTo>
                          <a:pt x="954428" y="65322"/>
                          <a:pt x="955931" y="61814"/>
                          <a:pt x="957936" y="56301"/>
                        </a:cubicBezTo>
                        <a:cubicBezTo>
                          <a:pt x="961278" y="46695"/>
                          <a:pt x="966289" y="41683"/>
                          <a:pt x="965872" y="30907"/>
                        </a:cubicBezTo>
                        <a:cubicBezTo>
                          <a:pt x="964786" y="11444"/>
                          <a:pt x="946075" y="9606"/>
                          <a:pt x="931874" y="4845"/>
                        </a:cubicBezTo>
                        <a:cubicBezTo>
                          <a:pt x="929869" y="4093"/>
                          <a:pt x="928031" y="3508"/>
                          <a:pt x="926278" y="2589"/>
                        </a:cubicBezTo>
                        <a:lnTo>
                          <a:pt x="925525" y="0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62" name="Freeform: Shape 161">
                    <a:extLst>
                      <a:ext uri="{FF2B5EF4-FFF2-40B4-BE49-F238E27FC236}">
                        <a16:creationId xmlns:a16="http://schemas.microsoft.com/office/drawing/2014/main" id="{D5FE6A49-409A-E9FE-A86B-67C314928532}"/>
                      </a:ext>
                    </a:extLst>
                  </p:cNvPr>
                  <p:cNvSpPr/>
                  <p:nvPr/>
                </p:nvSpPr>
                <p:spPr>
                  <a:xfrm>
                    <a:off x="6480833" y="3140228"/>
                    <a:ext cx="165175" cy="199348"/>
                  </a:xfrm>
                  <a:custGeom>
                    <a:avLst/>
                    <a:gdLst>
                      <a:gd name="connsiteX0" fmla="*/ 97399 w 165175"/>
                      <a:gd name="connsiteY0" fmla="*/ 33246 h 199348"/>
                      <a:gd name="connsiteX1" fmla="*/ 81444 w 165175"/>
                      <a:gd name="connsiteY1" fmla="*/ 51707 h 199348"/>
                      <a:gd name="connsiteX2" fmla="*/ 61062 w 165175"/>
                      <a:gd name="connsiteY2" fmla="*/ 57053 h 199348"/>
                      <a:gd name="connsiteX3" fmla="*/ 45107 w 165175"/>
                      <a:gd name="connsiteY3" fmla="*/ 66659 h 199348"/>
                      <a:gd name="connsiteX4" fmla="*/ 19797 w 165175"/>
                      <a:gd name="connsiteY4" fmla="*/ 69415 h 199348"/>
                      <a:gd name="connsiteX5" fmla="*/ 0 w 165175"/>
                      <a:gd name="connsiteY5" fmla="*/ 102494 h 199348"/>
                      <a:gd name="connsiteX6" fmla="*/ 11694 w 165175"/>
                      <a:gd name="connsiteY6" fmla="*/ 120788 h 199348"/>
                      <a:gd name="connsiteX7" fmla="*/ 6516 w 165175"/>
                      <a:gd name="connsiteY7" fmla="*/ 142088 h 199348"/>
                      <a:gd name="connsiteX8" fmla="*/ 7768 w 165175"/>
                      <a:gd name="connsiteY8" fmla="*/ 167816 h 199348"/>
                      <a:gd name="connsiteX9" fmla="*/ 32745 w 165175"/>
                      <a:gd name="connsiteY9" fmla="*/ 185609 h 199348"/>
                      <a:gd name="connsiteX10" fmla="*/ 38842 w 165175"/>
                      <a:gd name="connsiteY10" fmla="*/ 189451 h 199348"/>
                      <a:gd name="connsiteX11" fmla="*/ 65322 w 165175"/>
                      <a:gd name="connsiteY11" fmla="*/ 196802 h 199348"/>
                      <a:gd name="connsiteX12" fmla="*/ 91217 w 165175"/>
                      <a:gd name="connsiteY12" fmla="*/ 172244 h 199348"/>
                      <a:gd name="connsiteX13" fmla="*/ 109511 w 165175"/>
                      <a:gd name="connsiteY13" fmla="*/ 158043 h 199348"/>
                      <a:gd name="connsiteX14" fmla="*/ 115024 w 165175"/>
                      <a:gd name="connsiteY14" fmla="*/ 123294 h 199348"/>
                      <a:gd name="connsiteX15" fmla="*/ 125549 w 165175"/>
                      <a:gd name="connsiteY15" fmla="*/ 108843 h 199348"/>
                      <a:gd name="connsiteX16" fmla="*/ 151862 w 165175"/>
                      <a:gd name="connsiteY16" fmla="*/ 96814 h 199348"/>
                      <a:gd name="connsiteX17" fmla="*/ 164976 w 165175"/>
                      <a:gd name="connsiteY17" fmla="*/ 73341 h 199348"/>
                      <a:gd name="connsiteX18" fmla="*/ 146850 w 165175"/>
                      <a:gd name="connsiteY18" fmla="*/ 63401 h 199348"/>
                      <a:gd name="connsiteX19" fmla="*/ 124630 w 165175"/>
                      <a:gd name="connsiteY19" fmla="*/ 61396 h 199348"/>
                      <a:gd name="connsiteX20" fmla="*/ 124463 w 165175"/>
                      <a:gd name="connsiteY20" fmla="*/ 49785 h 199348"/>
                      <a:gd name="connsiteX21" fmla="*/ 110430 w 165175"/>
                      <a:gd name="connsiteY21" fmla="*/ 0 h 199348"/>
                      <a:gd name="connsiteX22" fmla="*/ 107506 w 165175"/>
                      <a:gd name="connsiteY22" fmla="*/ 1337 h 199348"/>
                      <a:gd name="connsiteX23" fmla="*/ 97399 w 165175"/>
                      <a:gd name="connsiteY23" fmla="*/ 33246 h 199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65175" h="199348">
                        <a:moveTo>
                          <a:pt x="97399" y="33246"/>
                        </a:moveTo>
                        <a:cubicBezTo>
                          <a:pt x="94809" y="41349"/>
                          <a:pt x="89212" y="48365"/>
                          <a:pt x="81444" y="51707"/>
                        </a:cubicBezTo>
                        <a:cubicBezTo>
                          <a:pt x="74594" y="53210"/>
                          <a:pt x="67745" y="55048"/>
                          <a:pt x="61062" y="57053"/>
                        </a:cubicBezTo>
                        <a:cubicBezTo>
                          <a:pt x="55465" y="59642"/>
                          <a:pt x="49952" y="62816"/>
                          <a:pt x="45107" y="66659"/>
                        </a:cubicBezTo>
                        <a:cubicBezTo>
                          <a:pt x="36420" y="71838"/>
                          <a:pt x="28485" y="74010"/>
                          <a:pt x="19797" y="69415"/>
                        </a:cubicBezTo>
                        <a:cubicBezTo>
                          <a:pt x="11611" y="79439"/>
                          <a:pt x="5012" y="90549"/>
                          <a:pt x="0" y="102494"/>
                        </a:cubicBezTo>
                        <a:cubicBezTo>
                          <a:pt x="5346" y="107255"/>
                          <a:pt x="11694" y="112852"/>
                          <a:pt x="11694" y="120788"/>
                        </a:cubicBezTo>
                        <a:cubicBezTo>
                          <a:pt x="11527" y="128138"/>
                          <a:pt x="8520" y="135239"/>
                          <a:pt x="6516" y="142088"/>
                        </a:cubicBezTo>
                        <a:cubicBezTo>
                          <a:pt x="3759" y="151110"/>
                          <a:pt x="3508" y="159296"/>
                          <a:pt x="7768" y="167816"/>
                        </a:cubicBezTo>
                        <a:cubicBezTo>
                          <a:pt x="12029" y="176504"/>
                          <a:pt x="23723" y="180764"/>
                          <a:pt x="32745" y="185609"/>
                        </a:cubicBezTo>
                        <a:cubicBezTo>
                          <a:pt x="35000" y="186862"/>
                          <a:pt x="37005" y="188031"/>
                          <a:pt x="38842" y="189451"/>
                        </a:cubicBezTo>
                        <a:cubicBezTo>
                          <a:pt x="47947" y="196468"/>
                          <a:pt x="52709" y="203151"/>
                          <a:pt x="65322" y="196802"/>
                        </a:cubicBezTo>
                        <a:cubicBezTo>
                          <a:pt x="76098" y="191289"/>
                          <a:pt x="83783" y="181432"/>
                          <a:pt x="91217" y="172244"/>
                        </a:cubicBezTo>
                        <a:cubicBezTo>
                          <a:pt x="96563" y="165979"/>
                          <a:pt x="103413" y="163222"/>
                          <a:pt x="109511" y="158043"/>
                        </a:cubicBezTo>
                        <a:cubicBezTo>
                          <a:pt x="120621" y="148604"/>
                          <a:pt x="115274" y="135072"/>
                          <a:pt x="115024" y="123294"/>
                        </a:cubicBezTo>
                        <a:cubicBezTo>
                          <a:pt x="114690" y="114606"/>
                          <a:pt x="117781" y="112351"/>
                          <a:pt x="125549" y="108843"/>
                        </a:cubicBezTo>
                        <a:cubicBezTo>
                          <a:pt x="134236" y="104750"/>
                          <a:pt x="143843" y="101826"/>
                          <a:pt x="151862" y="96814"/>
                        </a:cubicBezTo>
                        <a:cubicBezTo>
                          <a:pt x="159213" y="92220"/>
                          <a:pt x="166480" y="82530"/>
                          <a:pt x="164976" y="73341"/>
                        </a:cubicBezTo>
                        <a:cubicBezTo>
                          <a:pt x="163306" y="63568"/>
                          <a:pt x="155203" y="63318"/>
                          <a:pt x="146850" y="63401"/>
                        </a:cubicBezTo>
                        <a:cubicBezTo>
                          <a:pt x="141336" y="63568"/>
                          <a:pt x="128305" y="66408"/>
                          <a:pt x="124630" y="61396"/>
                        </a:cubicBezTo>
                        <a:cubicBezTo>
                          <a:pt x="122041" y="57554"/>
                          <a:pt x="124212" y="54380"/>
                          <a:pt x="124463" y="49785"/>
                        </a:cubicBezTo>
                        <a:cubicBezTo>
                          <a:pt x="125800" y="31074"/>
                          <a:pt x="117781" y="16122"/>
                          <a:pt x="110430" y="0"/>
                        </a:cubicBezTo>
                        <a:cubicBezTo>
                          <a:pt x="109344" y="334"/>
                          <a:pt x="108425" y="752"/>
                          <a:pt x="107506" y="1337"/>
                        </a:cubicBezTo>
                        <a:cubicBezTo>
                          <a:pt x="96647" y="7936"/>
                          <a:pt x="100740" y="23473"/>
                          <a:pt x="97399" y="33246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63" name="Freeform: Shape 162">
                    <a:extLst>
                      <a:ext uri="{FF2B5EF4-FFF2-40B4-BE49-F238E27FC236}">
                        <a16:creationId xmlns:a16="http://schemas.microsoft.com/office/drawing/2014/main" id="{3CC45DE6-F078-40CD-822B-409220CB18AB}"/>
                      </a:ext>
                    </a:extLst>
                  </p:cNvPr>
                  <p:cNvSpPr/>
                  <p:nvPr/>
                </p:nvSpPr>
                <p:spPr>
                  <a:xfrm>
                    <a:off x="6464753" y="3036565"/>
                    <a:ext cx="197472" cy="175508"/>
                  </a:xfrm>
                  <a:custGeom>
                    <a:avLst/>
                    <a:gdLst>
                      <a:gd name="connsiteX0" fmla="*/ 111640 w 197472"/>
                      <a:gd name="connsiteY0" fmla="*/ 25561 h 175508"/>
                      <a:gd name="connsiteX1" fmla="*/ 70375 w 197472"/>
                      <a:gd name="connsiteY1" fmla="*/ 8019 h 175508"/>
                      <a:gd name="connsiteX2" fmla="*/ 31366 w 197472"/>
                      <a:gd name="connsiteY2" fmla="*/ 41850 h 175508"/>
                      <a:gd name="connsiteX3" fmla="*/ 27440 w 197472"/>
                      <a:gd name="connsiteY3" fmla="*/ 61647 h 175508"/>
                      <a:gd name="connsiteX4" fmla="*/ 29277 w 197472"/>
                      <a:gd name="connsiteY4" fmla="*/ 100657 h 175508"/>
                      <a:gd name="connsiteX5" fmla="*/ 9313 w 197472"/>
                      <a:gd name="connsiteY5" fmla="*/ 116528 h 175508"/>
                      <a:gd name="connsiteX6" fmla="*/ 2798 w 197472"/>
                      <a:gd name="connsiteY6" fmla="*/ 141337 h 175508"/>
                      <a:gd name="connsiteX7" fmla="*/ 20339 w 197472"/>
                      <a:gd name="connsiteY7" fmla="*/ 157458 h 175508"/>
                      <a:gd name="connsiteX8" fmla="*/ 33705 w 197472"/>
                      <a:gd name="connsiteY8" fmla="*/ 171742 h 175508"/>
                      <a:gd name="connsiteX9" fmla="*/ 35877 w 197472"/>
                      <a:gd name="connsiteY9" fmla="*/ 172996 h 175508"/>
                      <a:gd name="connsiteX10" fmla="*/ 61187 w 197472"/>
                      <a:gd name="connsiteY10" fmla="*/ 170239 h 175508"/>
                      <a:gd name="connsiteX11" fmla="*/ 77142 w 197472"/>
                      <a:gd name="connsiteY11" fmla="*/ 160633 h 175508"/>
                      <a:gd name="connsiteX12" fmla="*/ 97523 w 197472"/>
                      <a:gd name="connsiteY12" fmla="*/ 155286 h 175508"/>
                      <a:gd name="connsiteX13" fmla="*/ 113478 w 197472"/>
                      <a:gd name="connsiteY13" fmla="*/ 136826 h 175508"/>
                      <a:gd name="connsiteX14" fmla="*/ 123502 w 197472"/>
                      <a:gd name="connsiteY14" fmla="*/ 105000 h 175508"/>
                      <a:gd name="connsiteX15" fmla="*/ 126426 w 197472"/>
                      <a:gd name="connsiteY15" fmla="*/ 103664 h 175508"/>
                      <a:gd name="connsiteX16" fmla="*/ 164516 w 197472"/>
                      <a:gd name="connsiteY16" fmla="*/ 113855 h 175508"/>
                      <a:gd name="connsiteX17" fmla="*/ 195005 w 197472"/>
                      <a:gd name="connsiteY17" fmla="*/ 103914 h 175508"/>
                      <a:gd name="connsiteX18" fmla="*/ 180555 w 197472"/>
                      <a:gd name="connsiteY18" fmla="*/ 78604 h 175508"/>
                      <a:gd name="connsiteX19" fmla="*/ 180137 w 197472"/>
                      <a:gd name="connsiteY19" fmla="*/ 57136 h 175508"/>
                      <a:gd name="connsiteX20" fmla="*/ 172368 w 197472"/>
                      <a:gd name="connsiteY20" fmla="*/ 39177 h 175508"/>
                      <a:gd name="connsiteX21" fmla="*/ 156079 w 197472"/>
                      <a:gd name="connsiteY21" fmla="*/ 13699 h 175508"/>
                      <a:gd name="connsiteX22" fmla="*/ 134612 w 197472"/>
                      <a:gd name="connsiteY22" fmla="*/ 0 h 175508"/>
                      <a:gd name="connsiteX23" fmla="*/ 133359 w 197472"/>
                      <a:gd name="connsiteY23" fmla="*/ 1086 h 175508"/>
                      <a:gd name="connsiteX24" fmla="*/ 111640 w 197472"/>
                      <a:gd name="connsiteY24" fmla="*/ 25561 h 17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97472" h="175508">
                        <a:moveTo>
                          <a:pt x="111640" y="25561"/>
                        </a:moveTo>
                        <a:cubicBezTo>
                          <a:pt x="96855" y="34248"/>
                          <a:pt x="74970" y="24809"/>
                          <a:pt x="70375" y="8019"/>
                        </a:cubicBezTo>
                        <a:cubicBezTo>
                          <a:pt x="56843" y="18544"/>
                          <a:pt x="43896" y="29821"/>
                          <a:pt x="31366" y="41850"/>
                        </a:cubicBezTo>
                        <a:cubicBezTo>
                          <a:pt x="28609" y="48115"/>
                          <a:pt x="27273" y="54630"/>
                          <a:pt x="27440" y="61647"/>
                        </a:cubicBezTo>
                        <a:cubicBezTo>
                          <a:pt x="27774" y="76766"/>
                          <a:pt x="39803" y="87542"/>
                          <a:pt x="29277" y="100657"/>
                        </a:cubicBezTo>
                        <a:cubicBezTo>
                          <a:pt x="23681" y="107673"/>
                          <a:pt x="17082" y="112351"/>
                          <a:pt x="9313" y="116528"/>
                        </a:cubicBezTo>
                        <a:cubicBezTo>
                          <a:pt x="-460" y="121707"/>
                          <a:pt x="-2381" y="131313"/>
                          <a:pt x="2798" y="141337"/>
                        </a:cubicBezTo>
                        <a:cubicBezTo>
                          <a:pt x="7392" y="148019"/>
                          <a:pt x="13323" y="153365"/>
                          <a:pt x="20339" y="157458"/>
                        </a:cubicBezTo>
                        <a:cubicBezTo>
                          <a:pt x="25101" y="161886"/>
                          <a:pt x="29612" y="166731"/>
                          <a:pt x="33705" y="171742"/>
                        </a:cubicBezTo>
                        <a:cubicBezTo>
                          <a:pt x="34456" y="172160"/>
                          <a:pt x="35208" y="172661"/>
                          <a:pt x="35877" y="172996"/>
                        </a:cubicBezTo>
                        <a:cubicBezTo>
                          <a:pt x="44564" y="177590"/>
                          <a:pt x="52499" y="175418"/>
                          <a:pt x="61187" y="170239"/>
                        </a:cubicBezTo>
                        <a:cubicBezTo>
                          <a:pt x="66032" y="166396"/>
                          <a:pt x="71545" y="163222"/>
                          <a:pt x="77142" y="160633"/>
                        </a:cubicBezTo>
                        <a:cubicBezTo>
                          <a:pt x="83824" y="158628"/>
                          <a:pt x="90674" y="156790"/>
                          <a:pt x="97523" y="155286"/>
                        </a:cubicBezTo>
                        <a:cubicBezTo>
                          <a:pt x="105292" y="151945"/>
                          <a:pt x="110889" y="144929"/>
                          <a:pt x="113478" y="136826"/>
                        </a:cubicBezTo>
                        <a:cubicBezTo>
                          <a:pt x="116819" y="127053"/>
                          <a:pt x="112726" y="111516"/>
                          <a:pt x="123502" y="105000"/>
                        </a:cubicBezTo>
                        <a:cubicBezTo>
                          <a:pt x="124421" y="104415"/>
                          <a:pt x="125340" y="103914"/>
                          <a:pt x="126426" y="103664"/>
                        </a:cubicBezTo>
                        <a:cubicBezTo>
                          <a:pt x="138454" y="99738"/>
                          <a:pt x="152738" y="113103"/>
                          <a:pt x="164516" y="113855"/>
                        </a:cubicBezTo>
                        <a:cubicBezTo>
                          <a:pt x="172619" y="114439"/>
                          <a:pt x="189660" y="111432"/>
                          <a:pt x="195005" y="103914"/>
                        </a:cubicBezTo>
                        <a:cubicBezTo>
                          <a:pt x="203526" y="92220"/>
                          <a:pt x="187822" y="84702"/>
                          <a:pt x="180555" y="78604"/>
                        </a:cubicBezTo>
                        <a:cubicBezTo>
                          <a:pt x="168693" y="68998"/>
                          <a:pt x="179051" y="68413"/>
                          <a:pt x="180137" y="57136"/>
                        </a:cubicBezTo>
                        <a:cubicBezTo>
                          <a:pt x="180722" y="50621"/>
                          <a:pt x="175543" y="44356"/>
                          <a:pt x="172368" y="39177"/>
                        </a:cubicBezTo>
                        <a:cubicBezTo>
                          <a:pt x="166855" y="30991"/>
                          <a:pt x="162762" y="20883"/>
                          <a:pt x="156079" y="13699"/>
                        </a:cubicBezTo>
                        <a:cubicBezTo>
                          <a:pt x="149564" y="8103"/>
                          <a:pt x="142380" y="3508"/>
                          <a:pt x="134612" y="0"/>
                        </a:cubicBezTo>
                        <a:cubicBezTo>
                          <a:pt x="134194" y="418"/>
                          <a:pt x="133693" y="752"/>
                          <a:pt x="133359" y="1086"/>
                        </a:cubicBezTo>
                        <a:cubicBezTo>
                          <a:pt x="125173" y="8520"/>
                          <a:pt x="121414" y="19797"/>
                          <a:pt x="111640" y="25561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64" name="Freeform: Shape 163">
                    <a:extLst>
                      <a:ext uri="{FF2B5EF4-FFF2-40B4-BE49-F238E27FC236}">
                        <a16:creationId xmlns:a16="http://schemas.microsoft.com/office/drawing/2014/main" id="{1CB13DE5-4E8F-6D60-E641-9BFC6F08E4F3}"/>
                      </a:ext>
                    </a:extLst>
                  </p:cNvPr>
                  <p:cNvSpPr/>
                  <p:nvPr/>
                </p:nvSpPr>
                <p:spPr>
                  <a:xfrm>
                    <a:off x="6507148" y="3015264"/>
                    <a:ext cx="1041262" cy="1011892"/>
                  </a:xfrm>
                  <a:custGeom>
                    <a:avLst/>
                    <a:gdLst>
                      <a:gd name="connsiteX0" fmla="*/ 924032 w 1041262"/>
                      <a:gd name="connsiteY0" fmla="*/ 345239 h 1011892"/>
                      <a:gd name="connsiteX1" fmla="*/ 919938 w 1041262"/>
                      <a:gd name="connsiteY1" fmla="*/ 338807 h 1011892"/>
                      <a:gd name="connsiteX2" fmla="*/ 912504 w 1041262"/>
                      <a:gd name="connsiteY2" fmla="*/ 326611 h 1011892"/>
                      <a:gd name="connsiteX3" fmla="*/ 902564 w 1041262"/>
                      <a:gd name="connsiteY3" fmla="*/ 319595 h 1011892"/>
                      <a:gd name="connsiteX4" fmla="*/ 886609 w 1041262"/>
                      <a:gd name="connsiteY4" fmla="*/ 317423 h 1011892"/>
                      <a:gd name="connsiteX5" fmla="*/ 878089 w 1041262"/>
                      <a:gd name="connsiteY5" fmla="*/ 315418 h 1011892"/>
                      <a:gd name="connsiteX6" fmla="*/ 869569 w 1041262"/>
                      <a:gd name="connsiteY6" fmla="*/ 315251 h 1011892"/>
                      <a:gd name="connsiteX7" fmla="*/ 861215 w 1041262"/>
                      <a:gd name="connsiteY7" fmla="*/ 313413 h 1011892"/>
                      <a:gd name="connsiteX8" fmla="*/ 853113 w 1041262"/>
                      <a:gd name="connsiteY8" fmla="*/ 309738 h 1011892"/>
                      <a:gd name="connsiteX9" fmla="*/ 840917 w 1041262"/>
                      <a:gd name="connsiteY9" fmla="*/ 279416 h 1011892"/>
                      <a:gd name="connsiteX10" fmla="*/ 840583 w 1041262"/>
                      <a:gd name="connsiteY10" fmla="*/ 264630 h 1011892"/>
                      <a:gd name="connsiteX11" fmla="*/ 822039 w 1041262"/>
                      <a:gd name="connsiteY11" fmla="*/ 260370 h 1011892"/>
                      <a:gd name="connsiteX12" fmla="*/ 805165 w 1041262"/>
                      <a:gd name="connsiteY12" fmla="*/ 259952 h 1011892"/>
                      <a:gd name="connsiteX13" fmla="*/ 789461 w 1041262"/>
                      <a:gd name="connsiteY13" fmla="*/ 256026 h 1011892"/>
                      <a:gd name="connsiteX14" fmla="*/ 778685 w 1041262"/>
                      <a:gd name="connsiteY14" fmla="*/ 245668 h 1011892"/>
                      <a:gd name="connsiteX15" fmla="*/ 769580 w 1041262"/>
                      <a:gd name="connsiteY15" fmla="*/ 234726 h 1011892"/>
                      <a:gd name="connsiteX16" fmla="*/ 767409 w 1041262"/>
                      <a:gd name="connsiteY16" fmla="*/ 228210 h 1011892"/>
                      <a:gd name="connsiteX17" fmla="*/ 766991 w 1041262"/>
                      <a:gd name="connsiteY17" fmla="*/ 220275 h 1011892"/>
                      <a:gd name="connsiteX18" fmla="*/ 766991 w 1041262"/>
                      <a:gd name="connsiteY18" fmla="*/ 201229 h 1011892"/>
                      <a:gd name="connsiteX19" fmla="*/ 767158 w 1041262"/>
                      <a:gd name="connsiteY19" fmla="*/ 184189 h 1011892"/>
                      <a:gd name="connsiteX20" fmla="*/ 753459 w 1041262"/>
                      <a:gd name="connsiteY20" fmla="*/ 177757 h 1011892"/>
                      <a:gd name="connsiteX21" fmla="*/ 746943 w 1041262"/>
                      <a:gd name="connsiteY21" fmla="*/ 175752 h 1011892"/>
                      <a:gd name="connsiteX22" fmla="*/ 738590 w 1041262"/>
                      <a:gd name="connsiteY22" fmla="*/ 173580 h 1011892"/>
                      <a:gd name="connsiteX23" fmla="*/ 730070 w 1041262"/>
                      <a:gd name="connsiteY23" fmla="*/ 171909 h 1011892"/>
                      <a:gd name="connsiteX24" fmla="*/ 720630 w 1041262"/>
                      <a:gd name="connsiteY24" fmla="*/ 173580 h 1011892"/>
                      <a:gd name="connsiteX25" fmla="*/ 706764 w 1041262"/>
                      <a:gd name="connsiteY25" fmla="*/ 167148 h 1011892"/>
                      <a:gd name="connsiteX26" fmla="*/ 695487 w 1041262"/>
                      <a:gd name="connsiteY26" fmla="*/ 158127 h 1011892"/>
                      <a:gd name="connsiteX27" fmla="*/ 682874 w 1041262"/>
                      <a:gd name="connsiteY27" fmla="*/ 145513 h 1011892"/>
                      <a:gd name="connsiteX28" fmla="*/ 665499 w 1041262"/>
                      <a:gd name="connsiteY28" fmla="*/ 136993 h 1011892"/>
                      <a:gd name="connsiteX29" fmla="*/ 634760 w 1041262"/>
                      <a:gd name="connsiteY29" fmla="*/ 122960 h 1011892"/>
                      <a:gd name="connsiteX30" fmla="*/ 610117 w 1041262"/>
                      <a:gd name="connsiteY30" fmla="*/ 108341 h 1011892"/>
                      <a:gd name="connsiteX31" fmla="*/ 604771 w 1041262"/>
                      <a:gd name="connsiteY31" fmla="*/ 105334 h 1011892"/>
                      <a:gd name="connsiteX32" fmla="*/ 600010 w 1041262"/>
                      <a:gd name="connsiteY32" fmla="*/ 101241 h 1011892"/>
                      <a:gd name="connsiteX33" fmla="*/ 582468 w 1041262"/>
                      <a:gd name="connsiteY33" fmla="*/ 91468 h 1011892"/>
                      <a:gd name="connsiteX34" fmla="*/ 558828 w 1041262"/>
                      <a:gd name="connsiteY34" fmla="*/ 80191 h 1011892"/>
                      <a:gd name="connsiteX35" fmla="*/ 542206 w 1041262"/>
                      <a:gd name="connsiteY35" fmla="*/ 70418 h 1011892"/>
                      <a:gd name="connsiteX36" fmla="*/ 525749 w 1041262"/>
                      <a:gd name="connsiteY36" fmla="*/ 60227 h 1011892"/>
                      <a:gd name="connsiteX37" fmla="*/ 510965 w 1041262"/>
                      <a:gd name="connsiteY37" fmla="*/ 54630 h 1011892"/>
                      <a:gd name="connsiteX38" fmla="*/ 493924 w 1041262"/>
                      <a:gd name="connsiteY38" fmla="*/ 44439 h 1011892"/>
                      <a:gd name="connsiteX39" fmla="*/ 479139 w 1041262"/>
                      <a:gd name="connsiteY39" fmla="*/ 37088 h 1011892"/>
                      <a:gd name="connsiteX40" fmla="*/ 472874 w 1041262"/>
                      <a:gd name="connsiteY40" fmla="*/ 31158 h 1011892"/>
                      <a:gd name="connsiteX41" fmla="*/ 468280 w 1041262"/>
                      <a:gd name="connsiteY41" fmla="*/ 28150 h 1011892"/>
                      <a:gd name="connsiteX42" fmla="*/ 466024 w 1041262"/>
                      <a:gd name="connsiteY42" fmla="*/ 23723 h 1011892"/>
                      <a:gd name="connsiteX43" fmla="*/ 462683 w 1041262"/>
                      <a:gd name="connsiteY43" fmla="*/ 22804 h 1011892"/>
                      <a:gd name="connsiteX44" fmla="*/ 460093 w 1041262"/>
                      <a:gd name="connsiteY44" fmla="*/ 20048 h 1011892"/>
                      <a:gd name="connsiteX45" fmla="*/ 454329 w 1041262"/>
                      <a:gd name="connsiteY45" fmla="*/ 16372 h 1011892"/>
                      <a:gd name="connsiteX46" fmla="*/ 447313 w 1041262"/>
                      <a:gd name="connsiteY46" fmla="*/ 8938 h 1011892"/>
                      <a:gd name="connsiteX47" fmla="*/ 445308 w 1041262"/>
                      <a:gd name="connsiteY47" fmla="*/ 2088 h 1011892"/>
                      <a:gd name="connsiteX48" fmla="*/ 445308 w 1041262"/>
                      <a:gd name="connsiteY48" fmla="*/ 0 h 1011892"/>
                      <a:gd name="connsiteX49" fmla="*/ 437205 w 1041262"/>
                      <a:gd name="connsiteY49" fmla="*/ 0 h 1011892"/>
                      <a:gd name="connsiteX50" fmla="*/ 155618 w 1041262"/>
                      <a:gd name="connsiteY50" fmla="*/ 0 h 1011892"/>
                      <a:gd name="connsiteX51" fmla="*/ 115857 w 1041262"/>
                      <a:gd name="connsiteY51" fmla="*/ 8520 h 1011892"/>
                      <a:gd name="connsiteX52" fmla="*/ 92217 w 1041262"/>
                      <a:gd name="connsiteY52" fmla="*/ 21301 h 1011892"/>
                      <a:gd name="connsiteX53" fmla="*/ 113685 w 1041262"/>
                      <a:gd name="connsiteY53" fmla="*/ 35000 h 1011892"/>
                      <a:gd name="connsiteX54" fmla="*/ 129974 w 1041262"/>
                      <a:gd name="connsiteY54" fmla="*/ 60477 h 1011892"/>
                      <a:gd name="connsiteX55" fmla="*/ 137742 w 1041262"/>
                      <a:gd name="connsiteY55" fmla="*/ 78437 h 1011892"/>
                      <a:gd name="connsiteX56" fmla="*/ 138160 w 1041262"/>
                      <a:gd name="connsiteY56" fmla="*/ 99905 h 1011892"/>
                      <a:gd name="connsiteX57" fmla="*/ 152611 w 1041262"/>
                      <a:gd name="connsiteY57" fmla="*/ 125215 h 1011892"/>
                      <a:gd name="connsiteX58" fmla="*/ 122122 w 1041262"/>
                      <a:gd name="connsiteY58" fmla="*/ 135155 h 1011892"/>
                      <a:gd name="connsiteX59" fmla="*/ 84031 w 1041262"/>
                      <a:gd name="connsiteY59" fmla="*/ 124964 h 1011892"/>
                      <a:gd name="connsiteX60" fmla="*/ 98064 w 1041262"/>
                      <a:gd name="connsiteY60" fmla="*/ 174750 h 1011892"/>
                      <a:gd name="connsiteX61" fmla="*/ 98232 w 1041262"/>
                      <a:gd name="connsiteY61" fmla="*/ 186360 h 1011892"/>
                      <a:gd name="connsiteX62" fmla="*/ 120451 w 1041262"/>
                      <a:gd name="connsiteY62" fmla="*/ 188365 h 1011892"/>
                      <a:gd name="connsiteX63" fmla="*/ 138578 w 1041262"/>
                      <a:gd name="connsiteY63" fmla="*/ 198306 h 1011892"/>
                      <a:gd name="connsiteX64" fmla="*/ 125463 w 1041262"/>
                      <a:gd name="connsiteY64" fmla="*/ 221778 h 1011892"/>
                      <a:gd name="connsiteX65" fmla="*/ 99150 w 1041262"/>
                      <a:gd name="connsiteY65" fmla="*/ 233807 h 1011892"/>
                      <a:gd name="connsiteX66" fmla="*/ 88625 w 1041262"/>
                      <a:gd name="connsiteY66" fmla="*/ 248258 h 1011892"/>
                      <a:gd name="connsiteX67" fmla="*/ 83112 w 1041262"/>
                      <a:gd name="connsiteY67" fmla="*/ 283007 h 1011892"/>
                      <a:gd name="connsiteX68" fmla="*/ 64819 w 1041262"/>
                      <a:gd name="connsiteY68" fmla="*/ 297208 h 1011892"/>
                      <a:gd name="connsiteX69" fmla="*/ 38924 w 1041262"/>
                      <a:gd name="connsiteY69" fmla="*/ 321766 h 1011892"/>
                      <a:gd name="connsiteX70" fmla="*/ 12444 w 1041262"/>
                      <a:gd name="connsiteY70" fmla="*/ 314415 h 1011892"/>
                      <a:gd name="connsiteX71" fmla="*/ 6346 w 1041262"/>
                      <a:gd name="connsiteY71" fmla="*/ 310573 h 1011892"/>
                      <a:gd name="connsiteX72" fmla="*/ 4675 w 1041262"/>
                      <a:gd name="connsiteY72" fmla="*/ 313580 h 1011892"/>
                      <a:gd name="connsiteX73" fmla="*/ 3757 w 1041262"/>
                      <a:gd name="connsiteY73" fmla="*/ 380740 h 1011892"/>
                      <a:gd name="connsiteX74" fmla="*/ 18959 w 1041262"/>
                      <a:gd name="connsiteY74" fmla="*/ 404965 h 1011892"/>
                      <a:gd name="connsiteX75" fmla="*/ 36919 w 1041262"/>
                      <a:gd name="connsiteY75" fmla="*/ 463270 h 1011892"/>
                      <a:gd name="connsiteX76" fmla="*/ 35582 w 1041262"/>
                      <a:gd name="connsiteY76" fmla="*/ 517483 h 1011892"/>
                      <a:gd name="connsiteX77" fmla="*/ 44437 w 1041262"/>
                      <a:gd name="connsiteY77" fmla="*/ 535024 h 1011892"/>
                      <a:gd name="connsiteX78" fmla="*/ 55714 w 1041262"/>
                      <a:gd name="connsiteY78" fmla="*/ 544046 h 1011892"/>
                      <a:gd name="connsiteX79" fmla="*/ 110093 w 1041262"/>
                      <a:gd name="connsiteY79" fmla="*/ 566599 h 1011892"/>
                      <a:gd name="connsiteX80" fmla="*/ 108423 w 1041262"/>
                      <a:gd name="connsiteY80" fmla="*/ 601934 h 1011892"/>
                      <a:gd name="connsiteX81" fmla="*/ 105415 w 1041262"/>
                      <a:gd name="connsiteY81" fmla="*/ 623903 h 1011892"/>
                      <a:gd name="connsiteX82" fmla="*/ 113768 w 1041262"/>
                      <a:gd name="connsiteY82" fmla="*/ 642948 h 1011892"/>
                      <a:gd name="connsiteX83" fmla="*/ 122790 w 1041262"/>
                      <a:gd name="connsiteY83" fmla="*/ 654559 h 1011892"/>
                      <a:gd name="connsiteX84" fmla="*/ 123124 w 1041262"/>
                      <a:gd name="connsiteY84" fmla="*/ 672268 h 1011892"/>
                      <a:gd name="connsiteX85" fmla="*/ 142504 w 1041262"/>
                      <a:gd name="connsiteY85" fmla="*/ 689809 h 1011892"/>
                      <a:gd name="connsiteX86" fmla="*/ 161215 w 1041262"/>
                      <a:gd name="connsiteY86" fmla="*/ 706433 h 1011892"/>
                      <a:gd name="connsiteX87" fmla="*/ 182683 w 1041262"/>
                      <a:gd name="connsiteY87" fmla="*/ 710275 h 1011892"/>
                      <a:gd name="connsiteX88" fmla="*/ 205403 w 1041262"/>
                      <a:gd name="connsiteY88" fmla="*/ 718043 h 1011892"/>
                      <a:gd name="connsiteX89" fmla="*/ 218685 w 1041262"/>
                      <a:gd name="connsiteY89" fmla="*/ 734332 h 1011892"/>
                      <a:gd name="connsiteX90" fmla="*/ 234222 w 1041262"/>
                      <a:gd name="connsiteY90" fmla="*/ 753378 h 1011892"/>
                      <a:gd name="connsiteX91" fmla="*/ 241406 w 1041262"/>
                      <a:gd name="connsiteY91" fmla="*/ 757638 h 1011892"/>
                      <a:gd name="connsiteX92" fmla="*/ 250427 w 1041262"/>
                      <a:gd name="connsiteY92" fmla="*/ 756886 h 1011892"/>
                      <a:gd name="connsiteX93" fmla="*/ 277408 w 1041262"/>
                      <a:gd name="connsiteY93" fmla="*/ 754129 h 1011892"/>
                      <a:gd name="connsiteX94" fmla="*/ 290189 w 1041262"/>
                      <a:gd name="connsiteY94" fmla="*/ 754547 h 1011892"/>
                      <a:gd name="connsiteX95" fmla="*/ 295952 w 1041262"/>
                      <a:gd name="connsiteY95" fmla="*/ 763569 h 1011892"/>
                      <a:gd name="connsiteX96" fmla="*/ 313494 w 1041262"/>
                      <a:gd name="connsiteY96" fmla="*/ 781695 h 1011892"/>
                      <a:gd name="connsiteX97" fmla="*/ 324604 w 1041262"/>
                      <a:gd name="connsiteY97" fmla="*/ 798569 h 1011892"/>
                      <a:gd name="connsiteX98" fmla="*/ 332373 w 1041262"/>
                      <a:gd name="connsiteY98" fmla="*/ 805585 h 1011892"/>
                      <a:gd name="connsiteX99" fmla="*/ 341478 w 1041262"/>
                      <a:gd name="connsiteY99" fmla="*/ 812769 h 1011892"/>
                      <a:gd name="connsiteX100" fmla="*/ 351501 w 1041262"/>
                      <a:gd name="connsiteY100" fmla="*/ 814022 h 1011892"/>
                      <a:gd name="connsiteX101" fmla="*/ 356096 w 1041262"/>
                      <a:gd name="connsiteY101" fmla="*/ 814607 h 1011892"/>
                      <a:gd name="connsiteX102" fmla="*/ 360690 w 1041262"/>
                      <a:gd name="connsiteY102" fmla="*/ 810514 h 1011892"/>
                      <a:gd name="connsiteX103" fmla="*/ 360857 w 1041262"/>
                      <a:gd name="connsiteY103" fmla="*/ 810514 h 1011892"/>
                      <a:gd name="connsiteX104" fmla="*/ 361191 w 1041262"/>
                      <a:gd name="connsiteY104" fmla="*/ 808091 h 1011892"/>
                      <a:gd name="connsiteX105" fmla="*/ 380571 w 1041262"/>
                      <a:gd name="connsiteY105" fmla="*/ 813270 h 1011892"/>
                      <a:gd name="connsiteX106" fmla="*/ 385917 w 1041262"/>
                      <a:gd name="connsiteY106" fmla="*/ 816444 h 1011892"/>
                      <a:gd name="connsiteX107" fmla="*/ 392014 w 1041262"/>
                      <a:gd name="connsiteY107" fmla="*/ 813855 h 1011892"/>
                      <a:gd name="connsiteX108" fmla="*/ 395189 w 1041262"/>
                      <a:gd name="connsiteY108" fmla="*/ 815526 h 1011892"/>
                      <a:gd name="connsiteX109" fmla="*/ 411478 w 1041262"/>
                      <a:gd name="connsiteY109" fmla="*/ 821122 h 1011892"/>
                      <a:gd name="connsiteX110" fmla="*/ 430690 w 1041262"/>
                      <a:gd name="connsiteY110" fmla="*/ 825382 h 1011892"/>
                      <a:gd name="connsiteX111" fmla="*/ 460260 w 1041262"/>
                      <a:gd name="connsiteY111" fmla="*/ 843676 h 1011892"/>
                      <a:gd name="connsiteX112" fmla="*/ 468029 w 1041262"/>
                      <a:gd name="connsiteY112" fmla="*/ 858461 h 1011892"/>
                      <a:gd name="connsiteX113" fmla="*/ 472874 w 1041262"/>
                      <a:gd name="connsiteY113" fmla="*/ 873414 h 1011892"/>
                      <a:gd name="connsiteX114" fmla="*/ 478470 w 1041262"/>
                      <a:gd name="connsiteY114" fmla="*/ 887447 h 1011892"/>
                      <a:gd name="connsiteX115" fmla="*/ 490082 w 1041262"/>
                      <a:gd name="connsiteY115" fmla="*/ 898724 h 1011892"/>
                      <a:gd name="connsiteX116" fmla="*/ 497683 w 1041262"/>
                      <a:gd name="connsiteY116" fmla="*/ 916433 h 1011892"/>
                      <a:gd name="connsiteX117" fmla="*/ 499354 w 1041262"/>
                      <a:gd name="connsiteY117" fmla="*/ 920860 h 1011892"/>
                      <a:gd name="connsiteX118" fmla="*/ 496764 w 1041262"/>
                      <a:gd name="connsiteY118" fmla="*/ 924201 h 1011892"/>
                      <a:gd name="connsiteX119" fmla="*/ 496179 w 1041262"/>
                      <a:gd name="connsiteY119" fmla="*/ 934893 h 1011892"/>
                      <a:gd name="connsiteX120" fmla="*/ 496764 w 1041262"/>
                      <a:gd name="connsiteY120" fmla="*/ 953939 h 1011892"/>
                      <a:gd name="connsiteX121" fmla="*/ 505284 w 1041262"/>
                      <a:gd name="connsiteY121" fmla="*/ 968139 h 1011892"/>
                      <a:gd name="connsiteX122" fmla="*/ 510881 w 1041262"/>
                      <a:gd name="connsiteY122" fmla="*/ 982340 h 1011892"/>
                      <a:gd name="connsiteX123" fmla="*/ 513804 w 1041262"/>
                      <a:gd name="connsiteY123" fmla="*/ 990860 h 1011892"/>
                      <a:gd name="connsiteX124" fmla="*/ 521573 w 1041262"/>
                      <a:gd name="connsiteY124" fmla="*/ 991278 h 1011892"/>
                      <a:gd name="connsiteX125" fmla="*/ 536776 w 1041262"/>
                      <a:gd name="connsiteY125" fmla="*/ 991612 h 1011892"/>
                      <a:gd name="connsiteX126" fmla="*/ 541203 w 1041262"/>
                      <a:gd name="connsiteY126" fmla="*/ 994368 h 1011892"/>
                      <a:gd name="connsiteX127" fmla="*/ 549724 w 1041262"/>
                      <a:gd name="connsiteY127" fmla="*/ 994034 h 1011892"/>
                      <a:gd name="connsiteX128" fmla="*/ 580213 w 1041262"/>
                      <a:gd name="connsiteY128" fmla="*/ 999213 h 1011892"/>
                      <a:gd name="connsiteX129" fmla="*/ 597003 w 1041262"/>
                      <a:gd name="connsiteY129" fmla="*/ 979249 h 1011892"/>
                      <a:gd name="connsiteX130" fmla="*/ 616967 w 1041262"/>
                      <a:gd name="connsiteY130" fmla="*/ 983342 h 1011892"/>
                      <a:gd name="connsiteX131" fmla="*/ 632170 w 1041262"/>
                      <a:gd name="connsiteY131" fmla="*/ 1005394 h 1011892"/>
                      <a:gd name="connsiteX132" fmla="*/ 690977 w 1041262"/>
                      <a:gd name="connsiteY132" fmla="*/ 994118 h 1011892"/>
                      <a:gd name="connsiteX133" fmla="*/ 704342 w 1041262"/>
                      <a:gd name="connsiteY133" fmla="*/ 997459 h 1011892"/>
                      <a:gd name="connsiteX134" fmla="*/ 716370 w 1041262"/>
                      <a:gd name="connsiteY134" fmla="*/ 1005394 h 1011892"/>
                      <a:gd name="connsiteX135" fmla="*/ 731908 w 1041262"/>
                      <a:gd name="connsiteY135" fmla="*/ 1005394 h 1011892"/>
                      <a:gd name="connsiteX136" fmla="*/ 738924 w 1041262"/>
                      <a:gd name="connsiteY136" fmla="*/ 1006146 h 1011892"/>
                      <a:gd name="connsiteX137" fmla="*/ 743936 w 1041262"/>
                      <a:gd name="connsiteY137" fmla="*/ 1007650 h 1011892"/>
                      <a:gd name="connsiteX138" fmla="*/ 745189 w 1041262"/>
                      <a:gd name="connsiteY138" fmla="*/ 1006146 h 1011892"/>
                      <a:gd name="connsiteX139" fmla="*/ 769414 w 1041262"/>
                      <a:gd name="connsiteY139" fmla="*/ 993533 h 1011892"/>
                      <a:gd name="connsiteX140" fmla="*/ 774759 w 1041262"/>
                      <a:gd name="connsiteY140" fmla="*/ 967972 h 1011892"/>
                      <a:gd name="connsiteX141" fmla="*/ 803995 w 1041262"/>
                      <a:gd name="connsiteY141" fmla="*/ 955359 h 1011892"/>
                      <a:gd name="connsiteX142" fmla="*/ 828554 w 1041262"/>
                      <a:gd name="connsiteY142" fmla="*/ 960955 h 1011892"/>
                      <a:gd name="connsiteX143" fmla="*/ 847015 w 1041262"/>
                      <a:gd name="connsiteY143" fmla="*/ 982256 h 1011892"/>
                      <a:gd name="connsiteX144" fmla="*/ 868817 w 1041262"/>
                      <a:gd name="connsiteY144" fmla="*/ 973736 h 1011892"/>
                      <a:gd name="connsiteX145" fmla="*/ 897719 w 1041262"/>
                      <a:gd name="connsiteY145" fmla="*/ 960955 h 1011892"/>
                      <a:gd name="connsiteX146" fmla="*/ 928208 w 1041262"/>
                      <a:gd name="connsiteY146" fmla="*/ 951934 h 1011892"/>
                      <a:gd name="connsiteX147" fmla="*/ 954437 w 1041262"/>
                      <a:gd name="connsiteY147" fmla="*/ 941242 h 1011892"/>
                      <a:gd name="connsiteX148" fmla="*/ 979079 w 1041262"/>
                      <a:gd name="connsiteY148" fmla="*/ 927041 h 1011892"/>
                      <a:gd name="connsiteX149" fmla="*/ 999378 w 1041262"/>
                      <a:gd name="connsiteY149" fmla="*/ 912841 h 1011892"/>
                      <a:gd name="connsiteX150" fmla="*/ 1018089 w 1041262"/>
                      <a:gd name="connsiteY150" fmla="*/ 909332 h 1011892"/>
                      <a:gd name="connsiteX151" fmla="*/ 1018507 w 1041262"/>
                      <a:gd name="connsiteY151" fmla="*/ 912089 h 1011892"/>
                      <a:gd name="connsiteX152" fmla="*/ 1024103 w 1041262"/>
                      <a:gd name="connsiteY152" fmla="*/ 914344 h 1011892"/>
                      <a:gd name="connsiteX153" fmla="*/ 1034044 w 1041262"/>
                      <a:gd name="connsiteY153" fmla="*/ 907912 h 1011892"/>
                      <a:gd name="connsiteX154" fmla="*/ 1039807 w 1041262"/>
                      <a:gd name="connsiteY154" fmla="*/ 888115 h 1011892"/>
                      <a:gd name="connsiteX155" fmla="*/ 1024103 w 1041262"/>
                      <a:gd name="connsiteY155" fmla="*/ 866146 h 1011892"/>
                      <a:gd name="connsiteX156" fmla="*/ 1004891 w 1041262"/>
                      <a:gd name="connsiteY156" fmla="*/ 847101 h 1011892"/>
                      <a:gd name="connsiteX157" fmla="*/ 967552 w 1041262"/>
                      <a:gd name="connsiteY157" fmla="*/ 798986 h 1011892"/>
                      <a:gd name="connsiteX158" fmla="*/ 949258 w 1041262"/>
                      <a:gd name="connsiteY158" fmla="*/ 774929 h 1011892"/>
                      <a:gd name="connsiteX159" fmla="*/ 944998 w 1041262"/>
                      <a:gd name="connsiteY159" fmla="*/ 748449 h 1011892"/>
                      <a:gd name="connsiteX160" fmla="*/ 945583 w 1041262"/>
                      <a:gd name="connsiteY160" fmla="*/ 719547 h 1011892"/>
                      <a:gd name="connsiteX161" fmla="*/ 947838 w 1041262"/>
                      <a:gd name="connsiteY161" fmla="*/ 692566 h 1011892"/>
                      <a:gd name="connsiteX162" fmla="*/ 939485 w 1041262"/>
                      <a:gd name="connsiteY162" fmla="*/ 670764 h 1011892"/>
                      <a:gd name="connsiteX163" fmla="*/ 931382 w 1041262"/>
                      <a:gd name="connsiteY163" fmla="*/ 658735 h 1011892"/>
                      <a:gd name="connsiteX164" fmla="*/ 923948 w 1041262"/>
                      <a:gd name="connsiteY164" fmla="*/ 648211 h 1011892"/>
                      <a:gd name="connsiteX165" fmla="*/ 924366 w 1041262"/>
                      <a:gd name="connsiteY165" fmla="*/ 624738 h 1011892"/>
                      <a:gd name="connsiteX166" fmla="*/ 942158 w 1041262"/>
                      <a:gd name="connsiteY166" fmla="*/ 604356 h 1011892"/>
                      <a:gd name="connsiteX167" fmla="*/ 959867 w 1041262"/>
                      <a:gd name="connsiteY167" fmla="*/ 564929 h 1011892"/>
                      <a:gd name="connsiteX168" fmla="*/ 951180 w 1041262"/>
                      <a:gd name="connsiteY168" fmla="*/ 553067 h 1011892"/>
                      <a:gd name="connsiteX169" fmla="*/ 939151 w 1041262"/>
                      <a:gd name="connsiteY169" fmla="*/ 536779 h 1011892"/>
                      <a:gd name="connsiteX170" fmla="*/ 915679 w 1041262"/>
                      <a:gd name="connsiteY170" fmla="*/ 512387 h 1011892"/>
                      <a:gd name="connsiteX171" fmla="*/ 896800 w 1041262"/>
                      <a:gd name="connsiteY171" fmla="*/ 488747 h 1011892"/>
                      <a:gd name="connsiteX172" fmla="*/ 894044 w 1041262"/>
                      <a:gd name="connsiteY172" fmla="*/ 466027 h 1011892"/>
                      <a:gd name="connsiteX173" fmla="*/ 895380 w 1041262"/>
                      <a:gd name="connsiteY173" fmla="*/ 441969 h 1011892"/>
                      <a:gd name="connsiteX174" fmla="*/ 902230 w 1041262"/>
                      <a:gd name="connsiteY174" fmla="*/ 422172 h 1011892"/>
                      <a:gd name="connsiteX175" fmla="*/ 920189 w 1041262"/>
                      <a:gd name="connsiteY175" fmla="*/ 375728 h 1011892"/>
                      <a:gd name="connsiteX176" fmla="*/ 931132 w 1041262"/>
                      <a:gd name="connsiteY176" fmla="*/ 352089 h 1011892"/>
                      <a:gd name="connsiteX177" fmla="*/ 930046 w 1041262"/>
                      <a:gd name="connsiteY177" fmla="*/ 351754 h 1011892"/>
                      <a:gd name="connsiteX178" fmla="*/ 924032 w 1041262"/>
                      <a:gd name="connsiteY178" fmla="*/ 345239 h 1011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</a:cxnLst>
                    <a:rect l="l" t="t" r="r" b="b"/>
                    <a:pathLst>
                      <a:path w="1041262" h="1011892">
                        <a:moveTo>
                          <a:pt x="924032" y="345239"/>
                        </a:moveTo>
                        <a:cubicBezTo>
                          <a:pt x="922361" y="343234"/>
                          <a:pt x="921108" y="340979"/>
                          <a:pt x="919938" y="338807"/>
                        </a:cubicBezTo>
                        <a:cubicBezTo>
                          <a:pt x="917349" y="334714"/>
                          <a:pt x="915511" y="330287"/>
                          <a:pt x="912504" y="326611"/>
                        </a:cubicBezTo>
                        <a:cubicBezTo>
                          <a:pt x="910082" y="323688"/>
                          <a:pt x="906072" y="320513"/>
                          <a:pt x="902564" y="319595"/>
                        </a:cubicBezTo>
                        <a:cubicBezTo>
                          <a:pt x="897051" y="318509"/>
                          <a:pt x="892039" y="318676"/>
                          <a:pt x="886609" y="317423"/>
                        </a:cubicBezTo>
                        <a:cubicBezTo>
                          <a:pt x="883268" y="316671"/>
                          <a:pt x="881765" y="315585"/>
                          <a:pt x="878089" y="315418"/>
                        </a:cubicBezTo>
                        <a:cubicBezTo>
                          <a:pt x="875332" y="315418"/>
                          <a:pt x="872325" y="315836"/>
                          <a:pt x="869569" y="315251"/>
                        </a:cubicBezTo>
                        <a:cubicBezTo>
                          <a:pt x="866562" y="314666"/>
                          <a:pt x="864390" y="313914"/>
                          <a:pt x="861215" y="313413"/>
                        </a:cubicBezTo>
                        <a:cubicBezTo>
                          <a:pt x="857874" y="312995"/>
                          <a:pt x="855702" y="312076"/>
                          <a:pt x="853113" y="309738"/>
                        </a:cubicBezTo>
                        <a:cubicBezTo>
                          <a:pt x="844425" y="301635"/>
                          <a:pt x="838829" y="292029"/>
                          <a:pt x="840917" y="279416"/>
                        </a:cubicBezTo>
                        <a:cubicBezTo>
                          <a:pt x="842003" y="273819"/>
                          <a:pt x="845511" y="269642"/>
                          <a:pt x="840583" y="264630"/>
                        </a:cubicBezTo>
                        <a:cubicBezTo>
                          <a:pt x="835571" y="259284"/>
                          <a:pt x="828721" y="260370"/>
                          <a:pt x="822039" y="260370"/>
                        </a:cubicBezTo>
                        <a:cubicBezTo>
                          <a:pt x="816525" y="260370"/>
                          <a:pt x="810344" y="261289"/>
                          <a:pt x="805165" y="259952"/>
                        </a:cubicBezTo>
                        <a:cubicBezTo>
                          <a:pt x="799819" y="258616"/>
                          <a:pt x="794222" y="258699"/>
                          <a:pt x="789461" y="256026"/>
                        </a:cubicBezTo>
                        <a:cubicBezTo>
                          <a:pt x="785034" y="253270"/>
                          <a:pt x="782027" y="249511"/>
                          <a:pt x="778685" y="245668"/>
                        </a:cubicBezTo>
                        <a:cubicBezTo>
                          <a:pt x="775762" y="242327"/>
                          <a:pt x="771669" y="238318"/>
                          <a:pt x="769580" y="234726"/>
                        </a:cubicBezTo>
                        <a:cubicBezTo>
                          <a:pt x="768996" y="233473"/>
                          <a:pt x="767743" y="229213"/>
                          <a:pt x="767409" y="228210"/>
                        </a:cubicBezTo>
                        <a:cubicBezTo>
                          <a:pt x="766824" y="225621"/>
                          <a:pt x="766991" y="223031"/>
                          <a:pt x="766991" y="220275"/>
                        </a:cubicBezTo>
                        <a:cubicBezTo>
                          <a:pt x="767158" y="213843"/>
                          <a:pt x="766991" y="207661"/>
                          <a:pt x="766991" y="201229"/>
                        </a:cubicBezTo>
                        <a:cubicBezTo>
                          <a:pt x="766991" y="196969"/>
                          <a:pt x="768829" y="187864"/>
                          <a:pt x="767158" y="184189"/>
                        </a:cubicBezTo>
                        <a:cubicBezTo>
                          <a:pt x="765321" y="180096"/>
                          <a:pt x="757552" y="178675"/>
                          <a:pt x="753459" y="177757"/>
                        </a:cubicBezTo>
                        <a:cubicBezTo>
                          <a:pt x="751204" y="177172"/>
                          <a:pt x="749616" y="176420"/>
                          <a:pt x="746943" y="175752"/>
                        </a:cubicBezTo>
                        <a:cubicBezTo>
                          <a:pt x="744019" y="175334"/>
                          <a:pt x="741430" y="174081"/>
                          <a:pt x="738590" y="173580"/>
                        </a:cubicBezTo>
                        <a:cubicBezTo>
                          <a:pt x="736167" y="173246"/>
                          <a:pt x="732158" y="171909"/>
                          <a:pt x="730070" y="171909"/>
                        </a:cubicBezTo>
                        <a:cubicBezTo>
                          <a:pt x="726895" y="171909"/>
                          <a:pt x="724306" y="173914"/>
                          <a:pt x="720630" y="173580"/>
                        </a:cubicBezTo>
                        <a:cubicBezTo>
                          <a:pt x="714867" y="173246"/>
                          <a:pt x="710690" y="171325"/>
                          <a:pt x="706764" y="167148"/>
                        </a:cubicBezTo>
                        <a:cubicBezTo>
                          <a:pt x="703256" y="163473"/>
                          <a:pt x="699413" y="161384"/>
                          <a:pt x="695487" y="158127"/>
                        </a:cubicBezTo>
                        <a:cubicBezTo>
                          <a:pt x="690893" y="154284"/>
                          <a:pt x="688136" y="149022"/>
                          <a:pt x="682874" y="145513"/>
                        </a:cubicBezTo>
                        <a:cubicBezTo>
                          <a:pt x="677361" y="141587"/>
                          <a:pt x="671430" y="140000"/>
                          <a:pt x="665499" y="136993"/>
                        </a:cubicBezTo>
                        <a:cubicBezTo>
                          <a:pt x="655308" y="131814"/>
                          <a:pt x="645368" y="127220"/>
                          <a:pt x="634760" y="122960"/>
                        </a:cubicBezTo>
                        <a:cubicBezTo>
                          <a:pt x="625905" y="119451"/>
                          <a:pt x="617552" y="113938"/>
                          <a:pt x="610117" y="108341"/>
                        </a:cubicBezTo>
                        <a:cubicBezTo>
                          <a:pt x="608279" y="107088"/>
                          <a:pt x="606442" y="106838"/>
                          <a:pt x="604771" y="105334"/>
                        </a:cubicBezTo>
                        <a:cubicBezTo>
                          <a:pt x="603100" y="103998"/>
                          <a:pt x="601597" y="102578"/>
                          <a:pt x="600010" y="101241"/>
                        </a:cubicBezTo>
                        <a:cubicBezTo>
                          <a:pt x="594079" y="96229"/>
                          <a:pt x="588900" y="94391"/>
                          <a:pt x="582468" y="91468"/>
                        </a:cubicBezTo>
                        <a:cubicBezTo>
                          <a:pt x="574365" y="88126"/>
                          <a:pt x="566764" y="83699"/>
                          <a:pt x="558828" y="80191"/>
                        </a:cubicBezTo>
                        <a:cubicBezTo>
                          <a:pt x="553232" y="77602"/>
                          <a:pt x="547385" y="74093"/>
                          <a:pt x="542206" y="70418"/>
                        </a:cubicBezTo>
                        <a:cubicBezTo>
                          <a:pt x="536692" y="66575"/>
                          <a:pt x="532014" y="62232"/>
                          <a:pt x="525749" y="60227"/>
                        </a:cubicBezTo>
                        <a:cubicBezTo>
                          <a:pt x="520905" y="58890"/>
                          <a:pt x="515225" y="57804"/>
                          <a:pt x="510965" y="54630"/>
                        </a:cubicBezTo>
                        <a:cubicBezTo>
                          <a:pt x="505201" y="50370"/>
                          <a:pt x="500607" y="46277"/>
                          <a:pt x="493924" y="44439"/>
                        </a:cubicBezTo>
                        <a:cubicBezTo>
                          <a:pt x="488745" y="43103"/>
                          <a:pt x="483566" y="40597"/>
                          <a:pt x="479139" y="37088"/>
                        </a:cubicBezTo>
                        <a:cubicBezTo>
                          <a:pt x="476883" y="35084"/>
                          <a:pt x="475046" y="33162"/>
                          <a:pt x="472874" y="31158"/>
                        </a:cubicBezTo>
                        <a:cubicBezTo>
                          <a:pt x="471621" y="30072"/>
                          <a:pt x="469532" y="29320"/>
                          <a:pt x="468280" y="28150"/>
                        </a:cubicBezTo>
                        <a:cubicBezTo>
                          <a:pt x="467695" y="27232"/>
                          <a:pt x="466609" y="24308"/>
                          <a:pt x="466024" y="23723"/>
                        </a:cubicBezTo>
                        <a:cubicBezTo>
                          <a:pt x="465272" y="22971"/>
                          <a:pt x="463435" y="23389"/>
                          <a:pt x="462683" y="22804"/>
                        </a:cubicBezTo>
                        <a:cubicBezTo>
                          <a:pt x="461764" y="22052"/>
                          <a:pt x="461179" y="20632"/>
                          <a:pt x="460093" y="20048"/>
                        </a:cubicBezTo>
                        <a:cubicBezTo>
                          <a:pt x="457921" y="18711"/>
                          <a:pt x="456251" y="18210"/>
                          <a:pt x="454329" y="16372"/>
                        </a:cubicBezTo>
                        <a:cubicBezTo>
                          <a:pt x="451740" y="13950"/>
                          <a:pt x="450069" y="11193"/>
                          <a:pt x="447313" y="8938"/>
                        </a:cubicBezTo>
                        <a:cubicBezTo>
                          <a:pt x="445308" y="7100"/>
                          <a:pt x="440296" y="5012"/>
                          <a:pt x="445308" y="2088"/>
                        </a:cubicBezTo>
                        <a:lnTo>
                          <a:pt x="445308" y="0"/>
                        </a:lnTo>
                        <a:lnTo>
                          <a:pt x="437205" y="0"/>
                        </a:lnTo>
                        <a:lnTo>
                          <a:pt x="155618" y="0"/>
                        </a:lnTo>
                        <a:cubicBezTo>
                          <a:pt x="142337" y="3007"/>
                          <a:pt x="128637" y="3007"/>
                          <a:pt x="115857" y="8520"/>
                        </a:cubicBezTo>
                        <a:cubicBezTo>
                          <a:pt x="108423" y="11862"/>
                          <a:pt x="98649" y="15955"/>
                          <a:pt x="92217" y="21301"/>
                        </a:cubicBezTo>
                        <a:cubicBezTo>
                          <a:pt x="99986" y="24809"/>
                          <a:pt x="107169" y="29403"/>
                          <a:pt x="113685" y="35000"/>
                        </a:cubicBezTo>
                        <a:cubicBezTo>
                          <a:pt x="120368" y="42184"/>
                          <a:pt x="124461" y="52208"/>
                          <a:pt x="129974" y="60477"/>
                        </a:cubicBezTo>
                        <a:cubicBezTo>
                          <a:pt x="133148" y="65656"/>
                          <a:pt x="138327" y="71921"/>
                          <a:pt x="137742" y="78437"/>
                        </a:cubicBezTo>
                        <a:cubicBezTo>
                          <a:pt x="136656" y="89714"/>
                          <a:pt x="126298" y="90298"/>
                          <a:pt x="138160" y="99905"/>
                        </a:cubicBezTo>
                        <a:cubicBezTo>
                          <a:pt x="145511" y="106002"/>
                          <a:pt x="161131" y="113437"/>
                          <a:pt x="152611" y="125215"/>
                        </a:cubicBezTo>
                        <a:cubicBezTo>
                          <a:pt x="147265" y="132649"/>
                          <a:pt x="130224" y="135740"/>
                          <a:pt x="122122" y="135155"/>
                        </a:cubicBezTo>
                        <a:cubicBezTo>
                          <a:pt x="110427" y="134403"/>
                          <a:pt x="96060" y="120955"/>
                          <a:pt x="84031" y="124964"/>
                        </a:cubicBezTo>
                        <a:cubicBezTo>
                          <a:pt x="91382" y="141086"/>
                          <a:pt x="99401" y="156038"/>
                          <a:pt x="98064" y="174750"/>
                        </a:cubicBezTo>
                        <a:cubicBezTo>
                          <a:pt x="97730" y="179344"/>
                          <a:pt x="95642" y="182518"/>
                          <a:pt x="98232" y="186360"/>
                        </a:cubicBezTo>
                        <a:cubicBezTo>
                          <a:pt x="101907" y="191372"/>
                          <a:pt x="115021" y="188532"/>
                          <a:pt x="120451" y="188365"/>
                        </a:cubicBezTo>
                        <a:cubicBezTo>
                          <a:pt x="128804" y="188198"/>
                          <a:pt x="136907" y="188532"/>
                          <a:pt x="138578" y="198306"/>
                        </a:cubicBezTo>
                        <a:cubicBezTo>
                          <a:pt x="140081" y="207411"/>
                          <a:pt x="132814" y="217184"/>
                          <a:pt x="125463" y="221778"/>
                        </a:cubicBezTo>
                        <a:cubicBezTo>
                          <a:pt x="117360" y="226790"/>
                          <a:pt x="107754" y="229714"/>
                          <a:pt x="99150" y="233807"/>
                        </a:cubicBezTo>
                        <a:cubicBezTo>
                          <a:pt x="91382" y="237315"/>
                          <a:pt x="88375" y="239571"/>
                          <a:pt x="88625" y="248258"/>
                        </a:cubicBezTo>
                        <a:cubicBezTo>
                          <a:pt x="88959" y="259952"/>
                          <a:pt x="94222" y="273568"/>
                          <a:pt x="83112" y="283007"/>
                        </a:cubicBezTo>
                        <a:cubicBezTo>
                          <a:pt x="77014" y="288186"/>
                          <a:pt x="70165" y="290943"/>
                          <a:pt x="64819" y="297208"/>
                        </a:cubicBezTo>
                        <a:cubicBezTo>
                          <a:pt x="57384" y="306313"/>
                          <a:pt x="49699" y="316253"/>
                          <a:pt x="38924" y="321766"/>
                        </a:cubicBezTo>
                        <a:cubicBezTo>
                          <a:pt x="26310" y="328198"/>
                          <a:pt x="21549" y="321432"/>
                          <a:pt x="12444" y="314415"/>
                        </a:cubicBezTo>
                        <a:cubicBezTo>
                          <a:pt x="10606" y="313079"/>
                          <a:pt x="8601" y="311826"/>
                          <a:pt x="6346" y="310573"/>
                        </a:cubicBezTo>
                        <a:lnTo>
                          <a:pt x="4675" y="313580"/>
                        </a:lnTo>
                        <a:cubicBezTo>
                          <a:pt x="4091" y="321516"/>
                          <a:pt x="-4931" y="365788"/>
                          <a:pt x="3757" y="380740"/>
                        </a:cubicBezTo>
                        <a:cubicBezTo>
                          <a:pt x="8601" y="388926"/>
                          <a:pt x="14115" y="396778"/>
                          <a:pt x="18959" y="404965"/>
                        </a:cubicBezTo>
                        <a:cubicBezTo>
                          <a:pt x="30069" y="423676"/>
                          <a:pt x="41513" y="440800"/>
                          <a:pt x="36919" y="463270"/>
                        </a:cubicBezTo>
                        <a:cubicBezTo>
                          <a:pt x="32993" y="482148"/>
                          <a:pt x="25809" y="498938"/>
                          <a:pt x="35582" y="517483"/>
                        </a:cubicBezTo>
                        <a:cubicBezTo>
                          <a:pt x="38589" y="523413"/>
                          <a:pt x="41513" y="529177"/>
                          <a:pt x="44437" y="535024"/>
                        </a:cubicBezTo>
                        <a:cubicBezTo>
                          <a:pt x="46859" y="540203"/>
                          <a:pt x="50201" y="542041"/>
                          <a:pt x="55714" y="544046"/>
                        </a:cubicBezTo>
                        <a:cubicBezTo>
                          <a:pt x="74258" y="550896"/>
                          <a:pt x="94890" y="552733"/>
                          <a:pt x="110093" y="566599"/>
                        </a:cubicBezTo>
                        <a:cubicBezTo>
                          <a:pt x="120869" y="576373"/>
                          <a:pt x="112850" y="591158"/>
                          <a:pt x="108423" y="601934"/>
                        </a:cubicBezTo>
                        <a:cubicBezTo>
                          <a:pt x="105248" y="609535"/>
                          <a:pt x="103411" y="615633"/>
                          <a:pt x="105415" y="623903"/>
                        </a:cubicBezTo>
                        <a:cubicBezTo>
                          <a:pt x="106919" y="630001"/>
                          <a:pt x="110260" y="637936"/>
                          <a:pt x="113768" y="642948"/>
                        </a:cubicBezTo>
                        <a:cubicBezTo>
                          <a:pt x="116525" y="646874"/>
                          <a:pt x="121119" y="649965"/>
                          <a:pt x="122790" y="654559"/>
                        </a:cubicBezTo>
                        <a:cubicBezTo>
                          <a:pt x="124795" y="659571"/>
                          <a:pt x="124043" y="666254"/>
                          <a:pt x="123124" y="672268"/>
                        </a:cubicBezTo>
                        <a:cubicBezTo>
                          <a:pt x="130475" y="676528"/>
                          <a:pt x="136489" y="683962"/>
                          <a:pt x="142504" y="689809"/>
                        </a:cubicBezTo>
                        <a:cubicBezTo>
                          <a:pt x="149019" y="696242"/>
                          <a:pt x="152862" y="702757"/>
                          <a:pt x="161215" y="706433"/>
                        </a:cubicBezTo>
                        <a:cubicBezTo>
                          <a:pt x="168064" y="709356"/>
                          <a:pt x="175666" y="708437"/>
                          <a:pt x="182683" y="710275"/>
                        </a:cubicBezTo>
                        <a:cubicBezTo>
                          <a:pt x="190451" y="712280"/>
                          <a:pt x="197635" y="713950"/>
                          <a:pt x="205403" y="718043"/>
                        </a:cubicBezTo>
                        <a:cubicBezTo>
                          <a:pt x="213005" y="722137"/>
                          <a:pt x="214091" y="727483"/>
                          <a:pt x="218685" y="734332"/>
                        </a:cubicBezTo>
                        <a:cubicBezTo>
                          <a:pt x="223112" y="741015"/>
                          <a:pt x="228124" y="748199"/>
                          <a:pt x="234222" y="753378"/>
                        </a:cubicBezTo>
                        <a:cubicBezTo>
                          <a:pt x="236812" y="755550"/>
                          <a:pt x="238148" y="756385"/>
                          <a:pt x="241406" y="757638"/>
                        </a:cubicBezTo>
                        <a:cubicBezTo>
                          <a:pt x="246752" y="759643"/>
                          <a:pt x="244747" y="759476"/>
                          <a:pt x="250427" y="756886"/>
                        </a:cubicBezTo>
                        <a:cubicBezTo>
                          <a:pt x="258948" y="752960"/>
                          <a:pt x="268136" y="754129"/>
                          <a:pt x="277408" y="754129"/>
                        </a:cubicBezTo>
                        <a:cubicBezTo>
                          <a:pt x="280917" y="754129"/>
                          <a:pt x="287014" y="752793"/>
                          <a:pt x="290189" y="754547"/>
                        </a:cubicBezTo>
                        <a:cubicBezTo>
                          <a:pt x="293530" y="756385"/>
                          <a:pt x="294115" y="760979"/>
                          <a:pt x="295952" y="763569"/>
                        </a:cubicBezTo>
                        <a:cubicBezTo>
                          <a:pt x="300714" y="770585"/>
                          <a:pt x="308482" y="774511"/>
                          <a:pt x="313494" y="781695"/>
                        </a:cubicBezTo>
                        <a:cubicBezTo>
                          <a:pt x="317587" y="787793"/>
                          <a:pt x="319258" y="793306"/>
                          <a:pt x="324604" y="798569"/>
                        </a:cubicBezTo>
                        <a:cubicBezTo>
                          <a:pt x="327194" y="800991"/>
                          <a:pt x="329449" y="803581"/>
                          <a:pt x="332373" y="805585"/>
                        </a:cubicBezTo>
                        <a:cubicBezTo>
                          <a:pt x="334962" y="807423"/>
                          <a:pt x="338804" y="811349"/>
                          <a:pt x="341478" y="812769"/>
                        </a:cubicBezTo>
                        <a:cubicBezTo>
                          <a:pt x="344067" y="814273"/>
                          <a:pt x="348661" y="813855"/>
                          <a:pt x="351501" y="814022"/>
                        </a:cubicBezTo>
                        <a:cubicBezTo>
                          <a:pt x="354258" y="814356"/>
                          <a:pt x="352754" y="815693"/>
                          <a:pt x="356096" y="814607"/>
                        </a:cubicBezTo>
                        <a:cubicBezTo>
                          <a:pt x="358267" y="813855"/>
                          <a:pt x="357599" y="811265"/>
                          <a:pt x="360690" y="810514"/>
                        </a:cubicBezTo>
                        <a:lnTo>
                          <a:pt x="360857" y="810514"/>
                        </a:lnTo>
                        <a:cubicBezTo>
                          <a:pt x="360690" y="809595"/>
                          <a:pt x="360857" y="808676"/>
                          <a:pt x="361191" y="808091"/>
                        </a:cubicBezTo>
                        <a:cubicBezTo>
                          <a:pt x="367122" y="810347"/>
                          <a:pt x="374139" y="811265"/>
                          <a:pt x="380571" y="813270"/>
                        </a:cubicBezTo>
                        <a:cubicBezTo>
                          <a:pt x="382743" y="814022"/>
                          <a:pt x="383745" y="816444"/>
                          <a:pt x="385917" y="816444"/>
                        </a:cubicBezTo>
                        <a:cubicBezTo>
                          <a:pt x="388172" y="816027"/>
                          <a:pt x="390177" y="815191"/>
                          <a:pt x="392014" y="813855"/>
                        </a:cubicBezTo>
                        <a:cubicBezTo>
                          <a:pt x="393518" y="813270"/>
                          <a:pt x="394604" y="813855"/>
                          <a:pt x="395189" y="815526"/>
                        </a:cubicBezTo>
                        <a:cubicBezTo>
                          <a:pt x="401621" y="816110"/>
                          <a:pt x="405213" y="819786"/>
                          <a:pt x="411478" y="821122"/>
                        </a:cubicBezTo>
                        <a:cubicBezTo>
                          <a:pt x="418160" y="822793"/>
                          <a:pt x="424007" y="822793"/>
                          <a:pt x="430690" y="825382"/>
                        </a:cubicBezTo>
                        <a:cubicBezTo>
                          <a:pt x="440881" y="829308"/>
                          <a:pt x="452492" y="835908"/>
                          <a:pt x="460260" y="843676"/>
                        </a:cubicBezTo>
                        <a:cubicBezTo>
                          <a:pt x="464855" y="848270"/>
                          <a:pt x="467862" y="851612"/>
                          <a:pt x="468029" y="858461"/>
                        </a:cubicBezTo>
                        <a:cubicBezTo>
                          <a:pt x="468363" y="865645"/>
                          <a:pt x="469866" y="867316"/>
                          <a:pt x="472874" y="873414"/>
                        </a:cubicBezTo>
                        <a:cubicBezTo>
                          <a:pt x="475296" y="878091"/>
                          <a:pt x="476716" y="882853"/>
                          <a:pt x="478470" y="887447"/>
                        </a:cubicBezTo>
                        <a:cubicBezTo>
                          <a:pt x="481394" y="894297"/>
                          <a:pt x="484568" y="894464"/>
                          <a:pt x="490082" y="898724"/>
                        </a:cubicBezTo>
                        <a:cubicBezTo>
                          <a:pt x="495428" y="903151"/>
                          <a:pt x="496597" y="910168"/>
                          <a:pt x="497683" y="916433"/>
                        </a:cubicBezTo>
                        <a:cubicBezTo>
                          <a:pt x="498435" y="917769"/>
                          <a:pt x="499020" y="919356"/>
                          <a:pt x="499354" y="920860"/>
                        </a:cubicBezTo>
                        <a:cubicBezTo>
                          <a:pt x="499020" y="922364"/>
                          <a:pt x="498268" y="923449"/>
                          <a:pt x="496764" y="924201"/>
                        </a:cubicBezTo>
                        <a:cubicBezTo>
                          <a:pt x="496179" y="927709"/>
                          <a:pt x="496179" y="931051"/>
                          <a:pt x="496179" y="934893"/>
                        </a:cubicBezTo>
                        <a:cubicBezTo>
                          <a:pt x="496179" y="940824"/>
                          <a:pt x="494843" y="948426"/>
                          <a:pt x="496764" y="953939"/>
                        </a:cubicBezTo>
                        <a:cubicBezTo>
                          <a:pt x="498268" y="958199"/>
                          <a:pt x="503196" y="963712"/>
                          <a:pt x="505284" y="968139"/>
                        </a:cubicBezTo>
                        <a:cubicBezTo>
                          <a:pt x="507874" y="973151"/>
                          <a:pt x="509544" y="976660"/>
                          <a:pt x="510881" y="982340"/>
                        </a:cubicBezTo>
                        <a:cubicBezTo>
                          <a:pt x="511633" y="984929"/>
                          <a:pt x="513638" y="987352"/>
                          <a:pt x="513804" y="990860"/>
                        </a:cubicBezTo>
                        <a:cubicBezTo>
                          <a:pt x="516561" y="991027"/>
                          <a:pt x="519401" y="991278"/>
                          <a:pt x="521573" y="991278"/>
                        </a:cubicBezTo>
                        <a:cubicBezTo>
                          <a:pt x="526585" y="991278"/>
                          <a:pt x="532098" y="990693"/>
                          <a:pt x="536776" y="991612"/>
                        </a:cubicBezTo>
                        <a:cubicBezTo>
                          <a:pt x="538781" y="991946"/>
                          <a:pt x="538948" y="993867"/>
                          <a:pt x="541203" y="994368"/>
                        </a:cubicBezTo>
                        <a:cubicBezTo>
                          <a:pt x="543960" y="994953"/>
                          <a:pt x="546967" y="993617"/>
                          <a:pt x="549724" y="994034"/>
                        </a:cubicBezTo>
                        <a:cubicBezTo>
                          <a:pt x="559747" y="995705"/>
                          <a:pt x="569186" y="1004058"/>
                          <a:pt x="580213" y="999213"/>
                        </a:cubicBezTo>
                        <a:cubicBezTo>
                          <a:pt x="588399" y="995705"/>
                          <a:pt x="590738" y="984428"/>
                          <a:pt x="597003" y="979249"/>
                        </a:cubicBezTo>
                        <a:cubicBezTo>
                          <a:pt x="605189" y="972399"/>
                          <a:pt x="610702" y="975406"/>
                          <a:pt x="616967" y="983342"/>
                        </a:cubicBezTo>
                        <a:cubicBezTo>
                          <a:pt x="622313" y="990526"/>
                          <a:pt x="625654" y="999297"/>
                          <a:pt x="632170" y="1005394"/>
                        </a:cubicBezTo>
                        <a:cubicBezTo>
                          <a:pt x="652886" y="1024607"/>
                          <a:pt x="671012" y="995203"/>
                          <a:pt x="690977" y="994118"/>
                        </a:cubicBezTo>
                        <a:cubicBezTo>
                          <a:pt x="696323" y="993784"/>
                          <a:pt x="700750" y="993199"/>
                          <a:pt x="704342" y="997459"/>
                        </a:cubicBezTo>
                        <a:cubicBezTo>
                          <a:pt x="709521" y="1003724"/>
                          <a:pt x="707265" y="1005562"/>
                          <a:pt x="716370" y="1005394"/>
                        </a:cubicBezTo>
                        <a:cubicBezTo>
                          <a:pt x="721382" y="1005227"/>
                          <a:pt x="726728" y="1005060"/>
                          <a:pt x="731908" y="1005394"/>
                        </a:cubicBezTo>
                        <a:cubicBezTo>
                          <a:pt x="734330" y="1005562"/>
                          <a:pt x="736502" y="1005812"/>
                          <a:pt x="738924" y="1006146"/>
                        </a:cubicBezTo>
                        <a:cubicBezTo>
                          <a:pt x="740428" y="1007483"/>
                          <a:pt x="742098" y="1008151"/>
                          <a:pt x="743936" y="1007650"/>
                        </a:cubicBezTo>
                        <a:cubicBezTo>
                          <a:pt x="744354" y="1007232"/>
                          <a:pt x="744688" y="1006564"/>
                          <a:pt x="745189" y="1006146"/>
                        </a:cubicBezTo>
                        <a:cubicBezTo>
                          <a:pt x="755129" y="1005729"/>
                          <a:pt x="766239" y="1004476"/>
                          <a:pt x="769414" y="993533"/>
                        </a:cubicBezTo>
                        <a:cubicBezTo>
                          <a:pt x="772003" y="984428"/>
                          <a:pt x="768160" y="975824"/>
                          <a:pt x="774759" y="967972"/>
                        </a:cubicBezTo>
                        <a:cubicBezTo>
                          <a:pt x="781609" y="959869"/>
                          <a:pt x="795141" y="958950"/>
                          <a:pt x="803995" y="955359"/>
                        </a:cubicBezTo>
                        <a:cubicBezTo>
                          <a:pt x="814771" y="950931"/>
                          <a:pt x="820118" y="952017"/>
                          <a:pt x="828554" y="960955"/>
                        </a:cubicBezTo>
                        <a:cubicBezTo>
                          <a:pt x="833149" y="965800"/>
                          <a:pt x="839831" y="980753"/>
                          <a:pt x="847015" y="982256"/>
                        </a:cubicBezTo>
                        <a:cubicBezTo>
                          <a:pt x="852779" y="983593"/>
                          <a:pt x="862886" y="975991"/>
                          <a:pt x="868817" y="973736"/>
                        </a:cubicBezTo>
                        <a:cubicBezTo>
                          <a:pt x="879008" y="969643"/>
                          <a:pt x="888029" y="967220"/>
                          <a:pt x="897719" y="960955"/>
                        </a:cubicBezTo>
                        <a:cubicBezTo>
                          <a:pt x="906741" y="955192"/>
                          <a:pt x="918017" y="953605"/>
                          <a:pt x="928208" y="951934"/>
                        </a:cubicBezTo>
                        <a:cubicBezTo>
                          <a:pt x="937480" y="950430"/>
                          <a:pt x="946502" y="946003"/>
                          <a:pt x="954437" y="941242"/>
                        </a:cubicBezTo>
                        <a:cubicBezTo>
                          <a:pt x="962039" y="936648"/>
                          <a:pt x="971311" y="932220"/>
                          <a:pt x="979079" y="927041"/>
                        </a:cubicBezTo>
                        <a:cubicBezTo>
                          <a:pt x="985511" y="922781"/>
                          <a:pt x="992027" y="914845"/>
                          <a:pt x="999378" y="912841"/>
                        </a:cubicBezTo>
                        <a:cubicBezTo>
                          <a:pt x="1005476" y="911003"/>
                          <a:pt x="1011991" y="910669"/>
                          <a:pt x="1018089" y="909332"/>
                        </a:cubicBezTo>
                        <a:lnTo>
                          <a:pt x="1018507" y="912089"/>
                        </a:lnTo>
                        <a:cubicBezTo>
                          <a:pt x="1020344" y="913008"/>
                          <a:pt x="1022182" y="913593"/>
                          <a:pt x="1024103" y="914344"/>
                        </a:cubicBezTo>
                        <a:cubicBezTo>
                          <a:pt x="1027612" y="911922"/>
                          <a:pt x="1031872" y="909750"/>
                          <a:pt x="1034044" y="907912"/>
                        </a:cubicBezTo>
                        <a:cubicBezTo>
                          <a:pt x="1040726" y="902316"/>
                          <a:pt x="1043065" y="896468"/>
                          <a:pt x="1039807" y="888115"/>
                        </a:cubicBezTo>
                        <a:cubicBezTo>
                          <a:pt x="1036800" y="880347"/>
                          <a:pt x="1029115" y="872912"/>
                          <a:pt x="1024103" y="866146"/>
                        </a:cubicBezTo>
                        <a:cubicBezTo>
                          <a:pt x="1018507" y="858712"/>
                          <a:pt x="1010571" y="854869"/>
                          <a:pt x="1004891" y="847101"/>
                        </a:cubicBezTo>
                        <a:cubicBezTo>
                          <a:pt x="993196" y="830645"/>
                          <a:pt x="981585" y="814356"/>
                          <a:pt x="967552" y="798986"/>
                        </a:cubicBezTo>
                        <a:cubicBezTo>
                          <a:pt x="960368" y="791218"/>
                          <a:pt x="953351" y="784953"/>
                          <a:pt x="949258" y="774929"/>
                        </a:cubicBezTo>
                        <a:cubicBezTo>
                          <a:pt x="945165" y="765323"/>
                          <a:pt x="944998" y="758640"/>
                          <a:pt x="944998" y="748449"/>
                        </a:cubicBezTo>
                        <a:cubicBezTo>
                          <a:pt x="944998" y="739010"/>
                          <a:pt x="943745" y="728652"/>
                          <a:pt x="945583" y="719547"/>
                        </a:cubicBezTo>
                        <a:cubicBezTo>
                          <a:pt x="947254" y="711027"/>
                          <a:pt x="949509" y="701421"/>
                          <a:pt x="947838" y="692566"/>
                        </a:cubicBezTo>
                        <a:cubicBezTo>
                          <a:pt x="946585" y="685382"/>
                          <a:pt x="943077" y="677029"/>
                          <a:pt x="939485" y="670764"/>
                        </a:cubicBezTo>
                        <a:cubicBezTo>
                          <a:pt x="936896" y="666671"/>
                          <a:pt x="933889" y="662829"/>
                          <a:pt x="931382" y="658735"/>
                        </a:cubicBezTo>
                        <a:cubicBezTo>
                          <a:pt x="929211" y="654809"/>
                          <a:pt x="926203" y="651886"/>
                          <a:pt x="923948" y="648211"/>
                        </a:cubicBezTo>
                        <a:cubicBezTo>
                          <a:pt x="920440" y="642447"/>
                          <a:pt x="921944" y="630669"/>
                          <a:pt x="924366" y="624738"/>
                        </a:cubicBezTo>
                        <a:cubicBezTo>
                          <a:pt x="927874" y="616218"/>
                          <a:pt x="936227" y="611373"/>
                          <a:pt x="942158" y="604356"/>
                        </a:cubicBezTo>
                        <a:cubicBezTo>
                          <a:pt x="950845" y="594332"/>
                          <a:pt x="966967" y="579213"/>
                          <a:pt x="959867" y="564929"/>
                        </a:cubicBezTo>
                        <a:cubicBezTo>
                          <a:pt x="957611" y="560334"/>
                          <a:pt x="953769" y="557494"/>
                          <a:pt x="951180" y="553067"/>
                        </a:cubicBezTo>
                        <a:cubicBezTo>
                          <a:pt x="947337" y="546217"/>
                          <a:pt x="944664" y="542876"/>
                          <a:pt x="939151" y="536779"/>
                        </a:cubicBezTo>
                        <a:cubicBezTo>
                          <a:pt x="931549" y="528258"/>
                          <a:pt x="923614" y="520490"/>
                          <a:pt x="915679" y="512387"/>
                        </a:cubicBezTo>
                        <a:cubicBezTo>
                          <a:pt x="908244" y="504953"/>
                          <a:pt x="901060" y="498354"/>
                          <a:pt x="896800" y="488747"/>
                        </a:cubicBezTo>
                        <a:cubicBezTo>
                          <a:pt x="893626" y="481146"/>
                          <a:pt x="894044" y="474129"/>
                          <a:pt x="894044" y="466027"/>
                        </a:cubicBezTo>
                        <a:cubicBezTo>
                          <a:pt x="894044" y="457924"/>
                          <a:pt x="893459" y="449738"/>
                          <a:pt x="895380" y="441969"/>
                        </a:cubicBezTo>
                        <a:cubicBezTo>
                          <a:pt x="897218" y="435287"/>
                          <a:pt x="899975" y="429022"/>
                          <a:pt x="902230" y="422172"/>
                        </a:cubicBezTo>
                        <a:cubicBezTo>
                          <a:pt x="907242" y="406218"/>
                          <a:pt x="910332" y="389762"/>
                          <a:pt x="920189" y="375728"/>
                        </a:cubicBezTo>
                        <a:cubicBezTo>
                          <a:pt x="925034" y="368711"/>
                          <a:pt x="928125" y="360525"/>
                          <a:pt x="931132" y="352089"/>
                        </a:cubicBezTo>
                        <a:lnTo>
                          <a:pt x="930046" y="351754"/>
                        </a:lnTo>
                        <a:cubicBezTo>
                          <a:pt x="929044" y="348914"/>
                          <a:pt x="925869" y="347411"/>
                          <a:pt x="924032" y="345239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65" name="Freeform: Shape 164">
                    <a:extLst>
                      <a:ext uri="{FF2B5EF4-FFF2-40B4-BE49-F238E27FC236}">
                        <a16:creationId xmlns:a16="http://schemas.microsoft.com/office/drawing/2014/main" id="{2D1A844E-8AD7-4908-E440-028CDD58A978}"/>
                      </a:ext>
                    </a:extLst>
                  </p:cNvPr>
                  <p:cNvSpPr/>
                  <p:nvPr/>
                </p:nvSpPr>
                <p:spPr>
                  <a:xfrm>
                    <a:off x="6113482" y="4393971"/>
                    <a:ext cx="741719" cy="669337"/>
                  </a:xfrm>
                  <a:custGeom>
                    <a:avLst/>
                    <a:gdLst>
                      <a:gd name="connsiteX0" fmla="*/ 493652 w 741719"/>
                      <a:gd name="connsiteY0" fmla="*/ 48442 h 669337"/>
                      <a:gd name="connsiteX1" fmla="*/ 478867 w 741719"/>
                      <a:gd name="connsiteY1" fmla="*/ 31568 h 669337"/>
                      <a:gd name="connsiteX2" fmla="*/ 464081 w 741719"/>
                      <a:gd name="connsiteY2" fmla="*/ 4170 h 669337"/>
                      <a:gd name="connsiteX3" fmla="*/ 406945 w 741719"/>
                      <a:gd name="connsiteY3" fmla="*/ 7094 h 669337"/>
                      <a:gd name="connsiteX4" fmla="*/ 381468 w 741719"/>
                      <a:gd name="connsiteY4" fmla="*/ 18955 h 669337"/>
                      <a:gd name="connsiteX5" fmla="*/ 368688 w 741719"/>
                      <a:gd name="connsiteY5" fmla="*/ 16533 h 669337"/>
                      <a:gd name="connsiteX6" fmla="*/ 354821 w 741719"/>
                      <a:gd name="connsiteY6" fmla="*/ 22046 h 669337"/>
                      <a:gd name="connsiteX7" fmla="*/ 343127 w 741719"/>
                      <a:gd name="connsiteY7" fmla="*/ 39838 h 669337"/>
                      <a:gd name="connsiteX8" fmla="*/ 347554 w 741719"/>
                      <a:gd name="connsiteY8" fmla="*/ 67571 h 669337"/>
                      <a:gd name="connsiteX9" fmla="*/ 347387 w 741719"/>
                      <a:gd name="connsiteY9" fmla="*/ 97308 h 669337"/>
                      <a:gd name="connsiteX10" fmla="*/ 334774 w 741719"/>
                      <a:gd name="connsiteY10" fmla="*/ 108084 h 669337"/>
                      <a:gd name="connsiteX11" fmla="*/ 326086 w 741719"/>
                      <a:gd name="connsiteY11" fmla="*/ 107500 h 669337"/>
                      <a:gd name="connsiteX12" fmla="*/ 321241 w 741719"/>
                      <a:gd name="connsiteY12" fmla="*/ 111175 h 669337"/>
                      <a:gd name="connsiteX13" fmla="*/ 307375 w 741719"/>
                      <a:gd name="connsiteY13" fmla="*/ 111927 h 669337"/>
                      <a:gd name="connsiteX14" fmla="*/ 292590 w 741719"/>
                      <a:gd name="connsiteY14" fmla="*/ 116521 h 669337"/>
                      <a:gd name="connsiteX15" fmla="*/ 259511 w 741719"/>
                      <a:gd name="connsiteY15" fmla="*/ 121533 h 669337"/>
                      <a:gd name="connsiteX16" fmla="*/ 235287 w 741719"/>
                      <a:gd name="connsiteY16" fmla="*/ 169063 h 669337"/>
                      <a:gd name="connsiteX17" fmla="*/ 203461 w 741719"/>
                      <a:gd name="connsiteY17" fmla="*/ 205149 h 669337"/>
                      <a:gd name="connsiteX18" fmla="*/ 183330 w 741719"/>
                      <a:gd name="connsiteY18" fmla="*/ 210328 h 669337"/>
                      <a:gd name="connsiteX19" fmla="*/ 170967 w 741719"/>
                      <a:gd name="connsiteY19" fmla="*/ 236056 h 669337"/>
                      <a:gd name="connsiteX20" fmla="*/ 144320 w 741719"/>
                      <a:gd name="connsiteY20" fmla="*/ 239063 h 669337"/>
                      <a:gd name="connsiteX21" fmla="*/ 129368 w 741719"/>
                      <a:gd name="connsiteY21" fmla="*/ 238896 h 669337"/>
                      <a:gd name="connsiteX22" fmla="*/ 112494 w 741719"/>
                      <a:gd name="connsiteY22" fmla="*/ 243490 h 669337"/>
                      <a:gd name="connsiteX23" fmla="*/ 90859 w 741719"/>
                      <a:gd name="connsiteY23" fmla="*/ 235304 h 669337"/>
                      <a:gd name="connsiteX24" fmla="*/ 80919 w 741719"/>
                      <a:gd name="connsiteY24" fmla="*/ 230459 h 669337"/>
                      <a:gd name="connsiteX25" fmla="*/ 71898 w 741719"/>
                      <a:gd name="connsiteY25" fmla="*/ 230876 h 669337"/>
                      <a:gd name="connsiteX26" fmla="*/ 67053 w 741719"/>
                      <a:gd name="connsiteY26" fmla="*/ 227201 h 669337"/>
                      <a:gd name="connsiteX27" fmla="*/ 12088 w 741719"/>
                      <a:gd name="connsiteY27" fmla="*/ 224278 h 669337"/>
                      <a:gd name="connsiteX28" fmla="*/ 477 w 741719"/>
                      <a:gd name="connsiteY28" fmla="*/ 230710 h 669337"/>
                      <a:gd name="connsiteX29" fmla="*/ 27458 w 741719"/>
                      <a:gd name="connsiteY29" fmla="*/ 256020 h 669337"/>
                      <a:gd name="connsiteX30" fmla="*/ 60537 w 741719"/>
                      <a:gd name="connsiteY30" fmla="*/ 288765 h 669337"/>
                      <a:gd name="connsiteX31" fmla="*/ 76241 w 741719"/>
                      <a:gd name="connsiteY31" fmla="*/ 317416 h 669337"/>
                      <a:gd name="connsiteX32" fmla="*/ 76575 w 741719"/>
                      <a:gd name="connsiteY32" fmla="*/ 332201 h 669337"/>
                      <a:gd name="connsiteX33" fmla="*/ 79750 w 741719"/>
                      <a:gd name="connsiteY33" fmla="*/ 345901 h 669337"/>
                      <a:gd name="connsiteX34" fmla="*/ 90442 w 741719"/>
                      <a:gd name="connsiteY34" fmla="*/ 373633 h 669337"/>
                      <a:gd name="connsiteX35" fmla="*/ 101886 w 741719"/>
                      <a:gd name="connsiteY35" fmla="*/ 402118 h 669337"/>
                      <a:gd name="connsiteX36" fmla="*/ 121349 w 741719"/>
                      <a:gd name="connsiteY36" fmla="*/ 420829 h 669337"/>
                      <a:gd name="connsiteX37" fmla="*/ 135967 w 741719"/>
                      <a:gd name="connsiteY37" fmla="*/ 420996 h 669337"/>
                      <a:gd name="connsiteX38" fmla="*/ 150752 w 741719"/>
                      <a:gd name="connsiteY38" fmla="*/ 425256 h 669337"/>
                      <a:gd name="connsiteX39" fmla="*/ 171468 w 741719"/>
                      <a:gd name="connsiteY39" fmla="*/ 430018 h 669337"/>
                      <a:gd name="connsiteX40" fmla="*/ 191850 w 741719"/>
                      <a:gd name="connsiteY40" fmla="*/ 445722 h 669337"/>
                      <a:gd name="connsiteX41" fmla="*/ 219583 w 741719"/>
                      <a:gd name="connsiteY41" fmla="*/ 451819 h 669337"/>
                      <a:gd name="connsiteX42" fmla="*/ 237542 w 741719"/>
                      <a:gd name="connsiteY42" fmla="*/ 465519 h 669337"/>
                      <a:gd name="connsiteX43" fmla="*/ 236456 w 741719"/>
                      <a:gd name="connsiteY43" fmla="*/ 496426 h 669337"/>
                      <a:gd name="connsiteX44" fmla="*/ 233115 w 741719"/>
                      <a:gd name="connsiteY44" fmla="*/ 505698 h 669337"/>
                      <a:gd name="connsiteX45" fmla="*/ 233115 w 741719"/>
                      <a:gd name="connsiteY45" fmla="*/ 524910 h 669337"/>
                      <a:gd name="connsiteX46" fmla="*/ 250155 w 741719"/>
                      <a:gd name="connsiteY46" fmla="*/ 569266 h 669337"/>
                      <a:gd name="connsiteX47" fmla="*/ 271289 w 741719"/>
                      <a:gd name="connsiteY47" fmla="*/ 593908 h 669337"/>
                      <a:gd name="connsiteX48" fmla="*/ 304201 w 741719"/>
                      <a:gd name="connsiteY48" fmla="*/ 599839 h 669337"/>
                      <a:gd name="connsiteX49" fmla="*/ 310132 w 741719"/>
                      <a:gd name="connsiteY49" fmla="*/ 606689 h 669337"/>
                      <a:gd name="connsiteX50" fmla="*/ 322912 w 741719"/>
                      <a:gd name="connsiteY50" fmla="*/ 610614 h 669337"/>
                      <a:gd name="connsiteX51" fmla="*/ 343628 w 741719"/>
                      <a:gd name="connsiteY51" fmla="*/ 625984 h 669337"/>
                      <a:gd name="connsiteX52" fmla="*/ 362506 w 741719"/>
                      <a:gd name="connsiteY52" fmla="*/ 636927 h 669337"/>
                      <a:gd name="connsiteX53" fmla="*/ 365263 w 741719"/>
                      <a:gd name="connsiteY53" fmla="*/ 648956 h 669337"/>
                      <a:gd name="connsiteX54" fmla="*/ 365848 w 741719"/>
                      <a:gd name="connsiteY54" fmla="*/ 649875 h 669337"/>
                      <a:gd name="connsiteX55" fmla="*/ 372530 w 741719"/>
                      <a:gd name="connsiteY55" fmla="*/ 644528 h 669337"/>
                      <a:gd name="connsiteX56" fmla="*/ 411957 w 741719"/>
                      <a:gd name="connsiteY56" fmla="*/ 648621 h 669337"/>
                      <a:gd name="connsiteX57" fmla="*/ 449296 w 741719"/>
                      <a:gd name="connsiteY57" fmla="*/ 663574 h 669337"/>
                      <a:gd name="connsiteX58" fmla="*/ 469260 w 741719"/>
                      <a:gd name="connsiteY58" fmla="*/ 648455 h 669337"/>
                      <a:gd name="connsiteX59" fmla="*/ 483879 w 741719"/>
                      <a:gd name="connsiteY59" fmla="*/ 642190 h 669337"/>
                      <a:gd name="connsiteX60" fmla="*/ 521051 w 741719"/>
                      <a:gd name="connsiteY60" fmla="*/ 637011 h 669337"/>
                      <a:gd name="connsiteX61" fmla="*/ 551790 w 741719"/>
                      <a:gd name="connsiteY61" fmla="*/ 661569 h 669337"/>
                      <a:gd name="connsiteX62" fmla="*/ 558974 w 741719"/>
                      <a:gd name="connsiteY62" fmla="*/ 669338 h 669337"/>
                      <a:gd name="connsiteX63" fmla="*/ 596313 w 741719"/>
                      <a:gd name="connsiteY63" fmla="*/ 648789 h 669337"/>
                      <a:gd name="connsiteX64" fmla="*/ 633151 w 741719"/>
                      <a:gd name="connsiteY64" fmla="*/ 620137 h 669337"/>
                      <a:gd name="connsiteX65" fmla="*/ 660717 w 741719"/>
                      <a:gd name="connsiteY65" fmla="*/ 581879 h 669337"/>
                      <a:gd name="connsiteX66" fmla="*/ 669237 w 741719"/>
                      <a:gd name="connsiteY66" fmla="*/ 560746 h 669337"/>
                      <a:gd name="connsiteX67" fmla="*/ 673497 w 741719"/>
                      <a:gd name="connsiteY67" fmla="*/ 548216 h 669337"/>
                      <a:gd name="connsiteX68" fmla="*/ 673163 w 741719"/>
                      <a:gd name="connsiteY68" fmla="*/ 541533 h 669337"/>
                      <a:gd name="connsiteX69" fmla="*/ 676671 w 741719"/>
                      <a:gd name="connsiteY69" fmla="*/ 534349 h 669337"/>
                      <a:gd name="connsiteX70" fmla="*/ 684273 w 741719"/>
                      <a:gd name="connsiteY70" fmla="*/ 476294 h 669337"/>
                      <a:gd name="connsiteX71" fmla="*/ 695549 w 741719"/>
                      <a:gd name="connsiteY71" fmla="*/ 472786 h 669337"/>
                      <a:gd name="connsiteX72" fmla="*/ 709583 w 741719"/>
                      <a:gd name="connsiteY72" fmla="*/ 468025 h 669337"/>
                      <a:gd name="connsiteX73" fmla="*/ 732721 w 741719"/>
                      <a:gd name="connsiteY73" fmla="*/ 453824 h 669337"/>
                      <a:gd name="connsiteX74" fmla="*/ 740323 w 741719"/>
                      <a:gd name="connsiteY74" fmla="*/ 429433 h 669337"/>
                      <a:gd name="connsiteX75" fmla="*/ 723867 w 741719"/>
                      <a:gd name="connsiteY75" fmla="*/ 404123 h 669337"/>
                      <a:gd name="connsiteX76" fmla="*/ 728628 w 741719"/>
                      <a:gd name="connsiteY76" fmla="*/ 374134 h 669337"/>
                      <a:gd name="connsiteX77" fmla="*/ 724034 w 741719"/>
                      <a:gd name="connsiteY77" fmla="*/ 363944 h 669337"/>
                      <a:gd name="connsiteX78" fmla="*/ 724452 w 741719"/>
                      <a:gd name="connsiteY78" fmla="*/ 347154 h 669337"/>
                      <a:gd name="connsiteX79" fmla="*/ 728378 w 741719"/>
                      <a:gd name="connsiteY79" fmla="*/ 336378 h 669337"/>
                      <a:gd name="connsiteX80" fmla="*/ 732304 w 741719"/>
                      <a:gd name="connsiteY80" fmla="*/ 321426 h 669337"/>
                      <a:gd name="connsiteX81" fmla="*/ 723032 w 741719"/>
                      <a:gd name="connsiteY81" fmla="*/ 290519 h 669337"/>
                      <a:gd name="connsiteX82" fmla="*/ 707912 w 741719"/>
                      <a:gd name="connsiteY82" fmla="*/ 276068 h 669337"/>
                      <a:gd name="connsiteX83" fmla="*/ 714595 w 741719"/>
                      <a:gd name="connsiteY83" fmla="*/ 242989 h 669337"/>
                      <a:gd name="connsiteX84" fmla="*/ 719941 w 741719"/>
                      <a:gd name="connsiteY84" fmla="*/ 185853 h 669337"/>
                      <a:gd name="connsiteX85" fmla="*/ 711755 w 741719"/>
                      <a:gd name="connsiteY85" fmla="*/ 156282 h 669337"/>
                      <a:gd name="connsiteX86" fmla="*/ 711421 w 741719"/>
                      <a:gd name="connsiteY86" fmla="*/ 124456 h 669337"/>
                      <a:gd name="connsiteX87" fmla="*/ 698807 w 741719"/>
                      <a:gd name="connsiteY87" fmla="*/ 73585 h 669337"/>
                      <a:gd name="connsiteX88" fmla="*/ 643676 w 741719"/>
                      <a:gd name="connsiteY88" fmla="*/ 67487 h 669337"/>
                      <a:gd name="connsiteX89" fmla="*/ 620788 w 741719"/>
                      <a:gd name="connsiteY89" fmla="*/ 56211 h 669337"/>
                      <a:gd name="connsiteX90" fmla="*/ 594893 w 741719"/>
                      <a:gd name="connsiteY90" fmla="*/ 39755 h 669337"/>
                      <a:gd name="connsiteX91" fmla="*/ 536671 w 741719"/>
                      <a:gd name="connsiteY91" fmla="*/ 55626 h 669337"/>
                      <a:gd name="connsiteX92" fmla="*/ 518545 w 741719"/>
                      <a:gd name="connsiteY92" fmla="*/ 57714 h 669337"/>
                      <a:gd name="connsiteX93" fmla="*/ 516540 w 741719"/>
                      <a:gd name="connsiteY93" fmla="*/ 56628 h 669337"/>
                      <a:gd name="connsiteX94" fmla="*/ 493652 w 741719"/>
                      <a:gd name="connsiteY94" fmla="*/ 48442 h 669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</a:cxnLst>
                    <a:rect l="l" t="t" r="r" b="b"/>
                    <a:pathLst>
                      <a:path w="741719" h="669337">
                        <a:moveTo>
                          <a:pt x="493652" y="48442"/>
                        </a:moveTo>
                        <a:cubicBezTo>
                          <a:pt x="483127" y="43764"/>
                          <a:pt x="478449" y="45101"/>
                          <a:pt x="478867" y="31568"/>
                        </a:cubicBezTo>
                        <a:cubicBezTo>
                          <a:pt x="479201" y="20877"/>
                          <a:pt x="474022" y="9934"/>
                          <a:pt x="464081" y="4170"/>
                        </a:cubicBezTo>
                        <a:cubicBezTo>
                          <a:pt x="450716" y="-3766"/>
                          <a:pt x="419893" y="996"/>
                          <a:pt x="406945" y="7094"/>
                        </a:cubicBezTo>
                        <a:cubicBezTo>
                          <a:pt x="397924" y="11354"/>
                          <a:pt x="390824" y="17619"/>
                          <a:pt x="381468" y="18955"/>
                        </a:cubicBezTo>
                        <a:cubicBezTo>
                          <a:pt x="376456" y="19540"/>
                          <a:pt x="372363" y="16784"/>
                          <a:pt x="368688" y="16533"/>
                        </a:cubicBezTo>
                        <a:cubicBezTo>
                          <a:pt x="362423" y="16115"/>
                          <a:pt x="360335" y="17285"/>
                          <a:pt x="354821" y="22046"/>
                        </a:cubicBezTo>
                        <a:cubicBezTo>
                          <a:pt x="349976" y="26306"/>
                          <a:pt x="344463" y="33657"/>
                          <a:pt x="343127" y="39838"/>
                        </a:cubicBezTo>
                        <a:cubicBezTo>
                          <a:pt x="340704" y="50197"/>
                          <a:pt x="347053" y="57798"/>
                          <a:pt x="347554" y="67571"/>
                        </a:cubicBezTo>
                        <a:cubicBezTo>
                          <a:pt x="347972" y="75674"/>
                          <a:pt x="349809" y="89540"/>
                          <a:pt x="347387" y="97308"/>
                        </a:cubicBezTo>
                        <a:cubicBezTo>
                          <a:pt x="345382" y="103239"/>
                          <a:pt x="341122" y="107082"/>
                          <a:pt x="334774" y="108084"/>
                        </a:cubicBezTo>
                        <a:cubicBezTo>
                          <a:pt x="332017" y="108502"/>
                          <a:pt x="329010" y="106831"/>
                          <a:pt x="326086" y="107500"/>
                        </a:cubicBezTo>
                        <a:cubicBezTo>
                          <a:pt x="323914" y="108084"/>
                          <a:pt x="322578" y="110674"/>
                          <a:pt x="321241" y="111175"/>
                        </a:cubicBezTo>
                        <a:cubicBezTo>
                          <a:pt x="316480" y="112094"/>
                          <a:pt x="312136" y="111342"/>
                          <a:pt x="307375" y="111927"/>
                        </a:cubicBezTo>
                        <a:cubicBezTo>
                          <a:pt x="301862" y="112511"/>
                          <a:pt x="297769" y="115602"/>
                          <a:pt x="292590" y="116521"/>
                        </a:cubicBezTo>
                        <a:cubicBezTo>
                          <a:pt x="281480" y="118526"/>
                          <a:pt x="269702" y="114516"/>
                          <a:pt x="259511" y="121533"/>
                        </a:cubicBezTo>
                        <a:cubicBezTo>
                          <a:pt x="245227" y="131139"/>
                          <a:pt x="243640" y="155948"/>
                          <a:pt x="235287" y="169063"/>
                        </a:cubicBezTo>
                        <a:cubicBezTo>
                          <a:pt x="226014" y="183514"/>
                          <a:pt x="221921" y="201807"/>
                          <a:pt x="203461" y="205149"/>
                        </a:cubicBezTo>
                        <a:cubicBezTo>
                          <a:pt x="197363" y="206401"/>
                          <a:pt x="188509" y="205900"/>
                          <a:pt x="183330" y="210328"/>
                        </a:cubicBezTo>
                        <a:cubicBezTo>
                          <a:pt x="175561" y="217177"/>
                          <a:pt x="177983" y="229540"/>
                          <a:pt x="170967" y="236056"/>
                        </a:cubicBezTo>
                        <a:cubicBezTo>
                          <a:pt x="164702" y="241652"/>
                          <a:pt x="152256" y="239063"/>
                          <a:pt x="144320" y="239063"/>
                        </a:cubicBezTo>
                        <a:cubicBezTo>
                          <a:pt x="139475" y="239063"/>
                          <a:pt x="134129" y="238311"/>
                          <a:pt x="129368" y="238896"/>
                        </a:cubicBezTo>
                        <a:cubicBezTo>
                          <a:pt x="123270" y="239480"/>
                          <a:pt x="118592" y="242989"/>
                          <a:pt x="112494" y="243490"/>
                        </a:cubicBezTo>
                        <a:cubicBezTo>
                          <a:pt x="104141" y="244075"/>
                          <a:pt x="97709" y="238896"/>
                          <a:pt x="90859" y="235304"/>
                        </a:cubicBezTo>
                        <a:cubicBezTo>
                          <a:pt x="87936" y="233968"/>
                          <a:pt x="84010" y="231044"/>
                          <a:pt x="80919" y="230459"/>
                        </a:cubicBezTo>
                        <a:cubicBezTo>
                          <a:pt x="78163" y="229874"/>
                          <a:pt x="74821" y="231545"/>
                          <a:pt x="71898" y="230876"/>
                        </a:cubicBezTo>
                        <a:cubicBezTo>
                          <a:pt x="69726" y="230292"/>
                          <a:pt x="68556" y="227703"/>
                          <a:pt x="67053" y="227201"/>
                        </a:cubicBezTo>
                        <a:cubicBezTo>
                          <a:pt x="49093" y="222774"/>
                          <a:pt x="31384" y="219767"/>
                          <a:pt x="12088" y="224278"/>
                        </a:cubicBezTo>
                        <a:cubicBezTo>
                          <a:pt x="5239" y="225781"/>
                          <a:pt x="1730" y="228120"/>
                          <a:pt x="477" y="230710"/>
                        </a:cubicBezTo>
                        <a:cubicBezTo>
                          <a:pt x="-3449" y="239063"/>
                          <a:pt x="17852" y="251258"/>
                          <a:pt x="27458" y="256020"/>
                        </a:cubicBezTo>
                        <a:cubicBezTo>
                          <a:pt x="42243" y="263204"/>
                          <a:pt x="50430" y="275984"/>
                          <a:pt x="60537" y="288765"/>
                        </a:cubicBezTo>
                        <a:cubicBezTo>
                          <a:pt x="66635" y="296199"/>
                          <a:pt x="73902" y="307810"/>
                          <a:pt x="76241" y="317416"/>
                        </a:cubicBezTo>
                        <a:cubicBezTo>
                          <a:pt x="77327" y="322010"/>
                          <a:pt x="76575" y="327440"/>
                          <a:pt x="76575" y="332201"/>
                        </a:cubicBezTo>
                        <a:cubicBezTo>
                          <a:pt x="76408" y="338633"/>
                          <a:pt x="78246" y="340889"/>
                          <a:pt x="79750" y="345901"/>
                        </a:cubicBezTo>
                        <a:cubicBezTo>
                          <a:pt x="82924" y="356092"/>
                          <a:pt x="85263" y="363693"/>
                          <a:pt x="90442" y="373633"/>
                        </a:cubicBezTo>
                        <a:cubicBezTo>
                          <a:pt x="95036" y="382488"/>
                          <a:pt x="96957" y="393096"/>
                          <a:pt x="101886" y="402118"/>
                        </a:cubicBezTo>
                        <a:cubicBezTo>
                          <a:pt x="105979" y="409887"/>
                          <a:pt x="112828" y="418908"/>
                          <a:pt x="121349" y="420829"/>
                        </a:cubicBezTo>
                        <a:cubicBezTo>
                          <a:pt x="126110" y="421915"/>
                          <a:pt x="131373" y="419743"/>
                          <a:pt x="135967" y="420996"/>
                        </a:cubicBezTo>
                        <a:cubicBezTo>
                          <a:pt x="141730" y="422333"/>
                          <a:pt x="144153" y="424337"/>
                          <a:pt x="150752" y="425256"/>
                        </a:cubicBezTo>
                        <a:cubicBezTo>
                          <a:pt x="157184" y="426342"/>
                          <a:pt x="165203" y="428180"/>
                          <a:pt x="171468" y="430018"/>
                        </a:cubicBezTo>
                        <a:cubicBezTo>
                          <a:pt x="180155" y="432774"/>
                          <a:pt x="183831" y="442046"/>
                          <a:pt x="191850" y="445722"/>
                        </a:cubicBezTo>
                        <a:cubicBezTo>
                          <a:pt x="199618" y="449564"/>
                          <a:pt x="211062" y="449397"/>
                          <a:pt x="219583" y="451819"/>
                        </a:cubicBezTo>
                        <a:cubicBezTo>
                          <a:pt x="227351" y="454075"/>
                          <a:pt x="235704" y="456080"/>
                          <a:pt x="237542" y="465519"/>
                        </a:cubicBezTo>
                        <a:cubicBezTo>
                          <a:pt x="239213" y="473872"/>
                          <a:pt x="238795" y="488407"/>
                          <a:pt x="236456" y="496426"/>
                        </a:cubicBezTo>
                        <a:cubicBezTo>
                          <a:pt x="235537" y="499767"/>
                          <a:pt x="233532" y="501271"/>
                          <a:pt x="233115" y="505698"/>
                        </a:cubicBezTo>
                        <a:cubicBezTo>
                          <a:pt x="232363" y="511629"/>
                          <a:pt x="232781" y="518980"/>
                          <a:pt x="233115" y="524910"/>
                        </a:cubicBezTo>
                        <a:cubicBezTo>
                          <a:pt x="233700" y="541199"/>
                          <a:pt x="243807" y="554314"/>
                          <a:pt x="250155" y="569266"/>
                        </a:cubicBezTo>
                        <a:cubicBezTo>
                          <a:pt x="254917" y="580376"/>
                          <a:pt x="257924" y="590316"/>
                          <a:pt x="271289" y="593908"/>
                        </a:cubicBezTo>
                        <a:cubicBezTo>
                          <a:pt x="281229" y="596831"/>
                          <a:pt x="295012" y="594827"/>
                          <a:pt x="304201" y="599839"/>
                        </a:cubicBezTo>
                        <a:cubicBezTo>
                          <a:pt x="306790" y="601175"/>
                          <a:pt x="307709" y="605352"/>
                          <a:pt x="310132" y="606689"/>
                        </a:cubicBezTo>
                        <a:cubicBezTo>
                          <a:pt x="313055" y="608192"/>
                          <a:pt x="320072" y="609612"/>
                          <a:pt x="322912" y="610614"/>
                        </a:cubicBezTo>
                        <a:cubicBezTo>
                          <a:pt x="334356" y="614707"/>
                          <a:pt x="337113" y="617130"/>
                          <a:pt x="343628" y="625984"/>
                        </a:cubicBezTo>
                        <a:cubicBezTo>
                          <a:pt x="349225" y="633586"/>
                          <a:pt x="357327" y="630077"/>
                          <a:pt x="362506" y="636927"/>
                        </a:cubicBezTo>
                        <a:cubicBezTo>
                          <a:pt x="365263" y="640603"/>
                          <a:pt x="362924" y="644862"/>
                          <a:pt x="365263" y="648956"/>
                        </a:cubicBezTo>
                        <a:cubicBezTo>
                          <a:pt x="365430" y="649290"/>
                          <a:pt x="365597" y="649541"/>
                          <a:pt x="365848" y="649875"/>
                        </a:cubicBezTo>
                        <a:cubicBezTo>
                          <a:pt x="368019" y="647870"/>
                          <a:pt x="370275" y="646199"/>
                          <a:pt x="372530" y="644528"/>
                        </a:cubicBezTo>
                        <a:cubicBezTo>
                          <a:pt x="388485" y="632500"/>
                          <a:pt x="398843" y="635674"/>
                          <a:pt x="411957" y="648621"/>
                        </a:cubicBezTo>
                        <a:cubicBezTo>
                          <a:pt x="422483" y="659314"/>
                          <a:pt x="432840" y="672846"/>
                          <a:pt x="449296" y="663574"/>
                        </a:cubicBezTo>
                        <a:cubicBezTo>
                          <a:pt x="456313" y="659648"/>
                          <a:pt x="461826" y="652464"/>
                          <a:pt x="469260" y="648455"/>
                        </a:cubicBezTo>
                        <a:cubicBezTo>
                          <a:pt x="474022" y="646032"/>
                          <a:pt x="479034" y="644361"/>
                          <a:pt x="483879" y="642190"/>
                        </a:cubicBezTo>
                        <a:cubicBezTo>
                          <a:pt x="496659" y="636676"/>
                          <a:pt x="506767" y="637178"/>
                          <a:pt x="521051" y="637011"/>
                        </a:cubicBezTo>
                        <a:cubicBezTo>
                          <a:pt x="538425" y="636676"/>
                          <a:pt x="541349" y="649373"/>
                          <a:pt x="551790" y="661569"/>
                        </a:cubicBezTo>
                        <a:cubicBezTo>
                          <a:pt x="554213" y="664493"/>
                          <a:pt x="556635" y="666915"/>
                          <a:pt x="558974" y="669338"/>
                        </a:cubicBezTo>
                        <a:cubicBezTo>
                          <a:pt x="567661" y="658562"/>
                          <a:pt x="586874" y="651796"/>
                          <a:pt x="596313" y="648789"/>
                        </a:cubicBezTo>
                        <a:cubicBezTo>
                          <a:pt x="610347" y="644361"/>
                          <a:pt x="622626" y="630662"/>
                          <a:pt x="633151" y="620137"/>
                        </a:cubicBezTo>
                        <a:cubicBezTo>
                          <a:pt x="645012" y="608276"/>
                          <a:pt x="652530" y="596247"/>
                          <a:pt x="660717" y="581879"/>
                        </a:cubicBezTo>
                        <a:cubicBezTo>
                          <a:pt x="664643" y="574863"/>
                          <a:pt x="665478" y="567846"/>
                          <a:pt x="669237" y="560746"/>
                        </a:cubicBezTo>
                        <a:cubicBezTo>
                          <a:pt x="671826" y="555734"/>
                          <a:pt x="672912" y="554230"/>
                          <a:pt x="673497" y="548216"/>
                        </a:cubicBezTo>
                        <a:cubicBezTo>
                          <a:pt x="673831" y="546044"/>
                          <a:pt x="672745" y="543621"/>
                          <a:pt x="673163" y="541533"/>
                        </a:cubicBezTo>
                        <a:cubicBezTo>
                          <a:pt x="673748" y="538943"/>
                          <a:pt x="676337" y="536187"/>
                          <a:pt x="676671" y="534349"/>
                        </a:cubicBezTo>
                        <a:cubicBezTo>
                          <a:pt x="679678" y="520483"/>
                          <a:pt x="669989" y="484397"/>
                          <a:pt x="684273" y="476294"/>
                        </a:cubicBezTo>
                        <a:cubicBezTo>
                          <a:pt x="686695" y="474958"/>
                          <a:pt x="692793" y="473872"/>
                          <a:pt x="695549" y="472786"/>
                        </a:cubicBezTo>
                        <a:cubicBezTo>
                          <a:pt x="700144" y="471115"/>
                          <a:pt x="704989" y="470029"/>
                          <a:pt x="709583" y="468025"/>
                        </a:cubicBezTo>
                        <a:cubicBezTo>
                          <a:pt x="717184" y="464684"/>
                          <a:pt x="726373" y="459922"/>
                          <a:pt x="732721" y="453824"/>
                        </a:cubicBezTo>
                        <a:cubicBezTo>
                          <a:pt x="739571" y="447309"/>
                          <a:pt x="744165" y="439373"/>
                          <a:pt x="740323" y="429433"/>
                        </a:cubicBezTo>
                        <a:cubicBezTo>
                          <a:pt x="736647" y="419660"/>
                          <a:pt x="723115" y="415232"/>
                          <a:pt x="723867" y="404123"/>
                        </a:cubicBezTo>
                        <a:cubicBezTo>
                          <a:pt x="724619" y="393932"/>
                          <a:pt x="731301" y="385411"/>
                          <a:pt x="728628" y="374134"/>
                        </a:cubicBezTo>
                        <a:cubicBezTo>
                          <a:pt x="727709" y="370209"/>
                          <a:pt x="725120" y="368037"/>
                          <a:pt x="724034" y="363944"/>
                        </a:cubicBezTo>
                        <a:cubicBezTo>
                          <a:pt x="722948" y="359349"/>
                          <a:pt x="723616" y="351581"/>
                          <a:pt x="724452" y="347154"/>
                        </a:cubicBezTo>
                        <a:cubicBezTo>
                          <a:pt x="725370" y="343478"/>
                          <a:pt x="727459" y="340638"/>
                          <a:pt x="728378" y="336378"/>
                        </a:cubicBezTo>
                        <a:cubicBezTo>
                          <a:pt x="729296" y="331533"/>
                          <a:pt x="731385" y="326354"/>
                          <a:pt x="732304" y="321426"/>
                        </a:cubicBezTo>
                        <a:cubicBezTo>
                          <a:pt x="733807" y="312404"/>
                          <a:pt x="728795" y="297786"/>
                          <a:pt x="723032" y="290519"/>
                        </a:cubicBezTo>
                        <a:cubicBezTo>
                          <a:pt x="719106" y="285507"/>
                          <a:pt x="710836" y="281664"/>
                          <a:pt x="707912" y="276068"/>
                        </a:cubicBezTo>
                        <a:cubicBezTo>
                          <a:pt x="702566" y="265542"/>
                          <a:pt x="712172" y="252929"/>
                          <a:pt x="714595" y="242989"/>
                        </a:cubicBezTo>
                        <a:cubicBezTo>
                          <a:pt x="719189" y="224445"/>
                          <a:pt x="720358" y="206318"/>
                          <a:pt x="719941" y="185853"/>
                        </a:cubicBezTo>
                        <a:cubicBezTo>
                          <a:pt x="719607" y="174910"/>
                          <a:pt x="714010" y="166640"/>
                          <a:pt x="711755" y="156282"/>
                        </a:cubicBezTo>
                        <a:cubicBezTo>
                          <a:pt x="709583" y="146342"/>
                          <a:pt x="711421" y="134648"/>
                          <a:pt x="711421" y="124456"/>
                        </a:cubicBezTo>
                        <a:cubicBezTo>
                          <a:pt x="711421" y="108752"/>
                          <a:pt x="719022" y="75757"/>
                          <a:pt x="698807" y="73585"/>
                        </a:cubicBezTo>
                        <a:cubicBezTo>
                          <a:pt x="679344" y="71581"/>
                          <a:pt x="660717" y="77678"/>
                          <a:pt x="643676" y="67487"/>
                        </a:cubicBezTo>
                        <a:cubicBezTo>
                          <a:pt x="636242" y="62893"/>
                          <a:pt x="628306" y="60471"/>
                          <a:pt x="620788" y="56211"/>
                        </a:cubicBezTo>
                        <a:cubicBezTo>
                          <a:pt x="610096" y="49946"/>
                          <a:pt x="607507" y="40256"/>
                          <a:pt x="594893" y="39755"/>
                        </a:cubicBezTo>
                        <a:cubicBezTo>
                          <a:pt x="575681" y="39003"/>
                          <a:pt x="553628" y="47356"/>
                          <a:pt x="536671" y="55626"/>
                        </a:cubicBezTo>
                        <a:cubicBezTo>
                          <a:pt x="528318" y="59886"/>
                          <a:pt x="525895" y="61222"/>
                          <a:pt x="518545" y="57714"/>
                        </a:cubicBezTo>
                        <a:cubicBezTo>
                          <a:pt x="517960" y="57380"/>
                          <a:pt x="517292" y="57129"/>
                          <a:pt x="516540" y="56628"/>
                        </a:cubicBezTo>
                        <a:cubicBezTo>
                          <a:pt x="509356" y="52702"/>
                          <a:pt x="501253" y="51783"/>
                          <a:pt x="493652" y="48442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3B0EAD8-269D-E8B5-A42B-05AFD8C6AAFD}"/>
                      </a:ext>
                    </a:extLst>
                  </p:cNvPr>
                  <p:cNvSpPr/>
                  <p:nvPr/>
                </p:nvSpPr>
                <p:spPr>
                  <a:xfrm>
                    <a:off x="6294926" y="5695648"/>
                    <a:ext cx="222846" cy="223662"/>
                  </a:xfrm>
                  <a:custGeom>
                    <a:avLst/>
                    <a:gdLst>
                      <a:gd name="connsiteX0" fmla="*/ 183066 w 222846"/>
                      <a:gd name="connsiteY0" fmla="*/ 38174 h 223662"/>
                      <a:gd name="connsiteX1" fmla="*/ 160680 w 222846"/>
                      <a:gd name="connsiteY1" fmla="*/ 35167 h 223662"/>
                      <a:gd name="connsiteX2" fmla="*/ 155668 w 222846"/>
                      <a:gd name="connsiteY2" fmla="*/ 16874 h 223662"/>
                      <a:gd name="connsiteX3" fmla="*/ 137959 w 222846"/>
                      <a:gd name="connsiteY3" fmla="*/ 0 h 223662"/>
                      <a:gd name="connsiteX4" fmla="*/ 119498 w 222846"/>
                      <a:gd name="connsiteY4" fmla="*/ 8688 h 223662"/>
                      <a:gd name="connsiteX5" fmla="*/ 103042 w 222846"/>
                      <a:gd name="connsiteY5" fmla="*/ 10525 h 223662"/>
                      <a:gd name="connsiteX6" fmla="*/ 76980 w 222846"/>
                      <a:gd name="connsiteY6" fmla="*/ 17041 h 223662"/>
                      <a:gd name="connsiteX7" fmla="*/ 56431 w 222846"/>
                      <a:gd name="connsiteY7" fmla="*/ 40680 h 223662"/>
                      <a:gd name="connsiteX8" fmla="*/ 55095 w 222846"/>
                      <a:gd name="connsiteY8" fmla="*/ 58389 h 223662"/>
                      <a:gd name="connsiteX9" fmla="*/ 51754 w 222846"/>
                      <a:gd name="connsiteY9" fmla="*/ 67661 h 223662"/>
                      <a:gd name="connsiteX10" fmla="*/ 51002 w 222846"/>
                      <a:gd name="connsiteY10" fmla="*/ 80609 h 223662"/>
                      <a:gd name="connsiteX11" fmla="*/ 30620 w 222846"/>
                      <a:gd name="connsiteY11" fmla="*/ 106002 h 223662"/>
                      <a:gd name="connsiteX12" fmla="*/ 3054 w 222846"/>
                      <a:gd name="connsiteY12" fmla="*/ 124714 h 223662"/>
                      <a:gd name="connsiteX13" fmla="*/ 4140 w 222846"/>
                      <a:gd name="connsiteY13" fmla="*/ 165060 h 223662"/>
                      <a:gd name="connsiteX14" fmla="*/ 34880 w 222846"/>
                      <a:gd name="connsiteY14" fmla="*/ 186194 h 223662"/>
                      <a:gd name="connsiteX15" fmla="*/ 64617 w 222846"/>
                      <a:gd name="connsiteY15" fmla="*/ 198974 h 223662"/>
                      <a:gd name="connsiteX16" fmla="*/ 89009 w 222846"/>
                      <a:gd name="connsiteY16" fmla="*/ 223532 h 223662"/>
                      <a:gd name="connsiteX17" fmla="*/ 109140 w 222846"/>
                      <a:gd name="connsiteY17" fmla="*/ 201146 h 223662"/>
                      <a:gd name="connsiteX18" fmla="*/ 115405 w 222846"/>
                      <a:gd name="connsiteY18" fmla="*/ 186194 h 223662"/>
                      <a:gd name="connsiteX19" fmla="*/ 132279 w 222846"/>
                      <a:gd name="connsiteY19" fmla="*/ 177841 h 223662"/>
                      <a:gd name="connsiteX20" fmla="*/ 151658 w 222846"/>
                      <a:gd name="connsiteY20" fmla="*/ 171408 h 223662"/>
                      <a:gd name="connsiteX21" fmla="*/ 166443 w 222846"/>
                      <a:gd name="connsiteY21" fmla="*/ 165143 h 223662"/>
                      <a:gd name="connsiteX22" fmla="*/ 196014 w 222846"/>
                      <a:gd name="connsiteY22" fmla="*/ 150191 h 223662"/>
                      <a:gd name="connsiteX23" fmla="*/ 203448 w 222846"/>
                      <a:gd name="connsiteY23" fmla="*/ 138580 h 223662"/>
                      <a:gd name="connsiteX24" fmla="*/ 199188 w 222846"/>
                      <a:gd name="connsiteY24" fmla="*/ 123628 h 223662"/>
                      <a:gd name="connsiteX25" fmla="*/ 201193 w 222846"/>
                      <a:gd name="connsiteY25" fmla="*/ 109929 h 223662"/>
                      <a:gd name="connsiteX26" fmla="*/ 213973 w 222846"/>
                      <a:gd name="connsiteY26" fmla="*/ 97399 h 223662"/>
                      <a:gd name="connsiteX27" fmla="*/ 220489 w 222846"/>
                      <a:gd name="connsiteY27" fmla="*/ 55633 h 223662"/>
                      <a:gd name="connsiteX28" fmla="*/ 183066 w 222846"/>
                      <a:gd name="connsiteY28" fmla="*/ 38174 h 223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222846" h="223662">
                        <a:moveTo>
                          <a:pt x="183066" y="38174"/>
                        </a:moveTo>
                        <a:cubicBezTo>
                          <a:pt x="176050" y="38174"/>
                          <a:pt x="166026" y="40346"/>
                          <a:pt x="160680" y="35167"/>
                        </a:cubicBezTo>
                        <a:cubicBezTo>
                          <a:pt x="155835" y="30489"/>
                          <a:pt x="157672" y="22637"/>
                          <a:pt x="155668" y="16874"/>
                        </a:cubicBezTo>
                        <a:cubicBezTo>
                          <a:pt x="151825" y="6349"/>
                          <a:pt x="145644" y="3008"/>
                          <a:pt x="137959" y="0"/>
                        </a:cubicBezTo>
                        <a:cubicBezTo>
                          <a:pt x="131527" y="4427"/>
                          <a:pt x="123925" y="7936"/>
                          <a:pt x="119498" y="8688"/>
                        </a:cubicBezTo>
                        <a:cubicBezTo>
                          <a:pt x="114152" y="9606"/>
                          <a:pt x="108722" y="10024"/>
                          <a:pt x="103042" y="10525"/>
                        </a:cubicBezTo>
                        <a:cubicBezTo>
                          <a:pt x="94021" y="11444"/>
                          <a:pt x="85083" y="12530"/>
                          <a:pt x="76980" y="17041"/>
                        </a:cubicBezTo>
                        <a:cubicBezTo>
                          <a:pt x="68126" y="21719"/>
                          <a:pt x="58436" y="30573"/>
                          <a:pt x="56431" y="40680"/>
                        </a:cubicBezTo>
                        <a:cubicBezTo>
                          <a:pt x="55178" y="46444"/>
                          <a:pt x="56264" y="52542"/>
                          <a:pt x="55095" y="58389"/>
                        </a:cubicBezTo>
                        <a:cubicBezTo>
                          <a:pt x="54510" y="61313"/>
                          <a:pt x="52171" y="63568"/>
                          <a:pt x="51754" y="67661"/>
                        </a:cubicBezTo>
                        <a:cubicBezTo>
                          <a:pt x="51169" y="72256"/>
                          <a:pt x="52505" y="76015"/>
                          <a:pt x="51002" y="80609"/>
                        </a:cubicBezTo>
                        <a:cubicBezTo>
                          <a:pt x="48412" y="88043"/>
                          <a:pt x="35882" y="102244"/>
                          <a:pt x="30620" y="106002"/>
                        </a:cubicBezTo>
                        <a:cubicBezTo>
                          <a:pt x="21181" y="112685"/>
                          <a:pt x="8567" y="112852"/>
                          <a:pt x="3054" y="124714"/>
                        </a:cubicBezTo>
                        <a:cubicBezTo>
                          <a:pt x="-1791" y="135406"/>
                          <a:pt x="-454" y="154869"/>
                          <a:pt x="4140" y="165060"/>
                        </a:cubicBezTo>
                        <a:cubicBezTo>
                          <a:pt x="11324" y="181349"/>
                          <a:pt x="17422" y="186528"/>
                          <a:pt x="34880" y="186194"/>
                        </a:cubicBezTo>
                        <a:cubicBezTo>
                          <a:pt x="50083" y="186027"/>
                          <a:pt x="56682" y="185859"/>
                          <a:pt x="64617" y="198974"/>
                        </a:cubicBezTo>
                        <a:cubicBezTo>
                          <a:pt x="70548" y="208914"/>
                          <a:pt x="74224" y="225287"/>
                          <a:pt x="89009" y="223532"/>
                        </a:cubicBezTo>
                        <a:cubicBezTo>
                          <a:pt x="99033" y="222280"/>
                          <a:pt x="106384" y="209666"/>
                          <a:pt x="109140" y="201146"/>
                        </a:cubicBezTo>
                        <a:cubicBezTo>
                          <a:pt x="110644" y="196384"/>
                          <a:pt x="112147" y="189869"/>
                          <a:pt x="115405" y="186194"/>
                        </a:cubicBezTo>
                        <a:cubicBezTo>
                          <a:pt x="119832" y="180680"/>
                          <a:pt x="124844" y="179010"/>
                          <a:pt x="132279" y="177841"/>
                        </a:cubicBezTo>
                        <a:cubicBezTo>
                          <a:pt x="139463" y="176587"/>
                          <a:pt x="145059" y="175669"/>
                          <a:pt x="151658" y="171408"/>
                        </a:cubicBezTo>
                        <a:cubicBezTo>
                          <a:pt x="157255" y="167733"/>
                          <a:pt x="160930" y="167483"/>
                          <a:pt x="166443" y="165143"/>
                        </a:cubicBezTo>
                        <a:cubicBezTo>
                          <a:pt x="176050" y="161218"/>
                          <a:pt x="188412" y="158879"/>
                          <a:pt x="196014" y="150191"/>
                        </a:cubicBezTo>
                        <a:cubicBezTo>
                          <a:pt x="198186" y="147936"/>
                          <a:pt x="203198" y="141504"/>
                          <a:pt x="203448" y="138580"/>
                        </a:cubicBezTo>
                        <a:cubicBezTo>
                          <a:pt x="204200" y="132984"/>
                          <a:pt x="201443" y="129308"/>
                          <a:pt x="199188" y="123628"/>
                        </a:cubicBezTo>
                        <a:cubicBezTo>
                          <a:pt x="196431" y="117112"/>
                          <a:pt x="194594" y="116945"/>
                          <a:pt x="201193" y="109929"/>
                        </a:cubicBezTo>
                        <a:cubicBezTo>
                          <a:pt x="205286" y="105501"/>
                          <a:pt x="210799" y="102912"/>
                          <a:pt x="213973" y="97399"/>
                        </a:cubicBezTo>
                        <a:cubicBezTo>
                          <a:pt x="219570" y="87793"/>
                          <a:pt x="226587" y="66659"/>
                          <a:pt x="220489" y="55633"/>
                        </a:cubicBezTo>
                        <a:cubicBezTo>
                          <a:pt x="214725" y="46026"/>
                          <a:pt x="193257" y="38091"/>
                          <a:pt x="183066" y="38174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1598B320-1D4D-AF7E-7711-CDBC1206BCC2}"/>
                      </a:ext>
                    </a:extLst>
                  </p:cNvPr>
                  <p:cNvSpPr/>
                  <p:nvPr/>
                </p:nvSpPr>
                <p:spPr>
                  <a:xfrm>
                    <a:off x="6397969" y="5692139"/>
                    <a:ext cx="34916" cy="14033"/>
                  </a:xfrm>
                  <a:custGeom>
                    <a:avLst/>
                    <a:gdLst>
                      <a:gd name="connsiteX0" fmla="*/ 34916 w 34916"/>
                      <a:gd name="connsiteY0" fmla="*/ 3508 h 14033"/>
                      <a:gd name="connsiteX1" fmla="*/ 26062 w 34916"/>
                      <a:gd name="connsiteY1" fmla="*/ 0 h 14033"/>
                      <a:gd name="connsiteX2" fmla="*/ 9606 w 34916"/>
                      <a:gd name="connsiteY2" fmla="*/ 7351 h 14033"/>
                      <a:gd name="connsiteX3" fmla="*/ 0 w 34916"/>
                      <a:gd name="connsiteY3" fmla="*/ 14033 h 14033"/>
                      <a:gd name="connsiteX4" fmla="*/ 16456 w 34916"/>
                      <a:gd name="connsiteY4" fmla="*/ 12196 h 14033"/>
                      <a:gd name="connsiteX5" fmla="*/ 34916 w 34916"/>
                      <a:gd name="connsiteY5" fmla="*/ 3508 h 14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916" h="14033">
                        <a:moveTo>
                          <a:pt x="34916" y="3508"/>
                        </a:moveTo>
                        <a:cubicBezTo>
                          <a:pt x="32160" y="2422"/>
                          <a:pt x="29153" y="1337"/>
                          <a:pt x="26062" y="0"/>
                        </a:cubicBezTo>
                        <a:cubicBezTo>
                          <a:pt x="23139" y="4427"/>
                          <a:pt x="14368" y="4845"/>
                          <a:pt x="9606" y="7351"/>
                        </a:cubicBezTo>
                        <a:cubicBezTo>
                          <a:pt x="6432" y="8854"/>
                          <a:pt x="3174" y="11945"/>
                          <a:pt x="0" y="14033"/>
                        </a:cubicBezTo>
                        <a:cubicBezTo>
                          <a:pt x="5597" y="13616"/>
                          <a:pt x="11110" y="13115"/>
                          <a:pt x="16456" y="12196"/>
                        </a:cubicBezTo>
                        <a:cubicBezTo>
                          <a:pt x="20967" y="11444"/>
                          <a:pt x="28568" y="7936"/>
                          <a:pt x="34916" y="3508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4BA7CA5A-C4DB-CB23-1B09-8281C3520B84}"/>
                      </a:ext>
                    </a:extLst>
                  </p:cNvPr>
                  <p:cNvSpPr/>
                  <p:nvPr/>
                </p:nvSpPr>
                <p:spPr>
                  <a:xfrm>
                    <a:off x="6105859" y="4427"/>
                    <a:ext cx="993655" cy="872912"/>
                  </a:xfrm>
                  <a:custGeom>
                    <a:avLst/>
                    <a:gdLst>
                      <a:gd name="connsiteX0" fmla="*/ 4425 w 993655"/>
                      <a:gd name="connsiteY0" fmla="*/ 36420 h 872912"/>
                      <a:gd name="connsiteX1" fmla="*/ 1501 w 993655"/>
                      <a:gd name="connsiteY1" fmla="*/ 66909 h 872912"/>
                      <a:gd name="connsiteX2" fmla="*/ 7933 w 993655"/>
                      <a:gd name="connsiteY2" fmla="*/ 83783 h 872912"/>
                      <a:gd name="connsiteX3" fmla="*/ 7933 w 993655"/>
                      <a:gd name="connsiteY3" fmla="*/ 840335 h 872912"/>
                      <a:gd name="connsiteX4" fmla="*/ 771502 w 993655"/>
                      <a:gd name="connsiteY4" fmla="*/ 840335 h 872912"/>
                      <a:gd name="connsiteX5" fmla="*/ 819784 w 993655"/>
                      <a:gd name="connsiteY5" fmla="*/ 872912 h 872912"/>
                      <a:gd name="connsiteX6" fmla="*/ 849020 w 993655"/>
                      <a:gd name="connsiteY6" fmla="*/ 848855 h 872912"/>
                      <a:gd name="connsiteX7" fmla="*/ 865476 w 993655"/>
                      <a:gd name="connsiteY7" fmla="*/ 840752 h 872912"/>
                      <a:gd name="connsiteX8" fmla="*/ 863471 w 993655"/>
                      <a:gd name="connsiteY8" fmla="*/ 803748 h 872912"/>
                      <a:gd name="connsiteX9" fmla="*/ 880094 w 993655"/>
                      <a:gd name="connsiteY9" fmla="*/ 797065 h 872912"/>
                      <a:gd name="connsiteX10" fmla="*/ 902815 w 993655"/>
                      <a:gd name="connsiteY10" fmla="*/ 793891 h 872912"/>
                      <a:gd name="connsiteX11" fmla="*/ 922278 w 993655"/>
                      <a:gd name="connsiteY11" fmla="*/ 770919 h 872912"/>
                      <a:gd name="connsiteX12" fmla="*/ 920941 w 993655"/>
                      <a:gd name="connsiteY12" fmla="*/ 753378 h 872912"/>
                      <a:gd name="connsiteX13" fmla="*/ 929628 w 993655"/>
                      <a:gd name="connsiteY13" fmla="*/ 745275 h 872912"/>
                      <a:gd name="connsiteX14" fmla="*/ 982338 w 993655"/>
                      <a:gd name="connsiteY14" fmla="*/ 728402 h 872912"/>
                      <a:gd name="connsiteX15" fmla="*/ 981753 w 993655"/>
                      <a:gd name="connsiteY15" fmla="*/ 727065 h 872912"/>
                      <a:gd name="connsiteX16" fmla="*/ 982087 w 993655"/>
                      <a:gd name="connsiteY16" fmla="*/ 690812 h 872912"/>
                      <a:gd name="connsiteX17" fmla="*/ 974151 w 993655"/>
                      <a:gd name="connsiteY17" fmla="*/ 666588 h 872912"/>
                      <a:gd name="connsiteX18" fmla="*/ 970058 w 993655"/>
                      <a:gd name="connsiteY18" fmla="*/ 645287 h 872912"/>
                      <a:gd name="connsiteX19" fmla="*/ 993030 w 993655"/>
                      <a:gd name="connsiteY19" fmla="*/ 642530 h 872912"/>
                      <a:gd name="connsiteX20" fmla="*/ 981753 w 993655"/>
                      <a:gd name="connsiteY20" fmla="*/ 614965 h 872912"/>
                      <a:gd name="connsiteX21" fmla="*/ 954772 w 993655"/>
                      <a:gd name="connsiteY21" fmla="*/ 584810 h 872912"/>
                      <a:gd name="connsiteX22" fmla="*/ 931884 w 993655"/>
                      <a:gd name="connsiteY22" fmla="*/ 556826 h 872912"/>
                      <a:gd name="connsiteX23" fmla="*/ 914676 w 993655"/>
                      <a:gd name="connsiteY23" fmla="*/ 534440 h 872912"/>
                      <a:gd name="connsiteX24" fmla="*/ 891788 w 993655"/>
                      <a:gd name="connsiteY24" fmla="*/ 479475 h 872912"/>
                      <a:gd name="connsiteX25" fmla="*/ 891455 w 993655"/>
                      <a:gd name="connsiteY25" fmla="*/ 460263 h 872912"/>
                      <a:gd name="connsiteX26" fmla="*/ 875332 w 993655"/>
                      <a:gd name="connsiteY26" fmla="*/ 429774 h 872912"/>
                      <a:gd name="connsiteX27" fmla="*/ 838161 w 993655"/>
                      <a:gd name="connsiteY27" fmla="*/ 377399 h 872912"/>
                      <a:gd name="connsiteX28" fmla="*/ 825213 w 993655"/>
                      <a:gd name="connsiteY28" fmla="*/ 328198 h 872912"/>
                      <a:gd name="connsiteX29" fmla="*/ 802827 w 993655"/>
                      <a:gd name="connsiteY29" fmla="*/ 271814 h 872912"/>
                      <a:gd name="connsiteX30" fmla="*/ 781693 w 993655"/>
                      <a:gd name="connsiteY30" fmla="*/ 237399 h 872912"/>
                      <a:gd name="connsiteX31" fmla="*/ 752791 w 993655"/>
                      <a:gd name="connsiteY31" fmla="*/ 190203 h 872912"/>
                      <a:gd name="connsiteX32" fmla="*/ 726311 w 993655"/>
                      <a:gd name="connsiteY32" fmla="*/ 146516 h 872912"/>
                      <a:gd name="connsiteX33" fmla="*/ 714867 w 993655"/>
                      <a:gd name="connsiteY33" fmla="*/ 124296 h 872912"/>
                      <a:gd name="connsiteX34" fmla="*/ 707683 w 993655"/>
                      <a:gd name="connsiteY34" fmla="*/ 95394 h 872912"/>
                      <a:gd name="connsiteX35" fmla="*/ 697242 w 993655"/>
                      <a:gd name="connsiteY35" fmla="*/ 72924 h 872912"/>
                      <a:gd name="connsiteX36" fmla="*/ 165 w 993655"/>
                      <a:gd name="connsiteY36" fmla="*/ 0 h 872912"/>
                      <a:gd name="connsiteX37" fmla="*/ 4425 w 993655"/>
                      <a:gd name="connsiteY37" fmla="*/ 36420 h 87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993655" h="872912">
                        <a:moveTo>
                          <a:pt x="4425" y="36420"/>
                        </a:moveTo>
                        <a:cubicBezTo>
                          <a:pt x="2003" y="46444"/>
                          <a:pt x="2921" y="56718"/>
                          <a:pt x="1501" y="66909"/>
                        </a:cubicBezTo>
                        <a:cubicBezTo>
                          <a:pt x="165" y="76683"/>
                          <a:pt x="-3093" y="79105"/>
                          <a:pt x="7933" y="83783"/>
                        </a:cubicBezTo>
                        <a:lnTo>
                          <a:pt x="7933" y="840335"/>
                        </a:lnTo>
                        <a:lnTo>
                          <a:pt x="771502" y="840335"/>
                        </a:lnTo>
                        <a:cubicBezTo>
                          <a:pt x="784784" y="855454"/>
                          <a:pt x="800905" y="866397"/>
                          <a:pt x="819784" y="872912"/>
                        </a:cubicBezTo>
                        <a:cubicBezTo>
                          <a:pt x="828805" y="864726"/>
                          <a:pt x="837910" y="854368"/>
                          <a:pt x="849020" y="848855"/>
                        </a:cubicBezTo>
                        <a:cubicBezTo>
                          <a:pt x="854533" y="846098"/>
                          <a:pt x="862301" y="846683"/>
                          <a:pt x="865476" y="840752"/>
                        </a:cubicBezTo>
                        <a:cubicBezTo>
                          <a:pt x="871073" y="829977"/>
                          <a:pt x="859545" y="815192"/>
                          <a:pt x="863471" y="803748"/>
                        </a:cubicBezTo>
                        <a:cubicBezTo>
                          <a:pt x="867314" y="797984"/>
                          <a:pt x="872743" y="795645"/>
                          <a:pt x="880094" y="797065"/>
                        </a:cubicBezTo>
                        <a:cubicBezTo>
                          <a:pt x="887695" y="796731"/>
                          <a:pt x="895297" y="795729"/>
                          <a:pt x="902815" y="793891"/>
                        </a:cubicBezTo>
                        <a:cubicBezTo>
                          <a:pt x="916848" y="790884"/>
                          <a:pt x="923531" y="785955"/>
                          <a:pt x="922278" y="770919"/>
                        </a:cubicBezTo>
                        <a:cubicBezTo>
                          <a:pt x="921860" y="765156"/>
                          <a:pt x="921359" y="759225"/>
                          <a:pt x="920941" y="753378"/>
                        </a:cubicBezTo>
                        <a:cubicBezTo>
                          <a:pt x="922278" y="748783"/>
                          <a:pt x="925201" y="746027"/>
                          <a:pt x="929628" y="745275"/>
                        </a:cubicBezTo>
                        <a:cubicBezTo>
                          <a:pt x="946084" y="734499"/>
                          <a:pt x="967385" y="738258"/>
                          <a:pt x="982338" y="728402"/>
                        </a:cubicBezTo>
                        <a:cubicBezTo>
                          <a:pt x="982003" y="727984"/>
                          <a:pt x="981920" y="727483"/>
                          <a:pt x="981753" y="727065"/>
                        </a:cubicBezTo>
                        <a:cubicBezTo>
                          <a:pt x="977325" y="714702"/>
                          <a:pt x="981586" y="703342"/>
                          <a:pt x="982087" y="690812"/>
                        </a:cubicBezTo>
                        <a:cubicBezTo>
                          <a:pt x="982504" y="680788"/>
                          <a:pt x="980082" y="674690"/>
                          <a:pt x="974151" y="666588"/>
                        </a:cubicBezTo>
                        <a:cubicBezTo>
                          <a:pt x="970058" y="660991"/>
                          <a:pt x="963459" y="651969"/>
                          <a:pt x="970058" y="645287"/>
                        </a:cubicBezTo>
                        <a:cubicBezTo>
                          <a:pt x="975655" y="639523"/>
                          <a:pt x="986347" y="644201"/>
                          <a:pt x="993030" y="642530"/>
                        </a:cubicBezTo>
                        <a:cubicBezTo>
                          <a:pt x="996371" y="635179"/>
                          <a:pt x="985428" y="620561"/>
                          <a:pt x="981753" y="614965"/>
                        </a:cubicBezTo>
                        <a:cubicBezTo>
                          <a:pt x="973984" y="603354"/>
                          <a:pt x="964044" y="594583"/>
                          <a:pt x="954772" y="584810"/>
                        </a:cubicBezTo>
                        <a:cubicBezTo>
                          <a:pt x="946418" y="576122"/>
                          <a:pt x="939820" y="565764"/>
                          <a:pt x="931884" y="556826"/>
                        </a:cubicBezTo>
                        <a:cubicBezTo>
                          <a:pt x="925452" y="549475"/>
                          <a:pt x="919855" y="542542"/>
                          <a:pt x="914676" y="534440"/>
                        </a:cubicBezTo>
                        <a:cubicBezTo>
                          <a:pt x="904652" y="518318"/>
                          <a:pt x="893960" y="498938"/>
                          <a:pt x="891788" y="479475"/>
                        </a:cubicBezTo>
                        <a:cubicBezTo>
                          <a:pt x="891204" y="473377"/>
                          <a:pt x="892373" y="466528"/>
                          <a:pt x="891455" y="460263"/>
                        </a:cubicBezTo>
                        <a:cubicBezTo>
                          <a:pt x="889784" y="448652"/>
                          <a:pt x="881681" y="438962"/>
                          <a:pt x="875332" y="429774"/>
                        </a:cubicBezTo>
                        <a:cubicBezTo>
                          <a:pt x="863304" y="412900"/>
                          <a:pt x="847266" y="396110"/>
                          <a:pt x="838161" y="377399"/>
                        </a:cubicBezTo>
                        <a:cubicBezTo>
                          <a:pt x="830726" y="362447"/>
                          <a:pt x="829139" y="344153"/>
                          <a:pt x="825213" y="328198"/>
                        </a:cubicBezTo>
                        <a:cubicBezTo>
                          <a:pt x="820452" y="308067"/>
                          <a:pt x="814271" y="289022"/>
                          <a:pt x="802827" y="271814"/>
                        </a:cubicBezTo>
                        <a:cubicBezTo>
                          <a:pt x="795225" y="260537"/>
                          <a:pt x="788208" y="249427"/>
                          <a:pt x="781693" y="237399"/>
                        </a:cubicBezTo>
                        <a:cubicBezTo>
                          <a:pt x="772588" y="220609"/>
                          <a:pt x="763149" y="205991"/>
                          <a:pt x="752791" y="190203"/>
                        </a:cubicBezTo>
                        <a:cubicBezTo>
                          <a:pt x="743352" y="176003"/>
                          <a:pt x="734831" y="161301"/>
                          <a:pt x="726311" y="146516"/>
                        </a:cubicBezTo>
                        <a:cubicBezTo>
                          <a:pt x="722051" y="139165"/>
                          <a:pt x="717624" y="132232"/>
                          <a:pt x="714867" y="124296"/>
                        </a:cubicBezTo>
                        <a:cubicBezTo>
                          <a:pt x="711693" y="114690"/>
                          <a:pt x="711359" y="104833"/>
                          <a:pt x="707683" y="95394"/>
                        </a:cubicBezTo>
                        <a:cubicBezTo>
                          <a:pt x="704593" y="87792"/>
                          <a:pt x="700667" y="80525"/>
                          <a:pt x="697242" y="72924"/>
                        </a:cubicBezTo>
                        <a:cubicBezTo>
                          <a:pt x="472206" y="25728"/>
                          <a:pt x="239067" y="585"/>
                          <a:pt x="165" y="0"/>
                        </a:cubicBezTo>
                        <a:cubicBezTo>
                          <a:pt x="3840" y="12029"/>
                          <a:pt x="7182" y="24391"/>
                          <a:pt x="4425" y="36420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8428FC20-EB2D-4DE6-8042-27CC193AE111}"/>
                      </a:ext>
                    </a:extLst>
                  </p:cNvPr>
                  <p:cNvSpPr/>
                  <p:nvPr/>
                </p:nvSpPr>
                <p:spPr>
                  <a:xfrm>
                    <a:off x="4649762" y="4176"/>
                    <a:ext cx="1463946" cy="1100621"/>
                  </a:xfrm>
                  <a:custGeom>
                    <a:avLst/>
                    <a:gdLst>
                      <a:gd name="connsiteX0" fmla="*/ 54506 w 1463946"/>
                      <a:gd name="connsiteY0" fmla="*/ 350585 h 1100621"/>
                      <a:gd name="connsiteX1" fmla="*/ 36547 w 1463946"/>
                      <a:gd name="connsiteY1" fmla="*/ 375227 h 1100621"/>
                      <a:gd name="connsiteX2" fmla="*/ 6726 w 1463946"/>
                      <a:gd name="connsiteY2" fmla="*/ 386504 h 1100621"/>
                      <a:gd name="connsiteX3" fmla="*/ 1129 w 1463946"/>
                      <a:gd name="connsiteY3" fmla="*/ 411814 h 1100621"/>
                      <a:gd name="connsiteX4" fmla="*/ 49077 w 1463946"/>
                      <a:gd name="connsiteY4" fmla="*/ 479893 h 1100621"/>
                      <a:gd name="connsiteX5" fmla="*/ 72382 w 1463946"/>
                      <a:gd name="connsiteY5" fmla="*/ 521158 h 1100621"/>
                      <a:gd name="connsiteX6" fmla="*/ 91428 w 1463946"/>
                      <a:gd name="connsiteY6" fmla="*/ 530764 h 1100621"/>
                      <a:gd name="connsiteX7" fmla="*/ 89423 w 1463946"/>
                      <a:gd name="connsiteY7" fmla="*/ 551480 h 1100621"/>
                      <a:gd name="connsiteX8" fmla="*/ 97525 w 1463946"/>
                      <a:gd name="connsiteY8" fmla="*/ 580716 h 1100621"/>
                      <a:gd name="connsiteX9" fmla="*/ 146392 w 1463946"/>
                      <a:gd name="connsiteY9" fmla="*/ 589738 h 1100621"/>
                      <a:gd name="connsiteX10" fmla="*/ 196511 w 1463946"/>
                      <a:gd name="connsiteY10" fmla="*/ 606194 h 1100621"/>
                      <a:gd name="connsiteX11" fmla="*/ 217394 w 1463946"/>
                      <a:gd name="connsiteY11" fmla="*/ 655060 h 1100621"/>
                      <a:gd name="connsiteX12" fmla="*/ 245127 w 1463946"/>
                      <a:gd name="connsiteY12" fmla="*/ 677029 h 1100621"/>
                      <a:gd name="connsiteX13" fmla="*/ 258993 w 1463946"/>
                      <a:gd name="connsiteY13" fmla="*/ 682208 h 1100621"/>
                      <a:gd name="connsiteX14" fmla="*/ 276786 w 1463946"/>
                      <a:gd name="connsiteY14" fmla="*/ 692733 h 1100621"/>
                      <a:gd name="connsiteX15" fmla="*/ 290067 w 1463946"/>
                      <a:gd name="connsiteY15" fmla="*/ 705096 h 1100621"/>
                      <a:gd name="connsiteX16" fmla="*/ 316380 w 1463946"/>
                      <a:gd name="connsiteY16" fmla="*/ 710442 h 1100621"/>
                      <a:gd name="connsiteX17" fmla="*/ 347287 w 1463946"/>
                      <a:gd name="connsiteY17" fmla="*/ 710442 h 1100621"/>
                      <a:gd name="connsiteX18" fmla="*/ 374101 w 1463946"/>
                      <a:gd name="connsiteY18" fmla="*/ 716540 h 1100621"/>
                      <a:gd name="connsiteX19" fmla="*/ 413361 w 1463946"/>
                      <a:gd name="connsiteY19" fmla="*/ 728903 h 1100621"/>
                      <a:gd name="connsiteX20" fmla="*/ 419459 w 1463946"/>
                      <a:gd name="connsiteY20" fmla="*/ 752375 h 1100621"/>
                      <a:gd name="connsiteX21" fmla="*/ 428146 w 1463946"/>
                      <a:gd name="connsiteY21" fmla="*/ 776015 h 1100621"/>
                      <a:gd name="connsiteX22" fmla="*/ 475509 w 1463946"/>
                      <a:gd name="connsiteY22" fmla="*/ 773425 h 1100621"/>
                      <a:gd name="connsiteX23" fmla="*/ 525962 w 1463946"/>
                      <a:gd name="connsiteY23" fmla="*/ 741600 h 1100621"/>
                      <a:gd name="connsiteX24" fmla="*/ 535402 w 1463946"/>
                      <a:gd name="connsiteY24" fmla="*/ 735502 h 1100621"/>
                      <a:gd name="connsiteX25" fmla="*/ 592036 w 1463946"/>
                      <a:gd name="connsiteY25" fmla="*/ 696325 h 1100621"/>
                      <a:gd name="connsiteX26" fmla="*/ 629626 w 1463946"/>
                      <a:gd name="connsiteY26" fmla="*/ 684631 h 1100621"/>
                      <a:gd name="connsiteX27" fmla="*/ 667216 w 1463946"/>
                      <a:gd name="connsiteY27" fmla="*/ 704929 h 1100621"/>
                      <a:gd name="connsiteX28" fmla="*/ 706058 w 1463946"/>
                      <a:gd name="connsiteY28" fmla="*/ 725227 h 1100621"/>
                      <a:gd name="connsiteX29" fmla="*/ 758266 w 1463946"/>
                      <a:gd name="connsiteY29" fmla="*/ 753127 h 1100621"/>
                      <a:gd name="connsiteX30" fmla="*/ 808719 w 1463946"/>
                      <a:gd name="connsiteY30" fmla="*/ 785120 h 1100621"/>
                      <a:gd name="connsiteX31" fmla="*/ 913970 w 1463946"/>
                      <a:gd name="connsiteY31" fmla="*/ 827638 h 1100621"/>
                      <a:gd name="connsiteX32" fmla="*/ 1002013 w 1463946"/>
                      <a:gd name="connsiteY32" fmla="*/ 882017 h 1100621"/>
                      <a:gd name="connsiteX33" fmla="*/ 1118039 w 1463946"/>
                      <a:gd name="connsiteY33" fmla="*/ 935478 h 1100621"/>
                      <a:gd name="connsiteX34" fmla="*/ 1228887 w 1463946"/>
                      <a:gd name="connsiteY34" fmla="*/ 1005227 h 1100621"/>
                      <a:gd name="connsiteX35" fmla="*/ 1275331 w 1463946"/>
                      <a:gd name="connsiteY35" fmla="*/ 1037220 h 1100621"/>
                      <a:gd name="connsiteX36" fmla="*/ 1315510 w 1463946"/>
                      <a:gd name="connsiteY36" fmla="*/ 1065120 h 1100621"/>
                      <a:gd name="connsiteX37" fmla="*/ 1353935 w 1463946"/>
                      <a:gd name="connsiteY37" fmla="*/ 1100621 h 1100621"/>
                      <a:gd name="connsiteX38" fmla="*/ 1365211 w 1463946"/>
                      <a:gd name="connsiteY38" fmla="*/ 1100621 h 1100621"/>
                      <a:gd name="connsiteX39" fmla="*/ 1365211 w 1463946"/>
                      <a:gd name="connsiteY39" fmla="*/ 1018676 h 1100621"/>
                      <a:gd name="connsiteX40" fmla="*/ 1463946 w 1463946"/>
                      <a:gd name="connsiteY40" fmla="*/ 1018676 h 1100621"/>
                      <a:gd name="connsiteX41" fmla="*/ 1463946 w 1463946"/>
                      <a:gd name="connsiteY41" fmla="*/ 840919 h 1100621"/>
                      <a:gd name="connsiteX42" fmla="*/ 1463946 w 1463946"/>
                      <a:gd name="connsiteY42" fmla="*/ 84033 h 1100621"/>
                      <a:gd name="connsiteX43" fmla="*/ 1457515 w 1463946"/>
                      <a:gd name="connsiteY43" fmla="*/ 67160 h 1100621"/>
                      <a:gd name="connsiteX44" fmla="*/ 1460438 w 1463946"/>
                      <a:gd name="connsiteY44" fmla="*/ 36671 h 1100621"/>
                      <a:gd name="connsiteX45" fmla="*/ 1456178 w 1463946"/>
                      <a:gd name="connsiteY45" fmla="*/ 84 h 1100621"/>
                      <a:gd name="connsiteX46" fmla="*/ 1446655 w 1463946"/>
                      <a:gd name="connsiteY46" fmla="*/ 0 h 1100621"/>
                      <a:gd name="connsiteX47" fmla="*/ 27859 w 1463946"/>
                      <a:gd name="connsiteY47" fmla="*/ 306731 h 1100621"/>
                      <a:gd name="connsiteX48" fmla="*/ 38050 w 1463946"/>
                      <a:gd name="connsiteY48" fmla="*/ 325275 h 1100621"/>
                      <a:gd name="connsiteX49" fmla="*/ 54506 w 1463946"/>
                      <a:gd name="connsiteY49" fmla="*/ 350585 h 1100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463946" h="1100621">
                        <a:moveTo>
                          <a:pt x="54506" y="350585"/>
                        </a:moveTo>
                        <a:cubicBezTo>
                          <a:pt x="59852" y="365203"/>
                          <a:pt x="47824" y="371886"/>
                          <a:pt x="36547" y="375227"/>
                        </a:cubicBezTo>
                        <a:cubicBezTo>
                          <a:pt x="27859" y="377649"/>
                          <a:pt x="14494" y="380406"/>
                          <a:pt x="6726" y="386504"/>
                        </a:cubicBezTo>
                        <a:cubicBezTo>
                          <a:pt x="-1627" y="393186"/>
                          <a:pt x="-458" y="402793"/>
                          <a:pt x="1129" y="411814"/>
                        </a:cubicBezTo>
                        <a:cubicBezTo>
                          <a:pt x="5891" y="440466"/>
                          <a:pt x="38468" y="454332"/>
                          <a:pt x="49077" y="479893"/>
                        </a:cubicBezTo>
                        <a:cubicBezTo>
                          <a:pt x="56428" y="496766"/>
                          <a:pt x="53337" y="512220"/>
                          <a:pt x="72382" y="521158"/>
                        </a:cubicBezTo>
                        <a:cubicBezTo>
                          <a:pt x="77394" y="523580"/>
                          <a:pt x="87919" y="524499"/>
                          <a:pt x="91428" y="530764"/>
                        </a:cubicBezTo>
                        <a:cubicBezTo>
                          <a:pt x="95103" y="537447"/>
                          <a:pt x="91093" y="545048"/>
                          <a:pt x="89423" y="551480"/>
                        </a:cubicBezTo>
                        <a:cubicBezTo>
                          <a:pt x="86499" y="561838"/>
                          <a:pt x="88337" y="573449"/>
                          <a:pt x="97525" y="580716"/>
                        </a:cubicBezTo>
                        <a:cubicBezTo>
                          <a:pt x="110306" y="590907"/>
                          <a:pt x="131523" y="585311"/>
                          <a:pt x="146392" y="589738"/>
                        </a:cubicBezTo>
                        <a:cubicBezTo>
                          <a:pt x="162263" y="594332"/>
                          <a:pt x="182645" y="596922"/>
                          <a:pt x="196511" y="606194"/>
                        </a:cubicBezTo>
                        <a:cubicBezTo>
                          <a:pt x="213719" y="617805"/>
                          <a:pt x="210545" y="637685"/>
                          <a:pt x="217394" y="655060"/>
                        </a:cubicBezTo>
                        <a:cubicBezTo>
                          <a:pt x="222406" y="667590"/>
                          <a:pt x="233516" y="672853"/>
                          <a:pt x="245127" y="677029"/>
                        </a:cubicBezTo>
                        <a:cubicBezTo>
                          <a:pt x="249721" y="678867"/>
                          <a:pt x="254566" y="680370"/>
                          <a:pt x="258993" y="682208"/>
                        </a:cubicBezTo>
                        <a:cubicBezTo>
                          <a:pt x="266010" y="684213"/>
                          <a:pt x="271774" y="687721"/>
                          <a:pt x="276786" y="692733"/>
                        </a:cubicBezTo>
                        <a:cubicBezTo>
                          <a:pt x="281547" y="696576"/>
                          <a:pt x="285891" y="700669"/>
                          <a:pt x="290067" y="705096"/>
                        </a:cubicBezTo>
                        <a:cubicBezTo>
                          <a:pt x="299089" y="710609"/>
                          <a:pt x="305270" y="710860"/>
                          <a:pt x="316380" y="710442"/>
                        </a:cubicBezTo>
                        <a:cubicBezTo>
                          <a:pt x="327156" y="709857"/>
                          <a:pt x="336344" y="708270"/>
                          <a:pt x="347287" y="710442"/>
                        </a:cubicBezTo>
                        <a:cubicBezTo>
                          <a:pt x="356308" y="712113"/>
                          <a:pt x="365079" y="714869"/>
                          <a:pt x="374101" y="716540"/>
                        </a:cubicBezTo>
                        <a:cubicBezTo>
                          <a:pt x="385712" y="718712"/>
                          <a:pt x="405008" y="718795"/>
                          <a:pt x="413361" y="728903"/>
                        </a:cubicBezTo>
                        <a:cubicBezTo>
                          <a:pt x="417621" y="734249"/>
                          <a:pt x="418373" y="747196"/>
                          <a:pt x="419459" y="752375"/>
                        </a:cubicBezTo>
                        <a:cubicBezTo>
                          <a:pt x="421129" y="760478"/>
                          <a:pt x="423385" y="769165"/>
                          <a:pt x="428146" y="776015"/>
                        </a:cubicBezTo>
                        <a:cubicBezTo>
                          <a:pt x="441094" y="794308"/>
                          <a:pt x="461308" y="780609"/>
                          <a:pt x="475509" y="773425"/>
                        </a:cubicBezTo>
                        <a:cubicBezTo>
                          <a:pt x="493635" y="764153"/>
                          <a:pt x="509340" y="752542"/>
                          <a:pt x="525962" y="741600"/>
                        </a:cubicBezTo>
                        <a:cubicBezTo>
                          <a:pt x="528970" y="739595"/>
                          <a:pt x="532227" y="737507"/>
                          <a:pt x="535402" y="735502"/>
                        </a:cubicBezTo>
                        <a:cubicBezTo>
                          <a:pt x="555032" y="723139"/>
                          <a:pt x="573325" y="709774"/>
                          <a:pt x="592036" y="696325"/>
                        </a:cubicBezTo>
                        <a:cubicBezTo>
                          <a:pt x="603146" y="688222"/>
                          <a:pt x="615509" y="680370"/>
                          <a:pt x="629626" y="684631"/>
                        </a:cubicBezTo>
                        <a:cubicBezTo>
                          <a:pt x="642908" y="688557"/>
                          <a:pt x="655354" y="698497"/>
                          <a:pt x="667216" y="704929"/>
                        </a:cubicBezTo>
                        <a:cubicBezTo>
                          <a:pt x="679996" y="711779"/>
                          <a:pt x="692944" y="718628"/>
                          <a:pt x="706058" y="725227"/>
                        </a:cubicBezTo>
                        <a:cubicBezTo>
                          <a:pt x="723767" y="734082"/>
                          <a:pt x="741726" y="742017"/>
                          <a:pt x="758266" y="753127"/>
                        </a:cubicBezTo>
                        <a:cubicBezTo>
                          <a:pt x="775139" y="764404"/>
                          <a:pt x="789507" y="777017"/>
                          <a:pt x="808719" y="785120"/>
                        </a:cubicBezTo>
                        <a:cubicBezTo>
                          <a:pt x="843886" y="799738"/>
                          <a:pt x="882311" y="805418"/>
                          <a:pt x="913970" y="827638"/>
                        </a:cubicBezTo>
                        <a:cubicBezTo>
                          <a:pt x="943039" y="848020"/>
                          <a:pt x="968182" y="869822"/>
                          <a:pt x="1002013" y="882017"/>
                        </a:cubicBezTo>
                        <a:cubicBezTo>
                          <a:pt x="1042944" y="896635"/>
                          <a:pt x="1080784" y="912757"/>
                          <a:pt x="1118039" y="935478"/>
                        </a:cubicBezTo>
                        <a:cubicBezTo>
                          <a:pt x="1155295" y="958199"/>
                          <a:pt x="1192968" y="980418"/>
                          <a:pt x="1228887" y="1005227"/>
                        </a:cubicBezTo>
                        <a:cubicBezTo>
                          <a:pt x="1244424" y="1015920"/>
                          <a:pt x="1259543" y="1027196"/>
                          <a:pt x="1275331" y="1037220"/>
                        </a:cubicBezTo>
                        <a:cubicBezTo>
                          <a:pt x="1289197" y="1046075"/>
                          <a:pt x="1303230" y="1053843"/>
                          <a:pt x="1315510" y="1065120"/>
                        </a:cubicBezTo>
                        <a:cubicBezTo>
                          <a:pt x="1328290" y="1076815"/>
                          <a:pt x="1341071" y="1088760"/>
                          <a:pt x="1353935" y="1100621"/>
                        </a:cubicBezTo>
                        <a:lnTo>
                          <a:pt x="1365211" y="1100621"/>
                        </a:lnTo>
                        <a:lnTo>
                          <a:pt x="1365211" y="1018676"/>
                        </a:lnTo>
                        <a:lnTo>
                          <a:pt x="1463946" y="1018676"/>
                        </a:lnTo>
                        <a:lnTo>
                          <a:pt x="1463946" y="840919"/>
                        </a:lnTo>
                        <a:lnTo>
                          <a:pt x="1463946" y="84033"/>
                        </a:lnTo>
                        <a:cubicBezTo>
                          <a:pt x="1453004" y="79272"/>
                          <a:pt x="1456178" y="76850"/>
                          <a:pt x="1457515" y="67160"/>
                        </a:cubicBezTo>
                        <a:cubicBezTo>
                          <a:pt x="1458851" y="56969"/>
                          <a:pt x="1457932" y="46778"/>
                          <a:pt x="1460438" y="36671"/>
                        </a:cubicBezTo>
                        <a:cubicBezTo>
                          <a:pt x="1463195" y="24642"/>
                          <a:pt x="1459853" y="12279"/>
                          <a:pt x="1456178" y="84"/>
                        </a:cubicBezTo>
                        <a:cubicBezTo>
                          <a:pt x="1453004" y="84"/>
                          <a:pt x="1449829" y="0"/>
                          <a:pt x="1446655" y="0"/>
                        </a:cubicBezTo>
                        <a:cubicBezTo>
                          <a:pt x="940617" y="0"/>
                          <a:pt x="460139" y="109761"/>
                          <a:pt x="27859" y="306731"/>
                        </a:cubicBezTo>
                        <a:cubicBezTo>
                          <a:pt x="29280" y="313413"/>
                          <a:pt x="34793" y="320263"/>
                          <a:pt x="38050" y="325275"/>
                        </a:cubicBezTo>
                        <a:cubicBezTo>
                          <a:pt x="42478" y="332041"/>
                          <a:pt x="51666" y="342232"/>
                          <a:pt x="54506" y="350585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87DFC5B3-5575-B429-37B7-3D38E9E5E9ED}"/>
                      </a:ext>
                    </a:extLst>
                  </p:cNvPr>
                  <p:cNvSpPr/>
                  <p:nvPr/>
                </p:nvSpPr>
                <p:spPr>
                  <a:xfrm>
                    <a:off x="5665057" y="4618807"/>
                    <a:ext cx="814272" cy="893988"/>
                  </a:xfrm>
                  <a:custGeom>
                    <a:avLst/>
                    <a:gdLst>
                      <a:gd name="connsiteX0" fmla="*/ 811098 w 814272"/>
                      <a:gd name="connsiteY0" fmla="*/ 412008 h 893988"/>
                      <a:gd name="connsiteX1" fmla="*/ 792220 w 814272"/>
                      <a:gd name="connsiteY1" fmla="*/ 401065 h 893988"/>
                      <a:gd name="connsiteX2" fmla="*/ 771504 w 814272"/>
                      <a:gd name="connsiteY2" fmla="*/ 385695 h 893988"/>
                      <a:gd name="connsiteX3" fmla="*/ 758724 w 814272"/>
                      <a:gd name="connsiteY3" fmla="*/ 381769 h 893988"/>
                      <a:gd name="connsiteX4" fmla="*/ 752793 w 814272"/>
                      <a:gd name="connsiteY4" fmla="*/ 374919 h 893988"/>
                      <a:gd name="connsiteX5" fmla="*/ 719881 w 814272"/>
                      <a:gd name="connsiteY5" fmla="*/ 368988 h 893988"/>
                      <a:gd name="connsiteX6" fmla="*/ 698747 w 814272"/>
                      <a:gd name="connsiteY6" fmla="*/ 344346 h 893988"/>
                      <a:gd name="connsiteX7" fmla="*/ 681707 w 814272"/>
                      <a:gd name="connsiteY7" fmla="*/ 299990 h 893988"/>
                      <a:gd name="connsiteX8" fmla="*/ 681707 w 814272"/>
                      <a:gd name="connsiteY8" fmla="*/ 280778 h 893988"/>
                      <a:gd name="connsiteX9" fmla="*/ 685048 w 814272"/>
                      <a:gd name="connsiteY9" fmla="*/ 271506 h 893988"/>
                      <a:gd name="connsiteX10" fmla="*/ 686134 w 814272"/>
                      <a:gd name="connsiteY10" fmla="*/ 240599 h 893988"/>
                      <a:gd name="connsiteX11" fmla="*/ 668175 w 814272"/>
                      <a:gd name="connsiteY11" fmla="*/ 226900 h 893988"/>
                      <a:gd name="connsiteX12" fmla="*/ 640442 w 814272"/>
                      <a:gd name="connsiteY12" fmla="*/ 220802 h 893988"/>
                      <a:gd name="connsiteX13" fmla="*/ 620060 w 814272"/>
                      <a:gd name="connsiteY13" fmla="*/ 205098 h 893988"/>
                      <a:gd name="connsiteX14" fmla="*/ 599344 w 814272"/>
                      <a:gd name="connsiteY14" fmla="*/ 200337 h 893988"/>
                      <a:gd name="connsiteX15" fmla="*/ 584559 w 814272"/>
                      <a:gd name="connsiteY15" fmla="*/ 196076 h 893988"/>
                      <a:gd name="connsiteX16" fmla="*/ 569941 w 814272"/>
                      <a:gd name="connsiteY16" fmla="*/ 195910 h 893988"/>
                      <a:gd name="connsiteX17" fmla="*/ 550478 w 814272"/>
                      <a:gd name="connsiteY17" fmla="*/ 177198 h 893988"/>
                      <a:gd name="connsiteX18" fmla="*/ 539034 w 814272"/>
                      <a:gd name="connsiteY18" fmla="*/ 148714 h 893988"/>
                      <a:gd name="connsiteX19" fmla="*/ 528342 w 814272"/>
                      <a:gd name="connsiteY19" fmla="*/ 120981 h 893988"/>
                      <a:gd name="connsiteX20" fmla="*/ 525167 w 814272"/>
                      <a:gd name="connsiteY20" fmla="*/ 107282 h 893988"/>
                      <a:gd name="connsiteX21" fmla="*/ 524833 w 814272"/>
                      <a:gd name="connsiteY21" fmla="*/ 92497 h 893988"/>
                      <a:gd name="connsiteX22" fmla="*/ 509129 w 814272"/>
                      <a:gd name="connsiteY22" fmla="*/ 63845 h 893988"/>
                      <a:gd name="connsiteX23" fmla="*/ 476050 w 814272"/>
                      <a:gd name="connsiteY23" fmla="*/ 31100 h 893988"/>
                      <a:gd name="connsiteX24" fmla="*/ 449070 w 814272"/>
                      <a:gd name="connsiteY24" fmla="*/ 5790 h 893988"/>
                      <a:gd name="connsiteX25" fmla="*/ 448735 w 814272"/>
                      <a:gd name="connsiteY25" fmla="*/ 5623 h 893988"/>
                      <a:gd name="connsiteX26" fmla="*/ 442972 w 814272"/>
                      <a:gd name="connsiteY26" fmla="*/ 110 h 893988"/>
                      <a:gd name="connsiteX27" fmla="*/ 439129 w 814272"/>
                      <a:gd name="connsiteY27" fmla="*/ 277 h 893988"/>
                      <a:gd name="connsiteX28" fmla="*/ 430275 w 814272"/>
                      <a:gd name="connsiteY28" fmla="*/ 6960 h 893988"/>
                      <a:gd name="connsiteX29" fmla="*/ 425513 w 814272"/>
                      <a:gd name="connsiteY29" fmla="*/ 16232 h 893988"/>
                      <a:gd name="connsiteX30" fmla="*/ 414738 w 814272"/>
                      <a:gd name="connsiteY30" fmla="*/ 19907 h 893988"/>
                      <a:gd name="connsiteX31" fmla="*/ 395275 w 814272"/>
                      <a:gd name="connsiteY31" fmla="*/ 11053 h 893988"/>
                      <a:gd name="connsiteX32" fmla="*/ 380991 w 814272"/>
                      <a:gd name="connsiteY32" fmla="*/ 9048 h 893988"/>
                      <a:gd name="connsiteX33" fmla="*/ 370466 w 814272"/>
                      <a:gd name="connsiteY33" fmla="*/ 4955 h 893988"/>
                      <a:gd name="connsiteX34" fmla="*/ 322518 w 814272"/>
                      <a:gd name="connsiteY34" fmla="*/ 61339 h 893988"/>
                      <a:gd name="connsiteX35" fmla="*/ 297208 w 814272"/>
                      <a:gd name="connsiteY35" fmla="*/ 21744 h 893988"/>
                      <a:gd name="connsiteX36" fmla="*/ 258365 w 814272"/>
                      <a:gd name="connsiteY36" fmla="*/ 22830 h 893988"/>
                      <a:gd name="connsiteX37" fmla="*/ 232888 w 814272"/>
                      <a:gd name="connsiteY37" fmla="*/ 33773 h 893988"/>
                      <a:gd name="connsiteX38" fmla="*/ 208664 w 814272"/>
                      <a:gd name="connsiteY38" fmla="*/ 31017 h 893988"/>
                      <a:gd name="connsiteX39" fmla="*/ 197554 w 814272"/>
                      <a:gd name="connsiteY39" fmla="*/ 28093 h 893988"/>
                      <a:gd name="connsiteX40" fmla="*/ 186277 w 814272"/>
                      <a:gd name="connsiteY40" fmla="*/ 31017 h 893988"/>
                      <a:gd name="connsiteX41" fmla="*/ 162220 w 814272"/>
                      <a:gd name="connsiteY41" fmla="*/ 38033 h 893988"/>
                      <a:gd name="connsiteX42" fmla="*/ 148186 w 814272"/>
                      <a:gd name="connsiteY42" fmla="*/ 40790 h 893988"/>
                      <a:gd name="connsiteX43" fmla="*/ 135406 w 814272"/>
                      <a:gd name="connsiteY43" fmla="*/ 47305 h 893988"/>
                      <a:gd name="connsiteX44" fmla="*/ 113437 w 814272"/>
                      <a:gd name="connsiteY44" fmla="*/ 57079 h 893988"/>
                      <a:gd name="connsiteX45" fmla="*/ 73258 w 814272"/>
                      <a:gd name="connsiteY45" fmla="*/ 53236 h 893988"/>
                      <a:gd name="connsiteX46" fmla="*/ 73258 w 814272"/>
                      <a:gd name="connsiteY46" fmla="*/ 392294 h 893988"/>
                      <a:gd name="connsiteX47" fmla="*/ 0 w 814272"/>
                      <a:gd name="connsiteY47" fmla="*/ 392294 h 893988"/>
                      <a:gd name="connsiteX48" fmla="*/ 0 w 814272"/>
                      <a:gd name="connsiteY48" fmla="*/ 705874 h 893988"/>
                      <a:gd name="connsiteX49" fmla="*/ 3174 w 814272"/>
                      <a:gd name="connsiteY49" fmla="*/ 709549 h 893988"/>
                      <a:gd name="connsiteX50" fmla="*/ 15955 w 814272"/>
                      <a:gd name="connsiteY50" fmla="*/ 717903 h 893988"/>
                      <a:gd name="connsiteX51" fmla="*/ 38926 w 814272"/>
                      <a:gd name="connsiteY51" fmla="*/ 784645 h 893988"/>
                      <a:gd name="connsiteX52" fmla="*/ 41181 w 814272"/>
                      <a:gd name="connsiteY52" fmla="*/ 805779 h 893988"/>
                      <a:gd name="connsiteX53" fmla="*/ 31408 w 814272"/>
                      <a:gd name="connsiteY53" fmla="*/ 829084 h 893988"/>
                      <a:gd name="connsiteX54" fmla="*/ 37339 w 814272"/>
                      <a:gd name="connsiteY54" fmla="*/ 867760 h 893988"/>
                      <a:gd name="connsiteX55" fmla="*/ 63401 w 814272"/>
                      <a:gd name="connsiteY55" fmla="*/ 886220 h 893988"/>
                      <a:gd name="connsiteX56" fmla="*/ 75764 w 814272"/>
                      <a:gd name="connsiteY56" fmla="*/ 890647 h 893988"/>
                      <a:gd name="connsiteX57" fmla="*/ 94224 w 814272"/>
                      <a:gd name="connsiteY57" fmla="*/ 893989 h 893988"/>
                      <a:gd name="connsiteX58" fmla="*/ 118282 w 814272"/>
                      <a:gd name="connsiteY58" fmla="*/ 886220 h 893988"/>
                      <a:gd name="connsiteX59" fmla="*/ 148103 w 814272"/>
                      <a:gd name="connsiteY59" fmla="*/ 879956 h 893988"/>
                      <a:gd name="connsiteX60" fmla="*/ 189535 w 814272"/>
                      <a:gd name="connsiteY60" fmla="*/ 843702 h 893988"/>
                      <a:gd name="connsiteX61" fmla="*/ 209332 w 814272"/>
                      <a:gd name="connsiteY61" fmla="*/ 828750 h 893988"/>
                      <a:gd name="connsiteX62" fmla="*/ 232804 w 814272"/>
                      <a:gd name="connsiteY62" fmla="*/ 797342 h 893988"/>
                      <a:gd name="connsiteX63" fmla="*/ 250597 w 814272"/>
                      <a:gd name="connsiteY63" fmla="*/ 743130 h 893988"/>
                      <a:gd name="connsiteX64" fmla="*/ 334213 w 814272"/>
                      <a:gd name="connsiteY64" fmla="*/ 757413 h 893988"/>
                      <a:gd name="connsiteX65" fmla="*/ 372470 w 814272"/>
                      <a:gd name="connsiteY65" fmla="*/ 786650 h 893988"/>
                      <a:gd name="connsiteX66" fmla="*/ 423342 w 814272"/>
                      <a:gd name="connsiteY66" fmla="*/ 792915 h 893988"/>
                      <a:gd name="connsiteX67" fmla="*/ 469034 w 814272"/>
                      <a:gd name="connsiteY67" fmla="*/ 796423 h 893988"/>
                      <a:gd name="connsiteX68" fmla="*/ 483485 w 814272"/>
                      <a:gd name="connsiteY68" fmla="*/ 781471 h 893988"/>
                      <a:gd name="connsiteX69" fmla="*/ 495681 w 814272"/>
                      <a:gd name="connsiteY69" fmla="*/ 761674 h 893988"/>
                      <a:gd name="connsiteX70" fmla="*/ 499607 w 814272"/>
                      <a:gd name="connsiteY70" fmla="*/ 750731 h 893988"/>
                      <a:gd name="connsiteX71" fmla="*/ 499440 w 814272"/>
                      <a:gd name="connsiteY71" fmla="*/ 735779 h 893988"/>
                      <a:gd name="connsiteX72" fmla="*/ 499272 w 814272"/>
                      <a:gd name="connsiteY72" fmla="*/ 710468 h 893988"/>
                      <a:gd name="connsiteX73" fmla="*/ 514809 w 814272"/>
                      <a:gd name="connsiteY73" fmla="*/ 687580 h 893988"/>
                      <a:gd name="connsiteX74" fmla="*/ 536611 w 814272"/>
                      <a:gd name="connsiteY74" fmla="*/ 681984 h 893988"/>
                      <a:gd name="connsiteX75" fmla="*/ 547721 w 814272"/>
                      <a:gd name="connsiteY75" fmla="*/ 678976 h 893988"/>
                      <a:gd name="connsiteX76" fmla="*/ 558497 w 814272"/>
                      <a:gd name="connsiteY76" fmla="*/ 682819 h 893988"/>
                      <a:gd name="connsiteX77" fmla="*/ 583139 w 814272"/>
                      <a:gd name="connsiteY77" fmla="*/ 686161 h 893988"/>
                      <a:gd name="connsiteX78" fmla="*/ 615716 w 814272"/>
                      <a:gd name="connsiteY78" fmla="*/ 651161 h 893988"/>
                      <a:gd name="connsiteX79" fmla="*/ 621230 w 814272"/>
                      <a:gd name="connsiteY79" fmla="*/ 639549 h 893988"/>
                      <a:gd name="connsiteX80" fmla="*/ 618306 w 814272"/>
                      <a:gd name="connsiteY80" fmla="*/ 629609 h 893988"/>
                      <a:gd name="connsiteX81" fmla="*/ 617972 w 814272"/>
                      <a:gd name="connsiteY81" fmla="*/ 617246 h 893988"/>
                      <a:gd name="connsiteX82" fmla="*/ 614046 w 814272"/>
                      <a:gd name="connsiteY82" fmla="*/ 604633 h 893988"/>
                      <a:gd name="connsiteX83" fmla="*/ 625156 w 814272"/>
                      <a:gd name="connsiteY83" fmla="*/ 558941 h 893988"/>
                      <a:gd name="connsiteX84" fmla="*/ 636850 w 814272"/>
                      <a:gd name="connsiteY84" fmla="*/ 556017 h 893988"/>
                      <a:gd name="connsiteX85" fmla="*/ 651802 w 814272"/>
                      <a:gd name="connsiteY85" fmla="*/ 551423 h 893988"/>
                      <a:gd name="connsiteX86" fmla="*/ 677113 w 814272"/>
                      <a:gd name="connsiteY86" fmla="*/ 547330 h 893988"/>
                      <a:gd name="connsiteX87" fmla="*/ 703008 w 814272"/>
                      <a:gd name="connsiteY87" fmla="*/ 503308 h 893988"/>
                      <a:gd name="connsiteX88" fmla="*/ 706683 w 814272"/>
                      <a:gd name="connsiteY88" fmla="*/ 492198 h 893988"/>
                      <a:gd name="connsiteX89" fmla="*/ 711444 w 814272"/>
                      <a:gd name="connsiteY89" fmla="*/ 482258 h 893988"/>
                      <a:gd name="connsiteX90" fmla="*/ 730156 w 814272"/>
                      <a:gd name="connsiteY90" fmla="*/ 471149 h 893988"/>
                      <a:gd name="connsiteX91" fmla="*/ 742769 w 814272"/>
                      <a:gd name="connsiteY91" fmla="*/ 466554 h 893988"/>
                      <a:gd name="connsiteX92" fmla="*/ 751624 w 814272"/>
                      <a:gd name="connsiteY92" fmla="*/ 470647 h 893988"/>
                      <a:gd name="connsiteX93" fmla="*/ 775848 w 814272"/>
                      <a:gd name="connsiteY93" fmla="*/ 478833 h 893988"/>
                      <a:gd name="connsiteX94" fmla="*/ 800239 w 814272"/>
                      <a:gd name="connsiteY94" fmla="*/ 454275 h 893988"/>
                      <a:gd name="connsiteX95" fmla="*/ 805251 w 814272"/>
                      <a:gd name="connsiteY95" fmla="*/ 433977 h 893988"/>
                      <a:gd name="connsiteX96" fmla="*/ 814273 w 814272"/>
                      <a:gd name="connsiteY96" fmla="*/ 424537 h 893988"/>
                      <a:gd name="connsiteX97" fmla="*/ 813688 w 814272"/>
                      <a:gd name="connsiteY97" fmla="*/ 423619 h 893988"/>
                      <a:gd name="connsiteX98" fmla="*/ 811098 w 814272"/>
                      <a:gd name="connsiteY98" fmla="*/ 412008 h 893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</a:cxnLst>
                    <a:rect l="l" t="t" r="r" b="b"/>
                    <a:pathLst>
                      <a:path w="814272" h="893988">
                        <a:moveTo>
                          <a:pt x="811098" y="412008"/>
                        </a:moveTo>
                        <a:cubicBezTo>
                          <a:pt x="805920" y="405158"/>
                          <a:pt x="797817" y="408666"/>
                          <a:pt x="792220" y="401065"/>
                        </a:cubicBezTo>
                        <a:cubicBezTo>
                          <a:pt x="785705" y="392210"/>
                          <a:pt x="782948" y="389788"/>
                          <a:pt x="771504" y="385695"/>
                        </a:cubicBezTo>
                        <a:cubicBezTo>
                          <a:pt x="768581" y="384609"/>
                          <a:pt x="761564" y="383272"/>
                          <a:pt x="758724" y="381769"/>
                        </a:cubicBezTo>
                        <a:cubicBezTo>
                          <a:pt x="756301" y="380432"/>
                          <a:pt x="755382" y="376255"/>
                          <a:pt x="752793" y="374919"/>
                        </a:cubicBezTo>
                        <a:cubicBezTo>
                          <a:pt x="743688" y="369907"/>
                          <a:pt x="729822" y="371912"/>
                          <a:pt x="719881" y="368988"/>
                        </a:cubicBezTo>
                        <a:cubicBezTo>
                          <a:pt x="706516" y="365313"/>
                          <a:pt x="703425" y="355456"/>
                          <a:pt x="698747" y="344346"/>
                        </a:cubicBezTo>
                        <a:cubicBezTo>
                          <a:pt x="692316" y="329394"/>
                          <a:pt x="682292" y="316363"/>
                          <a:pt x="681707" y="299990"/>
                        </a:cubicBezTo>
                        <a:cubicBezTo>
                          <a:pt x="681373" y="294060"/>
                          <a:pt x="680955" y="286709"/>
                          <a:pt x="681707" y="280778"/>
                        </a:cubicBezTo>
                        <a:cubicBezTo>
                          <a:pt x="682125" y="276351"/>
                          <a:pt x="684129" y="274848"/>
                          <a:pt x="685048" y="271506"/>
                        </a:cubicBezTo>
                        <a:cubicBezTo>
                          <a:pt x="687304" y="263403"/>
                          <a:pt x="687805" y="248952"/>
                          <a:pt x="686134" y="240599"/>
                        </a:cubicBezTo>
                        <a:cubicBezTo>
                          <a:pt x="684296" y="231160"/>
                          <a:pt x="675943" y="229155"/>
                          <a:pt x="668175" y="226900"/>
                        </a:cubicBezTo>
                        <a:cubicBezTo>
                          <a:pt x="659654" y="224477"/>
                          <a:pt x="648211" y="224645"/>
                          <a:pt x="640442" y="220802"/>
                        </a:cubicBezTo>
                        <a:cubicBezTo>
                          <a:pt x="632339" y="217127"/>
                          <a:pt x="628747" y="207855"/>
                          <a:pt x="620060" y="205098"/>
                        </a:cubicBezTo>
                        <a:cubicBezTo>
                          <a:pt x="613795" y="203260"/>
                          <a:pt x="605776" y="201422"/>
                          <a:pt x="599344" y="200337"/>
                        </a:cubicBezTo>
                        <a:cubicBezTo>
                          <a:pt x="592829" y="199418"/>
                          <a:pt x="590322" y="197413"/>
                          <a:pt x="584559" y="196076"/>
                        </a:cubicBezTo>
                        <a:cubicBezTo>
                          <a:pt x="579965" y="194824"/>
                          <a:pt x="574619" y="196996"/>
                          <a:pt x="569941" y="195910"/>
                        </a:cubicBezTo>
                        <a:cubicBezTo>
                          <a:pt x="561420" y="193905"/>
                          <a:pt x="554571" y="184967"/>
                          <a:pt x="550478" y="177198"/>
                        </a:cubicBezTo>
                        <a:cubicBezTo>
                          <a:pt x="545633" y="168177"/>
                          <a:pt x="543628" y="157568"/>
                          <a:pt x="539034" y="148714"/>
                        </a:cubicBezTo>
                        <a:cubicBezTo>
                          <a:pt x="533855" y="138773"/>
                          <a:pt x="531599" y="131172"/>
                          <a:pt x="528342" y="120981"/>
                        </a:cubicBezTo>
                        <a:cubicBezTo>
                          <a:pt x="526838" y="115969"/>
                          <a:pt x="525000" y="113630"/>
                          <a:pt x="525167" y="107282"/>
                        </a:cubicBezTo>
                        <a:cubicBezTo>
                          <a:pt x="525167" y="102604"/>
                          <a:pt x="525919" y="97091"/>
                          <a:pt x="524833" y="92497"/>
                        </a:cubicBezTo>
                        <a:cubicBezTo>
                          <a:pt x="522578" y="82890"/>
                          <a:pt x="515227" y="71363"/>
                          <a:pt x="509129" y="63845"/>
                        </a:cubicBezTo>
                        <a:cubicBezTo>
                          <a:pt x="499105" y="51064"/>
                          <a:pt x="490836" y="38284"/>
                          <a:pt x="476050" y="31100"/>
                        </a:cubicBezTo>
                        <a:cubicBezTo>
                          <a:pt x="466444" y="26339"/>
                          <a:pt x="445144" y="14227"/>
                          <a:pt x="449070" y="5790"/>
                        </a:cubicBezTo>
                        <a:lnTo>
                          <a:pt x="448735" y="5623"/>
                        </a:lnTo>
                        <a:cubicBezTo>
                          <a:pt x="445394" y="4871"/>
                          <a:pt x="443723" y="2867"/>
                          <a:pt x="442972" y="110"/>
                        </a:cubicBezTo>
                        <a:cubicBezTo>
                          <a:pt x="441635" y="-57"/>
                          <a:pt x="440382" y="-57"/>
                          <a:pt x="439129" y="277"/>
                        </a:cubicBezTo>
                        <a:cubicBezTo>
                          <a:pt x="435955" y="861"/>
                          <a:pt x="431778" y="4203"/>
                          <a:pt x="430275" y="6960"/>
                        </a:cubicBezTo>
                        <a:cubicBezTo>
                          <a:pt x="428103" y="10635"/>
                          <a:pt x="429022" y="13225"/>
                          <a:pt x="425513" y="16232"/>
                        </a:cubicBezTo>
                        <a:cubicBezTo>
                          <a:pt x="423509" y="17902"/>
                          <a:pt x="417411" y="20157"/>
                          <a:pt x="414738" y="19907"/>
                        </a:cubicBezTo>
                        <a:cubicBezTo>
                          <a:pt x="408473" y="19155"/>
                          <a:pt x="401456" y="12472"/>
                          <a:pt x="395275" y="11053"/>
                        </a:cubicBezTo>
                        <a:cubicBezTo>
                          <a:pt x="390096" y="9799"/>
                          <a:pt x="386253" y="11220"/>
                          <a:pt x="380991" y="9048"/>
                        </a:cubicBezTo>
                        <a:cubicBezTo>
                          <a:pt x="377315" y="7544"/>
                          <a:pt x="374141" y="6458"/>
                          <a:pt x="370466" y="4955"/>
                        </a:cubicBezTo>
                        <a:cubicBezTo>
                          <a:pt x="342900" y="-7575"/>
                          <a:pt x="355848" y="70110"/>
                          <a:pt x="322518" y="61339"/>
                        </a:cubicBezTo>
                        <a:cubicBezTo>
                          <a:pt x="306062" y="57079"/>
                          <a:pt x="305310" y="33356"/>
                          <a:pt x="297208" y="21744"/>
                        </a:cubicBezTo>
                        <a:cubicBezTo>
                          <a:pt x="286850" y="7126"/>
                          <a:pt x="269308" y="15981"/>
                          <a:pt x="258365" y="22830"/>
                        </a:cubicBezTo>
                        <a:cubicBezTo>
                          <a:pt x="249260" y="28427"/>
                          <a:pt x="244499" y="33940"/>
                          <a:pt x="232888" y="33773"/>
                        </a:cubicBezTo>
                        <a:cubicBezTo>
                          <a:pt x="224368" y="33773"/>
                          <a:pt x="216599" y="33439"/>
                          <a:pt x="208664" y="31017"/>
                        </a:cubicBezTo>
                        <a:cubicBezTo>
                          <a:pt x="204236" y="29680"/>
                          <a:pt x="202900" y="27843"/>
                          <a:pt x="197554" y="28093"/>
                        </a:cubicBezTo>
                        <a:cubicBezTo>
                          <a:pt x="193461" y="28427"/>
                          <a:pt x="190120" y="29597"/>
                          <a:pt x="186277" y="31017"/>
                        </a:cubicBezTo>
                        <a:cubicBezTo>
                          <a:pt x="177924" y="34191"/>
                          <a:pt x="170740" y="36029"/>
                          <a:pt x="162220" y="38033"/>
                        </a:cubicBezTo>
                        <a:cubicBezTo>
                          <a:pt x="157458" y="39287"/>
                          <a:pt x="152781" y="39119"/>
                          <a:pt x="148186" y="40790"/>
                        </a:cubicBezTo>
                        <a:cubicBezTo>
                          <a:pt x="143759" y="42461"/>
                          <a:pt x="139499" y="45217"/>
                          <a:pt x="135406" y="47305"/>
                        </a:cubicBezTo>
                        <a:cubicBezTo>
                          <a:pt x="128055" y="50814"/>
                          <a:pt x="121122" y="54489"/>
                          <a:pt x="113437" y="57079"/>
                        </a:cubicBezTo>
                        <a:cubicBezTo>
                          <a:pt x="101575" y="61172"/>
                          <a:pt x="84368" y="61172"/>
                          <a:pt x="73258" y="53236"/>
                        </a:cubicBezTo>
                        <a:lnTo>
                          <a:pt x="73258" y="392294"/>
                        </a:lnTo>
                        <a:lnTo>
                          <a:pt x="0" y="392294"/>
                        </a:lnTo>
                        <a:lnTo>
                          <a:pt x="0" y="705874"/>
                        </a:lnTo>
                        <a:cubicBezTo>
                          <a:pt x="919" y="707127"/>
                          <a:pt x="2005" y="708296"/>
                          <a:pt x="3174" y="709549"/>
                        </a:cubicBezTo>
                        <a:cubicBezTo>
                          <a:pt x="7434" y="713810"/>
                          <a:pt x="11360" y="714728"/>
                          <a:pt x="15955" y="717903"/>
                        </a:cubicBezTo>
                        <a:cubicBezTo>
                          <a:pt x="37423" y="733106"/>
                          <a:pt x="33497" y="763010"/>
                          <a:pt x="38926" y="784645"/>
                        </a:cubicBezTo>
                        <a:cubicBezTo>
                          <a:pt x="40931" y="792748"/>
                          <a:pt x="43520" y="797258"/>
                          <a:pt x="41181" y="805779"/>
                        </a:cubicBezTo>
                        <a:cubicBezTo>
                          <a:pt x="39177" y="813965"/>
                          <a:pt x="34332" y="821316"/>
                          <a:pt x="31408" y="829084"/>
                        </a:cubicBezTo>
                        <a:cubicBezTo>
                          <a:pt x="26396" y="842784"/>
                          <a:pt x="30990" y="855898"/>
                          <a:pt x="37339" y="867760"/>
                        </a:cubicBezTo>
                        <a:cubicBezTo>
                          <a:pt x="43854" y="879621"/>
                          <a:pt x="50704" y="882879"/>
                          <a:pt x="63401" y="886220"/>
                        </a:cubicBezTo>
                        <a:cubicBezTo>
                          <a:pt x="67494" y="887473"/>
                          <a:pt x="71921" y="889895"/>
                          <a:pt x="75764" y="890647"/>
                        </a:cubicBezTo>
                        <a:cubicBezTo>
                          <a:pt x="81862" y="891733"/>
                          <a:pt x="90215" y="887473"/>
                          <a:pt x="94224" y="893989"/>
                        </a:cubicBezTo>
                        <a:cubicBezTo>
                          <a:pt x="101993" y="890815"/>
                          <a:pt x="110179" y="890063"/>
                          <a:pt x="118282" y="886220"/>
                        </a:cubicBezTo>
                        <a:cubicBezTo>
                          <a:pt x="128222" y="881626"/>
                          <a:pt x="138664" y="883464"/>
                          <a:pt x="148103" y="879956"/>
                        </a:cubicBezTo>
                        <a:cubicBezTo>
                          <a:pt x="166062" y="873106"/>
                          <a:pt x="177172" y="858654"/>
                          <a:pt x="189535" y="843702"/>
                        </a:cubicBezTo>
                        <a:cubicBezTo>
                          <a:pt x="195465" y="836351"/>
                          <a:pt x="202148" y="834848"/>
                          <a:pt x="209332" y="828750"/>
                        </a:cubicBezTo>
                        <a:cubicBezTo>
                          <a:pt x="220442" y="819144"/>
                          <a:pt x="227792" y="810791"/>
                          <a:pt x="232804" y="797342"/>
                        </a:cubicBezTo>
                        <a:cubicBezTo>
                          <a:pt x="239069" y="780468"/>
                          <a:pt x="239821" y="758165"/>
                          <a:pt x="250597" y="743130"/>
                        </a:cubicBezTo>
                        <a:cubicBezTo>
                          <a:pt x="271897" y="713392"/>
                          <a:pt x="315669" y="736113"/>
                          <a:pt x="334213" y="757413"/>
                        </a:cubicBezTo>
                        <a:cubicBezTo>
                          <a:pt x="345155" y="769943"/>
                          <a:pt x="360442" y="775122"/>
                          <a:pt x="372470" y="786650"/>
                        </a:cubicBezTo>
                        <a:cubicBezTo>
                          <a:pt x="385251" y="799013"/>
                          <a:pt x="406551" y="790910"/>
                          <a:pt x="423342" y="792915"/>
                        </a:cubicBezTo>
                        <a:cubicBezTo>
                          <a:pt x="438711" y="794753"/>
                          <a:pt x="453664" y="804609"/>
                          <a:pt x="469034" y="796423"/>
                        </a:cubicBezTo>
                        <a:cubicBezTo>
                          <a:pt x="474213" y="793667"/>
                          <a:pt x="479058" y="785647"/>
                          <a:pt x="483485" y="781471"/>
                        </a:cubicBezTo>
                        <a:cubicBezTo>
                          <a:pt x="491420" y="774120"/>
                          <a:pt x="492757" y="771447"/>
                          <a:pt x="495681" y="761674"/>
                        </a:cubicBezTo>
                        <a:cubicBezTo>
                          <a:pt x="496933" y="757413"/>
                          <a:pt x="499022" y="756077"/>
                          <a:pt x="499607" y="750731"/>
                        </a:cubicBezTo>
                        <a:cubicBezTo>
                          <a:pt x="500024" y="745969"/>
                          <a:pt x="499440" y="740707"/>
                          <a:pt x="499440" y="735779"/>
                        </a:cubicBezTo>
                        <a:cubicBezTo>
                          <a:pt x="499440" y="727592"/>
                          <a:pt x="498354" y="718571"/>
                          <a:pt x="499272" y="710468"/>
                        </a:cubicBezTo>
                        <a:cubicBezTo>
                          <a:pt x="500525" y="699693"/>
                          <a:pt x="505955" y="692927"/>
                          <a:pt x="514809" y="687580"/>
                        </a:cubicBezTo>
                        <a:cubicBezTo>
                          <a:pt x="522160" y="682986"/>
                          <a:pt x="528676" y="684072"/>
                          <a:pt x="536611" y="681984"/>
                        </a:cubicBezTo>
                        <a:cubicBezTo>
                          <a:pt x="541206" y="680647"/>
                          <a:pt x="541456" y="677891"/>
                          <a:pt x="547721" y="678976"/>
                        </a:cubicBezTo>
                        <a:cubicBezTo>
                          <a:pt x="550478" y="679394"/>
                          <a:pt x="555657" y="681900"/>
                          <a:pt x="558497" y="682819"/>
                        </a:cubicBezTo>
                        <a:cubicBezTo>
                          <a:pt x="567351" y="685576"/>
                          <a:pt x="573867" y="689084"/>
                          <a:pt x="583139" y="686161"/>
                        </a:cubicBezTo>
                        <a:cubicBezTo>
                          <a:pt x="600012" y="681148"/>
                          <a:pt x="610704" y="667449"/>
                          <a:pt x="615716" y="651161"/>
                        </a:cubicBezTo>
                        <a:cubicBezTo>
                          <a:pt x="616802" y="647986"/>
                          <a:pt x="620728" y="642139"/>
                          <a:pt x="621230" y="639549"/>
                        </a:cubicBezTo>
                        <a:cubicBezTo>
                          <a:pt x="622316" y="633953"/>
                          <a:pt x="619225" y="634203"/>
                          <a:pt x="618306" y="629609"/>
                        </a:cubicBezTo>
                        <a:cubicBezTo>
                          <a:pt x="617387" y="625516"/>
                          <a:pt x="618473" y="621423"/>
                          <a:pt x="617972" y="617246"/>
                        </a:cubicBezTo>
                        <a:cubicBezTo>
                          <a:pt x="617554" y="612401"/>
                          <a:pt x="614965" y="609144"/>
                          <a:pt x="614046" y="604633"/>
                        </a:cubicBezTo>
                        <a:cubicBezTo>
                          <a:pt x="611122" y="591518"/>
                          <a:pt x="613628" y="566709"/>
                          <a:pt x="625156" y="558941"/>
                        </a:cubicBezTo>
                        <a:cubicBezTo>
                          <a:pt x="630000" y="555934"/>
                          <a:pt x="631420" y="557103"/>
                          <a:pt x="636850" y="556017"/>
                        </a:cubicBezTo>
                        <a:cubicBezTo>
                          <a:pt x="642029" y="554931"/>
                          <a:pt x="646623" y="552342"/>
                          <a:pt x="651802" y="551423"/>
                        </a:cubicBezTo>
                        <a:cubicBezTo>
                          <a:pt x="661074" y="549752"/>
                          <a:pt x="667924" y="550838"/>
                          <a:pt x="677113" y="547330"/>
                        </a:cubicBezTo>
                        <a:cubicBezTo>
                          <a:pt x="698914" y="539227"/>
                          <a:pt x="698747" y="523439"/>
                          <a:pt x="703008" y="503308"/>
                        </a:cubicBezTo>
                        <a:cubicBezTo>
                          <a:pt x="703425" y="500886"/>
                          <a:pt x="705764" y="494788"/>
                          <a:pt x="706683" y="492198"/>
                        </a:cubicBezTo>
                        <a:cubicBezTo>
                          <a:pt x="707769" y="489609"/>
                          <a:pt x="709607" y="484263"/>
                          <a:pt x="711444" y="482258"/>
                        </a:cubicBezTo>
                        <a:cubicBezTo>
                          <a:pt x="716206" y="476661"/>
                          <a:pt x="723807" y="473905"/>
                          <a:pt x="730156" y="471149"/>
                        </a:cubicBezTo>
                        <a:cubicBezTo>
                          <a:pt x="733330" y="469812"/>
                          <a:pt x="739010" y="466554"/>
                          <a:pt x="742769" y="466554"/>
                        </a:cubicBezTo>
                        <a:cubicBezTo>
                          <a:pt x="747363" y="466554"/>
                          <a:pt x="747948" y="469561"/>
                          <a:pt x="751624" y="470647"/>
                        </a:cubicBezTo>
                        <a:cubicBezTo>
                          <a:pt x="758974" y="472819"/>
                          <a:pt x="770836" y="471984"/>
                          <a:pt x="775848" y="478833"/>
                        </a:cubicBezTo>
                        <a:cubicBezTo>
                          <a:pt x="786206" y="474740"/>
                          <a:pt x="797650" y="466471"/>
                          <a:pt x="800239" y="454275"/>
                        </a:cubicBezTo>
                        <a:cubicBezTo>
                          <a:pt x="801910" y="446924"/>
                          <a:pt x="800657" y="440575"/>
                          <a:pt x="805251" y="433977"/>
                        </a:cubicBezTo>
                        <a:cubicBezTo>
                          <a:pt x="807674" y="430134"/>
                          <a:pt x="810848" y="427127"/>
                          <a:pt x="814273" y="424537"/>
                        </a:cubicBezTo>
                        <a:cubicBezTo>
                          <a:pt x="813939" y="424203"/>
                          <a:pt x="813855" y="423953"/>
                          <a:pt x="813688" y="423619"/>
                        </a:cubicBezTo>
                        <a:cubicBezTo>
                          <a:pt x="811600" y="419860"/>
                          <a:pt x="813855" y="415599"/>
                          <a:pt x="811098" y="412008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id="{7E8D5BA9-ADF0-7CB6-0870-07A4F2F681CE}"/>
                      </a:ext>
                    </a:extLst>
                  </p:cNvPr>
                  <p:cNvSpPr/>
                  <p:nvPr/>
                </p:nvSpPr>
                <p:spPr>
                  <a:xfrm>
                    <a:off x="5848493" y="3683768"/>
                    <a:ext cx="1076580" cy="953668"/>
                  </a:xfrm>
                  <a:custGeom>
                    <a:avLst/>
                    <a:gdLst>
                      <a:gd name="connsiteX0" fmla="*/ 764905 w 1076580"/>
                      <a:gd name="connsiteY0" fmla="*/ 590 h 953668"/>
                      <a:gd name="connsiteX1" fmla="*/ 728318 w 1076580"/>
                      <a:gd name="connsiteY1" fmla="*/ 24814 h 953668"/>
                      <a:gd name="connsiteX2" fmla="*/ 680371 w 1076580"/>
                      <a:gd name="connsiteY2" fmla="*/ 26819 h 953668"/>
                      <a:gd name="connsiteX3" fmla="*/ 666170 w 1076580"/>
                      <a:gd name="connsiteY3" fmla="*/ 23895 h 953668"/>
                      <a:gd name="connsiteX4" fmla="*/ 654726 w 1076580"/>
                      <a:gd name="connsiteY4" fmla="*/ 23311 h 953668"/>
                      <a:gd name="connsiteX5" fmla="*/ 635096 w 1076580"/>
                      <a:gd name="connsiteY5" fmla="*/ 31831 h 953668"/>
                      <a:gd name="connsiteX6" fmla="*/ 623986 w 1076580"/>
                      <a:gd name="connsiteY6" fmla="*/ 51628 h 953668"/>
                      <a:gd name="connsiteX7" fmla="*/ 615299 w 1076580"/>
                      <a:gd name="connsiteY7" fmla="*/ 69922 h 953668"/>
                      <a:gd name="connsiteX8" fmla="*/ 602769 w 1076580"/>
                      <a:gd name="connsiteY8" fmla="*/ 82869 h 953668"/>
                      <a:gd name="connsiteX9" fmla="*/ 581301 w 1076580"/>
                      <a:gd name="connsiteY9" fmla="*/ 93060 h 953668"/>
                      <a:gd name="connsiteX10" fmla="*/ 567936 w 1076580"/>
                      <a:gd name="connsiteY10" fmla="*/ 105673 h 953668"/>
                      <a:gd name="connsiteX11" fmla="*/ 576623 w 1076580"/>
                      <a:gd name="connsiteY11" fmla="*/ 126974 h 953668"/>
                      <a:gd name="connsiteX12" fmla="*/ 595669 w 1076580"/>
                      <a:gd name="connsiteY12" fmla="*/ 171413 h 953668"/>
                      <a:gd name="connsiteX13" fmla="*/ 597841 w 1076580"/>
                      <a:gd name="connsiteY13" fmla="*/ 181938 h 953668"/>
                      <a:gd name="connsiteX14" fmla="*/ 601015 w 1076580"/>
                      <a:gd name="connsiteY14" fmla="*/ 191378 h 953668"/>
                      <a:gd name="connsiteX15" fmla="*/ 598258 w 1076580"/>
                      <a:gd name="connsiteY15" fmla="*/ 200984 h 953668"/>
                      <a:gd name="connsiteX16" fmla="*/ 598592 w 1076580"/>
                      <a:gd name="connsiteY16" fmla="*/ 206747 h 953668"/>
                      <a:gd name="connsiteX17" fmla="*/ 596337 w 1076580"/>
                      <a:gd name="connsiteY17" fmla="*/ 215101 h 953668"/>
                      <a:gd name="connsiteX18" fmla="*/ 587984 w 1076580"/>
                      <a:gd name="connsiteY18" fmla="*/ 232643 h 953668"/>
                      <a:gd name="connsiteX19" fmla="*/ 581468 w 1076580"/>
                      <a:gd name="connsiteY19" fmla="*/ 257452 h 953668"/>
                      <a:gd name="connsiteX20" fmla="*/ 590323 w 1076580"/>
                      <a:gd name="connsiteY20" fmla="*/ 285602 h 953668"/>
                      <a:gd name="connsiteX21" fmla="*/ 579631 w 1076580"/>
                      <a:gd name="connsiteY21" fmla="*/ 308323 h 953668"/>
                      <a:gd name="connsiteX22" fmla="*/ 573115 w 1076580"/>
                      <a:gd name="connsiteY22" fmla="*/ 319600 h 953668"/>
                      <a:gd name="connsiteX23" fmla="*/ 576122 w 1076580"/>
                      <a:gd name="connsiteY23" fmla="*/ 330709 h 953668"/>
                      <a:gd name="connsiteX24" fmla="*/ 580215 w 1076580"/>
                      <a:gd name="connsiteY24" fmla="*/ 344993 h 953668"/>
                      <a:gd name="connsiteX25" fmla="*/ 585060 w 1076580"/>
                      <a:gd name="connsiteY25" fmla="*/ 355685 h 953668"/>
                      <a:gd name="connsiteX26" fmla="*/ 600597 w 1076580"/>
                      <a:gd name="connsiteY26" fmla="*/ 376067 h 953668"/>
                      <a:gd name="connsiteX27" fmla="*/ 625239 w 1076580"/>
                      <a:gd name="connsiteY27" fmla="*/ 384421 h 953668"/>
                      <a:gd name="connsiteX28" fmla="*/ 647208 w 1076580"/>
                      <a:gd name="connsiteY28" fmla="*/ 395113 h 953668"/>
                      <a:gd name="connsiteX29" fmla="*/ 661409 w 1076580"/>
                      <a:gd name="connsiteY29" fmla="*/ 412320 h 953668"/>
                      <a:gd name="connsiteX30" fmla="*/ 672853 w 1076580"/>
                      <a:gd name="connsiteY30" fmla="*/ 407893 h 953668"/>
                      <a:gd name="connsiteX31" fmla="*/ 676946 w 1076580"/>
                      <a:gd name="connsiteY31" fmla="*/ 395865 h 953668"/>
                      <a:gd name="connsiteX32" fmla="*/ 674523 w 1076580"/>
                      <a:gd name="connsiteY32" fmla="*/ 387177 h 953668"/>
                      <a:gd name="connsiteX33" fmla="*/ 677280 w 1076580"/>
                      <a:gd name="connsiteY33" fmla="*/ 382750 h 953668"/>
                      <a:gd name="connsiteX34" fmla="*/ 682459 w 1076580"/>
                      <a:gd name="connsiteY34" fmla="*/ 372392 h 953668"/>
                      <a:gd name="connsiteX35" fmla="*/ 697411 w 1076580"/>
                      <a:gd name="connsiteY35" fmla="*/ 392941 h 953668"/>
                      <a:gd name="connsiteX36" fmla="*/ 698747 w 1076580"/>
                      <a:gd name="connsiteY36" fmla="*/ 425352 h 953668"/>
                      <a:gd name="connsiteX37" fmla="*/ 700084 w 1076580"/>
                      <a:gd name="connsiteY37" fmla="*/ 440888 h 953668"/>
                      <a:gd name="connsiteX38" fmla="*/ 697160 w 1076580"/>
                      <a:gd name="connsiteY38" fmla="*/ 457762 h 953668"/>
                      <a:gd name="connsiteX39" fmla="*/ 688807 w 1076580"/>
                      <a:gd name="connsiteY39" fmla="*/ 487165 h 953668"/>
                      <a:gd name="connsiteX40" fmla="*/ 665502 w 1076580"/>
                      <a:gd name="connsiteY40" fmla="*/ 503788 h 953668"/>
                      <a:gd name="connsiteX41" fmla="*/ 658485 w 1076580"/>
                      <a:gd name="connsiteY41" fmla="*/ 493764 h 953668"/>
                      <a:gd name="connsiteX42" fmla="*/ 649965 w 1076580"/>
                      <a:gd name="connsiteY42" fmla="*/ 486414 h 953668"/>
                      <a:gd name="connsiteX43" fmla="*/ 625406 w 1076580"/>
                      <a:gd name="connsiteY43" fmla="*/ 503036 h 953668"/>
                      <a:gd name="connsiteX44" fmla="*/ 615215 w 1076580"/>
                      <a:gd name="connsiteY44" fmla="*/ 493263 h 953668"/>
                      <a:gd name="connsiteX45" fmla="*/ 609118 w 1076580"/>
                      <a:gd name="connsiteY45" fmla="*/ 477559 h 953668"/>
                      <a:gd name="connsiteX46" fmla="*/ 599177 w 1076580"/>
                      <a:gd name="connsiteY46" fmla="*/ 460686 h 953668"/>
                      <a:gd name="connsiteX47" fmla="*/ 595669 w 1076580"/>
                      <a:gd name="connsiteY47" fmla="*/ 451998 h 953668"/>
                      <a:gd name="connsiteX48" fmla="*/ 590657 w 1076580"/>
                      <a:gd name="connsiteY48" fmla="*/ 445900 h 953668"/>
                      <a:gd name="connsiteX49" fmla="*/ 582303 w 1076580"/>
                      <a:gd name="connsiteY49" fmla="*/ 428860 h 953668"/>
                      <a:gd name="connsiteX50" fmla="*/ 565848 w 1076580"/>
                      <a:gd name="connsiteY50" fmla="*/ 418669 h 953668"/>
                      <a:gd name="connsiteX51" fmla="*/ 554738 w 1076580"/>
                      <a:gd name="connsiteY51" fmla="*/ 409814 h 953668"/>
                      <a:gd name="connsiteX52" fmla="*/ 536444 w 1076580"/>
                      <a:gd name="connsiteY52" fmla="*/ 406891 h 953668"/>
                      <a:gd name="connsiteX53" fmla="*/ 500776 w 1076580"/>
                      <a:gd name="connsiteY53" fmla="*/ 398537 h 953668"/>
                      <a:gd name="connsiteX54" fmla="*/ 477053 w 1076580"/>
                      <a:gd name="connsiteY54" fmla="*/ 375984 h 953668"/>
                      <a:gd name="connsiteX55" fmla="*/ 474630 w 1076580"/>
                      <a:gd name="connsiteY55" fmla="*/ 368549 h 953668"/>
                      <a:gd name="connsiteX56" fmla="*/ 471456 w 1076580"/>
                      <a:gd name="connsiteY56" fmla="*/ 361867 h 953668"/>
                      <a:gd name="connsiteX57" fmla="*/ 463688 w 1076580"/>
                      <a:gd name="connsiteY57" fmla="*/ 347666 h 953668"/>
                      <a:gd name="connsiteX58" fmla="*/ 447733 w 1076580"/>
                      <a:gd name="connsiteY58" fmla="*/ 339480 h 953668"/>
                      <a:gd name="connsiteX59" fmla="*/ 440382 w 1076580"/>
                      <a:gd name="connsiteY59" fmla="*/ 357607 h 953668"/>
                      <a:gd name="connsiteX60" fmla="*/ 430776 w 1076580"/>
                      <a:gd name="connsiteY60" fmla="*/ 372726 h 953668"/>
                      <a:gd name="connsiteX61" fmla="*/ 422089 w 1076580"/>
                      <a:gd name="connsiteY61" fmla="*/ 370304 h 953668"/>
                      <a:gd name="connsiteX62" fmla="*/ 412984 w 1076580"/>
                      <a:gd name="connsiteY62" fmla="*/ 372726 h 953668"/>
                      <a:gd name="connsiteX63" fmla="*/ 403544 w 1076580"/>
                      <a:gd name="connsiteY63" fmla="*/ 370554 h 953668"/>
                      <a:gd name="connsiteX64" fmla="*/ 396862 w 1076580"/>
                      <a:gd name="connsiteY64" fmla="*/ 364958 h 953668"/>
                      <a:gd name="connsiteX65" fmla="*/ 378401 w 1076580"/>
                      <a:gd name="connsiteY65" fmla="*/ 358442 h 953668"/>
                      <a:gd name="connsiteX66" fmla="*/ 358437 w 1076580"/>
                      <a:gd name="connsiteY66" fmla="*/ 359027 h 953668"/>
                      <a:gd name="connsiteX67" fmla="*/ 353091 w 1076580"/>
                      <a:gd name="connsiteY67" fmla="*/ 362034 h 953668"/>
                      <a:gd name="connsiteX68" fmla="*/ 343819 w 1076580"/>
                      <a:gd name="connsiteY68" fmla="*/ 359611 h 953668"/>
                      <a:gd name="connsiteX69" fmla="*/ 312745 w 1076580"/>
                      <a:gd name="connsiteY69" fmla="*/ 351258 h 953668"/>
                      <a:gd name="connsiteX70" fmla="*/ 299380 w 1076580"/>
                      <a:gd name="connsiteY70" fmla="*/ 323860 h 953668"/>
                      <a:gd name="connsiteX71" fmla="*/ 295871 w 1076580"/>
                      <a:gd name="connsiteY71" fmla="*/ 302392 h 953668"/>
                      <a:gd name="connsiteX72" fmla="*/ 279583 w 1076580"/>
                      <a:gd name="connsiteY72" fmla="*/ 302726 h 953668"/>
                      <a:gd name="connsiteX73" fmla="*/ 271062 w 1076580"/>
                      <a:gd name="connsiteY73" fmla="*/ 302559 h 953668"/>
                      <a:gd name="connsiteX74" fmla="*/ 259618 w 1076580"/>
                      <a:gd name="connsiteY74" fmla="*/ 305733 h 953668"/>
                      <a:gd name="connsiteX75" fmla="*/ 254272 w 1076580"/>
                      <a:gd name="connsiteY75" fmla="*/ 302559 h 953668"/>
                      <a:gd name="connsiteX76" fmla="*/ 242661 w 1076580"/>
                      <a:gd name="connsiteY76" fmla="*/ 302559 h 953668"/>
                      <a:gd name="connsiteX77" fmla="*/ 235812 w 1076580"/>
                      <a:gd name="connsiteY77" fmla="*/ 305566 h 953668"/>
                      <a:gd name="connsiteX78" fmla="*/ 225871 w 1076580"/>
                      <a:gd name="connsiteY78" fmla="*/ 305399 h 953668"/>
                      <a:gd name="connsiteX79" fmla="*/ 208163 w 1076580"/>
                      <a:gd name="connsiteY79" fmla="*/ 303394 h 953668"/>
                      <a:gd name="connsiteX80" fmla="*/ 198222 w 1076580"/>
                      <a:gd name="connsiteY80" fmla="*/ 287857 h 953668"/>
                      <a:gd name="connsiteX81" fmla="*/ 184022 w 1076580"/>
                      <a:gd name="connsiteY81" fmla="*/ 272655 h 953668"/>
                      <a:gd name="connsiteX82" fmla="*/ 174917 w 1076580"/>
                      <a:gd name="connsiteY82" fmla="*/ 276163 h 953668"/>
                      <a:gd name="connsiteX83" fmla="*/ 169320 w 1076580"/>
                      <a:gd name="connsiteY83" fmla="*/ 284265 h 953668"/>
                      <a:gd name="connsiteX84" fmla="*/ 174917 w 1076580"/>
                      <a:gd name="connsiteY84" fmla="*/ 308323 h 953668"/>
                      <a:gd name="connsiteX85" fmla="*/ 171575 w 1076580"/>
                      <a:gd name="connsiteY85" fmla="*/ 322022 h 953668"/>
                      <a:gd name="connsiteX86" fmla="*/ 157876 w 1076580"/>
                      <a:gd name="connsiteY86" fmla="*/ 322189 h 953668"/>
                      <a:gd name="connsiteX87" fmla="*/ 152363 w 1076580"/>
                      <a:gd name="connsiteY87" fmla="*/ 343490 h 953668"/>
                      <a:gd name="connsiteX88" fmla="*/ 160883 w 1076580"/>
                      <a:gd name="connsiteY88" fmla="*/ 364540 h 953668"/>
                      <a:gd name="connsiteX89" fmla="*/ 166229 w 1076580"/>
                      <a:gd name="connsiteY89" fmla="*/ 377487 h 953668"/>
                      <a:gd name="connsiteX90" fmla="*/ 163974 w 1076580"/>
                      <a:gd name="connsiteY90" fmla="*/ 388931 h 953668"/>
                      <a:gd name="connsiteX91" fmla="*/ 165979 w 1076580"/>
                      <a:gd name="connsiteY91" fmla="*/ 399289 h 953668"/>
                      <a:gd name="connsiteX92" fmla="*/ 163807 w 1076580"/>
                      <a:gd name="connsiteY92" fmla="*/ 412822 h 953668"/>
                      <a:gd name="connsiteX93" fmla="*/ 160298 w 1076580"/>
                      <a:gd name="connsiteY93" fmla="*/ 423514 h 953668"/>
                      <a:gd name="connsiteX94" fmla="*/ 156456 w 1076580"/>
                      <a:gd name="connsiteY94" fmla="*/ 432535 h 953668"/>
                      <a:gd name="connsiteX95" fmla="*/ 158628 w 1076580"/>
                      <a:gd name="connsiteY95" fmla="*/ 440471 h 953668"/>
                      <a:gd name="connsiteX96" fmla="*/ 163055 w 1076580"/>
                      <a:gd name="connsiteY96" fmla="*/ 446736 h 953668"/>
                      <a:gd name="connsiteX97" fmla="*/ 166730 w 1076580"/>
                      <a:gd name="connsiteY97" fmla="*/ 452249 h 953668"/>
                      <a:gd name="connsiteX98" fmla="*/ 166898 w 1076580"/>
                      <a:gd name="connsiteY98" fmla="*/ 458012 h 953668"/>
                      <a:gd name="connsiteX99" fmla="*/ 175000 w 1076580"/>
                      <a:gd name="connsiteY99" fmla="*/ 458012 h 953668"/>
                      <a:gd name="connsiteX100" fmla="*/ 167065 w 1076580"/>
                      <a:gd name="connsiteY100" fmla="*/ 463526 h 953668"/>
                      <a:gd name="connsiteX101" fmla="*/ 166898 w 1076580"/>
                      <a:gd name="connsiteY101" fmla="*/ 458012 h 953668"/>
                      <a:gd name="connsiteX102" fmla="*/ 0 w 1076580"/>
                      <a:gd name="connsiteY102" fmla="*/ 458012 h 953668"/>
                      <a:gd name="connsiteX103" fmla="*/ 0 w 1076580"/>
                      <a:gd name="connsiteY103" fmla="*/ 794147 h 953668"/>
                      <a:gd name="connsiteX104" fmla="*/ 5513 w 1076580"/>
                      <a:gd name="connsiteY104" fmla="*/ 800829 h 953668"/>
                      <a:gd name="connsiteX105" fmla="*/ 17709 w 1076580"/>
                      <a:gd name="connsiteY105" fmla="*/ 814528 h 953668"/>
                      <a:gd name="connsiteX106" fmla="*/ 30823 w 1076580"/>
                      <a:gd name="connsiteY106" fmla="*/ 829147 h 953668"/>
                      <a:gd name="connsiteX107" fmla="*/ 37339 w 1076580"/>
                      <a:gd name="connsiteY107" fmla="*/ 836163 h 953668"/>
                      <a:gd name="connsiteX108" fmla="*/ 45275 w 1076580"/>
                      <a:gd name="connsiteY108" fmla="*/ 844683 h 953668"/>
                      <a:gd name="connsiteX109" fmla="*/ 59475 w 1076580"/>
                      <a:gd name="connsiteY109" fmla="*/ 859469 h 953668"/>
                      <a:gd name="connsiteX110" fmla="*/ 82614 w 1076580"/>
                      <a:gd name="connsiteY110" fmla="*/ 885364 h 953668"/>
                      <a:gd name="connsiteX111" fmla="*/ 93306 w 1076580"/>
                      <a:gd name="connsiteY111" fmla="*/ 897893 h 953668"/>
                      <a:gd name="connsiteX112" fmla="*/ 96062 w 1076580"/>
                      <a:gd name="connsiteY112" fmla="*/ 901235 h 953668"/>
                      <a:gd name="connsiteX113" fmla="*/ 128640 w 1076580"/>
                      <a:gd name="connsiteY113" fmla="*/ 898311 h 953668"/>
                      <a:gd name="connsiteX114" fmla="*/ 160048 w 1076580"/>
                      <a:gd name="connsiteY114" fmla="*/ 901235 h 953668"/>
                      <a:gd name="connsiteX115" fmla="*/ 189451 w 1076580"/>
                      <a:gd name="connsiteY115" fmla="*/ 897726 h 953668"/>
                      <a:gd name="connsiteX116" fmla="*/ 218270 w 1076580"/>
                      <a:gd name="connsiteY116" fmla="*/ 887703 h 953668"/>
                      <a:gd name="connsiteX117" fmla="*/ 249761 w 1076580"/>
                      <a:gd name="connsiteY117" fmla="*/ 889958 h 953668"/>
                      <a:gd name="connsiteX118" fmla="*/ 261373 w 1076580"/>
                      <a:gd name="connsiteY118" fmla="*/ 901068 h 953668"/>
                      <a:gd name="connsiteX119" fmla="*/ 259702 w 1076580"/>
                      <a:gd name="connsiteY119" fmla="*/ 935149 h 953668"/>
                      <a:gd name="connsiteX120" fmla="*/ 265466 w 1076580"/>
                      <a:gd name="connsiteY120" fmla="*/ 940662 h 953668"/>
                      <a:gd name="connsiteX121" fmla="*/ 265800 w 1076580"/>
                      <a:gd name="connsiteY121" fmla="*/ 940829 h 953668"/>
                      <a:gd name="connsiteX122" fmla="*/ 277411 w 1076580"/>
                      <a:gd name="connsiteY122" fmla="*/ 934397 h 953668"/>
                      <a:gd name="connsiteX123" fmla="*/ 332375 w 1076580"/>
                      <a:gd name="connsiteY123" fmla="*/ 937321 h 953668"/>
                      <a:gd name="connsiteX124" fmla="*/ 337220 w 1076580"/>
                      <a:gd name="connsiteY124" fmla="*/ 940996 h 953668"/>
                      <a:gd name="connsiteX125" fmla="*/ 346241 w 1076580"/>
                      <a:gd name="connsiteY125" fmla="*/ 940578 h 953668"/>
                      <a:gd name="connsiteX126" fmla="*/ 356182 w 1076580"/>
                      <a:gd name="connsiteY126" fmla="*/ 945423 h 953668"/>
                      <a:gd name="connsiteX127" fmla="*/ 377817 w 1076580"/>
                      <a:gd name="connsiteY127" fmla="*/ 953609 h 953668"/>
                      <a:gd name="connsiteX128" fmla="*/ 394690 w 1076580"/>
                      <a:gd name="connsiteY128" fmla="*/ 949015 h 953668"/>
                      <a:gd name="connsiteX129" fmla="*/ 409642 w 1076580"/>
                      <a:gd name="connsiteY129" fmla="*/ 949182 h 953668"/>
                      <a:gd name="connsiteX130" fmla="*/ 436289 w 1076580"/>
                      <a:gd name="connsiteY130" fmla="*/ 946175 h 953668"/>
                      <a:gd name="connsiteX131" fmla="*/ 448652 w 1076580"/>
                      <a:gd name="connsiteY131" fmla="*/ 920447 h 953668"/>
                      <a:gd name="connsiteX132" fmla="*/ 468783 w 1076580"/>
                      <a:gd name="connsiteY132" fmla="*/ 915268 h 953668"/>
                      <a:gd name="connsiteX133" fmla="*/ 500609 w 1076580"/>
                      <a:gd name="connsiteY133" fmla="*/ 879182 h 953668"/>
                      <a:gd name="connsiteX134" fmla="*/ 524833 w 1076580"/>
                      <a:gd name="connsiteY134" fmla="*/ 831652 h 953668"/>
                      <a:gd name="connsiteX135" fmla="*/ 557912 w 1076580"/>
                      <a:gd name="connsiteY135" fmla="*/ 826641 h 953668"/>
                      <a:gd name="connsiteX136" fmla="*/ 572697 w 1076580"/>
                      <a:gd name="connsiteY136" fmla="*/ 822046 h 953668"/>
                      <a:gd name="connsiteX137" fmla="*/ 586564 w 1076580"/>
                      <a:gd name="connsiteY137" fmla="*/ 821294 h 953668"/>
                      <a:gd name="connsiteX138" fmla="*/ 591409 w 1076580"/>
                      <a:gd name="connsiteY138" fmla="*/ 817619 h 953668"/>
                      <a:gd name="connsiteX139" fmla="*/ 600096 w 1076580"/>
                      <a:gd name="connsiteY139" fmla="*/ 818204 h 953668"/>
                      <a:gd name="connsiteX140" fmla="*/ 612709 w 1076580"/>
                      <a:gd name="connsiteY140" fmla="*/ 807428 h 953668"/>
                      <a:gd name="connsiteX141" fmla="*/ 612876 w 1076580"/>
                      <a:gd name="connsiteY141" fmla="*/ 777690 h 953668"/>
                      <a:gd name="connsiteX142" fmla="*/ 608449 w 1076580"/>
                      <a:gd name="connsiteY142" fmla="*/ 749958 h 953668"/>
                      <a:gd name="connsiteX143" fmla="*/ 620144 w 1076580"/>
                      <a:gd name="connsiteY143" fmla="*/ 732166 h 953668"/>
                      <a:gd name="connsiteX144" fmla="*/ 634010 w 1076580"/>
                      <a:gd name="connsiteY144" fmla="*/ 726652 h 953668"/>
                      <a:gd name="connsiteX145" fmla="*/ 646790 w 1076580"/>
                      <a:gd name="connsiteY145" fmla="*/ 729075 h 953668"/>
                      <a:gd name="connsiteX146" fmla="*/ 672268 w 1076580"/>
                      <a:gd name="connsiteY146" fmla="*/ 717213 h 953668"/>
                      <a:gd name="connsiteX147" fmla="*/ 729404 w 1076580"/>
                      <a:gd name="connsiteY147" fmla="*/ 714290 h 953668"/>
                      <a:gd name="connsiteX148" fmla="*/ 744189 w 1076580"/>
                      <a:gd name="connsiteY148" fmla="*/ 741688 h 953668"/>
                      <a:gd name="connsiteX149" fmla="*/ 758974 w 1076580"/>
                      <a:gd name="connsiteY149" fmla="*/ 758562 h 953668"/>
                      <a:gd name="connsiteX150" fmla="*/ 782280 w 1076580"/>
                      <a:gd name="connsiteY150" fmla="*/ 766915 h 953668"/>
                      <a:gd name="connsiteX151" fmla="*/ 784285 w 1076580"/>
                      <a:gd name="connsiteY151" fmla="*/ 768001 h 953668"/>
                      <a:gd name="connsiteX152" fmla="*/ 784619 w 1076580"/>
                      <a:gd name="connsiteY152" fmla="*/ 767416 h 953668"/>
                      <a:gd name="connsiteX153" fmla="*/ 776683 w 1076580"/>
                      <a:gd name="connsiteY153" fmla="*/ 747285 h 953668"/>
                      <a:gd name="connsiteX154" fmla="*/ 774261 w 1076580"/>
                      <a:gd name="connsiteY154" fmla="*/ 724564 h 953668"/>
                      <a:gd name="connsiteX155" fmla="*/ 759058 w 1076580"/>
                      <a:gd name="connsiteY155" fmla="*/ 689815 h 953668"/>
                      <a:gd name="connsiteX156" fmla="*/ 751122 w 1076580"/>
                      <a:gd name="connsiteY156" fmla="*/ 673693 h 953668"/>
                      <a:gd name="connsiteX157" fmla="*/ 758557 w 1076580"/>
                      <a:gd name="connsiteY157" fmla="*/ 658574 h 953668"/>
                      <a:gd name="connsiteX158" fmla="*/ 776683 w 1076580"/>
                      <a:gd name="connsiteY158" fmla="*/ 649886 h 953668"/>
                      <a:gd name="connsiteX159" fmla="*/ 788545 w 1076580"/>
                      <a:gd name="connsiteY159" fmla="*/ 636521 h 953668"/>
                      <a:gd name="connsiteX160" fmla="*/ 809261 w 1076580"/>
                      <a:gd name="connsiteY160" fmla="*/ 627249 h 953668"/>
                      <a:gd name="connsiteX161" fmla="*/ 815943 w 1076580"/>
                      <a:gd name="connsiteY161" fmla="*/ 624242 h 953668"/>
                      <a:gd name="connsiteX162" fmla="*/ 828891 w 1076580"/>
                      <a:gd name="connsiteY162" fmla="*/ 627166 h 953668"/>
                      <a:gd name="connsiteX163" fmla="*/ 850025 w 1076580"/>
                      <a:gd name="connsiteY163" fmla="*/ 630089 h 953668"/>
                      <a:gd name="connsiteX164" fmla="*/ 872578 w 1076580"/>
                      <a:gd name="connsiteY164" fmla="*/ 624576 h 953668"/>
                      <a:gd name="connsiteX165" fmla="*/ 906409 w 1076580"/>
                      <a:gd name="connsiteY165" fmla="*/ 597595 h 953668"/>
                      <a:gd name="connsiteX166" fmla="*/ 923450 w 1076580"/>
                      <a:gd name="connsiteY166" fmla="*/ 592917 h 953668"/>
                      <a:gd name="connsiteX167" fmla="*/ 933223 w 1076580"/>
                      <a:gd name="connsiteY167" fmla="*/ 590662 h 953668"/>
                      <a:gd name="connsiteX168" fmla="*/ 945418 w 1076580"/>
                      <a:gd name="connsiteY168" fmla="*/ 590077 h 953668"/>
                      <a:gd name="connsiteX169" fmla="*/ 948593 w 1076580"/>
                      <a:gd name="connsiteY169" fmla="*/ 587655 h 953668"/>
                      <a:gd name="connsiteX170" fmla="*/ 954356 w 1076580"/>
                      <a:gd name="connsiteY170" fmla="*/ 587989 h 953668"/>
                      <a:gd name="connsiteX171" fmla="*/ 967137 w 1076580"/>
                      <a:gd name="connsiteY171" fmla="*/ 582225 h 953668"/>
                      <a:gd name="connsiteX172" fmla="*/ 988270 w 1076580"/>
                      <a:gd name="connsiteY172" fmla="*/ 576628 h 953668"/>
                      <a:gd name="connsiteX173" fmla="*/ 1008067 w 1076580"/>
                      <a:gd name="connsiteY173" fmla="*/ 568860 h 953668"/>
                      <a:gd name="connsiteX174" fmla="*/ 1016421 w 1076580"/>
                      <a:gd name="connsiteY174" fmla="*/ 560339 h 953668"/>
                      <a:gd name="connsiteX175" fmla="*/ 1019344 w 1076580"/>
                      <a:gd name="connsiteY175" fmla="*/ 548478 h 953668"/>
                      <a:gd name="connsiteX176" fmla="*/ 1002304 w 1076580"/>
                      <a:gd name="connsiteY176" fmla="*/ 535113 h 953668"/>
                      <a:gd name="connsiteX177" fmla="*/ 982674 w 1076580"/>
                      <a:gd name="connsiteY177" fmla="*/ 531020 h 953668"/>
                      <a:gd name="connsiteX178" fmla="*/ 971898 w 1076580"/>
                      <a:gd name="connsiteY178" fmla="*/ 515149 h 953668"/>
                      <a:gd name="connsiteX179" fmla="*/ 1005395 w 1076580"/>
                      <a:gd name="connsiteY179" fmla="*/ 495017 h 953668"/>
                      <a:gd name="connsiteX180" fmla="*/ 999631 w 1076580"/>
                      <a:gd name="connsiteY180" fmla="*/ 477977 h 953668"/>
                      <a:gd name="connsiteX181" fmla="*/ 999631 w 1076580"/>
                      <a:gd name="connsiteY181" fmla="*/ 458180 h 953668"/>
                      <a:gd name="connsiteX182" fmla="*/ 1001886 w 1076580"/>
                      <a:gd name="connsiteY182" fmla="*/ 449826 h 953668"/>
                      <a:gd name="connsiteX183" fmla="*/ 1001719 w 1076580"/>
                      <a:gd name="connsiteY183" fmla="*/ 438383 h 953668"/>
                      <a:gd name="connsiteX184" fmla="*/ 1005979 w 1076580"/>
                      <a:gd name="connsiteY184" fmla="*/ 430614 h 953668"/>
                      <a:gd name="connsiteX185" fmla="*/ 1016671 w 1076580"/>
                      <a:gd name="connsiteY185" fmla="*/ 427273 h 953668"/>
                      <a:gd name="connsiteX186" fmla="*/ 1026445 w 1076580"/>
                      <a:gd name="connsiteY186" fmla="*/ 424266 h 953668"/>
                      <a:gd name="connsiteX187" fmla="*/ 1036970 w 1076580"/>
                      <a:gd name="connsiteY187" fmla="*/ 422094 h 953668"/>
                      <a:gd name="connsiteX188" fmla="*/ 1048414 w 1076580"/>
                      <a:gd name="connsiteY188" fmla="*/ 416580 h 953668"/>
                      <a:gd name="connsiteX189" fmla="*/ 1046910 w 1076580"/>
                      <a:gd name="connsiteY189" fmla="*/ 408060 h 953668"/>
                      <a:gd name="connsiteX190" fmla="*/ 1031373 w 1076580"/>
                      <a:gd name="connsiteY190" fmla="*/ 389600 h 953668"/>
                      <a:gd name="connsiteX191" fmla="*/ 1022519 w 1076580"/>
                      <a:gd name="connsiteY191" fmla="*/ 369468 h 953668"/>
                      <a:gd name="connsiteX192" fmla="*/ 1039726 w 1076580"/>
                      <a:gd name="connsiteY192" fmla="*/ 360029 h 953668"/>
                      <a:gd name="connsiteX193" fmla="*/ 1040645 w 1076580"/>
                      <a:gd name="connsiteY193" fmla="*/ 345244 h 953668"/>
                      <a:gd name="connsiteX194" fmla="*/ 1033461 w 1076580"/>
                      <a:gd name="connsiteY194" fmla="*/ 337475 h 953668"/>
                      <a:gd name="connsiteX195" fmla="*/ 1028617 w 1076580"/>
                      <a:gd name="connsiteY195" fmla="*/ 327535 h 953668"/>
                      <a:gd name="connsiteX196" fmla="*/ 1022101 w 1076580"/>
                      <a:gd name="connsiteY196" fmla="*/ 317010 h 953668"/>
                      <a:gd name="connsiteX197" fmla="*/ 1025609 w 1076580"/>
                      <a:gd name="connsiteY197" fmla="*/ 303144 h 953668"/>
                      <a:gd name="connsiteX198" fmla="*/ 1040395 w 1076580"/>
                      <a:gd name="connsiteY198" fmla="*/ 299803 h 953668"/>
                      <a:gd name="connsiteX199" fmla="*/ 1042065 w 1076580"/>
                      <a:gd name="connsiteY199" fmla="*/ 285769 h 953668"/>
                      <a:gd name="connsiteX200" fmla="*/ 1035633 w 1076580"/>
                      <a:gd name="connsiteY200" fmla="*/ 271736 h 953668"/>
                      <a:gd name="connsiteX201" fmla="*/ 1039893 w 1076580"/>
                      <a:gd name="connsiteY201" fmla="*/ 255113 h 953668"/>
                      <a:gd name="connsiteX202" fmla="*/ 1046325 w 1076580"/>
                      <a:gd name="connsiteY202" fmla="*/ 257368 h 953668"/>
                      <a:gd name="connsiteX203" fmla="*/ 1052590 w 1076580"/>
                      <a:gd name="connsiteY203" fmla="*/ 257034 h 953668"/>
                      <a:gd name="connsiteX204" fmla="*/ 1069631 w 1076580"/>
                      <a:gd name="connsiteY204" fmla="*/ 251270 h 953668"/>
                      <a:gd name="connsiteX205" fmla="*/ 1076063 w 1076580"/>
                      <a:gd name="connsiteY205" fmla="*/ 231891 h 953668"/>
                      <a:gd name="connsiteX206" fmla="*/ 1063867 w 1076580"/>
                      <a:gd name="connsiteY206" fmla="*/ 215936 h 953668"/>
                      <a:gd name="connsiteX207" fmla="*/ 1049667 w 1076580"/>
                      <a:gd name="connsiteY207" fmla="*/ 204074 h 953668"/>
                      <a:gd name="connsiteX208" fmla="*/ 1050001 w 1076580"/>
                      <a:gd name="connsiteY208" fmla="*/ 181855 h 953668"/>
                      <a:gd name="connsiteX209" fmla="*/ 1035717 w 1076580"/>
                      <a:gd name="connsiteY209" fmla="*/ 170745 h 953668"/>
                      <a:gd name="connsiteX210" fmla="*/ 1027948 w 1076580"/>
                      <a:gd name="connsiteY210" fmla="*/ 166652 h 953668"/>
                      <a:gd name="connsiteX211" fmla="*/ 1024607 w 1076580"/>
                      <a:gd name="connsiteY211" fmla="*/ 156628 h 953668"/>
                      <a:gd name="connsiteX212" fmla="*/ 1019762 w 1076580"/>
                      <a:gd name="connsiteY212" fmla="*/ 141843 h 953668"/>
                      <a:gd name="connsiteX213" fmla="*/ 1019595 w 1076580"/>
                      <a:gd name="connsiteY213" fmla="*/ 141843 h 953668"/>
                      <a:gd name="connsiteX214" fmla="*/ 1015001 w 1076580"/>
                      <a:gd name="connsiteY214" fmla="*/ 145936 h 953668"/>
                      <a:gd name="connsiteX215" fmla="*/ 1010406 w 1076580"/>
                      <a:gd name="connsiteY215" fmla="*/ 145351 h 953668"/>
                      <a:gd name="connsiteX216" fmla="*/ 1000383 w 1076580"/>
                      <a:gd name="connsiteY216" fmla="*/ 144098 h 953668"/>
                      <a:gd name="connsiteX217" fmla="*/ 991278 w 1076580"/>
                      <a:gd name="connsiteY217" fmla="*/ 136915 h 953668"/>
                      <a:gd name="connsiteX218" fmla="*/ 983509 w 1076580"/>
                      <a:gd name="connsiteY218" fmla="*/ 129898 h 953668"/>
                      <a:gd name="connsiteX219" fmla="*/ 972399 w 1076580"/>
                      <a:gd name="connsiteY219" fmla="*/ 113024 h 953668"/>
                      <a:gd name="connsiteX220" fmla="*/ 954857 w 1076580"/>
                      <a:gd name="connsiteY220" fmla="*/ 94898 h 953668"/>
                      <a:gd name="connsiteX221" fmla="*/ 949094 w 1076580"/>
                      <a:gd name="connsiteY221" fmla="*/ 85876 h 953668"/>
                      <a:gd name="connsiteX222" fmla="*/ 936313 w 1076580"/>
                      <a:gd name="connsiteY222" fmla="*/ 85459 h 953668"/>
                      <a:gd name="connsiteX223" fmla="*/ 909333 w 1076580"/>
                      <a:gd name="connsiteY223" fmla="*/ 88215 h 953668"/>
                      <a:gd name="connsiteX224" fmla="*/ 900311 w 1076580"/>
                      <a:gd name="connsiteY224" fmla="*/ 88967 h 953668"/>
                      <a:gd name="connsiteX225" fmla="*/ 893127 w 1076580"/>
                      <a:gd name="connsiteY225" fmla="*/ 84707 h 953668"/>
                      <a:gd name="connsiteX226" fmla="*/ 877590 w 1076580"/>
                      <a:gd name="connsiteY226" fmla="*/ 65661 h 953668"/>
                      <a:gd name="connsiteX227" fmla="*/ 864309 w 1076580"/>
                      <a:gd name="connsiteY227" fmla="*/ 49373 h 953668"/>
                      <a:gd name="connsiteX228" fmla="*/ 841588 w 1076580"/>
                      <a:gd name="connsiteY228" fmla="*/ 41604 h 953668"/>
                      <a:gd name="connsiteX229" fmla="*/ 820120 w 1076580"/>
                      <a:gd name="connsiteY229" fmla="*/ 37762 h 953668"/>
                      <a:gd name="connsiteX230" fmla="*/ 801409 w 1076580"/>
                      <a:gd name="connsiteY230" fmla="*/ 21139 h 953668"/>
                      <a:gd name="connsiteX231" fmla="*/ 782029 w 1076580"/>
                      <a:gd name="connsiteY231" fmla="*/ 3597 h 953668"/>
                      <a:gd name="connsiteX232" fmla="*/ 764905 w 1076580"/>
                      <a:gd name="connsiteY232" fmla="*/ 590 h 953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</a:cxnLst>
                    <a:rect l="l" t="t" r="r" b="b"/>
                    <a:pathLst>
                      <a:path w="1076580" h="953668">
                        <a:moveTo>
                          <a:pt x="764905" y="590"/>
                        </a:moveTo>
                        <a:cubicBezTo>
                          <a:pt x="749786" y="4098"/>
                          <a:pt x="741182" y="17463"/>
                          <a:pt x="728318" y="24814"/>
                        </a:cubicBezTo>
                        <a:cubicBezTo>
                          <a:pt x="715371" y="31998"/>
                          <a:pt x="694320" y="30327"/>
                          <a:pt x="680371" y="26819"/>
                        </a:cubicBezTo>
                        <a:cubicBezTo>
                          <a:pt x="675526" y="25566"/>
                          <a:pt x="670931" y="25148"/>
                          <a:pt x="666170" y="23895"/>
                        </a:cubicBezTo>
                        <a:cubicBezTo>
                          <a:pt x="662662" y="22976"/>
                          <a:pt x="658568" y="22809"/>
                          <a:pt x="654726" y="23311"/>
                        </a:cubicBezTo>
                        <a:cubicBezTo>
                          <a:pt x="648211" y="24062"/>
                          <a:pt x="640860" y="28323"/>
                          <a:pt x="635096" y="31831"/>
                        </a:cubicBezTo>
                        <a:cubicBezTo>
                          <a:pt x="627161" y="36509"/>
                          <a:pt x="626242" y="43442"/>
                          <a:pt x="623986" y="51628"/>
                        </a:cubicBezTo>
                        <a:cubicBezTo>
                          <a:pt x="621981" y="58060"/>
                          <a:pt x="618807" y="63991"/>
                          <a:pt x="615299" y="69922"/>
                        </a:cubicBezTo>
                        <a:cubicBezTo>
                          <a:pt x="611790" y="75852"/>
                          <a:pt x="609201" y="79695"/>
                          <a:pt x="602769" y="82869"/>
                        </a:cubicBezTo>
                        <a:cubicBezTo>
                          <a:pt x="595752" y="86377"/>
                          <a:pt x="587984" y="89301"/>
                          <a:pt x="581301" y="93060"/>
                        </a:cubicBezTo>
                        <a:cubicBezTo>
                          <a:pt x="577793" y="95232"/>
                          <a:pt x="569690" y="102082"/>
                          <a:pt x="567936" y="105673"/>
                        </a:cubicBezTo>
                        <a:cubicBezTo>
                          <a:pt x="563843" y="113609"/>
                          <a:pt x="572196" y="121377"/>
                          <a:pt x="576623" y="126974"/>
                        </a:cubicBezTo>
                        <a:cubicBezTo>
                          <a:pt x="586814" y="140256"/>
                          <a:pt x="596003" y="154122"/>
                          <a:pt x="595669" y="171413"/>
                        </a:cubicBezTo>
                        <a:cubicBezTo>
                          <a:pt x="595502" y="176258"/>
                          <a:pt x="596922" y="178263"/>
                          <a:pt x="597841" y="181938"/>
                        </a:cubicBezTo>
                        <a:cubicBezTo>
                          <a:pt x="598592" y="184946"/>
                          <a:pt x="600764" y="188955"/>
                          <a:pt x="601015" y="191378"/>
                        </a:cubicBezTo>
                        <a:cubicBezTo>
                          <a:pt x="601934" y="196723"/>
                          <a:pt x="599344" y="196723"/>
                          <a:pt x="598258" y="200984"/>
                        </a:cubicBezTo>
                        <a:cubicBezTo>
                          <a:pt x="597924" y="202654"/>
                          <a:pt x="598592" y="204910"/>
                          <a:pt x="598592" y="206747"/>
                        </a:cubicBezTo>
                        <a:cubicBezTo>
                          <a:pt x="598425" y="210256"/>
                          <a:pt x="597089" y="212094"/>
                          <a:pt x="596337" y="215101"/>
                        </a:cubicBezTo>
                        <a:cubicBezTo>
                          <a:pt x="594332" y="223203"/>
                          <a:pt x="592996" y="226043"/>
                          <a:pt x="587984" y="232643"/>
                        </a:cubicBezTo>
                        <a:cubicBezTo>
                          <a:pt x="582387" y="239993"/>
                          <a:pt x="579798" y="248179"/>
                          <a:pt x="581468" y="257452"/>
                        </a:cubicBezTo>
                        <a:cubicBezTo>
                          <a:pt x="583139" y="267058"/>
                          <a:pt x="588485" y="275996"/>
                          <a:pt x="590323" y="285602"/>
                        </a:cubicBezTo>
                        <a:cubicBezTo>
                          <a:pt x="591826" y="293955"/>
                          <a:pt x="584058" y="302058"/>
                          <a:pt x="579631" y="308323"/>
                        </a:cubicBezTo>
                        <a:cubicBezTo>
                          <a:pt x="575955" y="313167"/>
                          <a:pt x="573366" y="313167"/>
                          <a:pt x="573115" y="319600"/>
                        </a:cubicBezTo>
                        <a:cubicBezTo>
                          <a:pt x="572781" y="324946"/>
                          <a:pt x="575120" y="326282"/>
                          <a:pt x="576122" y="330709"/>
                        </a:cubicBezTo>
                        <a:cubicBezTo>
                          <a:pt x="577626" y="337225"/>
                          <a:pt x="576707" y="338812"/>
                          <a:pt x="580215" y="344993"/>
                        </a:cubicBezTo>
                        <a:cubicBezTo>
                          <a:pt x="582053" y="348001"/>
                          <a:pt x="582972" y="352762"/>
                          <a:pt x="585060" y="355685"/>
                        </a:cubicBezTo>
                        <a:cubicBezTo>
                          <a:pt x="589822" y="362118"/>
                          <a:pt x="595251" y="370471"/>
                          <a:pt x="600597" y="376067"/>
                        </a:cubicBezTo>
                        <a:cubicBezTo>
                          <a:pt x="605358" y="381247"/>
                          <a:pt x="618557" y="381998"/>
                          <a:pt x="625239" y="384421"/>
                        </a:cubicBezTo>
                        <a:cubicBezTo>
                          <a:pt x="633425" y="387428"/>
                          <a:pt x="640609" y="388514"/>
                          <a:pt x="647208" y="395113"/>
                        </a:cubicBezTo>
                        <a:cubicBezTo>
                          <a:pt x="652387" y="400292"/>
                          <a:pt x="656313" y="406390"/>
                          <a:pt x="661409" y="412320"/>
                        </a:cubicBezTo>
                        <a:cubicBezTo>
                          <a:pt x="664750" y="410483"/>
                          <a:pt x="669762" y="410650"/>
                          <a:pt x="672853" y="407893"/>
                        </a:cubicBezTo>
                        <a:cubicBezTo>
                          <a:pt x="675776" y="405137"/>
                          <a:pt x="677614" y="399206"/>
                          <a:pt x="676946" y="395865"/>
                        </a:cubicBezTo>
                        <a:cubicBezTo>
                          <a:pt x="676528" y="392690"/>
                          <a:pt x="673938" y="391020"/>
                          <a:pt x="674523" y="387177"/>
                        </a:cubicBezTo>
                        <a:cubicBezTo>
                          <a:pt x="674857" y="385172"/>
                          <a:pt x="676528" y="384254"/>
                          <a:pt x="677280" y="382750"/>
                        </a:cubicBezTo>
                        <a:cubicBezTo>
                          <a:pt x="678616" y="379743"/>
                          <a:pt x="680036" y="374564"/>
                          <a:pt x="682459" y="372392"/>
                        </a:cubicBezTo>
                        <a:cubicBezTo>
                          <a:pt x="692650" y="362786"/>
                          <a:pt x="697411" y="386676"/>
                          <a:pt x="697411" y="392941"/>
                        </a:cubicBezTo>
                        <a:cubicBezTo>
                          <a:pt x="697244" y="403633"/>
                          <a:pt x="696325" y="415161"/>
                          <a:pt x="698747" y="425352"/>
                        </a:cubicBezTo>
                        <a:cubicBezTo>
                          <a:pt x="700084" y="430697"/>
                          <a:pt x="700084" y="435125"/>
                          <a:pt x="700084" y="440888"/>
                        </a:cubicBezTo>
                        <a:cubicBezTo>
                          <a:pt x="700251" y="447153"/>
                          <a:pt x="697495" y="451664"/>
                          <a:pt x="697160" y="457762"/>
                        </a:cubicBezTo>
                        <a:cubicBezTo>
                          <a:pt x="696743" y="468454"/>
                          <a:pt x="694571" y="477559"/>
                          <a:pt x="688807" y="487165"/>
                        </a:cubicBezTo>
                        <a:cubicBezTo>
                          <a:pt x="683962" y="495268"/>
                          <a:pt x="676445" y="511055"/>
                          <a:pt x="665502" y="503788"/>
                        </a:cubicBezTo>
                        <a:cubicBezTo>
                          <a:pt x="662161" y="501366"/>
                          <a:pt x="660156" y="497106"/>
                          <a:pt x="658485" y="493764"/>
                        </a:cubicBezTo>
                        <a:cubicBezTo>
                          <a:pt x="656063" y="488919"/>
                          <a:pt x="655144" y="488919"/>
                          <a:pt x="649965" y="486414"/>
                        </a:cubicBezTo>
                        <a:cubicBezTo>
                          <a:pt x="643533" y="493848"/>
                          <a:pt x="635013" y="501366"/>
                          <a:pt x="625406" y="503036"/>
                        </a:cubicBezTo>
                        <a:cubicBezTo>
                          <a:pt x="617053" y="504707"/>
                          <a:pt x="616552" y="499194"/>
                          <a:pt x="615215" y="493263"/>
                        </a:cubicBezTo>
                        <a:cubicBezTo>
                          <a:pt x="613962" y="488585"/>
                          <a:pt x="611289" y="482571"/>
                          <a:pt x="609118" y="477559"/>
                        </a:cubicBezTo>
                        <a:cubicBezTo>
                          <a:pt x="606361" y="471294"/>
                          <a:pt x="602268" y="466449"/>
                          <a:pt x="599177" y="460686"/>
                        </a:cubicBezTo>
                        <a:cubicBezTo>
                          <a:pt x="597674" y="457929"/>
                          <a:pt x="597005" y="454588"/>
                          <a:pt x="595669" y="451998"/>
                        </a:cubicBezTo>
                        <a:cubicBezTo>
                          <a:pt x="594165" y="449409"/>
                          <a:pt x="592160" y="448323"/>
                          <a:pt x="590657" y="445900"/>
                        </a:cubicBezTo>
                        <a:cubicBezTo>
                          <a:pt x="587148" y="440721"/>
                          <a:pt x="586564" y="434039"/>
                          <a:pt x="582303" y="428860"/>
                        </a:cubicBezTo>
                        <a:cubicBezTo>
                          <a:pt x="577709" y="423514"/>
                          <a:pt x="571946" y="421509"/>
                          <a:pt x="565848" y="418669"/>
                        </a:cubicBezTo>
                        <a:cubicBezTo>
                          <a:pt x="561086" y="416246"/>
                          <a:pt x="559165" y="413156"/>
                          <a:pt x="554738" y="409814"/>
                        </a:cubicBezTo>
                        <a:cubicBezTo>
                          <a:pt x="549392" y="405721"/>
                          <a:pt x="543294" y="406891"/>
                          <a:pt x="536444" y="406891"/>
                        </a:cubicBezTo>
                        <a:cubicBezTo>
                          <a:pt x="523497" y="406891"/>
                          <a:pt x="511468" y="405805"/>
                          <a:pt x="500776" y="398537"/>
                        </a:cubicBezTo>
                        <a:cubicBezTo>
                          <a:pt x="490836" y="391521"/>
                          <a:pt x="482483" y="387261"/>
                          <a:pt x="477053" y="375984"/>
                        </a:cubicBezTo>
                        <a:cubicBezTo>
                          <a:pt x="476134" y="373979"/>
                          <a:pt x="475549" y="370638"/>
                          <a:pt x="474630" y="368549"/>
                        </a:cubicBezTo>
                        <a:cubicBezTo>
                          <a:pt x="473545" y="366127"/>
                          <a:pt x="472626" y="364122"/>
                          <a:pt x="471456" y="361867"/>
                        </a:cubicBezTo>
                        <a:cubicBezTo>
                          <a:pt x="469201" y="357022"/>
                          <a:pt x="466862" y="352094"/>
                          <a:pt x="463688" y="347666"/>
                        </a:cubicBezTo>
                        <a:cubicBezTo>
                          <a:pt x="460179" y="342654"/>
                          <a:pt x="454666" y="336056"/>
                          <a:pt x="447733" y="339480"/>
                        </a:cubicBezTo>
                        <a:cubicBezTo>
                          <a:pt x="441802" y="342404"/>
                          <a:pt x="440883" y="351843"/>
                          <a:pt x="440382" y="357607"/>
                        </a:cubicBezTo>
                        <a:cubicBezTo>
                          <a:pt x="440048" y="363204"/>
                          <a:pt x="438210" y="372392"/>
                          <a:pt x="430776" y="372726"/>
                        </a:cubicBezTo>
                        <a:cubicBezTo>
                          <a:pt x="428521" y="372726"/>
                          <a:pt x="425430" y="370304"/>
                          <a:pt x="422089" y="370304"/>
                        </a:cubicBezTo>
                        <a:cubicBezTo>
                          <a:pt x="418163" y="370304"/>
                          <a:pt x="416158" y="371557"/>
                          <a:pt x="412984" y="372726"/>
                        </a:cubicBezTo>
                        <a:cubicBezTo>
                          <a:pt x="410227" y="368466"/>
                          <a:pt x="407387" y="371640"/>
                          <a:pt x="403544" y="370554"/>
                        </a:cubicBezTo>
                        <a:cubicBezTo>
                          <a:pt x="400788" y="369635"/>
                          <a:pt x="399451" y="366461"/>
                          <a:pt x="396862" y="364958"/>
                        </a:cubicBezTo>
                        <a:cubicBezTo>
                          <a:pt x="391265" y="361449"/>
                          <a:pt x="384499" y="359946"/>
                          <a:pt x="378401" y="358442"/>
                        </a:cubicBezTo>
                        <a:cubicBezTo>
                          <a:pt x="370633" y="356604"/>
                          <a:pt x="366373" y="355435"/>
                          <a:pt x="358437" y="359027"/>
                        </a:cubicBezTo>
                        <a:cubicBezTo>
                          <a:pt x="356432" y="359946"/>
                          <a:pt x="355263" y="361449"/>
                          <a:pt x="353091" y="362034"/>
                        </a:cubicBezTo>
                        <a:cubicBezTo>
                          <a:pt x="348664" y="363120"/>
                          <a:pt x="346993" y="360530"/>
                          <a:pt x="343819" y="359611"/>
                        </a:cubicBezTo>
                        <a:cubicBezTo>
                          <a:pt x="333127" y="356855"/>
                          <a:pt x="322685" y="355685"/>
                          <a:pt x="312745" y="351258"/>
                        </a:cubicBezTo>
                        <a:cubicBezTo>
                          <a:pt x="300883" y="346079"/>
                          <a:pt x="299213" y="336056"/>
                          <a:pt x="299380" y="323860"/>
                        </a:cubicBezTo>
                        <a:cubicBezTo>
                          <a:pt x="299380" y="317177"/>
                          <a:pt x="301050" y="307905"/>
                          <a:pt x="295871" y="302392"/>
                        </a:cubicBezTo>
                        <a:cubicBezTo>
                          <a:pt x="290525" y="296628"/>
                          <a:pt x="285681" y="301974"/>
                          <a:pt x="279583" y="302726"/>
                        </a:cubicBezTo>
                        <a:cubicBezTo>
                          <a:pt x="276993" y="303060"/>
                          <a:pt x="273819" y="301974"/>
                          <a:pt x="271062" y="302559"/>
                        </a:cubicBezTo>
                        <a:cubicBezTo>
                          <a:pt x="267136" y="303311"/>
                          <a:pt x="264046" y="306485"/>
                          <a:pt x="259618" y="305733"/>
                        </a:cubicBezTo>
                        <a:cubicBezTo>
                          <a:pt x="257196" y="305315"/>
                          <a:pt x="256695" y="302977"/>
                          <a:pt x="254272" y="302559"/>
                        </a:cubicBezTo>
                        <a:cubicBezTo>
                          <a:pt x="251850" y="301974"/>
                          <a:pt x="245167" y="301974"/>
                          <a:pt x="242661" y="302559"/>
                        </a:cubicBezTo>
                        <a:cubicBezTo>
                          <a:pt x="240072" y="303144"/>
                          <a:pt x="238735" y="304814"/>
                          <a:pt x="235812" y="305566"/>
                        </a:cubicBezTo>
                        <a:cubicBezTo>
                          <a:pt x="233055" y="306151"/>
                          <a:pt x="228795" y="305399"/>
                          <a:pt x="225871" y="305399"/>
                        </a:cubicBezTo>
                        <a:cubicBezTo>
                          <a:pt x="219941" y="305399"/>
                          <a:pt x="212924" y="307070"/>
                          <a:pt x="208163" y="303394"/>
                        </a:cubicBezTo>
                        <a:cubicBezTo>
                          <a:pt x="203902" y="300387"/>
                          <a:pt x="200979" y="292284"/>
                          <a:pt x="198222" y="287857"/>
                        </a:cubicBezTo>
                        <a:cubicBezTo>
                          <a:pt x="193962" y="281008"/>
                          <a:pt x="190871" y="277165"/>
                          <a:pt x="184022" y="272655"/>
                        </a:cubicBezTo>
                        <a:cubicBezTo>
                          <a:pt x="181015" y="275077"/>
                          <a:pt x="177590" y="275411"/>
                          <a:pt x="174917" y="276163"/>
                        </a:cubicBezTo>
                        <a:cubicBezTo>
                          <a:pt x="171575" y="276915"/>
                          <a:pt x="169153" y="278167"/>
                          <a:pt x="169320" y="284265"/>
                        </a:cubicBezTo>
                        <a:cubicBezTo>
                          <a:pt x="169487" y="292786"/>
                          <a:pt x="175251" y="299218"/>
                          <a:pt x="174917" y="308323"/>
                        </a:cubicBezTo>
                        <a:cubicBezTo>
                          <a:pt x="174917" y="312249"/>
                          <a:pt x="175668" y="319098"/>
                          <a:pt x="171575" y="322022"/>
                        </a:cubicBezTo>
                        <a:cubicBezTo>
                          <a:pt x="167733" y="324611"/>
                          <a:pt x="161635" y="320518"/>
                          <a:pt x="157876" y="322189"/>
                        </a:cubicBezTo>
                        <a:cubicBezTo>
                          <a:pt x="150859" y="325196"/>
                          <a:pt x="152530" y="336974"/>
                          <a:pt x="152363" y="343490"/>
                        </a:cubicBezTo>
                        <a:cubicBezTo>
                          <a:pt x="152196" y="352929"/>
                          <a:pt x="156957" y="356604"/>
                          <a:pt x="160883" y="364540"/>
                        </a:cubicBezTo>
                        <a:cubicBezTo>
                          <a:pt x="162721" y="368382"/>
                          <a:pt x="165310" y="373394"/>
                          <a:pt x="166229" y="377487"/>
                        </a:cubicBezTo>
                        <a:cubicBezTo>
                          <a:pt x="167566" y="383418"/>
                          <a:pt x="164976" y="384337"/>
                          <a:pt x="163974" y="388931"/>
                        </a:cubicBezTo>
                        <a:cubicBezTo>
                          <a:pt x="162721" y="393693"/>
                          <a:pt x="165645" y="396282"/>
                          <a:pt x="165979" y="399289"/>
                        </a:cubicBezTo>
                        <a:cubicBezTo>
                          <a:pt x="166396" y="403215"/>
                          <a:pt x="165060" y="408896"/>
                          <a:pt x="163807" y="412822"/>
                        </a:cubicBezTo>
                        <a:cubicBezTo>
                          <a:pt x="162554" y="416664"/>
                          <a:pt x="161217" y="419337"/>
                          <a:pt x="160298" y="423514"/>
                        </a:cubicBezTo>
                        <a:cubicBezTo>
                          <a:pt x="159881" y="425184"/>
                          <a:pt x="157876" y="431282"/>
                          <a:pt x="156456" y="432535"/>
                        </a:cubicBezTo>
                        <a:cubicBezTo>
                          <a:pt x="158879" y="434707"/>
                          <a:pt x="157375" y="437547"/>
                          <a:pt x="158628" y="440471"/>
                        </a:cubicBezTo>
                        <a:cubicBezTo>
                          <a:pt x="159213" y="442141"/>
                          <a:pt x="161969" y="445232"/>
                          <a:pt x="163055" y="446736"/>
                        </a:cubicBezTo>
                        <a:cubicBezTo>
                          <a:pt x="164308" y="448991"/>
                          <a:pt x="165979" y="449743"/>
                          <a:pt x="166730" y="452249"/>
                        </a:cubicBezTo>
                        <a:cubicBezTo>
                          <a:pt x="167148" y="454086"/>
                          <a:pt x="167065" y="456091"/>
                          <a:pt x="166898" y="458012"/>
                        </a:cubicBezTo>
                        <a:lnTo>
                          <a:pt x="175000" y="458012"/>
                        </a:lnTo>
                        <a:cubicBezTo>
                          <a:pt x="173163" y="460435"/>
                          <a:pt x="170239" y="463776"/>
                          <a:pt x="167065" y="463526"/>
                        </a:cubicBezTo>
                        <a:cubicBezTo>
                          <a:pt x="166647" y="461688"/>
                          <a:pt x="166647" y="459850"/>
                          <a:pt x="166898" y="458012"/>
                        </a:cubicBezTo>
                        <a:lnTo>
                          <a:pt x="0" y="458012"/>
                        </a:lnTo>
                        <a:lnTo>
                          <a:pt x="0" y="794147"/>
                        </a:lnTo>
                        <a:cubicBezTo>
                          <a:pt x="1838" y="796318"/>
                          <a:pt x="3842" y="798573"/>
                          <a:pt x="5513" y="800829"/>
                        </a:cubicBezTo>
                        <a:cubicBezTo>
                          <a:pt x="9356" y="805590"/>
                          <a:pt x="13699" y="809851"/>
                          <a:pt x="17709" y="814528"/>
                        </a:cubicBezTo>
                        <a:cubicBezTo>
                          <a:pt x="21969" y="819373"/>
                          <a:pt x="26396" y="824302"/>
                          <a:pt x="30823" y="829147"/>
                        </a:cubicBezTo>
                        <a:cubicBezTo>
                          <a:pt x="32995" y="831569"/>
                          <a:pt x="35251" y="833908"/>
                          <a:pt x="37339" y="836163"/>
                        </a:cubicBezTo>
                        <a:cubicBezTo>
                          <a:pt x="40096" y="839171"/>
                          <a:pt x="42100" y="842094"/>
                          <a:pt x="45275" y="844683"/>
                        </a:cubicBezTo>
                        <a:cubicBezTo>
                          <a:pt x="50454" y="849111"/>
                          <a:pt x="54714" y="854624"/>
                          <a:pt x="59475" y="859469"/>
                        </a:cubicBezTo>
                        <a:cubicBezTo>
                          <a:pt x="67411" y="867989"/>
                          <a:pt x="74678" y="876843"/>
                          <a:pt x="82614" y="885364"/>
                        </a:cubicBezTo>
                        <a:cubicBezTo>
                          <a:pt x="86456" y="889290"/>
                          <a:pt x="89797" y="893717"/>
                          <a:pt x="93306" y="897893"/>
                        </a:cubicBezTo>
                        <a:cubicBezTo>
                          <a:pt x="94224" y="898979"/>
                          <a:pt x="95310" y="900065"/>
                          <a:pt x="96062" y="901235"/>
                        </a:cubicBezTo>
                        <a:cubicBezTo>
                          <a:pt x="107172" y="899063"/>
                          <a:pt x="117112" y="898478"/>
                          <a:pt x="128640" y="898311"/>
                        </a:cubicBezTo>
                        <a:cubicBezTo>
                          <a:pt x="139415" y="898311"/>
                          <a:pt x="149022" y="901235"/>
                          <a:pt x="160048" y="901235"/>
                        </a:cubicBezTo>
                        <a:cubicBezTo>
                          <a:pt x="170406" y="901068"/>
                          <a:pt x="179427" y="900900"/>
                          <a:pt x="189451" y="897726"/>
                        </a:cubicBezTo>
                        <a:cubicBezTo>
                          <a:pt x="199058" y="894719"/>
                          <a:pt x="208163" y="889624"/>
                          <a:pt x="218270" y="887703"/>
                        </a:cubicBezTo>
                        <a:cubicBezTo>
                          <a:pt x="229213" y="885531"/>
                          <a:pt x="239738" y="882858"/>
                          <a:pt x="249761" y="889958"/>
                        </a:cubicBezTo>
                        <a:cubicBezTo>
                          <a:pt x="253103" y="892213"/>
                          <a:pt x="259368" y="897560"/>
                          <a:pt x="261373" y="901068"/>
                        </a:cubicBezTo>
                        <a:cubicBezTo>
                          <a:pt x="265215" y="907917"/>
                          <a:pt x="256945" y="925877"/>
                          <a:pt x="259702" y="935149"/>
                        </a:cubicBezTo>
                        <a:cubicBezTo>
                          <a:pt x="260454" y="937906"/>
                          <a:pt x="262124" y="939910"/>
                          <a:pt x="265466" y="940662"/>
                        </a:cubicBezTo>
                        <a:lnTo>
                          <a:pt x="265800" y="940829"/>
                        </a:lnTo>
                        <a:cubicBezTo>
                          <a:pt x="267053" y="938240"/>
                          <a:pt x="270561" y="935984"/>
                          <a:pt x="277411" y="934397"/>
                        </a:cubicBezTo>
                        <a:cubicBezTo>
                          <a:pt x="296790" y="929803"/>
                          <a:pt x="314416" y="932893"/>
                          <a:pt x="332375" y="937321"/>
                        </a:cubicBezTo>
                        <a:cubicBezTo>
                          <a:pt x="333879" y="937739"/>
                          <a:pt x="335131" y="940328"/>
                          <a:pt x="337220" y="940996"/>
                        </a:cubicBezTo>
                        <a:cubicBezTo>
                          <a:pt x="340143" y="941581"/>
                          <a:pt x="343485" y="939910"/>
                          <a:pt x="346241" y="940578"/>
                        </a:cubicBezTo>
                        <a:cubicBezTo>
                          <a:pt x="349248" y="941163"/>
                          <a:pt x="353258" y="944087"/>
                          <a:pt x="356182" y="945423"/>
                        </a:cubicBezTo>
                        <a:cubicBezTo>
                          <a:pt x="363031" y="949099"/>
                          <a:pt x="369463" y="954278"/>
                          <a:pt x="377817" y="953609"/>
                        </a:cubicBezTo>
                        <a:cubicBezTo>
                          <a:pt x="383914" y="953192"/>
                          <a:pt x="388592" y="949684"/>
                          <a:pt x="394690" y="949015"/>
                        </a:cubicBezTo>
                        <a:cubicBezTo>
                          <a:pt x="399451" y="948430"/>
                          <a:pt x="404714" y="949182"/>
                          <a:pt x="409642" y="949182"/>
                        </a:cubicBezTo>
                        <a:cubicBezTo>
                          <a:pt x="417578" y="949182"/>
                          <a:pt x="430024" y="951772"/>
                          <a:pt x="436289" y="946175"/>
                        </a:cubicBezTo>
                        <a:cubicBezTo>
                          <a:pt x="443306" y="939660"/>
                          <a:pt x="440883" y="927297"/>
                          <a:pt x="448652" y="920447"/>
                        </a:cubicBezTo>
                        <a:cubicBezTo>
                          <a:pt x="453831" y="916020"/>
                          <a:pt x="462685" y="916521"/>
                          <a:pt x="468783" y="915268"/>
                        </a:cubicBezTo>
                        <a:cubicBezTo>
                          <a:pt x="487244" y="911927"/>
                          <a:pt x="491337" y="893633"/>
                          <a:pt x="500609" y="879182"/>
                        </a:cubicBezTo>
                        <a:cubicBezTo>
                          <a:pt x="508962" y="866068"/>
                          <a:pt x="510549" y="841259"/>
                          <a:pt x="524833" y="831652"/>
                        </a:cubicBezTo>
                        <a:cubicBezTo>
                          <a:pt x="535024" y="824635"/>
                          <a:pt x="546802" y="828645"/>
                          <a:pt x="557912" y="826641"/>
                        </a:cubicBezTo>
                        <a:cubicBezTo>
                          <a:pt x="563091" y="825721"/>
                          <a:pt x="567184" y="822714"/>
                          <a:pt x="572697" y="822046"/>
                        </a:cubicBezTo>
                        <a:cubicBezTo>
                          <a:pt x="577459" y="821462"/>
                          <a:pt x="581802" y="822213"/>
                          <a:pt x="586564" y="821294"/>
                        </a:cubicBezTo>
                        <a:cubicBezTo>
                          <a:pt x="587900" y="820877"/>
                          <a:pt x="589320" y="818287"/>
                          <a:pt x="591409" y="817619"/>
                        </a:cubicBezTo>
                        <a:cubicBezTo>
                          <a:pt x="594332" y="817034"/>
                          <a:pt x="597339" y="818705"/>
                          <a:pt x="600096" y="818204"/>
                        </a:cubicBezTo>
                        <a:cubicBezTo>
                          <a:pt x="606528" y="817118"/>
                          <a:pt x="610788" y="813359"/>
                          <a:pt x="612709" y="807428"/>
                        </a:cubicBezTo>
                        <a:cubicBezTo>
                          <a:pt x="615132" y="799659"/>
                          <a:pt x="613294" y="785793"/>
                          <a:pt x="612876" y="777690"/>
                        </a:cubicBezTo>
                        <a:cubicBezTo>
                          <a:pt x="612459" y="767917"/>
                          <a:pt x="606027" y="760316"/>
                          <a:pt x="608449" y="749958"/>
                        </a:cubicBezTo>
                        <a:cubicBezTo>
                          <a:pt x="609786" y="743693"/>
                          <a:pt x="615299" y="736425"/>
                          <a:pt x="620144" y="732166"/>
                        </a:cubicBezTo>
                        <a:cubicBezTo>
                          <a:pt x="625657" y="727404"/>
                          <a:pt x="627745" y="726235"/>
                          <a:pt x="634010" y="726652"/>
                        </a:cubicBezTo>
                        <a:cubicBezTo>
                          <a:pt x="637685" y="726987"/>
                          <a:pt x="641779" y="729659"/>
                          <a:pt x="646790" y="729075"/>
                        </a:cubicBezTo>
                        <a:cubicBezTo>
                          <a:pt x="656063" y="727738"/>
                          <a:pt x="663246" y="721473"/>
                          <a:pt x="672268" y="717213"/>
                        </a:cubicBezTo>
                        <a:cubicBezTo>
                          <a:pt x="685215" y="711115"/>
                          <a:pt x="715955" y="706438"/>
                          <a:pt x="729404" y="714290"/>
                        </a:cubicBezTo>
                        <a:cubicBezTo>
                          <a:pt x="739344" y="720053"/>
                          <a:pt x="744523" y="731080"/>
                          <a:pt x="744189" y="741688"/>
                        </a:cubicBezTo>
                        <a:cubicBezTo>
                          <a:pt x="743772" y="755220"/>
                          <a:pt x="748449" y="753884"/>
                          <a:pt x="758974" y="758562"/>
                        </a:cubicBezTo>
                        <a:cubicBezTo>
                          <a:pt x="766576" y="761903"/>
                          <a:pt x="774678" y="762822"/>
                          <a:pt x="782280" y="766915"/>
                        </a:cubicBezTo>
                        <a:cubicBezTo>
                          <a:pt x="783032" y="767332"/>
                          <a:pt x="783616" y="767667"/>
                          <a:pt x="784285" y="768001"/>
                        </a:cubicBezTo>
                        <a:lnTo>
                          <a:pt x="784619" y="767416"/>
                        </a:lnTo>
                        <a:cubicBezTo>
                          <a:pt x="778354" y="764242"/>
                          <a:pt x="776683" y="753383"/>
                          <a:pt x="776683" y="747285"/>
                        </a:cubicBezTo>
                        <a:cubicBezTo>
                          <a:pt x="776349" y="738932"/>
                          <a:pt x="776850" y="732500"/>
                          <a:pt x="774261" y="724564"/>
                        </a:cubicBezTo>
                        <a:cubicBezTo>
                          <a:pt x="770001" y="712369"/>
                          <a:pt x="767077" y="700173"/>
                          <a:pt x="759058" y="689815"/>
                        </a:cubicBezTo>
                        <a:cubicBezTo>
                          <a:pt x="755717" y="685555"/>
                          <a:pt x="750371" y="680041"/>
                          <a:pt x="751122" y="673693"/>
                        </a:cubicBezTo>
                        <a:cubicBezTo>
                          <a:pt x="751540" y="669098"/>
                          <a:pt x="754297" y="661080"/>
                          <a:pt x="758557" y="658574"/>
                        </a:cubicBezTo>
                        <a:cubicBezTo>
                          <a:pt x="764822" y="654898"/>
                          <a:pt x="771170" y="655400"/>
                          <a:pt x="776683" y="649886"/>
                        </a:cubicBezTo>
                        <a:cubicBezTo>
                          <a:pt x="780943" y="645626"/>
                          <a:pt x="783867" y="640447"/>
                          <a:pt x="788545" y="636521"/>
                        </a:cubicBezTo>
                        <a:cubicBezTo>
                          <a:pt x="795561" y="630256"/>
                          <a:pt x="800908" y="629337"/>
                          <a:pt x="809261" y="627249"/>
                        </a:cubicBezTo>
                        <a:cubicBezTo>
                          <a:pt x="811683" y="626831"/>
                          <a:pt x="813855" y="624242"/>
                          <a:pt x="815943" y="624242"/>
                        </a:cubicBezTo>
                        <a:cubicBezTo>
                          <a:pt x="818867" y="623908"/>
                          <a:pt x="825717" y="626831"/>
                          <a:pt x="828891" y="627166"/>
                        </a:cubicBezTo>
                        <a:cubicBezTo>
                          <a:pt x="836242" y="628252"/>
                          <a:pt x="842173" y="630089"/>
                          <a:pt x="850025" y="630089"/>
                        </a:cubicBezTo>
                        <a:cubicBezTo>
                          <a:pt x="858378" y="630256"/>
                          <a:pt x="865561" y="629003"/>
                          <a:pt x="872578" y="624576"/>
                        </a:cubicBezTo>
                        <a:cubicBezTo>
                          <a:pt x="884607" y="617142"/>
                          <a:pt x="893461" y="602356"/>
                          <a:pt x="906409" y="597595"/>
                        </a:cubicBezTo>
                        <a:cubicBezTo>
                          <a:pt x="912173" y="595590"/>
                          <a:pt x="917185" y="594421"/>
                          <a:pt x="923450" y="592917"/>
                        </a:cubicBezTo>
                        <a:cubicBezTo>
                          <a:pt x="927292" y="591831"/>
                          <a:pt x="928962" y="590662"/>
                          <a:pt x="933223" y="590662"/>
                        </a:cubicBezTo>
                        <a:cubicBezTo>
                          <a:pt x="937483" y="590495"/>
                          <a:pt x="941409" y="591080"/>
                          <a:pt x="945418" y="590077"/>
                        </a:cubicBezTo>
                        <a:cubicBezTo>
                          <a:pt x="946671" y="589659"/>
                          <a:pt x="946671" y="588239"/>
                          <a:pt x="948593" y="587655"/>
                        </a:cubicBezTo>
                        <a:cubicBezTo>
                          <a:pt x="950430" y="587321"/>
                          <a:pt x="952519" y="588239"/>
                          <a:pt x="954356" y="587989"/>
                        </a:cubicBezTo>
                        <a:cubicBezTo>
                          <a:pt x="958784" y="587404"/>
                          <a:pt x="963378" y="584146"/>
                          <a:pt x="967137" y="582225"/>
                        </a:cubicBezTo>
                        <a:cubicBezTo>
                          <a:pt x="975323" y="577965"/>
                          <a:pt x="978581" y="576628"/>
                          <a:pt x="988270" y="576628"/>
                        </a:cubicBezTo>
                        <a:cubicBezTo>
                          <a:pt x="997543" y="576795"/>
                          <a:pt x="1000633" y="574039"/>
                          <a:pt x="1008067" y="568860"/>
                        </a:cubicBezTo>
                        <a:cubicBezTo>
                          <a:pt x="1010824" y="566855"/>
                          <a:pt x="1013581" y="563263"/>
                          <a:pt x="1016421" y="560339"/>
                        </a:cubicBezTo>
                        <a:cubicBezTo>
                          <a:pt x="1016421" y="556831"/>
                          <a:pt x="1019344" y="552237"/>
                          <a:pt x="1019344" y="548478"/>
                        </a:cubicBezTo>
                        <a:cubicBezTo>
                          <a:pt x="1019512" y="539791"/>
                          <a:pt x="1009571" y="536784"/>
                          <a:pt x="1002304" y="535113"/>
                        </a:cubicBezTo>
                        <a:cubicBezTo>
                          <a:pt x="995120" y="533275"/>
                          <a:pt x="989523" y="534194"/>
                          <a:pt x="982674" y="531020"/>
                        </a:cubicBezTo>
                        <a:cubicBezTo>
                          <a:pt x="977161" y="528430"/>
                          <a:pt x="968223" y="522165"/>
                          <a:pt x="971898" y="515149"/>
                        </a:cubicBezTo>
                        <a:cubicBezTo>
                          <a:pt x="978581" y="502535"/>
                          <a:pt x="1000717" y="509385"/>
                          <a:pt x="1005395" y="495017"/>
                        </a:cubicBezTo>
                        <a:cubicBezTo>
                          <a:pt x="1007232" y="489254"/>
                          <a:pt x="1002053" y="482488"/>
                          <a:pt x="999631" y="477977"/>
                        </a:cubicBezTo>
                        <a:cubicBezTo>
                          <a:pt x="995955" y="470960"/>
                          <a:pt x="995788" y="465196"/>
                          <a:pt x="999631" y="458180"/>
                        </a:cubicBezTo>
                        <a:cubicBezTo>
                          <a:pt x="1001636" y="454504"/>
                          <a:pt x="1002555" y="454086"/>
                          <a:pt x="1001886" y="449826"/>
                        </a:cubicBezTo>
                        <a:cubicBezTo>
                          <a:pt x="1001134" y="443896"/>
                          <a:pt x="999297" y="444480"/>
                          <a:pt x="1001719" y="438383"/>
                        </a:cubicBezTo>
                        <a:cubicBezTo>
                          <a:pt x="1003056" y="434707"/>
                          <a:pt x="1003223" y="433371"/>
                          <a:pt x="1005979" y="430614"/>
                        </a:cubicBezTo>
                        <a:cubicBezTo>
                          <a:pt x="1010072" y="426354"/>
                          <a:pt x="1011325" y="428526"/>
                          <a:pt x="1016671" y="427273"/>
                        </a:cubicBezTo>
                        <a:cubicBezTo>
                          <a:pt x="1020765" y="426354"/>
                          <a:pt x="1021433" y="424349"/>
                          <a:pt x="1026445" y="424266"/>
                        </a:cubicBezTo>
                        <a:cubicBezTo>
                          <a:pt x="1031289" y="424098"/>
                          <a:pt x="1032960" y="423347"/>
                          <a:pt x="1036970" y="422094"/>
                        </a:cubicBezTo>
                        <a:cubicBezTo>
                          <a:pt x="1041982" y="420590"/>
                          <a:pt x="1045323" y="422094"/>
                          <a:pt x="1048414" y="416580"/>
                        </a:cubicBezTo>
                        <a:cubicBezTo>
                          <a:pt x="1051003" y="411819"/>
                          <a:pt x="1050669" y="412153"/>
                          <a:pt x="1046910" y="408060"/>
                        </a:cubicBezTo>
                        <a:cubicBezTo>
                          <a:pt x="1041564" y="402130"/>
                          <a:pt x="1036719" y="395530"/>
                          <a:pt x="1031373" y="389600"/>
                        </a:cubicBezTo>
                        <a:cubicBezTo>
                          <a:pt x="1026779" y="384421"/>
                          <a:pt x="1018593" y="377738"/>
                          <a:pt x="1022519" y="369468"/>
                        </a:cubicBezTo>
                        <a:cubicBezTo>
                          <a:pt x="1025108" y="363705"/>
                          <a:pt x="1034882" y="362034"/>
                          <a:pt x="1039726" y="360029"/>
                        </a:cubicBezTo>
                        <a:cubicBezTo>
                          <a:pt x="1051003" y="355435"/>
                          <a:pt x="1047328" y="352428"/>
                          <a:pt x="1040645" y="345244"/>
                        </a:cubicBezTo>
                        <a:cubicBezTo>
                          <a:pt x="1038223" y="342654"/>
                          <a:pt x="1035466" y="340232"/>
                          <a:pt x="1033461" y="337475"/>
                        </a:cubicBezTo>
                        <a:cubicBezTo>
                          <a:pt x="1031206" y="334134"/>
                          <a:pt x="1030287" y="331378"/>
                          <a:pt x="1028617" y="327535"/>
                        </a:cubicBezTo>
                        <a:cubicBezTo>
                          <a:pt x="1027113" y="324027"/>
                          <a:pt x="1022853" y="320686"/>
                          <a:pt x="1022101" y="317010"/>
                        </a:cubicBezTo>
                        <a:cubicBezTo>
                          <a:pt x="1021182" y="312583"/>
                          <a:pt x="1025025" y="307738"/>
                          <a:pt x="1025609" y="303144"/>
                        </a:cubicBezTo>
                        <a:cubicBezTo>
                          <a:pt x="1029703" y="302810"/>
                          <a:pt x="1036886" y="301640"/>
                          <a:pt x="1040395" y="299803"/>
                        </a:cubicBezTo>
                        <a:cubicBezTo>
                          <a:pt x="1045991" y="296795"/>
                          <a:pt x="1043736" y="290948"/>
                          <a:pt x="1042065" y="285769"/>
                        </a:cubicBezTo>
                        <a:cubicBezTo>
                          <a:pt x="1040729" y="281008"/>
                          <a:pt x="1037805" y="276330"/>
                          <a:pt x="1035633" y="271736"/>
                        </a:cubicBezTo>
                        <a:cubicBezTo>
                          <a:pt x="1031791" y="263549"/>
                          <a:pt x="1033461" y="260960"/>
                          <a:pt x="1039893" y="255113"/>
                        </a:cubicBezTo>
                        <a:cubicBezTo>
                          <a:pt x="1042316" y="256366"/>
                          <a:pt x="1043736" y="256950"/>
                          <a:pt x="1046325" y="257368"/>
                        </a:cubicBezTo>
                        <a:cubicBezTo>
                          <a:pt x="1048581" y="257702"/>
                          <a:pt x="1050001" y="255864"/>
                          <a:pt x="1052590" y="257034"/>
                        </a:cubicBezTo>
                        <a:cubicBezTo>
                          <a:pt x="1055597" y="252440"/>
                          <a:pt x="1064953" y="254862"/>
                          <a:pt x="1069631" y="251270"/>
                        </a:cubicBezTo>
                        <a:cubicBezTo>
                          <a:pt x="1074977" y="247010"/>
                          <a:pt x="1077817" y="238657"/>
                          <a:pt x="1076063" y="231891"/>
                        </a:cubicBezTo>
                        <a:cubicBezTo>
                          <a:pt x="1074559" y="226545"/>
                          <a:pt x="1067960" y="219862"/>
                          <a:pt x="1063867" y="215936"/>
                        </a:cubicBezTo>
                        <a:cubicBezTo>
                          <a:pt x="1059440" y="211342"/>
                          <a:pt x="1053175" y="209671"/>
                          <a:pt x="1049667" y="204074"/>
                        </a:cubicBezTo>
                        <a:cubicBezTo>
                          <a:pt x="1044655" y="195554"/>
                          <a:pt x="1053760" y="189456"/>
                          <a:pt x="1050001" y="181855"/>
                        </a:cubicBezTo>
                        <a:cubicBezTo>
                          <a:pt x="1047745" y="177595"/>
                          <a:pt x="1039643" y="172833"/>
                          <a:pt x="1035717" y="170745"/>
                        </a:cubicBezTo>
                        <a:cubicBezTo>
                          <a:pt x="1032960" y="169074"/>
                          <a:pt x="1030371" y="169242"/>
                          <a:pt x="1027948" y="166652"/>
                        </a:cubicBezTo>
                        <a:cubicBezTo>
                          <a:pt x="1024607" y="163311"/>
                          <a:pt x="1025526" y="161055"/>
                          <a:pt x="1024607" y="156628"/>
                        </a:cubicBezTo>
                        <a:cubicBezTo>
                          <a:pt x="1023855" y="153704"/>
                          <a:pt x="1020013" y="146270"/>
                          <a:pt x="1019762" y="141843"/>
                        </a:cubicBezTo>
                        <a:lnTo>
                          <a:pt x="1019595" y="141843"/>
                        </a:lnTo>
                        <a:cubicBezTo>
                          <a:pt x="1016588" y="142595"/>
                          <a:pt x="1017173" y="145184"/>
                          <a:pt x="1015001" y="145936"/>
                        </a:cubicBezTo>
                        <a:cubicBezTo>
                          <a:pt x="1011660" y="147022"/>
                          <a:pt x="1013163" y="145602"/>
                          <a:pt x="1010406" y="145351"/>
                        </a:cubicBezTo>
                        <a:cubicBezTo>
                          <a:pt x="1007483" y="145184"/>
                          <a:pt x="1002972" y="145685"/>
                          <a:pt x="1000383" y="144098"/>
                        </a:cubicBezTo>
                        <a:cubicBezTo>
                          <a:pt x="997626" y="142762"/>
                          <a:pt x="993867" y="138752"/>
                          <a:pt x="991278" y="136915"/>
                        </a:cubicBezTo>
                        <a:cubicBezTo>
                          <a:pt x="988354" y="134910"/>
                          <a:pt x="986099" y="132320"/>
                          <a:pt x="983509" y="129898"/>
                        </a:cubicBezTo>
                        <a:cubicBezTo>
                          <a:pt x="978163" y="124552"/>
                          <a:pt x="976492" y="119122"/>
                          <a:pt x="972399" y="113024"/>
                        </a:cubicBezTo>
                        <a:cubicBezTo>
                          <a:pt x="967387" y="105841"/>
                          <a:pt x="959619" y="101915"/>
                          <a:pt x="954857" y="94898"/>
                        </a:cubicBezTo>
                        <a:cubicBezTo>
                          <a:pt x="953020" y="92308"/>
                          <a:pt x="952435" y="87714"/>
                          <a:pt x="949094" y="85876"/>
                        </a:cubicBezTo>
                        <a:cubicBezTo>
                          <a:pt x="945919" y="84039"/>
                          <a:pt x="939822" y="85459"/>
                          <a:pt x="936313" y="85459"/>
                        </a:cubicBezTo>
                        <a:cubicBezTo>
                          <a:pt x="927041" y="85459"/>
                          <a:pt x="917853" y="84205"/>
                          <a:pt x="909333" y="88215"/>
                        </a:cubicBezTo>
                        <a:cubicBezTo>
                          <a:pt x="903736" y="90805"/>
                          <a:pt x="905657" y="90972"/>
                          <a:pt x="900311" y="88967"/>
                        </a:cubicBezTo>
                        <a:cubicBezTo>
                          <a:pt x="897137" y="87714"/>
                          <a:pt x="895717" y="86795"/>
                          <a:pt x="893127" y="84707"/>
                        </a:cubicBezTo>
                        <a:cubicBezTo>
                          <a:pt x="887029" y="79528"/>
                          <a:pt x="882017" y="72344"/>
                          <a:pt x="877590" y="65661"/>
                        </a:cubicBezTo>
                        <a:cubicBezTo>
                          <a:pt x="872996" y="58812"/>
                          <a:pt x="871994" y="53466"/>
                          <a:pt x="864309" y="49373"/>
                        </a:cubicBezTo>
                        <a:cubicBezTo>
                          <a:pt x="856540" y="45280"/>
                          <a:pt x="849356" y="43609"/>
                          <a:pt x="841588" y="41604"/>
                        </a:cubicBezTo>
                        <a:cubicBezTo>
                          <a:pt x="834571" y="39766"/>
                          <a:pt x="826970" y="40685"/>
                          <a:pt x="820120" y="37762"/>
                        </a:cubicBezTo>
                        <a:cubicBezTo>
                          <a:pt x="811767" y="34086"/>
                          <a:pt x="807924" y="27571"/>
                          <a:pt x="801409" y="21139"/>
                        </a:cubicBezTo>
                        <a:cubicBezTo>
                          <a:pt x="795478" y="15375"/>
                          <a:pt x="789380" y="7857"/>
                          <a:pt x="782029" y="3597"/>
                        </a:cubicBezTo>
                        <a:cubicBezTo>
                          <a:pt x="776600" y="590"/>
                          <a:pt x="771170" y="-914"/>
                          <a:pt x="764905" y="590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72" name="Freeform: Shape 171">
                    <a:extLst>
                      <a:ext uri="{FF2B5EF4-FFF2-40B4-BE49-F238E27FC236}">
                        <a16:creationId xmlns:a16="http://schemas.microsoft.com/office/drawing/2014/main" id="{351C9DF6-3882-2DC1-6C34-A87577AE02A9}"/>
                      </a:ext>
                    </a:extLst>
                  </p:cNvPr>
                  <p:cNvSpPr/>
                  <p:nvPr/>
                </p:nvSpPr>
                <p:spPr>
                  <a:xfrm>
                    <a:off x="6015220" y="4141697"/>
                    <a:ext cx="8273" cy="5536"/>
                  </a:xfrm>
                  <a:custGeom>
                    <a:avLst/>
                    <a:gdLst>
                      <a:gd name="connsiteX0" fmla="*/ 338 w 8273"/>
                      <a:gd name="connsiteY0" fmla="*/ 5513 h 5536"/>
                      <a:gd name="connsiteX1" fmla="*/ 8274 w 8273"/>
                      <a:gd name="connsiteY1" fmla="*/ 0 h 5536"/>
                      <a:gd name="connsiteX2" fmla="*/ 171 w 8273"/>
                      <a:gd name="connsiteY2" fmla="*/ 0 h 5536"/>
                      <a:gd name="connsiteX3" fmla="*/ 338 w 8273"/>
                      <a:gd name="connsiteY3" fmla="*/ 5513 h 5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73" h="5536">
                        <a:moveTo>
                          <a:pt x="338" y="5513"/>
                        </a:moveTo>
                        <a:cubicBezTo>
                          <a:pt x="3512" y="5847"/>
                          <a:pt x="6436" y="2506"/>
                          <a:pt x="8274" y="0"/>
                        </a:cubicBezTo>
                        <a:lnTo>
                          <a:pt x="171" y="0"/>
                        </a:lnTo>
                        <a:cubicBezTo>
                          <a:pt x="-80" y="1838"/>
                          <a:pt x="-80" y="3675"/>
                          <a:pt x="338" y="5513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73" name="Freeform: Shape 172">
                    <a:extLst>
                      <a:ext uri="{FF2B5EF4-FFF2-40B4-BE49-F238E27FC236}">
                        <a16:creationId xmlns:a16="http://schemas.microsoft.com/office/drawing/2014/main" id="{1B9E0D6F-3C6A-894F-3E33-9E39663F6597}"/>
                      </a:ext>
                    </a:extLst>
                  </p:cNvPr>
                  <p:cNvSpPr/>
                  <p:nvPr/>
                </p:nvSpPr>
                <p:spPr>
                  <a:xfrm>
                    <a:off x="6016477" y="1783707"/>
                    <a:ext cx="1049332" cy="827344"/>
                  </a:xfrm>
                  <a:custGeom>
                    <a:avLst/>
                    <a:gdLst>
                      <a:gd name="connsiteX0" fmla="*/ 3675 w 1049332"/>
                      <a:gd name="connsiteY0" fmla="*/ 364827 h 827344"/>
                      <a:gd name="connsiteX1" fmla="*/ 21050 w 1049332"/>
                      <a:gd name="connsiteY1" fmla="*/ 367834 h 827344"/>
                      <a:gd name="connsiteX2" fmla="*/ 49368 w 1049332"/>
                      <a:gd name="connsiteY2" fmla="*/ 370841 h 827344"/>
                      <a:gd name="connsiteX3" fmla="*/ 62148 w 1049332"/>
                      <a:gd name="connsiteY3" fmla="*/ 387715 h 827344"/>
                      <a:gd name="connsiteX4" fmla="*/ 82112 w 1049332"/>
                      <a:gd name="connsiteY4" fmla="*/ 409683 h 827344"/>
                      <a:gd name="connsiteX5" fmla="*/ 108341 w 1049332"/>
                      <a:gd name="connsiteY5" fmla="*/ 423968 h 827344"/>
                      <a:gd name="connsiteX6" fmla="*/ 132733 w 1049332"/>
                      <a:gd name="connsiteY6" fmla="*/ 447858 h 827344"/>
                      <a:gd name="connsiteX7" fmla="*/ 197637 w 1049332"/>
                      <a:gd name="connsiteY7" fmla="*/ 479350 h 827344"/>
                      <a:gd name="connsiteX8" fmla="*/ 206325 w 1049332"/>
                      <a:gd name="connsiteY8" fmla="*/ 501402 h 827344"/>
                      <a:gd name="connsiteX9" fmla="*/ 196134 w 1049332"/>
                      <a:gd name="connsiteY9" fmla="*/ 525960 h 827344"/>
                      <a:gd name="connsiteX10" fmla="*/ 236062 w 1049332"/>
                      <a:gd name="connsiteY10" fmla="*/ 576665 h 827344"/>
                      <a:gd name="connsiteX11" fmla="*/ 278413 w 1049332"/>
                      <a:gd name="connsiteY11" fmla="*/ 599385 h 827344"/>
                      <a:gd name="connsiteX12" fmla="*/ 301134 w 1049332"/>
                      <a:gd name="connsiteY12" fmla="*/ 610996 h 827344"/>
                      <a:gd name="connsiteX13" fmla="*/ 290358 w 1049332"/>
                      <a:gd name="connsiteY13" fmla="*/ 653765 h 827344"/>
                      <a:gd name="connsiteX14" fmla="*/ 299463 w 1049332"/>
                      <a:gd name="connsiteY14" fmla="*/ 658610 h 827344"/>
                      <a:gd name="connsiteX15" fmla="*/ 314833 w 1049332"/>
                      <a:gd name="connsiteY15" fmla="*/ 680412 h 827344"/>
                      <a:gd name="connsiteX16" fmla="*/ 327363 w 1049332"/>
                      <a:gd name="connsiteY16" fmla="*/ 693693 h 827344"/>
                      <a:gd name="connsiteX17" fmla="*/ 331957 w 1049332"/>
                      <a:gd name="connsiteY17" fmla="*/ 705137 h 827344"/>
                      <a:gd name="connsiteX18" fmla="*/ 349666 w 1049332"/>
                      <a:gd name="connsiteY18" fmla="*/ 728276 h 827344"/>
                      <a:gd name="connsiteX19" fmla="*/ 361277 w 1049332"/>
                      <a:gd name="connsiteY19" fmla="*/ 737548 h 827344"/>
                      <a:gd name="connsiteX20" fmla="*/ 377148 w 1049332"/>
                      <a:gd name="connsiteY20" fmla="*/ 743479 h 827344"/>
                      <a:gd name="connsiteX21" fmla="*/ 409141 w 1049332"/>
                      <a:gd name="connsiteY21" fmla="*/ 750913 h 827344"/>
                      <a:gd name="connsiteX22" fmla="*/ 426015 w 1049332"/>
                      <a:gd name="connsiteY22" fmla="*/ 738550 h 827344"/>
                      <a:gd name="connsiteX23" fmla="*/ 437291 w 1049332"/>
                      <a:gd name="connsiteY23" fmla="*/ 724350 h 827344"/>
                      <a:gd name="connsiteX24" fmla="*/ 446146 w 1049332"/>
                      <a:gd name="connsiteY24" fmla="*/ 722679 h 827344"/>
                      <a:gd name="connsiteX25" fmla="*/ 455167 w 1049332"/>
                      <a:gd name="connsiteY25" fmla="*/ 727524 h 827344"/>
                      <a:gd name="connsiteX26" fmla="*/ 472041 w 1049332"/>
                      <a:gd name="connsiteY26" fmla="*/ 724934 h 827344"/>
                      <a:gd name="connsiteX27" fmla="*/ 490000 w 1049332"/>
                      <a:gd name="connsiteY27" fmla="*/ 716748 h 827344"/>
                      <a:gd name="connsiteX28" fmla="*/ 507542 w 1049332"/>
                      <a:gd name="connsiteY28" fmla="*/ 695448 h 827344"/>
                      <a:gd name="connsiteX29" fmla="*/ 538783 w 1049332"/>
                      <a:gd name="connsiteY29" fmla="*/ 729278 h 827344"/>
                      <a:gd name="connsiteX30" fmla="*/ 571110 w 1049332"/>
                      <a:gd name="connsiteY30" fmla="*/ 765949 h 827344"/>
                      <a:gd name="connsiteX31" fmla="*/ 579798 w 1049332"/>
                      <a:gd name="connsiteY31" fmla="*/ 775973 h 827344"/>
                      <a:gd name="connsiteX32" fmla="*/ 585144 w 1049332"/>
                      <a:gd name="connsiteY32" fmla="*/ 795770 h 827344"/>
                      <a:gd name="connsiteX33" fmla="*/ 628580 w 1049332"/>
                      <a:gd name="connsiteY33" fmla="*/ 825006 h 827344"/>
                      <a:gd name="connsiteX34" fmla="*/ 632256 w 1049332"/>
                      <a:gd name="connsiteY34" fmla="*/ 824087 h 827344"/>
                      <a:gd name="connsiteX35" fmla="*/ 631671 w 1049332"/>
                      <a:gd name="connsiteY35" fmla="*/ 789087 h 827344"/>
                      <a:gd name="connsiteX36" fmla="*/ 653640 w 1049332"/>
                      <a:gd name="connsiteY36" fmla="*/ 791092 h 827344"/>
                      <a:gd name="connsiteX37" fmla="*/ 680120 w 1049332"/>
                      <a:gd name="connsiteY37" fmla="*/ 795185 h 827344"/>
                      <a:gd name="connsiteX38" fmla="*/ 700084 w 1049332"/>
                      <a:gd name="connsiteY38" fmla="*/ 792763 h 827344"/>
                      <a:gd name="connsiteX39" fmla="*/ 726564 w 1049332"/>
                      <a:gd name="connsiteY39" fmla="*/ 791426 h 827344"/>
                      <a:gd name="connsiteX40" fmla="*/ 743437 w 1049332"/>
                      <a:gd name="connsiteY40" fmla="*/ 827345 h 827344"/>
                      <a:gd name="connsiteX41" fmla="*/ 756552 w 1049332"/>
                      <a:gd name="connsiteY41" fmla="*/ 803872 h 827344"/>
                      <a:gd name="connsiteX42" fmla="*/ 788545 w 1049332"/>
                      <a:gd name="connsiteY42" fmla="*/ 799111 h 827344"/>
                      <a:gd name="connsiteX43" fmla="*/ 834654 w 1049332"/>
                      <a:gd name="connsiteY43" fmla="*/ 800782 h 827344"/>
                      <a:gd name="connsiteX44" fmla="*/ 853115 w 1049332"/>
                      <a:gd name="connsiteY44" fmla="*/ 780483 h 827344"/>
                      <a:gd name="connsiteX45" fmla="*/ 871993 w 1049332"/>
                      <a:gd name="connsiteY45" fmla="*/ 770710 h 827344"/>
                      <a:gd name="connsiteX46" fmla="*/ 885108 w 1049332"/>
                      <a:gd name="connsiteY46" fmla="*/ 771044 h 827344"/>
                      <a:gd name="connsiteX47" fmla="*/ 898974 w 1049332"/>
                      <a:gd name="connsiteY47" fmla="*/ 767369 h 827344"/>
                      <a:gd name="connsiteX48" fmla="*/ 925621 w 1049332"/>
                      <a:gd name="connsiteY48" fmla="*/ 764445 h 827344"/>
                      <a:gd name="connsiteX49" fmla="*/ 925454 w 1049332"/>
                      <a:gd name="connsiteY49" fmla="*/ 763526 h 827344"/>
                      <a:gd name="connsiteX50" fmla="*/ 931385 w 1049332"/>
                      <a:gd name="connsiteY50" fmla="*/ 745984 h 827344"/>
                      <a:gd name="connsiteX51" fmla="*/ 945251 w 1049332"/>
                      <a:gd name="connsiteY51" fmla="*/ 732285 h 827344"/>
                      <a:gd name="connsiteX52" fmla="*/ 958951 w 1049332"/>
                      <a:gd name="connsiteY52" fmla="*/ 719003 h 827344"/>
                      <a:gd name="connsiteX53" fmla="*/ 974320 w 1049332"/>
                      <a:gd name="connsiteY53" fmla="*/ 706641 h 827344"/>
                      <a:gd name="connsiteX54" fmla="*/ 994619 w 1049332"/>
                      <a:gd name="connsiteY54" fmla="*/ 695698 h 827344"/>
                      <a:gd name="connsiteX55" fmla="*/ 1029368 w 1049332"/>
                      <a:gd name="connsiteY55" fmla="*/ 663288 h 827344"/>
                      <a:gd name="connsiteX56" fmla="*/ 1049332 w 1049332"/>
                      <a:gd name="connsiteY56" fmla="*/ 649922 h 827344"/>
                      <a:gd name="connsiteX57" fmla="*/ 1039559 w 1049332"/>
                      <a:gd name="connsiteY57" fmla="*/ 635638 h 827344"/>
                      <a:gd name="connsiteX58" fmla="*/ 1015669 w 1049332"/>
                      <a:gd name="connsiteY58" fmla="*/ 604230 h 827344"/>
                      <a:gd name="connsiteX59" fmla="*/ 1018258 w 1049332"/>
                      <a:gd name="connsiteY59" fmla="*/ 551187 h 827344"/>
                      <a:gd name="connsiteX60" fmla="*/ 988521 w 1049332"/>
                      <a:gd name="connsiteY60" fmla="*/ 539910 h 827344"/>
                      <a:gd name="connsiteX61" fmla="*/ 974320 w 1049332"/>
                      <a:gd name="connsiteY61" fmla="*/ 537655 h 827344"/>
                      <a:gd name="connsiteX62" fmla="*/ 961707 w 1049332"/>
                      <a:gd name="connsiteY62" fmla="*/ 528049 h 827344"/>
                      <a:gd name="connsiteX63" fmla="*/ 955024 w 1049332"/>
                      <a:gd name="connsiteY63" fmla="*/ 508419 h 827344"/>
                      <a:gd name="connsiteX64" fmla="*/ 947674 w 1049332"/>
                      <a:gd name="connsiteY64" fmla="*/ 492297 h 827344"/>
                      <a:gd name="connsiteX65" fmla="*/ 913425 w 1049332"/>
                      <a:gd name="connsiteY65" fmla="*/ 461557 h 827344"/>
                      <a:gd name="connsiteX66" fmla="*/ 874583 w 1049332"/>
                      <a:gd name="connsiteY66" fmla="*/ 445268 h 827344"/>
                      <a:gd name="connsiteX67" fmla="*/ 870323 w 1049332"/>
                      <a:gd name="connsiteY67" fmla="*/ 427894 h 827344"/>
                      <a:gd name="connsiteX68" fmla="*/ 869905 w 1049332"/>
                      <a:gd name="connsiteY68" fmla="*/ 410519 h 827344"/>
                      <a:gd name="connsiteX69" fmla="*/ 839249 w 1049332"/>
                      <a:gd name="connsiteY69" fmla="*/ 401247 h 827344"/>
                      <a:gd name="connsiteX70" fmla="*/ 831647 w 1049332"/>
                      <a:gd name="connsiteY70" fmla="*/ 382368 h 827344"/>
                      <a:gd name="connsiteX71" fmla="*/ 913759 w 1049332"/>
                      <a:gd name="connsiteY71" fmla="*/ 369003 h 827344"/>
                      <a:gd name="connsiteX72" fmla="*/ 935060 w 1049332"/>
                      <a:gd name="connsiteY72" fmla="*/ 255817 h 827344"/>
                      <a:gd name="connsiteX73" fmla="*/ 914344 w 1049332"/>
                      <a:gd name="connsiteY73" fmla="*/ 244206 h 827344"/>
                      <a:gd name="connsiteX74" fmla="*/ 910836 w 1049332"/>
                      <a:gd name="connsiteY74" fmla="*/ 205197 h 827344"/>
                      <a:gd name="connsiteX75" fmla="*/ 903234 w 1049332"/>
                      <a:gd name="connsiteY75" fmla="*/ 170781 h 827344"/>
                      <a:gd name="connsiteX76" fmla="*/ 863640 w 1049332"/>
                      <a:gd name="connsiteY76" fmla="*/ 136032 h 827344"/>
                      <a:gd name="connsiteX77" fmla="*/ 851278 w 1049332"/>
                      <a:gd name="connsiteY77" fmla="*/ 81652 h 827344"/>
                      <a:gd name="connsiteX78" fmla="*/ 870323 w 1049332"/>
                      <a:gd name="connsiteY78" fmla="*/ 36879 h 827344"/>
                      <a:gd name="connsiteX79" fmla="*/ 853700 w 1049332"/>
                      <a:gd name="connsiteY79" fmla="*/ 1879 h 827344"/>
                      <a:gd name="connsiteX80" fmla="*/ 833568 w 1049332"/>
                      <a:gd name="connsiteY80" fmla="*/ 12655 h 827344"/>
                      <a:gd name="connsiteX81" fmla="*/ 784034 w 1049332"/>
                      <a:gd name="connsiteY81" fmla="*/ 18001 h 827344"/>
                      <a:gd name="connsiteX82" fmla="*/ 769834 w 1049332"/>
                      <a:gd name="connsiteY82" fmla="*/ 29862 h 827344"/>
                      <a:gd name="connsiteX83" fmla="*/ 772089 w 1049332"/>
                      <a:gd name="connsiteY83" fmla="*/ 50161 h 827344"/>
                      <a:gd name="connsiteX84" fmla="*/ 785621 w 1049332"/>
                      <a:gd name="connsiteY84" fmla="*/ 104958 h 827344"/>
                      <a:gd name="connsiteX85" fmla="*/ 768831 w 1049332"/>
                      <a:gd name="connsiteY85" fmla="*/ 120077 h 827344"/>
                      <a:gd name="connsiteX86" fmla="*/ 750537 w 1049332"/>
                      <a:gd name="connsiteY86" fmla="*/ 146557 h 827344"/>
                      <a:gd name="connsiteX87" fmla="*/ 728736 w 1049332"/>
                      <a:gd name="connsiteY87" fmla="*/ 196843 h 827344"/>
                      <a:gd name="connsiteX88" fmla="*/ 684881 w 1049332"/>
                      <a:gd name="connsiteY88" fmla="*/ 232345 h 827344"/>
                      <a:gd name="connsiteX89" fmla="*/ 640860 w 1049332"/>
                      <a:gd name="connsiteY89" fmla="*/ 238108 h 827344"/>
                      <a:gd name="connsiteX90" fmla="*/ 610537 w 1049332"/>
                      <a:gd name="connsiteY90" fmla="*/ 219063 h 827344"/>
                      <a:gd name="connsiteX91" fmla="*/ 590573 w 1049332"/>
                      <a:gd name="connsiteY91" fmla="*/ 191831 h 827344"/>
                      <a:gd name="connsiteX92" fmla="*/ 559666 w 1049332"/>
                      <a:gd name="connsiteY92" fmla="*/ 173120 h 827344"/>
                      <a:gd name="connsiteX93" fmla="*/ 510048 w 1049332"/>
                      <a:gd name="connsiteY93" fmla="*/ 194003 h 827344"/>
                      <a:gd name="connsiteX94" fmla="*/ 520072 w 1049332"/>
                      <a:gd name="connsiteY94" fmla="*/ 236939 h 827344"/>
                      <a:gd name="connsiteX95" fmla="*/ 471623 w 1049332"/>
                      <a:gd name="connsiteY95" fmla="*/ 250220 h 827344"/>
                      <a:gd name="connsiteX96" fmla="*/ 382244 w 1049332"/>
                      <a:gd name="connsiteY96" fmla="*/ 262834 h 827344"/>
                      <a:gd name="connsiteX97" fmla="*/ 314917 w 1049332"/>
                      <a:gd name="connsiteY97" fmla="*/ 269099 h 827344"/>
                      <a:gd name="connsiteX98" fmla="*/ 263294 w 1049332"/>
                      <a:gd name="connsiteY98" fmla="*/ 258323 h 827344"/>
                      <a:gd name="connsiteX99" fmla="*/ 199893 w 1049332"/>
                      <a:gd name="connsiteY99" fmla="*/ 238944 h 827344"/>
                      <a:gd name="connsiteX100" fmla="*/ 174165 w 1049332"/>
                      <a:gd name="connsiteY100" fmla="*/ 199349 h 827344"/>
                      <a:gd name="connsiteX101" fmla="*/ 121957 w 1049332"/>
                      <a:gd name="connsiteY101" fmla="*/ 178299 h 827344"/>
                      <a:gd name="connsiteX102" fmla="*/ 100656 w 1049332"/>
                      <a:gd name="connsiteY102" fmla="*/ 185734 h 827344"/>
                      <a:gd name="connsiteX103" fmla="*/ 92136 w 1049332"/>
                      <a:gd name="connsiteY103" fmla="*/ 211796 h 827344"/>
                      <a:gd name="connsiteX104" fmla="*/ 63317 w 1049332"/>
                      <a:gd name="connsiteY104" fmla="*/ 248049 h 827344"/>
                      <a:gd name="connsiteX105" fmla="*/ 64236 w 1049332"/>
                      <a:gd name="connsiteY105" fmla="*/ 304516 h 827344"/>
                      <a:gd name="connsiteX106" fmla="*/ 8520 w 1049332"/>
                      <a:gd name="connsiteY106" fmla="*/ 339683 h 827344"/>
                      <a:gd name="connsiteX107" fmla="*/ 0 w 1049332"/>
                      <a:gd name="connsiteY107" fmla="*/ 340018 h 827344"/>
                      <a:gd name="connsiteX108" fmla="*/ 585 w 1049332"/>
                      <a:gd name="connsiteY108" fmla="*/ 343359 h 827344"/>
                      <a:gd name="connsiteX109" fmla="*/ 3675 w 1049332"/>
                      <a:gd name="connsiteY109" fmla="*/ 364827 h 827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</a:cxnLst>
                    <a:rect l="l" t="t" r="r" b="b"/>
                    <a:pathLst>
                      <a:path w="1049332" h="827344">
                        <a:moveTo>
                          <a:pt x="3675" y="364827"/>
                        </a:moveTo>
                        <a:cubicBezTo>
                          <a:pt x="7935" y="370173"/>
                          <a:pt x="15119" y="368001"/>
                          <a:pt x="21050" y="367834"/>
                        </a:cubicBezTo>
                        <a:cubicBezTo>
                          <a:pt x="30489" y="367834"/>
                          <a:pt x="40430" y="367249"/>
                          <a:pt x="49368" y="370841"/>
                        </a:cubicBezTo>
                        <a:cubicBezTo>
                          <a:pt x="57888" y="374182"/>
                          <a:pt x="58640" y="380280"/>
                          <a:pt x="62148" y="387715"/>
                        </a:cubicBezTo>
                        <a:cubicBezTo>
                          <a:pt x="67160" y="398490"/>
                          <a:pt x="70501" y="403085"/>
                          <a:pt x="82112" y="409683"/>
                        </a:cubicBezTo>
                        <a:cubicBezTo>
                          <a:pt x="90800" y="414528"/>
                          <a:pt x="99905" y="418538"/>
                          <a:pt x="108341" y="423968"/>
                        </a:cubicBezTo>
                        <a:cubicBezTo>
                          <a:pt x="118282" y="430483"/>
                          <a:pt x="124463" y="439839"/>
                          <a:pt x="132733" y="447858"/>
                        </a:cubicBezTo>
                        <a:cubicBezTo>
                          <a:pt x="150108" y="465233"/>
                          <a:pt x="178759" y="463979"/>
                          <a:pt x="197637" y="479350"/>
                        </a:cubicBezTo>
                        <a:cubicBezTo>
                          <a:pt x="205072" y="485280"/>
                          <a:pt x="209666" y="491378"/>
                          <a:pt x="206325" y="501402"/>
                        </a:cubicBezTo>
                        <a:cubicBezTo>
                          <a:pt x="203401" y="509755"/>
                          <a:pt x="197804" y="517106"/>
                          <a:pt x="196134" y="525960"/>
                        </a:cubicBezTo>
                        <a:cubicBezTo>
                          <a:pt x="190955" y="551104"/>
                          <a:pt x="217768" y="567392"/>
                          <a:pt x="236062" y="576665"/>
                        </a:cubicBezTo>
                        <a:cubicBezTo>
                          <a:pt x="250513" y="583848"/>
                          <a:pt x="264881" y="590197"/>
                          <a:pt x="278413" y="599385"/>
                        </a:cubicBezTo>
                        <a:cubicBezTo>
                          <a:pt x="284928" y="603645"/>
                          <a:pt x="292864" y="610161"/>
                          <a:pt x="301134" y="610996"/>
                        </a:cubicBezTo>
                        <a:cubicBezTo>
                          <a:pt x="299296" y="625614"/>
                          <a:pt x="295621" y="639899"/>
                          <a:pt x="290358" y="653765"/>
                        </a:cubicBezTo>
                        <a:cubicBezTo>
                          <a:pt x="293532" y="653431"/>
                          <a:pt x="296623" y="654851"/>
                          <a:pt x="299463" y="658610"/>
                        </a:cubicBezTo>
                        <a:cubicBezTo>
                          <a:pt x="304976" y="665793"/>
                          <a:pt x="308485" y="673813"/>
                          <a:pt x="314833" y="680412"/>
                        </a:cubicBezTo>
                        <a:cubicBezTo>
                          <a:pt x="318926" y="684839"/>
                          <a:pt x="324105" y="688514"/>
                          <a:pt x="327363" y="693693"/>
                        </a:cubicBezTo>
                        <a:cubicBezTo>
                          <a:pt x="329368" y="697035"/>
                          <a:pt x="330537" y="701295"/>
                          <a:pt x="331957" y="705137"/>
                        </a:cubicBezTo>
                        <a:cubicBezTo>
                          <a:pt x="335298" y="714743"/>
                          <a:pt x="342315" y="721593"/>
                          <a:pt x="349666" y="728276"/>
                        </a:cubicBezTo>
                        <a:cubicBezTo>
                          <a:pt x="353174" y="731617"/>
                          <a:pt x="357017" y="735125"/>
                          <a:pt x="361277" y="737548"/>
                        </a:cubicBezTo>
                        <a:cubicBezTo>
                          <a:pt x="366038" y="740304"/>
                          <a:pt x="371969" y="741808"/>
                          <a:pt x="377148" y="743479"/>
                        </a:cubicBezTo>
                        <a:cubicBezTo>
                          <a:pt x="387172" y="746820"/>
                          <a:pt x="398449" y="753252"/>
                          <a:pt x="409141" y="750913"/>
                        </a:cubicBezTo>
                        <a:cubicBezTo>
                          <a:pt x="416575" y="749242"/>
                          <a:pt x="421337" y="744397"/>
                          <a:pt x="426015" y="738550"/>
                        </a:cubicBezTo>
                        <a:cubicBezTo>
                          <a:pt x="429189" y="734624"/>
                          <a:pt x="433198" y="727440"/>
                          <a:pt x="437291" y="724350"/>
                        </a:cubicBezTo>
                        <a:cubicBezTo>
                          <a:pt x="440466" y="722094"/>
                          <a:pt x="442804" y="720674"/>
                          <a:pt x="446146" y="722679"/>
                        </a:cubicBezTo>
                        <a:cubicBezTo>
                          <a:pt x="448902" y="724183"/>
                          <a:pt x="452244" y="726605"/>
                          <a:pt x="455167" y="727524"/>
                        </a:cubicBezTo>
                        <a:cubicBezTo>
                          <a:pt x="460012" y="728777"/>
                          <a:pt x="467697" y="726271"/>
                          <a:pt x="472041" y="724934"/>
                        </a:cubicBezTo>
                        <a:cubicBezTo>
                          <a:pt x="478139" y="723097"/>
                          <a:pt x="484988" y="720674"/>
                          <a:pt x="490000" y="716748"/>
                        </a:cubicBezTo>
                        <a:cubicBezTo>
                          <a:pt x="497769" y="710817"/>
                          <a:pt x="500693" y="701796"/>
                          <a:pt x="507542" y="695448"/>
                        </a:cubicBezTo>
                        <a:cubicBezTo>
                          <a:pt x="519571" y="704720"/>
                          <a:pt x="529177" y="717667"/>
                          <a:pt x="538783" y="729278"/>
                        </a:cubicBezTo>
                        <a:cubicBezTo>
                          <a:pt x="549141" y="742058"/>
                          <a:pt x="559082" y="754839"/>
                          <a:pt x="571110" y="765949"/>
                        </a:cubicBezTo>
                        <a:cubicBezTo>
                          <a:pt x="574618" y="768872"/>
                          <a:pt x="577542" y="772214"/>
                          <a:pt x="579798" y="775973"/>
                        </a:cubicBezTo>
                        <a:cubicBezTo>
                          <a:pt x="581301" y="782655"/>
                          <a:pt x="583139" y="789254"/>
                          <a:pt x="585144" y="795770"/>
                        </a:cubicBezTo>
                        <a:cubicBezTo>
                          <a:pt x="593831" y="814230"/>
                          <a:pt x="610621" y="819409"/>
                          <a:pt x="628580" y="825006"/>
                        </a:cubicBezTo>
                        <a:lnTo>
                          <a:pt x="632256" y="824087"/>
                        </a:lnTo>
                        <a:cubicBezTo>
                          <a:pt x="629499" y="812393"/>
                          <a:pt x="620561" y="794266"/>
                          <a:pt x="631671" y="789087"/>
                        </a:cubicBezTo>
                        <a:cubicBezTo>
                          <a:pt x="636683" y="786665"/>
                          <a:pt x="648294" y="790340"/>
                          <a:pt x="653640" y="791092"/>
                        </a:cubicBezTo>
                        <a:cubicBezTo>
                          <a:pt x="662495" y="792011"/>
                          <a:pt x="671432" y="794767"/>
                          <a:pt x="680120" y="795185"/>
                        </a:cubicBezTo>
                        <a:cubicBezTo>
                          <a:pt x="687304" y="795603"/>
                          <a:pt x="693234" y="794600"/>
                          <a:pt x="700084" y="792763"/>
                        </a:cubicBezTo>
                        <a:cubicBezTo>
                          <a:pt x="709105" y="790340"/>
                          <a:pt x="717793" y="786080"/>
                          <a:pt x="726564" y="791426"/>
                        </a:cubicBezTo>
                        <a:cubicBezTo>
                          <a:pt x="739678" y="799194"/>
                          <a:pt x="732829" y="818073"/>
                          <a:pt x="743437" y="827345"/>
                        </a:cubicBezTo>
                        <a:cubicBezTo>
                          <a:pt x="751623" y="823252"/>
                          <a:pt x="754380" y="812142"/>
                          <a:pt x="756552" y="803872"/>
                        </a:cubicBezTo>
                        <a:cubicBezTo>
                          <a:pt x="767494" y="803705"/>
                          <a:pt x="777602" y="799111"/>
                          <a:pt x="788545" y="799111"/>
                        </a:cubicBezTo>
                        <a:cubicBezTo>
                          <a:pt x="803915" y="799111"/>
                          <a:pt x="821122" y="811140"/>
                          <a:pt x="834654" y="800782"/>
                        </a:cubicBezTo>
                        <a:cubicBezTo>
                          <a:pt x="842256" y="795018"/>
                          <a:pt x="847017" y="787667"/>
                          <a:pt x="853115" y="780483"/>
                        </a:cubicBezTo>
                        <a:cubicBezTo>
                          <a:pt x="859046" y="773467"/>
                          <a:pt x="862721" y="770710"/>
                          <a:pt x="871993" y="770710"/>
                        </a:cubicBezTo>
                        <a:cubicBezTo>
                          <a:pt x="876755" y="770877"/>
                          <a:pt x="880681" y="771629"/>
                          <a:pt x="885108" y="771044"/>
                        </a:cubicBezTo>
                        <a:cubicBezTo>
                          <a:pt x="889368" y="768789"/>
                          <a:pt x="893962" y="767536"/>
                          <a:pt x="898974" y="767369"/>
                        </a:cubicBezTo>
                        <a:cubicBezTo>
                          <a:pt x="907829" y="766450"/>
                          <a:pt x="916767" y="765364"/>
                          <a:pt x="925621" y="764445"/>
                        </a:cubicBezTo>
                        <a:cubicBezTo>
                          <a:pt x="925621" y="764111"/>
                          <a:pt x="925454" y="763860"/>
                          <a:pt x="925454" y="763526"/>
                        </a:cubicBezTo>
                        <a:cubicBezTo>
                          <a:pt x="924117" y="756092"/>
                          <a:pt x="927626" y="751665"/>
                          <a:pt x="931385" y="745984"/>
                        </a:cubicBezTo>
                        <a:cubicBezTo>
                          <a:pt x="934893" y="740972"/>
                          <a:pt x="940490" y="736545"/>
                          <a:pt x="945251" y="732285"/>
                        </a:cubicBezTo>
                        <a:cubicBezTo>
                          <a:pt x="950013" y="727858"/>
                          <a:pt x="954272" y="723264"/>
                          <a:pt x="958951" y="719003"/>
                        </a:cubicBezTo>
                        <a:cubicBezTo>
                          <a:pt x="963545" y="714743"/>
                          <a:pt x="968891" y="709982"/>
                          <a:pt x="974320" y="706641"/>
                        </a:cubicBezTo>
                        <a:cubicBezTo>
                          <a:pt x="980836" y="702715"/>
                          <a:pt x="988354" y="700376"/>
                          <a:pt x="994619" y="695698"/>
                        </a:cubicBezTo>
                        <a:cubicBezTo>
                          <a:pt x="1007399" y="686092"/>
                          <a:pt x="1015168" y="671140"/>
                          <a:pt x="1029368" y="663288"/>
                        </a:cubicBezTo>
                        <a:cubicBezTo>
                          <a:pt x="1036051" y="659612"/>
                          <a:pt x="1042483" y="654015"/>
                          <a:pt x="1049332" y="649922"/>
                        </a:cubicBezTo>
                        <a:cubicBezTo>
                          <a:pt x="1046576" y="644910"/>
                          <a:pt x="1043067" y="640316"/>
                          <a:pt x="1039559" y="635638"/>
                        </a:cubicBezTo>
                        <a:cubicBezTo>
                          <a:pt x="1033963" y="628204"/>
                          <a:pt x="1017757" y="614004"/>
                          <a:pt x="1015669" y="604230"/>
                        </a:cubicBezTo>
                        <a:cubicBezTo>
                          <a:pt x="1012161" y="587774"/>
                          <a:pt x="1028449" y="566306"/>
                          <a:pt x="1018258" y="551187"/>
                        </a:cubicBezTo>
                        <a:cubicBezTo>
                          <a:pt x="1012495" y="542500"/>
                          <a:pt x="997375" y="541247"/>
                          <a:pt x="988521" y="539910"/>
                        </a:cubicBezTo>
                        <a:cubicBezTo>
                          <a:pt x="983760" y="539158"/>
                          <a:pt x="979082" y="538407"/>
                          <a:pt x="974320" y="537655"/>
                        </a:cubicBezTo>
                        <a:cubicBezTo>
                          <a:pt x="967471" y="537070"/>
                          <a:pt x="963378" y="533980"/>
                          <a:pt x="961707" y="528049"/>
                        </a:cubicBezTo>
                        <a:cubicBezTo>
                          <a:pt x="958366" y="521951"/>
                          <a:pt x="956110" y="515435"/>
                          <a:pt x="955024" y="508419"/>
                        </a:cubicBezTo>
                        <a:cubicBezTo>
                          <a:pt x="952602" y="503073"/>
                          <a:pt x="950179" y="497727"/>
                          <a:pt x="947674" y="492297"/>
                        </a:cubicBezTo>
                        <a:cubicBezTo>
                          <a:pt x="940072" y="477679"/>
                          <a:pt x="928795" y="466820"/>
                          <a:pt x="913425" y="461557"/>
                        </a:cubicBezTo>
                        <a:cubicBezTo>
                          <a:pt x="900645" y="456963"/>
                          <a:pt x="884607" y="455459"/>
                          <a:pt x="874583" y="445268"/>
                        </a:cubicBezTo>
                        <a:cubicBezTo>
                          <a:pt x="869989" y="439922"/>
                          <a:pt x="868485" y="434159"/>
                          <a:pt x="870323" y="427894"/>
                        </a:cubicBezTo>
                        <a:cubicBezTo>
                          <a:pt x="871409" y="422130"/>
                          <a:pt x="871242" y="416283"/>
                          <a:pt x="869905" y="410519"/>
                        </a:cubicBezTo>
                        <a:cubicBezTo>
                          <a:pt x="862554" y="401664"/>
                          <a:pt x="849356" y="402917"/>
                          <a:pt x="839249" y="401247"/>
                        </a:cubicBezTo>
                        <a:cubicBezTo>
                          <a:pt x="828306" y="399242"/>
                          <a:pt x="827053" y="391641"/>
                          <a:pt x="831647" y="382368"/>
                        </a:cubicBezTo>
                        <a:cubicBezTo>
                          <a:pt x="847936" y="349791"/>
                          <a:pt x="888032" y="375853"/>
                          <a:pt x="913759" y="369003"/>
                        </a:cubicBezTo>
                        <a:cubicBezTo>
                          <a:pt x="958700" y="357142"/>
                          <a:pt x="944667" y="293741"/>
                          <a:pt x="935060" y="255817"/>
                        </a:cubicBezTo>
                        <a:cubicBezTo>
                          <a:pt x="927125" y="258239"/>
                          <a:pt x="919189" y="253562"/>
                          <a:pt x="914344" y="244206"/>
                        </a:cubicBezTo>
                        <a:cubicBezTo>
                          <a:pt x="907829" y="231843"/>
                          <a:pt x="908831" y="218478"/>
                          <a:pt x="910836" y="205197"/>
                        </a:cubicBezTo>
                        <a:cubicBezTo>
                          <a:pt x="913008" y="190745"/>
                          <a:pt x="912841" y="182476"/>
                          <a:pt x="903234" y="170781"/>
                        </a:cubicBezTo>
                        <a:cubicBezTo>
                          <a:pt x="892125" y="157082"/>
                          <a:pt x="875502" y="148812"/>
                          <a:pt x="863640" y="136032"/>
                        </a:cubicBezTo>
                        <a:cubicBezTo>
                          <a:pt x="849356" y="120662"/>
                          <a:pt x="845514" y="101951"/>
                          <a:pt x="851278" y="81652"/>
                        </a:cubicBezTo>
                        <a:cubicBezTo>
                          <a:pt x="855705" y="66282"/>
                          <a:pt x="867733" y="52583"/>
                          <a:pt x="870323" y="36879"/>
                        </a:cubicBezTo>
                        <a:cubicBezTo>
                          <a:pt x="871826" y="27273"/>
                          <a:pt x="862220" y="7141"/>
                          <a:pt x="853700" y="1879"/>
                        </a:cubicBezTo>
                        <a:cubicBezTo>
                          <a:pt x="843175" y="-4637"/>
                          <a:pt x="840418" y="7476"/>
                          <a:pt x="833568" y="12655"/>
                        </a:cubicBezTo>
                        <a:cubicBezTo>
                          <a:pt x="819702" y="23430"/>
                          <a:pt x="800239" y="10817"/>
                          <a:pt x="784034" y="18001"/>
                        </a:cubicBezTo>
                        <a:cubicBezTo>
                          <a:pt x="777602" y="20757"/>
                          <a:pt x="772590" y="23514"/>
                          <a:pt x="769834" y="29862"/>
                        </a:cubicBezTo>
                        <a:cubicBezTo>
                          <a:pt x="766826" y="37046"/>
                          <a:pt x="769666" y="42810"/>
                          <a:pt x="772089" y="50161"/>
                        </a:cubicBezTo>
                        <a:cubicBezTo>
                          <a:pt x="776934" y="64612"/>
                          <a:pt x="796898" y="90507"/>
                          <a:pt x="785621" y="104958"/>
                        </a:cubicBezTo>
                        <a:cubicBezTo>
                          <a:pt x="781361" y="110471"/>
                          <a:pt x="774010" y="115316"/>
                          <a:pt x="768831" y="120077"/>
                        </a:cubicBezTo>
                        <a:cubicBezTo>
                          <a:pt x="760645" y="127846"/>
                          <a:pt x="755132" y="136366"/>
                          <a:pt x="750537" y="146557"/>
                        </a:cubicBezTo>
                        <a:cubicBezTo>
                          <a:pt x="742936" y="163180"/>
                          <a:pt x="736337" y="180220"/>
                          <a:pt x="728736" y="196843"/>
                        </a:cubicBezTo>
                        <a:cubicBezTo>
                          <a:pt x="719714" y="216473"/>
                          <a:pt x="705012" y="225662"/>
                          <a:pt x="684881" y="232345"/>
                        </a:cubicBezTo>
                        <a:cubicBezTo>
                          <a:pt x="671015" y="236772"/>
                          <a:pt x="655478" y="239528"/>
                          <a:pt x="640860" y="238108"/>
                        </a:cubicBezTo>
                        <a:cubicBezTo>
                          <a:pt x="625156" y="236605"/>
                          <a:pt x="618891" y="230340"/>
                          <a:pt x="610537" y="219063"/>
                        </a:cubicBezTo>
                        <a:cubicBezTo>
                          <a:pt x="603187" y="209039"/>
                          <a:pt x="600012" y="200519"/>
                          <a:pt x="590573" y="191831"/>
                        </a:cubicBezTo>
                        <a:cubicBezTo>
                          <a:pt x="581468" y="183311"/>
                          <a:pt x="571695" y="177380"/>
                          <a:pt x="559666" y="173120"/>
                        </a:cubicBezTo>
                        <a:cubicBezTo>
                          <a:pt x="540203" y="166103"/>
                          <a:pt x="513807" y="170698"/>
                          <a:pt x="510048" y="194003"/>
                        </a:cubicBezTo>
                        <a:cubicBezTo>
                          <a:pt x="507459" y="210626"/>
                          <a:pt x="520824" y="221235"/>
                          <a:pt x="520072" y="236939"/>
                        </a:cubicBezTo>
                        <a:cubicBezTo>
                          <a:pt x="504201" y="243956"/>
                          <a:pt x="488664" y="247464"/>
                          <a:pt x="471623" y="250220"/>
                        </a:cubicBezTo>
                        <a:cubicBezTo>
                          <a:pt x="442053" y="255232"/>
                          <a:pt x="412065" y="259242"/>
                          <a:pt x="382244" y="262834"/>
                        </a:cubicBezTo>
                        <a:cubicBezTo>
                          <a:pt x="360191" y="265423"/>
                          <a:pt x="337136" y="269099"/>
                          <a:pt x="314917" y="269099"/>
                        </a:cubicBezTo>
                        <a:cubicBezTo>
                          <a:pt x="296372" y="269099"/>
                          <a:pt x="280501" y="265173"/>
                          <a:pt x="263294" y="258323"/>
                        </a:cubicBezTo>
                        <a:cubicBezTo>
                          <a:pt x="242912" y="250387"/>
                          <a:pt x="218687" y="249970"/>
                          <a:pt x="199893" y="238944"/>
                        </a:cubicBezTo>
                        <a:cubicBezTo>
                          <a:pt x="184523" y="229922"/>
                          <a:pt x="182852" y="213550"/>
                          <a:pt x="174165" y="199349"/>
                        </a:cubicBezTo>
                        <a:cubicBezTo>
                          <a:pt x="163389" y="181975"/>
                          <a:pt x="140919" y="178633"/>
                          <a:pt x="121957" y="178299"/>
                        </a:cubicBezTo>
                        <a:cubicBezTo>
                          <a:pt x="112685" y="178299"/>
                          <a:pt x="106086" y="178633"/>
                          <a:pt x="100656" y="185734"/>
                        </a:cubicBezTo>
                        <a:cubicBezTo>
                          <a:pt x="95143" y="193084"/>
                          <a:pt x="97315" y="203860"/>
                          <a:pt x="92136" y="211796"/>
                        </a:cubicBezTo>
                        <a:cubicBezTo>
                          <a:pt x="83282" y="225829"/>
                          <a:pt x="63317" y="229504"/>
                          <a:pt x="63317" y="248049"/>
                        </a:cubicBezTo>
                        <a:cubicBezTo>
                          <a:pt x="63317" y="266927"/>
                          <a:pt x="69248" y="285805"/>
                          <a:pt x="64236" y="304516"/>
                        </a:cubicBezTo>
                        <a:cubicBezTo>
                          <a:pt x="57721" y="329158"/>
                          <a:pt x="31909" y="338180"/>
                          <a:pt x="8520" y="339683"/>
                        </a:cubicBezTo>
                        <a:cubicBezTo>
                          <a:pt x="5764" y="339851"/>
                          <a:pt x="2923" y="340018"/>
                          <a:pt x="0" y="340018"/>
                        </a:cubicBezTo>
                        <a:cubicBezTo>
                          <a:pt x="167" y="341103"/>
                          <a:pt x="334" y="342189"/>
                          <a:pt x="585" y="343359"/>
                        </a:cubicBezTo>
                        <a:cubicBezTo>
                          <a:pt x="1253" y="348705"/>
                          <a:pt x="334" y="360567"/>
                          <a:pt x="3675" y="364827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74" name="Freeform: Shape 173">
                    <a:extLst>
                      <a:ext uri="{FF2B5EF4-FFF2-40B4-BE49-F238E27FC236}">
                        <a16:creationId xmlns:a16="http://schemas.microsoft.com/office/drawing/2014/main" id="{6A09348F-14B6-8396-4D12-51EA9A9EFF75}"/>
                      </a:ext>
                    </a:extLst>
                  </p:cNvPr>
                  <p:cNvSpPr/>
                  <p:nvPr/>
                </p:nvSpPr>
                <p:spPr>
                  <a:xfrm>
                    <a:off x="5733804" y="4569087"/>
                    <a:ext cx="377016" cy="111764"/>
                  </a:xfrm>
                  <a:custGeom>
                    <a:avLst/>
                    <a:gdLst>
                      <a:gd name="connsiteX0" fmla="*/ 44773 w 377016"/>
                      <a:gd name="connsiteY0" fmla="*/ 106799 h 111764"/>
                      <a:gd name="connsiteX1" fmla="*/ 66742 w 377016"/>
                      <a:gd name="connsiteY1" fmla="*/ 97025 h 111764"/>
                      <a:gd name="connsiteX2" fmla="*/ 79523 w 377016"/>
                      <a:gd name="connsiteY2" fmla="*/ 90510 h 111764"/>
                      <a:gd name="connsiteX3" fmla="*/ 93556 w 377016"/>
                      <a:gd name="connsiteY3" fmla="*/ 87753 h 111764"/>
                      <a:gd name="connsiteX4" fmla="*/ 117613 w 377016"/>
                      <a:gd name="connsiteY4" fmla="*/ 80737 h 111764"/>
                      <a:gd name="connsiteX5" fmla="*/ 128890 w 377016"/>
                      <a:gd name="connsiteY5" fmla="*/ 77813 h 111764"/>
                      <a:gd name="connsiteX6" fmla="*/ 140000 w 377016"/>
                      <a:gd name="connsiteY6" fmla="*/ 80737 h 111764"/>
                      <a:gd name="connsiteX7" fmla="*/ 164224 w 377016"/>
                      <a:gd name="connsiteY7" fmla="*/ 83493 h 111764"/>
                      <a:gd name="connsiteX8" fmla="*/ 189702 w 377016"/>
                      <a:gd name="connsiteY8" fmla="*/ 72550 h 111764"/>
                      <a:gd name="connsiteX9" fmla="*/ 228544 w 377016"/>
                      <a:gd name="connsiteY9" fmla="*/ 71464 h 111764"/>
                      <a:gd name="connsiteX10" fmla="*/ 253854 w 377016"/>
                      <a:gd name="connsiteY10" fmla="*/ 111059 h 111764"/>
                      <a:gd name="connsiteX11" fmla="*/ 301802 w 377016"/>
                      <a:gd name="connsiteY11" fmla="*/ 54675 h 111764"/>
                      <a:gd name="connsiteX12" fmla="*/ 312327 w 377016"/>
                      <a:gd name="connsiteY12" fmla="*/ 58768 h 111764"/>
                      <a:gd name="connsiteX13" fmla="*/ 326611 w 377016"/>
                      <a:gd name="connsiteY13" fmla="*/ 60772 h 111764"/>
                      <a:gd name="connsiteX14" fmla="*/ 346074 w 377016"/>
                      <a:gd name="connsiteY14" fmla="*/ 69627 h 111764"/>
                      <a:gd name="connsiteX15" fmla="*/ 356850 w 377016"/>
                      <a:gd name="connsiteY15" fmla="*/ 65951 h 111764"/>
                      <a:gd name="connsiteX16" fmla="*/ 361611 w 377016"/>
                      <a:gd name="connsiteY16" fmla="*/ 56679 h 111764"/>
                      <a:gd name="connsiteX17" fmla="*/ 370465 w 377016"/>
                      <a:gd name="connsiteY17" fmla="*/ 49996 h 111764"/>
                      <a:gd name="connsiteX18" fmla="*/ 374308 w 377016"/>
                      <a:gd name="connsiteY18" fmla="*/ 49830 h 111764"/>
                      <a:gd name="connsiteX19" fmla="*/ 375979 w 377016"/>
                      <a:gd name="connsiteY19" fmla="*/ 15748 h 111764"/>
                      <a:gd name="connsiteX20" fmla="*/ 364368 w 377016"/>
                      <a:gd name="connsiteY20" fmla="*/ 4638 h 111764"/>
                      <a:gd name="connsiteX21" fmla="*/ 332876 w 377016"/>
                      <a:gd name="connsiteY21" fmla="*/ 2383 h 111764"/>
                      <a:gd name="connsiteX22" fmla="*/ 304057 w 377016"/>
                      <a:gd name="connsiteY22" fmla="*/ 12407 h 111764"/>
                      <a:gd name="connsiteX23" fmla="*/ 274654 w 377016"/>
                      <a:gd name="connsiteY23" fmla="*/ 15916 h 111764"/>
                      <a:gd name="connsiteX24" fmla="*/ 243246 w 377016"/>
                      <a:gd name="connsiteY24" fmla="*/ 12992 h 111764"/>
                      <a:gd name="connsiteX25" fmla="*/ 210668 w 377016"/>
                      <a:gd name="connsiteY25" fmla="*/ 15916 h 111764"/>
                      <a:gd name="connsiteX26" fmla="*/ 207160 w 377016"/>
                      <a:gd name="connsiteY26" fmla="*/ 16500 h 111764"/>
                      <a:gd name="connsiteX27" fmla="*/ 176671 w 377016"/>
                      <a:gd name="connsiteY27" fmla="*/ 24269 h 111764"/>
                      <a:gd name="connsiteX28" fmla="*/ 145597 w 377016"/>
                      <a:gd name="connsiteY28" fmla="*/ 37049 h 111764"/>
                      <a:gd name="connsiteX29" fmla="*/ 86539 w 377016"/>
                      <a:gd name="connsiteY29" fmla="*/ 58183 h 111764"/>
                      <a:gd name="connsiteX30" fmla="*/ 57637 w 377016"/>
                      <a:gd name="connsiteY30" fmla="*/ 60772 h 111764"/>
                      <a:gd name="connsiteX31" fmla="*/ 42685 w 377016"/>
                      <a:gd name="connsiteY31" fmla="*/ 63947 h 111764"/>
                      <a:gd name="connsiteX32" fmla="*/ 24976 w 377016"/>
                      <a:gd name="connsiteY32" fmla="*/ 60772 h 111764"/>
                      <a:gd name="connsiteX33" fmla="*/ 13114 w 377016"/>
                      <a:gd name="connsiteY33" fmla="*/ 61106 h 111764"/>
                      <a:gd name="connsiteX34" fmla="*/ 7601 w 377016"/>
                      <a:gd name="connsiteY34" fmla="*/ 59436 h 111764"/>
                      <a:gd name="connsiteX35" fmla="*/ 0 w 377016"/>
                      <a:gd name="connsiteY35" fmla="*/ 61273 h 111764"/>
                      <a:gd name="connsiteX36" fmla="*/ 4594 w 377016"/>
                      <a:gd name="connsiteY36" fmla="*/ 80737 h 111764"/>
                      <a:gd name="connsiteX37" fmla="*/ 4594 w 377016"/>
                      <a:gd name="connsiteY37" fmla="*/ 102956 h 111764"/>
                      <a:gd name="connsiteX38" fmla="*/ 44773 w 377016"/>
                      <a:gd name="connsiteY38" fmla="*/ 106799 h 111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377016" h="111764">
                        <a:moveTo>
                          <a:pt x="44773" y="106799"/>
                        </a:moveTo>
                        <a:cubicBezTo>
                          <a:pt x="52375" y="104209"/>
                          <a:pt x="59391" y="100534"/>
                          <a:pt x="66742" y="97025"/>
                        </a:cubicBezTo>
                        <a:cubicBezTo>
                          <a:pt x="70835" y="94854"/>
                          <a:pt x="75095" y="92181"/>
                          <a:pt x="79523" y="90510"/>
                        </a:cubicBezTo>
                        <a:cubicBezTo>
                          <a:pt x="84117" y="88839"/>
                          <a:pt x="88795" y="89006"/>
                          <a:pt x="93556" y="87753"/>
                        </a:cubicBezTo>
                        <a:cubicBezTo>
                          <a:pt x="102076" y="85748"/>
                          <a:pt x="109260" y="83911"/>
                          <a:pt x="117613" y="80737"/>
                        </a:cubicBezTo>
                        <a:cubicBezTo>
                          <a:pt x="121456" y="79400"/>
                          <a:pt x="124797" y="78147"/>
                          <a:pt x="128890" y="77813"/>
                        </a:cubicBezTo>
                        <a:cubicBezTo>
                          <a:pt x="134236" y="77479"/>
                          <a:pt x="135573" y="79316"/>
                          <a:pt x="140000" y="80737"/>
                        </a:cubicBezTo>
                        <a:cubicBezTo>
                          <a:pt x="147936" y="83159"/>
                          <a:pt x="155704" y="83493"/>
                          <a:pt x="164224" y="83493"/>
                        </a:cubicBezTo>
                        <a:cubicBezTo>
                          <a:pt x="175835" y="83660"/>
                          <a:pt x="180513" y="78147"/>
                          <a:pt x="189702" y="72550"/>
                        </a:cubicBezTo>
                        <a:cubicBezTo>
                          <a:pt x="200644" y="65700"/>
                          <a:pt x="218186" y="56846"/>
                          <a:pt x="228544" y="71464"/>
                        </a:cubicBezTo>
                        <a:cubicBezTo>
                          <a:pt x="236647" y="83075"/>
                          <a:pt x="237399" y="106799"/>
                          <a:pt x="253854" y="111059"/>
                        </a:cubicBezTo>
                        <a:cubicBezTo>
                          <a:pt x="287184" y="119913"/>
                          <a:pt x="274236" y="42228"/>
                          <a:pt x="301802" y="54675"/>
                        </a:cubicBezTo>
                        <a:cubicBezTo>
                          <a:pt x="305477" y="56178"/>
                          <a:pt x="308652" y="57264"/>
                          <a:pt x="312327" y="58768"/>
                        </a:cubicBezTo>
                        <a:cubicBezTo>
                          <a:pt x="317673" y="60940"/>
                          <a:pt x="321432" y="59519"/>
                          <a:pt x="326611" y="60772"/>
                        </a:cubicBezTo>
                        <a:cubicBezTo>
                          <a:pt x="332876" y="62109"/>
                          <a:pt x="339893" y="68875"/>
                          <a:pt x="346074" y="69627"/>
                        </a:cubicBezTo>
                        <a:cubicBezTo>
                          <a:pt x="348831" y="69961"/>
                          <a:pt x="354929" y="67622"/>
                          <a:pt x="356850" y="65951"/>
                        </a:cubicBezTo>
                        <a:cubicBezTo>
                          <a:pt x="360358" y="62944"/>
                          <a:pt x="359439" y="60355"/>
                          <a:pt x="361611" y="56679"/>
                        </a:cubicBezTo>
                        <a:cubicBezTo>
                          <a:pt x="363115" y="53923"/>
                          <a:pt x="367208" y="50581"/>
                          <a:pt x="370465" y="49996"/>
                        </a:cubicBezTo>
                        <a:cubicBezTo>
                          <a:pt x="371719" y="49662"/>
                          <a:pt x="372888" y="49662"/>
                          <a:pt x="374308" y="49830"/>
                        </a:cubicBezTo>
                        <a:cubicBezTo>
                          <a:pt x="371551" y="40558"/>
                          <a:pt x="379821" y="22598"/>
                          <a:pt x="375979" y="15748"/>
                        </a:cubicBezTo>
                        <a:cubicBezTo>
                          <a:pt x="373974" y="12240"/>
                          <a:pt x="367793" y="6894"/>
                          <a:pt x="364368" y="4638"/>
                        </a:cubicBezTo>
                        <a:cubicBezTo>
                          <a:pt x="354344" y="-2545"/>
                          <a:pt x="343819" y="211"/>
                          <a:pt x="332876" y="2383"/>
                        </a:cubicBezTo>
                        <a:cubicBezTo>
                          <a:pt x="322852" y="4388"/>
                          <a:pt x="313664" y="9400"/>
                          <a:pt x="304057" y="12407"/>
                        </a:cubicBezTo>
                        <a:cubicBezTo>
                          <a:pt x="294033" y="15581"/>
                          <a:pt x="285012" y="15748"/>
                          <a:pt x="274654" y="15916"/>
                        </a:cubicBezTo>
                        <a:cubicBezTo>
                          <a:pt x="263711" y="15916"/>
                          <a:pt x="254105" y="12992"/>
                          <a:pt x="243246" y="12992"/>
                        </a:cubicBezTo>
                        <a:cubicBezTo>
                          <a:pt x="231635" y="13159"/>
                          <a:pt x="221778" y="13744"/>
                          <a:pt x="210668" y="15916"/>
                        </a:cubicBezTo>
                        <a:cubicBezTo>
                          <a:pt x="209582" y="16082"/>
                          <a:pt x="208413" y="16249"/>
                          <a:pt x="207160" y="16500"/>
                        </a:cubicBezTo>
                        <a:cubicBezTo>
                          <a:pt x="197136" y="18672"/>
                          <a:pt x="186611" y="21262"/>
                          <a:pt x="176671" y="24269"/>
                        </a:cubicBezTo>
                        <a:cubicBezTo>
                          <a:pt x="165979" y="27610"/>
                          <a:pt x="156289" y="33373"/>
                          <a:pt x="145597" y="37049"/>
                        </a:cubicBezTo>
                        <a:cubicBezTo>
                          <a:pt x="126134" y="43731"/>
                          <a:pt x="107673" y="57013"/>
                          <a:pt x="86539" y="58183"/>
                        </a:cubicBezTo>
                        <a:cubicBezTo>
                          <a:pt x="76515" y="58768"/>
                          <a:pt x="67494" y="59686"/>
                          <a:pt x="57637" y="60772"/>
                        </a:cubicBezTo>
                        <a:cubicBezTo>
                          <a:pt x="52458" y="61357"/>
                          <a:pt x="48031" y="63696"/>
                          <a:pt x="42685" y="63947"/>
                        </a:cubicBezTo>
                        <a:cubicBezTo>
                          <a:pt x="36002" y="64281"/>
                          <a:pt x="31408" y="61524"/>
                          <a:pt x="24976" y="60772"/>
                        </a:cubicBezTo>
                        <a:cubicBezTo>
                          <a:pt x="21134" y="60355"/>
                          <a:pt x="17040" y="61691"/>
                          <a:pt x="13114" y="61106"/>
                        </a:cubicBezTo>
                        <a:cubicBezTo>
                          <a:pt x="11444" y="60772"/>
                          <a:pt x="9439" y="59436"/>
                          <a:pt x="7601" y="59436"/>
                        </a:cubicBezTo>
                        <a:cubicBezTo>
                          <a:pt x="5179" y="59269"/>
                          <a:pt x="2422" y="61273"/>
                          <a:pt x="0" y="61273"/>
                        </a:cubicBezTo>
                        <a:lnTo>
                          <a:pt x="4594" y="80737"/>
                        </a:lnTo>
                        <a:lnTo>
                          <a:pt x="4594" y="102956"/>
                        </a:lnTo>
                        <a:cubicBezTo>
                          <a:pt x="15704" y="110892"/>
                          <a:pt x="32911" y="110892"/>
                          <a:pt x="44773" y="106799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75" name="Freeform: Shape 174">
                    <a:extLst>
                      <a:ext uri="{FF2B5EF4-FFF2-40B4-BE49-F238E27FC236}">
                        <a16:creationId xmlns:a16="http://schemas.microsoft.com/office/drawing/2014/main" id="{71F54436-AD0B-2642-37C8-8A67A7299547}"/>
                      </a:ext>
                    </a:extLst>
                  </p:cNvPr>
                  <p:cNvSpPr/>
                  <p:nvPr/>
                </p:nvSpPr>
                <p:spPr>
                  <a:xfrm>
                    <a:off x="5329257" y="5030978"/>
                    <a:ext cx="1511349" cy="1333927"/>
                  </a:xfrm>
                  <a:custGeom>
                    <a:avLst/>
                    <a:gdLst>
                      <a:gd name="connsiteX0" fmla="*/ 1425980 w 1511349"/>
                      <a:gd name="connsiteY0" fmla="*/ 453083 h 1333927"/>
                      <a:gd name="connsiteX1" fmla="*/ 1424309 w 1511349"/>
                      <a:gd name="connsiteY1" fmla="*/ 450660 h 1333927"/>
                      <a:gd name="connsiteX2" fmla="*/ 1419548 w 1511349"/>
                      <a:gd name="connsiteY2" fmla="*/ 465445 h 1333927"/>
                      <a:gd name="connsiteX3" fmla="*/ 1415455 w 1511349"/>
                      <a:gd name="connsiteY3" fmla="*/ 491173 h 1333927"/>
                      <a:gd name="connsiteX4" fmla="*/ 1390646 w 1511349"/>
                      <a:gd name="connsiteY4" fmla="*/ 527593 h 1333927"/>
                      <a:gd name="connsiteX5" fmla="*/ 1383295 w 1511349"/>
                      <a:gd name="connsiteY5" fmla="*/ 537534 h 1333927"/>
                      <a:gd name="connsiteX6" fmla="*/ 1373354 w 1511349"/>
                      <a:gd name="connsiteY6" fmla="*/ 533273 h 1333927"/>
                      <a:gd name="connsiteX7" fmla="*/ 1349715 w 1511349"/>
                      <a:gd name="connsiteY7" fmla="*/ 529348 h 1333927"/>
                      <a:gd name="connsiteX8" fmla="*/ 1313796 w 1511349"/>
                      <a:gd name="connsiteY8" fmla="*/ 493679 h 1333927"/>
                      <a:gd name="connsiteX9" fmla="*/ 1312710 w 1511349"/>
                      <a:gd name="connsiteY9" fmla="*/ 443727 h 1333927"/>
                      <a:gd name="connsiteX10" fmla="*/ 1318056 w 1511349"/>
                      <a:gd name="connsiteY10" fmla="*/ 433953 h 1333927"/>
                      <a:gd name="connsiteX11" fmla="*/ 1318223 w 1511349"/>
                      <a:gd name="connsiteY11" fmla="*/ 433787 h 1333927"/>
                      <a:gd name="connsiteX12" fmla="*/ 1319476 w 1511349"/>
                      <a:gd name="connsiteY12" fmla="*/ 431782 h 1333927"/>
                      <a:gd name="connsiteX13" fmla="*/ 1321314 w 1511349"/>
                      <a:gd name="connsiteY13" fmla="*/ 427522 h 1333927"/>
                      <a:gd name="connsiteX14" fmla="*/ 1329834 w 1511349"/>
                      <a:gd name="connsiteY14" fmla="*/ 414992 h 1333927"/>
                      <a:gd name="connsiteX15" fmla="*/ 1349965 w 1511349"/>
                      <a:gd name="connsiteY15" fmla="*/ 387760 h 1333927"/>
                      <a:gd name="connsiteX16" fmla="*/ 1375276 w 1511349"/>
                      <a:gd name="connsiteY16" fmla="*/ 381078 h 1333927"/>
                      <a:gd name="connsiteX17" fmla="*/ 1398748 w 1511349"/>
                      <a:gd name="connsiteY17" fmla="*/ 378655 h 1333927"/>
                      <a:gd name="connsiteX18" fmla="*/ 1407101 w 1511349"/>
                      <a:gd name="connsiteY18" fmla="*/ 398035 h 1333927"/>
                      <a:gd name="connsiteX19" fmla="*/ 1422054 w 1511349"/>
                      <a:gd name="connsiteY19" fmla="*/ 433202 h 1333927"/>
                      <a:gd name="connsiteX20" fmla="*/ 1424058 w 1511349"/>
                      <a:gd name="connsiteY20" fmla="*/ 419169 h 1333927"/>
                      <a:gd name="connsiteX21" fmla="*/ 1428486 w 1511349"/>
                      <a:gd name="connsiteY21" fmla="*/ 402379 h 1333927"/>
                      <a:gd name="connsiteX22" fmla="*/ 1423891 w 1511349"/>
                      <a:gd name="connsiteY22" fmla="*/ 378906 h 1333927"/>
                      <a:gd name="connsiteX23" fmla="*/ 1424058 w 1511349"/>
                      <a:gd name="connsiteY23" fmla="*/ 334467 h 1333927"/>
                      <a:gd name="connsiteX24" fmla="*/ 1424058 w 1511349"/>
                      <a:gd name="connsiteY24" fmla="*/ 287856 h 1333927"/>
                      <a:gd name="connsiteX25" fmla="*/ 1419631 w 1511349"/>
                      <a:gd name="connsiteY25" fmla="*/ 266722 h 1333927"/>
                      <a:gd name="connsiteX26" fmla="*/ 1420049 w 1511349"/>
                      <a:gd name="connsiteY26" fmla="*/ 245588 h 1333927"/>
                      <a:gd name="connsiteX27" fmla="*/ 1415622 w 1511349"/>
                      <a:gd name="connsiteY27" fmla="*/ 224455 h 1333927"/>
                      <a:gd name="connsiteX28" fmla="*/ 1418796 w 1511349"/>
                      <a:gd name="connsiteY28" fmla="*/ 198977 h 1333927"/>
                      <a:gd name="connsiteX29" fmla="*/ 1414703 w 1511349"/>
                      <a:gd name="connsiteY29" fmla="*/ 156627 h 1333927"/>
                      <a:gd name="connsiteX30" fmla="*/ 1406015 w 1511349"/>
                      <a:gd name="connsiteY30" fmla="*/ 140755 h 1333927"/>
                      <a:gd name="connsiteX31" fmla="*/ 1397662 w 1511349"/>
                      <a:gd name="connsiteY31" fmla="*/ 118535 h 1333927"/>
                      <a:gd name="connsiteX32" fmla="*/ 1376529 w 1511349"/>
                      <a:gd name="connsiteY32" fmla="*/ 89132 h 1333927"/>
                      <a:gd name="connsiteX33" fmla="*/ 1356230 w 1511349"/>
                      <a:gd name="connsiteY33" fmla="*/ 51042 h 1333927"/>
                      <a:gd name="connsiteX34" fmla="*/ 1343450 w 1511349"/>
                      <a:gd name="connsiteY34" fmla="*/ 32331 h 1333927"/>
                      <a:gd name="connsiteX35" fmla="*/ 1336266 w 1511349"/>
                      <a:gd name="connsiteY35" fmla="*/ 24562 h 1333927"/>
                      <a:gd name="connsiteX36" fmla="*/ 1305526 w 1511349"/>
                      <a:gd name="connsiteY36" fmla="*/ 4 h 1333927"/>
                      <a:gd name="connsiteX37" fmla="*/ 1268354 w 1511349"/>
                      <a:gd name="connsiteY37" fmla="*/ 5183 h 1333927"/>
                      <a:gd name="connsiteX38" fmla="*/ 1253736 w 1511349"/>
                      <a:gd name="connsiteY38" fmla="*/ 11448 h 1333927"/>
                      <a:gd name="connsiteX39" fmla="*/ 1233772 w 1511349"/>
                      <a:gd name="connsiteY39" fmla="*/ 26567 h 1333927"/>
                      <a:gd name="connsiteX40" fmla="*/ 1196433 w 1511349"/>
                      <a:gd name="connsiteY40" fmla="*/ 11614 h 1333927"/>
                      <a:gd name="connsiteX41" fmla="*/ 1157006 w 1511349"/>
                      <a:gd name="connsiteY41" fmla="*/ 7521 h 1333927"/>
                      <a:gd name="connsiteX42" fmla="*/ 1150323 w 1511349"/>
                      <a:gd name="connsiteY42" fmla="*/ 12867 h 1333927"/>
                      <a:gd name="connsiteX43" fmla="*/ 1141302 w 1511349"/>
                      <a:gd name="connsiteY43" fmla="*/ 22307 h 1333927"/>
                      <a:gd name="connsiteX44" fmla="*/ 1136290 w 1511349"/>
                      <a:gd name="connsiteY44" fmla="*/ 42605 h 1333927"/>
                      <a:gd name="connsiteX45" fmla="*/ 1111898 w 1511349"/>
                      <a:gd name="connsiteY45" fmla="*/ 67163 h 1333927"/>
                      <a:gd name="connsiteX46" fmla="*/ 1087674 w 1511349"/>
                      <a:gd name="connsiteY46" fmla="*/ 58977 h 1333927"/>
                      <a:gd name="connsiteX47" fmla="*/ 1078819 w 1511349"/>
                      <a:gd name="connsiteY47" fmla="*/ 54884 h 1333927"/>
                      <a:gd name="connsiteX48" fmla="*/ 1066206 w 1511349"/>
                      <a:gd name="connsiteY48" fmla="*/ 59479 h 1333927"/>
                      <a:gd name="connsiteX49" fmla="*/ 1047495 w 1511349"/>
                      <a:gd name="connsiteY49" fmla="*/ 70588 h 1333927"/>
                      <a:gd name="connsiteX50" fmla="*/ 1042734 w 1511349"/>
                      <a:gd name="connsiteY50" fmla="*/ 80528 h 1333927"/>
                      <a:gd name="connsiteX51" fmla="*/ 1039058 w 1511349"/>
                      <a:gd name="connsiteY51" fmla="*/ 91638 h 1333927"/>
                      <a:gd name="connsiteX52" fmla="*/ 1013163 w 1511349"/>
                      <a:gd name="connsiteY52" fmla="*/ 135660 h 1333927"/>
                      <a:gd name="connsiteX53" fmla="*/ 987853 w 1511349"/>
                      <a:gd name="connsiteY53" fmla="*/ 139753 h 1333927"/>
                      <a:gd name="connsiteX54" fmla="*/ 972900 w 1511349"/>
                      <a:gd name="connsiteY54" fmla="*/ 144347 h 1333927"/>
                      <a:gd name="connsiteX55" fmla="*/ 961206 w 1511349"/>
                      <a:gd name="connsiteY55" fmla="*/ 147271 h 1333927"/>
                      <a:gd name="connsiteX56" fmla="*/ 950096 w 1511349"/>
                      <a:gd name="connsiteY56" fmla="*/ 192963 h 1333927"/>
                      <a:gd name="connsiteX57" fmla="*/ 954022 w 1511349"/>
                      <a:gd name="connsiteY57" fmla="*/ 205577 h 1333927"/>
                      <a:gd name="connsiteX58" fmla="*/ 954356 w 1511349"/>
                      <a:gd name="connsiteY58" fmla="*/ 217939 h 1333927"/>
                      <a:gd name="connsiteX59" fmla="*/ 957280 w 1511349"/>
                      <a:gd name="connsiteY59" fmla="*/ 227879 h 1333927"/>
                      <a:gd name="connsiteX60" fmla="*/ 951767 w 1511349"/>
                      <a:gd name="connsiteY60" fmla="*/ 239491 h 1333927"/>
                      <a:gd name="connsiteX61" fmla="*/ 919189 w 1511349"/>
                      <a:gd name="connsiteY61" fmla="*/ 274491 h 1333927"/>
                      <a:gd name="connsiteX62" fmla="*/ 894547 w 1511349"/>
                      <a:gd name="connsiteY62" fmla="*/ 271149 h 1333927"/>
                      <a:gd name="connsiteX63" fmla="*/ 883772 w 1511349"/>
                      <a:gd name="connsiteY63" fmla="*/ 267307 h 1333927"/>
                      <a:gd name="connsiteX64" fmla="*/ 872662 w 1511349"/>
                      <a:gd name="connsiteY64" fmla="*/ 270314 h 1333927"/>
                      <a:gd name="connsiteX65" fmla="*/ 850860 w 1511349"/>
                      <a:gd name="connsiteY65" fmla="*/ 275911 h 1333927"/>
                      <a:gd name="connsiteX66" fmla="*/ 835323 w 1511349"/>
                      <a:gd name="connsiteY66" fmla="*/ 298798 h 1333927"/>
                      <a:gd name="connsiteX67" fmla="*/ 835490 w 1511349"/>
                      <a:gd name="connsiteY67" fmla="*/ 324109 h 1333927"/>
                      <a:gd name="connsiteX68" fmla="*/ 835657 w 1511349"/>
                      <a:gd name="connsiteY68" fmla="*/ 339061 h 1333927"/>
                      <a:gd name="connsiteX69" fmla="*/ 831731 w 1511349"/>
                      <a:gd name="connsiteY69" fmla="*/ 350004 h 1333927"/>
                      <a:gd name="connsiteX70" fmla="*/ 819535 w 1511349"/>
                      <a:gd name="connsiteY70" fmla="*/ 369801 h 1333927"/>
                      <a:gd name="connsiteX71" fmla="*/ 805084 w 1511349"/>
                      <a:gd name="connsiteY71" fmla="*/ 384753 h 1333927"/>
                      <a:gd name="connsiteX72" fmla="*/ 759392 w 1511349"/>
                      <a:gd name="connsiteY72" fmla="*/ 381245 h 1333927"/>
                      <a:gd name="connsiteX73" fmla="*/ 708521 w 1511349"/>
                      <a:gd name="connsiteY73" fmla="*/ 374980 h 1333927"/>
                      <a:gd name="connsiteX74" fmla="*/ 670263 w 1511349"/>
                      <a:gd name="connsiteY74" fmla="*/ 345743 h 1333927"/>
                      <a:gd name="connsiteX75" fmla="*/ 586647 w 1511349"/>
                      <a:gd name="connsiteY75" fmla="*/ 331460 h 1333927"/>
                      <a:gd name="connsiteX76" fmla="*/ 568855 w 1511349"/>
                      <a:gd name="connsiteY76" fmla="*/ 385672 h 1333927"/>
                      <a:gd name="connsiteX77" fmla="*/ 545382 w 1511349"/>
                      <a:gd name="connsiteY77" fmla="*/ 417080 h 1333927"/>
                      <a:gd name="connsiteX78" fmla="*/ 525585 w 1511349"/>
                      <a:gd name="connsiteY78" fmla="*/ 432032 h 1333927"/>
                      <a:gd name="connsiteX79" fmla="*/ 484153 w 1511349"/>
                      <a:gd name="connsiteY79" fmla="*/ 468286 h 1333927"/>
                      <a:gd name="connsiteX80" fmla="*/ 454332 w 1511349"/>
                      <a:gd name="connsiteY80" fmla="*/ 474551 h 1333927"/>
                      <a:gd name="connsiteX81" fmla="*/ 430275 w 1511349"/>
                      <a:gd name="connsiteY81" fmla="*/ 482319 h 1333927"/>
                      <a:gd name="connsiteX82" fmla="*/ 411814 w 1511349"/>
                      <a:gd name="connsiteY82" fmla="*/ 478977 h 1333927"/>
                      <a:gd name="connsiteX83" fmla="*/ 399451 w 1511349"/>
                      <a:gd name="connsiteY83" fmla="*/ 474551 h 1333927"/>
                      <a:gd name="connsiteX84" fmla="*/ 373389 w 1511349"/>
                      <a:gd name="connsiteY84" fmla="*/ 456090 h 1333927"/>
                      <a:gd name="connsiteX85" fmla="*/ 367459 w 1511349"/>
                      <a:gd name="connsiteY85" fmla="*/ 417414 h 1333927"/>
                      <a:gd name="connsiteX86" fmla="*/ 377232 w 1511349"/>
                      <a:gd name="connsiteY86" fmla="*/ 394109 h 1333927"/>
                      <a:gd name="connsiteX87" fmla="*/ 374977 w 1511349"/>
                      <a:gd name="connsiteY87" fmla="*/ 372975 h 1333927"/>
                      <a:gd name="connsiteX88" fmla="*/ 352005 w 1511349"/>
                      <a:gd name="connsiteY88" fmla="*/ 306233 h 1333927"/>
                      <a:gd name="connsiteX89" fmla="*/ 339225 w 1511349"/>
                      <a:gd name="connsiteY89" fmla="*/ 297880 h 1333927"/>
                      <a:gd name="connsiteX90" fmla="*/ 336050 w 1511349"/>
                      <a:gd name="connsiteY90" fmla="*/ 294204 h 1333927"/>
                      <a:gd name="connsiteX91" fmla="*/ 336050 w 1511349"/>
                      <a:gd name="connsiteY91" fmla="*/ 629920 h 1333927"/>
                      <a:gd name="connsiteX92" fmla="*/ 316086 w 1511349"/>
                      <a:gd name="connsiteY92" fmla="*/ 634765 h 1333927"/>
                      <a:gd name="connsiteX93" fmla="*/ 298545 w 1511349"/>
                      <a:gd name="connsiteY93" fmla="*/ 658071 h 1333927"/>
                      <a:gd name="connsiteX94" fmla="*/ 292948 w 1511349"/>
                      <a:gd name="connsiteY94" fmla="*/ 680040 h 1333927"/>
                      <a:gd name="connsiteX95" fmla="*/ 273902 w 1511349"/>
                      <a:gd name="connsiteY95" fmla="*/ 689145 h 1333927"/>
                      <a:gd name="connsiteX96" fmla="*/ 248592 w 1511349"/>
                      <a:gd name="connsiteY96" fmla="*/ 695410 h 1333927"/>
                      <a:gd name="connsiteX97" fmla="*/ 225871 w 1511349"/>
                      <a:gd name="connsiteY97" fmla="*/ 714121 h 1333927"/>
                      <a:gd name="connsiteX98" fmla="*/ 212339 w 1511349"/>
                      <a:gd name="connsiteY98" fmla="*/ 705267 h 1333927"/>
                      <a:gd name="connsiteX99" fmla="*/ 206742 w 1511349"/>
                      <a:gd name="connsiteY99" fmla="*/ 699753 h 1333927"/>
                      <a:gd name="connsiteX100" fmla="*/ 202816 w 1511349"/>
                      <a:gd name="connsiteY100" fmla="*/ 686221 h 1333927"/>
                      <a:gd name="connsiteX101" fmla="*/ 187864 w 1511349"/>
                      <a:gd name="connsiteY101" fmla="*/ 677701 h 1333927"/>
                      <a:gd name="connsiteX102" fmla="*/ 167315 w 1511349"/>
                      <a:gd name="connsiteY102" fmla="*/ 684133 h 1333927"/>
                      <a:gd name="connsiteX103" fmla="*/ 149606 w 1511349"/>
                      <a:gd name="connsiteY103" fmla="*/ 699670 h 1333927"/>
                      <a:gd name="connsiteX104" fmla="*/ 100239 w 1511349"/>
                      <a:gd name="connsiteY104" fmla="*/ 687808 h 1333927"/>
                      <a:gd name="connsiteX105" fmla="*/ 79857 w 1511349"/>
                      <a:gd name="connsiteY105" fmla="*/ 677116 h 1333927"/>
                      <a:gd name="connsiteX106" fmla="*/ 68580 w 1511349"/>
                      <a:gd name="connsiteY106" fmla="*/ 657486 h 1333927"/>
                      <a:gd name="connsiteX107" fmla="*/ 62148 w 1511349"/>
                      <a:gd name="connsiteY107" fmla="*/ 631174 h 1333927"/>
                      <a:gd name="connsiteX108" fmla="*/ 47530 w 1511349"/>
                      <a:gd name="connsiteY108" fmla="*/ 613631 h 1333927"/>
                      <a:gd name="connsiteX109" fmla="*/ 33998 w 1511349"/>
                      <a:gd name="connsiteY109" fmla="*/ 610123 h 1333927"/>
                      <a:gd name="connsiteX110" fmla="*/ 17542 w 1511349"/>
                      <a:gd name="connsiteY110" fmla="*/ 613464 h 1333927"/>
                      <a:gd name="connsiteX111" fmla="*/ 12780 w 1511349"/>
                      <a:gd name="connsiteY111" fmla="*/ 638274 h 1333927"/>
                      <a:gd name="connsiteX112" fmla="*/ 5597 w 1511349"/>
                      <a:gd name="connsiteY112" fmla="*/ 668095 h 1333927"/>
                      <a:gd name="connsiteX113" fmla="*/ 0 w 1511349"/>
                      <a:gd name="connsiteY113" fmla="*/ 678870 h 1333927"/>
                      <a:gd name="connsiteX114" fmla="*/ 16289 w 1511349"/>
                      <a:gd name="connsiteY114" fmla="*/ 735088 h 1333927"/>
                      <a:gd name="connsiteX115" fmla="*/ 60143 w 1511349"/>
                      <a:gd name="connsiteY115" fmla="*/ 845517 h 1333927"/>
                      <a:gd name="connsiteX116" fmla="*/ 90466 w 1511349"/>
                      <a:gd name="connsiteY116" fmla="*/ 903990 h 1333927"/>
                      <a:gd name="connsiteX117" fmla="*/ 126301 w 1511349"/>
                      <a:gd name="connsiteY117" fmla="*/ 948763 h 1333927"/>
                      <a:gd name="connsiteX118" fmla="*/ 140585 w 1511349"/>
                      <a:gd name="connsiteY118" fmla="*/ 980589 h 1333927"/>
                      <a:gd name="connsiteX119" fmla="*/ 153532 w 1511349"/>
                      <a:gd name="connsiteY119" fmla="*/ 1014419 h 1333927"/>
                      <a:gd name="connsiteX120" fmla="*/ 158377 w 1511349"/>
                      <a:gd name="connsiteY120" fmla="*/ 1043656 h 1333927"/>
                      <a:gd name="connsiteX121" fmla="*/ 162303 w 1511349"/>
                      <a:gd name="connsiteY121" fmla="*/ 1056603 h 1333927"/>
                      <a:gd name="connsiteX122" fmla="*/ 162136 w 1511349"/>
                      <a:gd name="connsiteY122" fmla="*/ 1077653 h 1333927"/>
                      <a:gd name="connsiteX123" fmla="*/ 136826 w 1511349"/>
                      <a:gd name="connsiteY123" fmla="*/ 1090601 h 1333927"/>
                      <a:gd name="connsiteX124" fmla="*/ 115943 w 1511349"/>
                      <a:gd name="connsiteY124" fmla="*/ 1107809 h 1333927"/>
                      <a:gd name="connsiteX125" fmla="*/ 119869 w 1511349"/>
                      <a:gd name="connsiteY125" fmla="*/ 1137212 h 1333927"/>
                      <a:gd name="connsiteX126" fmla="*/ 134654 w 1511349"/>
                      <a:gd name="connsiteY126" fmla="*/ 1162689 h 1333927"/>
                      <a:gd name="connsiteX127" fmla="*/ 170573 w 1511349"/>
                      <a:gd name="connsiteY127" fmla="*/ 1201031 h 1333927"/>
                      <a:gd name="connsiteX128" fmla="*/ 179427 w 1511349"/>
                      <a:gd name="connsiteY128" fmla="*/ 1234527 h 1333927"/>
                      <a:gd name="connsiteX129" fmla="*/ 183353 w 1511349"/>
                      <a:gd name="connsiteY129" fmla="*/ 1251401 h 1333927"/>
                      <a:gd name="connsiteX130" fmla="*/ 187446 w 1511349"/>
                      <a:gd name="connsiteY130" fmla="*/ 1268775 h 1333927"/>
                      <a:gd name="connsiteX131" fmla="*/ 230967 w 1511349"/>
                      <a:gd name="connsiteY131" fmla="*/ 1311878 h 1333927"/>
                      <a:gd name="connsiteX132" fmla="*/ 257280 w 1511349"/>
                      <a:gd name="connsiteY132" fmla="*/ 1325243 h 1333927"/>
                      <a:gd name="connsiteX133" fmla="*/ 274320 w 1511349"/>
                      <a:gd name="connsiteY133" fmla="*/ 1327665 h 1333927"/>
                      <a:gd name="connsiteX134" fmla="*/ 290024 w 1511349"/>
                      <a:gd name="connsiteY134" fmla="*/ 1333011 h 1333927"/>
                      <a:gd name="connsiteX135" fmla="*/ 344988 w 1511349"/>
                      <a:gd name="connsiteY135" fmla="*/ 1309706 h 1333927"/>
                      <a:gd name="connsiteX136" fmla="*/ 375895 w 1511349"/>
                      <a:gd name="connsiteY136" fmla="*/ 1287486 h 1333927"/>
                      <a:gd name="connsiteX137" fmla="*/ 411814 w 1511349"/>
                      <a:gd name="connsiteY137" fmla="*/ 1288406 h 1333927"/>
                      <a:gd name="connsiteX138" fmla="*/ 447733 w 1511349"/>
                      <a:gd name="connsiteY138" fmla="*/ 1296007 h 1333927"/>
                      <a:gd name="connsiteX139" fmla="*/ 483819 w 1511349"/>
                      <a:gd name="connsiteY139" fmla="*/ 1300267 h 1333927"/>
                      <a:gd name="connsiteX140" fmla="*/ 507125 w 1511349"/>
                      <a:gd name="connsiteY140" fmla="*/ 1283227 h 1333927"/>
                      <a:gd name="connsiteX141" fmla="*/ 522996 w 1511349"/>
                      <a:gd name="connsiteY141" fmla="*/ 1258835 h 1333927"/>
                      <a:gd name="connsiteX142" fmla="*/ 553736 w 1511349"/>
                      <a:gd name="connsiteY142" fmla="*/ 1253071 h 1333927"/>
                      <a:gd name="connsiteX143" fmla="*/ 566265 w 1511349"/>
                      <a:gd name="connsiteY143" fmla="*/ 1253656 h 1333927"/>
                      <a:gd name="connsiteX144" fmla="*/ 574953 w 1511349"/>
                      <a:gd name="connsiteY144" fmla="*/ 1253322 h 1333927"/>
                      <a:gd name="connsiteX145" fmla="*/ 582136 w 1511349"/>
                      <a:gd name="connsiteY145" fmla="*/ 1256830 h 1333927"/>
                      <a:gd name="connsiteX146" fmla="*/ 617137 w 1511349"/>
                      <a:gd name="connsiteY146" fmla="*/ 1262009 h 1333927"/>
                      <a:gd name="connsiteX147" fmla="*/ 634177 w 1511349"/>
                      <a:gd name="connsiteY147" fmla="*/ 1262009 h 1333927"/>
                      <a:gd name="connsiteX148" fmla="*/ 648628 w 1511349"/>
                      <a:gd name="connsiteY148" fmla="*/ 1266436 h 1333927"/>
                      <a:gd name="connsiteX149" fmla="*/ 719881 w 1511349"/>
                      <a:gd name="connsiteY149" fmla="*/ 1269444 h 1333927"/>
                      <a:gd name="connsiteX150" fmla="*/ 771838 w 1511349"/>
                      <a:gd name="connsiteY150" fmla="*/ 1249145 h 1333927"/>
                      <a:gd name="connsiteX151" fmla="*/ 831982 w 1511349"/>
                      <a:gd name="connsiteY151" fmla="*/ 1245219 h 1333927"/>
                      <a:gd name="connsiteX152" fmla="*/ 843676 w 1511349"/>
                      <a:gd name="connsiteY152" fmla="*/ 1236365 h 1333927"/>
                      <a:gd name="connsiteX153" fmla="*/ 856289 w 1511349"/>
                      <a:gd name="connsiteY153" fmla="*/ 1240792 h 1333927"/>
                      <a:gd name="connsiteX154" fmla="*/ 880848 w 1511349"/>
                      <a:gd name="connsiteY154" fmla="*/ 1239873 h 1333927"/>
                      <a:gd name="connsiteX155" fmla="*/ 890120 w 1511349"/>
                      <a:gd name="connsiteY155" fmla="*/ 1215315 h 1333927"/>
                      <a:gd name="connsiteX156" fmla="*/ 919941 w 1511349"/>
                      <a:gd name="connsiteY156" fmla="*/ 1211055 h 1333927"/>
                      <a:gd name="connsiteX157" fmla="*/ 945084 w 1511349"/>
                      <a:gd name="connsiteY157" fmla="*/ 1219742 h 1333927"/>
                      <a:gd name="connsiteX158" fmla="*/ 979333 w 1511349"/>
                      <a:gd name="connsiteY158" fmla="*/ 1211055 h 1333927"/>
                      <a:gd name="connsiteX159" fmla="*/ 1007817 w 1511349"/>
                      <a:gd name="connsiteY159" fmla="*/ 1197355 h 1333927"/>
                      <a:gd name="connsiteX160" fmla="*/ 1033127 w 1511349"/>
                      <a:gd name="connsiteY160" fmla="*/ 1172797 h 1333927"/>
                      <a:gd name="connsiteX161" fmla="*/ 1050836 w 1511349"/>
                      <a:gd name="connsiteY161" fmla="*/ 1155255 h 1333927"/>
                      <a:gd name="connsiteX162" fmla="*/ 1067125 w 1511349"/>
                      <a:gd name="connsiteY162" fmla="*/ 1141973 h 1333927"/>
                      <a:gd name="connsiteX163" fmla="*/ 1085252 w 1511349"/>
                      <a:gd name="connsiteY163" fmla="*/ 1131615 h 1333927"/>
                      <a:gd name="connsiteX164" fmla="*/ 1105049 w 1511349"/>
                      <a:gd name="connsiteY164" fmla="*/ 1112570 h 1333927"/>
                      <a:gd name="connsiteX165" fmla="*/ 1113569 w 1511349"/>
                      <a:gd name="connsiteY165" fmla="*/ 1104216 h 1333927"/>
                      <a:gd name="connsiteX166" fmla="*/ 1126349 w 1511349"/>
                      <a:gd name="connsiteY166" fmla="*/ 1095863 h 1333927"/>
                      <a:gd name="connsiteX167" fmla="*/ 1173712 w 1511349"/>
                      <a:gd name="connsiteY167" fmla="*/ 1041651 h 1333927"/>
                      <a:gd name="connsiteX168" fmla="*/ 1219404 w 1511349"/>
                      <a:gd name="connsiteY168" fmla="*/ 977248 h 1333927"/>
                      <a:gd name="connsiteX169" fmla="*/ 1254321 w 1511349"/>
                      <a:gd name="connsiteY169" fmla="*/ 926544 h 1333927"/>
                      <a:gd name="connsiteX170" fmla="*/ 1270275 w 1511349"/>
                      <a:gd name="connsiteY170" fmla="*/ 897725 h 1333927"/>
                      <a:gd name="connsiteX171" fmla="*/ 1282805 w 1511349"/>
                      <a:gd name="connsiteY171" fmla="*/ 867069 h 1333927"/>
                      <a:gd name="connsiteX172" fmla="*/ 1302018 w 1511349"/>
                      <a:gd name="connsiteY172" fmla="*/ 839503 h 1333927"/>
                      <a:gd name="connsiteX173" fmla="*/ 1326409 w 1511349"/>
                      <a:gd name="connsiteY173" fmla="*/ 812856 h 1333927"/>
                      <a:gd name="connsiteX174" fmla="*/ 1350801 w 1511349"/>
                      <a:gd name="connsiteY174" fmla="*/ 790636 h 1333927"/>
                      <a:gd name="connsiteX175" fmla="*/ 1369094 w 1511349"/>
                      <a:gd name="connsiteY175" fmla="*/ 770839 h 1333927"/>
                      <a:gd name="connsiteX176" fmla="*/ 1355812 w 1511349"/>
                      <a:gd name="connsiteY176" fmla="*/ 741269 h 1333927"/>
                      <a:gd name="connsiteX177" fmla="*/ 1355061 w 1511349"/>
                      <a:gd name="connsiteY177" fmla="*/ 725147 h 1333927"/>
                      <a:gd name="connsiteX178" fmla="*/ 1351552 w 1511349"/>
                      <a:gd name="connsiteY178" fmla="*/ 707021 h 1333927"/>
                      <a:gd name="connsiteX179" fmla="*/ 1406517 w 1511349"/>
                      <a:gd name="connsiteY179" fmla="*/ 711782 h 1333927"/>
                      <a:gd name="connsiteX180" fmla="*/ 1452209 w 1511349"/>
                      <a:gd name="connsiteY180" fmla="*/ 680708 h 1333927"/>
                      <a:gd name="connsiteX181" fmla="*/ 1469249 w 1511349"/>
                      <a:gd name="connsiteY181" fmla="*/ 656316 h 1333927"/>
                      <a:gd name="connsiteX182" fmla="*/ 1484035 w 1511349"/>
                      <a:gd name="connsiteY182" fmla="*/ 627665 h 1333927"/>
                      <a:gd name="connsiteX183" fmla="*/ 1499154 w 1511349"/>
                      <a:gd name="connsiteY183" fmla="*/ 605696 h 1333927"/>
                      <a:gd name="connsiteX184" fmla="*/ 1494894 w 1511349"/>
                      <a:gd name="connsiteY184" fmla="*/ 572617 h 1333927"/>
                      <a:gd name="connsiteX185" fmla="*/ 1491218 w 1511349"/>
                      <a:gd name="connsiteY185" fmla="*/ 558918 h 1333927"/>
                      <a:gd name="connsiteX186" fmla="*/ 1495813 w 1511349"/>
                      <a:gd name="connsiteY186" fmla="*/ 542044 h 1333927"/>
                      <a:gd name="connsiteX187" fmla="*/ 1498987 w 1511349"/>
                      <a:gd name="connsiteY187" fmla="*/ 528512 h 1333927"/>
                      <a:gd name="connsiteX188" fmla="*/ 1500992 w 1511349"/>
                      <a:gd name="connsiteY188" fmla="*/ 513393 h 1333927"/>
                      <a:gd name="connsiteX189" fmla="*/ 1511350 w 1511349"/>
                      <a:gd name="connsiteY189" fmla="*/ 487999 h 1333927"/>
                      <a:gd name="connsiteX190" fmla="*/ 1498402 w 1511349"/>
                      <a:gd name="connsiteY190" fmla="*/ 485744 h 1333927"/>
                      <a:gd name="connsiteX191" fmla="*/ 1425980 w 1511349"/>
                      <a:gd name="connsiteY191" fmla="*/ 453083 h 1333927"/>
                      <a:gd name="connsiteX192" fmla="*/ 1179476 w 1511349"/>
                      <a:gd name="connsiteY192" fmla="*/ 762319 h 1333927"/>
                      <a:gd name="connsiteX193" fmla="*/ 1166695 w 1511349"/>
                      <a:gd name="connsiteY193" fmla="*/ 774849 h 1333927"/>
                      <a:gd name="connsiteX194" fmla="*/ 1164691 w 1511349"/>
                      <a:gd name="connsiteY194" fmla="*/ 788548 h 1333927"/>
                      <a:gd name="connsiteX195" fmla="*/ 1168951 w 1511349"/>
                      <a:gd name="connsiteY195" fmla="*/ 803500 h 1333927"/>
                      <a:gd name="connsiteX196" fmla="*/ 1161517 w 1511349"/>
                      <a:gd name="connsiteY196" fmla="*/ 815111 h 1333927"/>
                      <a:gd name="connsiteX197" fmla="*/ 1131946 w 1511349"/>
                      <a:gd name="connsiteY197" fmla="*/ 830064 h 1333927"/>
                      <a:gd name="connsiteX198" fmla="*/ 1117161 w 1511349"/>
                      <a:gd name="connsiteY198" fmla="*/ 836329 h 1333927"/>
                      <a:gd name="connsiteX199" fmla="*/ 1097781 w 1511349"/>
                      <a:gd name="connsiteY199" fmla="*/ 842760 h 1333927"/>
                      <a:gd name="connsiteX200" fmla="*/ 1080908 w 1511349"/>
                      <a:gd name="connsiteY200" fmla="*/ 851114 h 1333927"/>
                      <a:gd name="connsiteX201" fmla="*/ 1074643 w 1511349"/>
                      <a:gd name="connsiteY201" fmla="*/ 866066 h 1333927"/>
                      <a:gd name="connsiteX202" fmla="*/ 1054512 w 1511349"/>
                      <a:gd name="connsiteY202" fmla="*/ 888453 h 1333927"/>
                      <a:gd name="connsiteX203" fmla="*/ 1030120 w 1511349"/>
                      <a:gd name="connsiteY203" fmla="*/ 863894 h 1333927"/>
                      <a:gd name="connsiteX204" fmla="*/ 1000383 w 1511349"/>
                      <a:gd name="connsiteY204" fmla="*/ 851114 h 1333927"/>
                      <a:gd name="connsiteX205" fmla="*/ 969643 w 1511349"/>
                      <a:gd name="connsiteY205" fmla="*/ 829980 h 1333927"/>
                      <a:gd name="connsiteX206" fmla="*/ 968557 w 1511349"/>
                      <a:gd name="connsiteY206" fmla="*/ 789634 h 1333927"/>
                      <a:gd name="connsiteX207" fmla="*/ 996122 w 1511349"/>
                      <a:gd name="connsiteY207" fmla="*/ 770923 h 1333927"/>
                      <a:gd name="connsiteX208" fmla="*/ 1016504 w 1511349"/>
                      <a:gd name="connsiteY208" fmla="*/ 745529 h 1333927"/>
                      <a:gd name="connsiteX209" fmla="*/ 1017256 w 1511349"/>
                      <a:gd name="connsiteY209" fmla="*/ 732581 h 1333927"/>
                      <a:gd name="connsiteX210" fmla="*/ 1020598 w 1511349"/>
                      <a:gd name="connsiteY210" fmla="*/ 723309 h 1333927"/>
                      <a:gd name="connsiteX211" fmla="*/ 1021934 w 1511349"/>
                      <a:gd name="connsiteY211" fmla="*/ 705601 h 1333927"/>
                      <a:gd name="connsiteX212" fmla="*/ 1042483 w 1511349"/>
                      <a:gd name="connsiteY212" fmla="*/ 681961 h 1333927"/>
                      <a:gd name="connsiteX213" fmla="*/ 1068545 w 1511349"/>
                      <a:gd name="connsiteY213" fmla="*/ 675446 h 1333927"/>
                      <a:gd name="connsiteX214" fmla="*/ 1078151 w 1511349"/>
                      <a:gd name="connsiteY214" fmla="*/ 668763 h 1333927"/>
                      <a:gd name="connsiteX215" fmla="*/ 1094607 w 1511349"/>
                      <a:gd name="connsiteY215" fmla="*/ 661412 h 1333927"/>
                      <a:gd name="connsiteX216" fmla="*/ 1103462 w 1511349"/>
                      <a:gd name="connsiteY216" fmla="*/ 664920 h 1333927"/>
                      <a:gd name="connsiteX217" fmla="*/ 1121170 w 1511349"/>
                      <a:gd name="connsiteY217" fmla="*/ 681794 h 1333927"/>
                      <a:gd name="connsiteX218" fmla="*/ 1126182 w 1511349"/>
                      <a:gd name="connsiteY218" fmla="*/ 700088 h 1333927"/>
                      <a:gd name="connsiteX219" fmla="*/ 1148569 w 1511349"/>
                      <a:gd name="connsiteY219" fmla="*/ 703095 h 1333927"/>
                      <a:gd name="connsiteX220" fmla="*/ 1185908 w 1511349"/>
                      <a:gd name="connsiteY220" fmla="*/ 720804 h 1333927"/>
                      <a:gd name="connsiteX221" fmla="*/ 1179476 w 1511349"/>
                      <a:gd name="connsiteY221" fmla="*/ 762319 h 1333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</a:cxnLst>
                    <a:rect l="l" t="t" r="r" b="b"/>
                    <a:pathLst>
                      <a:path w="1511349" h="1333927">
                        <a:moveTo>
                          <a:pt x="1425980" y="453083"/>
                        </a:moveTo>
                        <a:cubicBezTo>
                          <a:pt x="1425395" y="452331"/>
                          <a:pt x="1424727" y="451412"/>
                          <a:pt x="1424309" y="450660"/>
                        </a:cubicBezTo>
                        <a:cubicBezTo>
                          <a:pt x="1423223" y="455672"/>
                          <a:pt x="1420801" y="460099"/>
                          <a:pt x="1419548" y="465445"/>
                        </a:cubicBezTo>
                        <a:cubicBezTo>
                          <a:pt x="1417125" y="475469"/>
                          <a:pt x="1420467" y="481567"/>
                          <a:pt x="1415455" y="491173"/>
                        </a:cubicBezTo>
                        <a:cubicBezTo>
                          <a:pt x="1408605" y="504288"/>
                          <a:pt x="1398414" y="514813"/>
                          <a:pt x="1390646" y="527593"/>
                        </a:cubicBezTo>
                        <a:cubicBezTo>
                          <a:pt x="1388474" y="531102"/>
                          <a:pt x="1388390" y="536448"/>
                          <a:pt x="1383295" y="537534"/>
                        </a:cubicBezTo>
                        <a:cubicBezTo>
                          <a:pt x="1378533" y="538620"/>
                          <a:pt x="1377698" y="534359"/>
                          <a:pt x="1373354" y="533273"/>
                        </a:cubicBezTo>
                        <a:cubicBezTo>
                          <a:pt x="1365168" y="531436"/>
                          <a:pt x="1357817" y="531436"/>
                          <a:pt x="1349715" y="529348"/>
                        </a:cubicBezTo>
                        <a:cubicBezTo>
                          <a:pt x="1333426" y="525087"/>
                          <a:pt x="1321815" y="508297"/>
                          <a:pt x="1313796" y="493679"/>
                        </a:cubicBezTo>
                        <a:cubicBezTo>
                          <a:pt x="1303772" y="475887"/>
                          <a:pt x="1304190" y="461686"/>
                          <a:pt x="1312710" y="443727"/>
                        </a:cubicBezTo>
                        <a:cubicBezTo>
                          <a:pt x="1313796" y="441472"/>
                          <a:pt x="1315633" y="437963"/>
                          <a:pt x="1318056" y="433953"/>
                        </a:cubicBezTo>
                        <a:lnTo>
                          <a:pt x="1318223" y="433787"/>
                        </a:lnTo>
                        <a:cubicBezTo>
                          <a:pt x="1318808" y="433202"/>
                          <a:pt x="1319142" y="432534"/>
                          <a:pt x="1319476" y="431782"/>
                        </a:cubicBezTo>
                        <a:cubicBezTo>
                          <a:pt x="1320061" y="430278"/>
                          <a:pt x="1320562" y="428775"/>
                          <a:pt x="1321314" y="427522"/>
                        </a:cubicBezTo>
                        <a:cubicBezTo>
                          <a:pt x="1324237" y="423094"/>
                          <a:pt x="1327245" y="419753"/>
                          <a:pt x="1329834" y="414992"/>
                        </a:cubicBezTo>
                        <a:cubicBezTo>
                          <a:pt x="1335180" y="404634"/>
                          <a:pt x="1340944" y="395362"/>
                          <a:pt x="1349965" y="387760"/>
                        </a:cubicBezTo>
                        <a:cubicBezTo>
                          <a:pt x="1359571" y="379657"/>
                          <a:pt x="1363832" y="379825"/>
                          <a:pt x="1375276" y="381078"/>
                        </a:cubicBezTo>
                        <a:cubicBezTo>
                          <a:pt x="1383963" y="382164"/>
                          <a:pt x="1392316" y="374562"/>
                          <a:pt x="1398748" y="378655"/>
                        </a:cubicBezTo>
                        <a:cubicBezTo>
                          <a:pt x="1404512" y="382498"/>
                          <a:pt x="1405765" y="392355"/>
                          <a:pt x="1407101" y="398035"/>
                        </a:cubicBezTo>
                        <a:cubicBezTo>
                          <a:pt x="1410025" y="410231"/>
                          <a:pt x="1417794" y="421340"/>
                          <a:pt x="1422054" y="433202"/>
                        </a:cubicBezTo>
                        <a:cubicBezTo>
                          <a:pt x="1422972" y="429276"/>
                          <a:pt x="1424225" y="424849"/>
                          <a:pt x="1424058" y="419169"/>
                        </a:cubicBezTo>
                        <a:cubicBezTo>
                          <a:pt x="1423891" y="411400"/>
                          <a:pt x="1426815" y="408977"/>
                          <a:pt x="1428486" y="402379"/>
                        </a:cubicBezTo>
                        <a:cubicBezTo>
                          <a:pt x="1430658" y="394192"/>
                          <a:pt x="1424977" y="386507"/>
                          <a:pt x="1423891" y="378906"/>
                        </a:cubicBezTo>
                        <a:cubicBezTo>
                          <a:pt x="1421887" y="364873"/>
                          <a:pt x="1424058" y="348584"/>
                          <a:pt x="1424058" y="334467"/>
                        </a:cubicBezTo>
                        <a:cubicBezTo>
                          <a:pt x="1424058" y="318930"/>
                          <a:pt x="1423891" y="303392"/>
                          <a:pt x="1424058" y="287856"/>
                        </a:cubicBezTo>
                        <a:cubicBezTo>
                          <a:pt x="1424225" y="279670"/>
                          <a:pt x="1421051" y="274574"/>
                          <a:pt x="1419631" y="266722"/>
                        </a:cubicBezTo>
                        <a:cubicBezTo>
                          <a:pt x="1418378" y="260039"/>
                          <a:pt x="1421302" y="252438"/>
                          <a:pt x="1420049" y="245588"/>
                        </a:cubicBezTo>
                        <a:cubicBezTo>
                          <a:pt x="1418712" y="237653"/>
                          <a:pt x="1415455" y="232975"/>
                          <a:pt x="1415622" y="224455"/>
                        </a:cubicBezTo>
                        <a:cubicBezTo>
                          <a:pt x="1415622" y="214848"/>
                          <a:pt x="1416541" y="208166"/>
                          <a:pt x="1418796" y="198977"/>
                        </a:cubicBezTo>
                        <a:cubicBezTo>
                          <a:pt x="1422304" y="185863"/>
                          <a:pt x="1418796" y="169157"/>
                          <a:pt x="1414703" y="156627"/>
                        </a:cubicBezTo>
                        <a:cubicBezTo>
                          <a:pt x="1413032" y="151447"/>
                          <a:pt x="1408438" y="145851"/>
                          <a:pt x="1406015" y="140755"/>
                        </a:cubicBezTo>
                        <a:cubicBezTo>
                          <a:pt x="1402674" y="133738"/>
                          <a:pt x="1400419" y="126304"/>
                          <a:pt x="1397662" y="118535"/>
                        </a:cubicBezTo>
                        <a:cubicBezTo>
                          <a:pt x="1393235" y="106340"/>
                          <a:pt x="1384381" y="98738"/>
                          <a:pt x="1376529" y="89132"/>
                        </a:cubicBezTo>
                        <a:cubicBezTo>
                          <a:pt x="1367507" y="78023"/>
                          <a:pt x="1361743" y="63655"/>
                          <a:pt x="1356230" y="51042"/>
                        </a:cubicBezTo>
                        <a:cubicBezTo>
                          <a:pt x="1352722" y="42855"/>
                          <a:pt x="1348462" y="37760"/>
                          <a:pt x="1343450" y="32331"/>
                        </a:cubicBezTo>
                        <a:cubicBezTo>
                          <a:pt x="1341194" y="29908"/>
                          <a:pt x="1338688" y="27486"/>
                          <a:pt x="1336266" y="24562"/>
                        </a:cubicBezTo>
                        <a:cubicBezTo>
                          <a:pt x="1325741" y="12366"/>
                          <a:pt x="1322901" y="-247"/>
                          <a:pt x="1305526" y="4"/>
                        </a:cubicBezTo>
                        <a:cubicBezTo>
                          <a:pt x="1291242" y="170"/>
                          <a:pt x="1281135" y="-331"/>
                          <a:pt x="1268354" y="5183"/>
                        </a:cubicBezTo>
                        <a:cubicBezTo>
                          <a:pt x="1263509" y="7271"/>
                          <a:pt x="1258414" y="9025"/>
                          <a:pt x="1253736" y="11448"/>
                        </a:cubicBezTo>
                        <a:cubicBezTo>
                          <a:pt x="1246302" y="15373"/>
                          <a:pt x="1240789" y="22557"/>
                          <a:pt x="1233772" y="26567"/>
                        </a:cubicBezTo>
                        <a:cubicBezTo>
                          <a:pt x="1217316" y="35839"/>
                          <a:pt x="1206958" y="22307"/>
                          <a:pt x="1196433" y="11614"/>
                        </a:cubicBezTo>
                        <a:cubicBezTo>
                          <a:pt x="1183318" y="-1333"/>
                          <a:pt x="1172960" y="-4507"/>
                          <a:pt x="1157006" y="7521"/>
                        </a:cubicBezTo>
                        <a:cubicBezTo>
                          <a:pt x="1154750" y="9192"/>
                          <a:pt x="1152412" y="10863"/>
                          <a:pt x="1150323" y="12867"/>
                        </a:cubicBezTo>
                        <a:cubicBezTo>
                          <a:pt x="1146982" y="15457"/>
                          <a:pt x="1143808" y="18464"/>
                          <a:pt x="1141302" y="22307"/>
                        </a:cubicBezTo>
                        <a:cubicBezTo>
                          <a:pt x="1136707" y="28822"/>
                          <a:pt x="1137960" y="35254"/>
                          <a:pt x="1136290" y="42605"/>
                        </a:cubicBezTo>
                        <a:cubicBezTo>
                          <a:pt x="1133700" y="54801"/>
                          <a:pt x="1122256" y="62987"/>
                          <a:pt x="1111898" y="67163"/>
                        </a:cubicBezTo>
                        <a:cubicBezTo>
                          <a:pt x="1106886" y="60314"/>
                          <a:pt x="1095025" y="61066"/>
                          <a:pt x="1087674" y="58977"/>
                        </a:cubicBezTo>
                        <a:cubicBezTo>
                          <a:pt x="1083999" y="57891"/>
                          <a:pt x="1083414" y="54884"/>
                          <a:pt x="1078819" y="54884"/>
                        </a:cubicBezTo>
                        <a:cubicBezTo>
                          <a:pt x="1074977" y="54884"/>
                          <a:pt x="1069380" y="58058"/>
                          <a:pt x="1066206" y="59479"/>
                        </a:cubicBezTo>
                        <a:cubicBezTo>
                          <a:pt x="1059774" y="62235"/>
                          <a:pt x="1052173" y="64992"/>
                          <a:pt x="1047495" y="70588"/>
                        </a:cubicBezTo>
                        <a:cubicBezTo>
                          <a:pt x="1045657" y="72593"/>
                          <a:pt x="1043820" y="77939"/>
                          <a:pt x="1042734" y="80528"/>
                        </a:cubicBezTo>
                        <a:cubicBezTo>
                          <a:pt x="1041815" y="83118"/>
                          <a:pt x="1039559" y="89216"/>
                          <a:pt x="1039058" y="91638"/>
                        </a:cubicBezTo>
                        <a:cubicBezTo>
                          <a:pt x="1034798" y="111769"/>
                          <a:pt x="1034965" y="127557"/>
                          <a:pt x="1013163" y="135660"/>
                        </a:cubicBezTo>
                        <a:cubicBezTo>
                          <a:pt x="1004058" y="139168"/>
                          <a:pt x="997208" y="138082"/>
                          <a:pt x="987853" y="139753"/>
                        </a:cubicBezTo>
                        <a:cubicBezTo>
                          <a:pt x="982674" y="140672"/>
                          <a:pt x="978079" y="143261"/>
                          <a:pt x="972900" y="144347"/>
                        </a:cubicBezTo>
                        <a:cubicBezTo>
                          <a:pt x="967387" y="145433"/>
                          <a:pt x="966051" y="144180"/>
                          <a:pt x="961206" y="147271"/>
                        </a:cubicBezTo>
                        <a:cubicBezTo>
                          <a:pt x="949595" y="155040"/>
                          <a:pt x="947173" y="179848"/>
                          <a:pt x="950096" y="192963"/>
                        </a:cubicBezTo>
                        <a:cubicBezTo>
                          <a:pt x="951015" y="197557"/>
                          <a:pt x="953605" y="200731"/>
                          <a:pt x="954022" y="205577"/>
                        </a:cubicBezTo>
                        <a:cubicBezTo>
                          <a:pt x="954440" y="209670"/>
                          <a:pt x="953438" y="213763"/>
                          <a:pt x="954356" y="217939"/>
                        </a:cubicBezTo>
                        <a:cubicBezTo>
                          <a:pt x="955275" y="222533"/>
                          <a:pt x="958282" y="222199"/>
                          <a:pt x="957280" y="227879"/>
                        </a:cubicBezTo>
                        <a:cubicBezTo>
                          <a:pt x="956862" y="230469"/>
                          <a:pt x="952853" y="236233"/>
                          <a:pt x="951767" y="239491"/>
                        </a:cubicBezTo>
                        <a:cubicBezTo>
                          <a:pt x="946755" y="255779"/>
                          <a:pt x="936063" y="269478"/>
                          <a:pt x="919189" y="274491"/>
                        </a:cubicBezTo>
                        <a:cubicBezTo>
                          <a:pt x="909917" y="277414"/>
                          <a:pt x="903318" y="273906"/>
                          <a:pt x="894547" y="271149"/>
                        </a:cubicBezTo>
                        <a:cubicBezTo>
                          <a:pt x="891624" y="270230"/>
                          <a:pt x="886445" y="267808"/>
                          <a:pt x="883772" y="267307"/>
                        </a:cubicBezTo>
                        <a:cubicBezTo>
                          <a:pt x="877507" y="266221"/>
                          <a:pt x="877256" y="268977"/>
                          <a:pt x="872662" y="270314"/>
                        </a:cubicBezTo>
                        <a:cubicBezTo>
                          <a:pt x="864726" y="272402"/>
                          <a:pt x="858211" y="271400"/>
                          <a:pt x="850860" y="275911"/>
                        </a:cubicBezTo>
                        <a:cubicBezTo>
                          <a:pt x="842006" y="281257"/>
                          <a:pt x="836576" y="287939"/>
                          <a:pt x="835323" y="298798"/>
                        </a:cubicBezTo>
                        <a:cubicBezTo>
                          <a:pt x="834404" y="306901"/>
                          <a:pt x="835490" y="315839"/>
                          <a:pt x="835490" y="324109"/>
                        </a:cubicBezTo>
                        <a:cubicBezTo>
                          <a:pt x="835490" y="328953"/>
                          <a:pt x="836075" y="334300"/>
                          <a:pt x="835657" y="339061"/>
                        </a:cubicBezTo>
                        <a:cubicBezTo>
                          <a:pt x="835072" y="344407"/>
                          <a:pt x="832901" y="345743"/>
                          <a:pt x="831731" y="350004"/>
                        </a:cubicBezTo>
                        <a:cubicBezTo>
                          <a:pt x="828807" y="359777"/>
                          <a:pt x="827471" y="362533"/>
                          <a:pt x="819535" y="369801"/>
                        </a:cubicBezTo>
                        <a:cubicBezTo>
                          <a:pt x="815108" y="373894"/>
                          <a:pt x="810263" y="381997"/>
                          <a:pt x="805084" y="384753"/>
                        </a:cubicBezTo>
                        <a:cubicBezTo>
                          <a:pt x="789714" y="392939"/>
                          <a:pt x="774762" y="383083"/>
                          <a:pt x="759392" y="381245"/>
                        </a:cubicBezTo>
                        <a:cubicBezTo>
                          <a:pt x="742602" y="379240"/>
                          <a:pt x="721301" y="387343"/>
                          <a:pt x="708521" y="374980"/>
                        </a:cubicBezTo>
                        <a:cubicBezTo>
                          <a:pt x="696492" y="363369"/>
                          <a:pt x="681289" y="358190"/>
                          <a:pt x="670263" y="345743"/>
                        </a:cubicBezTo>
                        <a:cubicBezTo>
                          <a:pt x="651719" y="324443"/>
                          <a:pt x="607948" y="301722"/>
                          <a:pt x="586647" y="331460"/>
                        </a:cubicBezTo>
                        <a:cubicBezTo>
                          <a:pt x="575872" y="346579"/>
                          <a:pt x="575036" y="368798"/>
                          <a:pt x="568855" y="385672"/>
                        </a:cubicBezTo>
                        <a:cubicBezTo>
                          <a:pt x="563843" y="399037"/>
                          <a:pt x="556492" y="407474"/>
                          <a:pt x="545382" y="417080"/>
                        </a:cubicBezTo>
                        <a:cubicBezTo>
                          <a:pt x="538199" y="423178"/>
                          <a:pt x="531516" y="424682"/>
                          <a:pt x="525585" y="432032"/>
                        </a:cubicBezTo>
                        <a:cubicBezTo>
                          <a:pt x="513222" y="446984"/>
                          <a:pt x="502113" y="461436"/>
                          <a:pt x="484153" y="468286"/>
                        </a:cubicBezTo>
                        <a:cubicBezTo>
                          <a:pt x="474714" y="471794"/>
                          <a:pt x="464189" y="469956"/>
                          <a:pt x="454332" y="474551"/>
                        </a:cubicBezTo>
                        <a:cubicBezTo>
                          <a:pt x="446230" y="478393"/>
                          <a:pt x="438043" y="479145"/>
                          <a:pt x="430275" y="482319"/>
                        </a:cubicBezTo>
                        <a:cubicBezTo>
                          <a:pt x="426349" y="475803"/>
                          <a:pt x="417912" y="480063"/>
                          <a:pt x="411814" y="478977"/>
                        </a:cubicBezTo>
                        <a:cubicBezTo>
                          <a:pt x="407972" y="478226"/>
                          <a:pt x="403628" y="475803"/>
                          <a:pt x="399451" y="474551"/>
                        </a:cubicBezTo>
                        <a:cubicBezTo>
                          <a:pt x="386838" y="471209"/>
                          <a:pt x="379989" y="468035"/>
                          <a:pt x="373389" y="456090"/>
                        </a:cubicBezTo>
                        <a:cubicBezTo>
                          <a:pt x="366958" y="444228"/>
                          <a:pt x="362447" y="431114"/>
                          <a:pt x="367459" y="417414"/>
                        </a:cubicBezTo>
                        <a:cubicBezTo>
                          <a:pt x="370382" y="409646"/>
                          <a:pt x="375227" y="402295"/>
                          <a:pt x="377232" y="394109"/>
                        </a:cubicBezTo>
                        <a:cubicBezTo>
                          <a:pt x="379487" y="385588"/>
                          <a:pt x="376898" y="380994"/>
                          <a:pt x="374977" y="372975"/>
                        </a:cubicBezTo>
                        <a:cubicBezTo>
                          <a:pt x="369463" y="351340"/>
                          <a:pt x="373473" y="321519"/>
                          <a:pt x="352005" y="306233"/>
                        </a:cubicBezTo>
                        <a:cubicBezTo>
                          <a:pt x="347411" y="303059"/>
                          <a:pt x="343485" y="302140"/>
                          <a:pt x="339225" y="297880"/>
                        </a:cubicBezTo>
                        <a:cubicBezTo>
                          <a:pt x="337972" y="296626"/>
                          <a:pt x="336969" y="295457"/>
                          <a:pt x="336050" y="294204"/>
                        </a:cubicBezTo>
                        <a:lnTo>
                          <a:pt x="336050" y="629920"/>
                        </a:lnTo>
                        <a:cubicBezTo>
                          <a:pt x="329201" y="629920"/>
                          <a:pt x="322936" y="630505"/>
                          <a:pt x="316086" y="634765"/>
                        </a:cubicBezTo>
                        <a:cubicBezTo>
                          <a:pt x="307399" y="639944"/>
                          <a:pt x="302721" y="648799"/>
                          <a:pt x="298545" y="658071"/>
                        </a:cubicBezTo>
                        <a:cubicBezTo>
                          <a:pt x="295203" y="665505"/>
                          <a:pt x="295203" y="672355"/>
                          <a:pt x="292948" y="680040"/>
                        </a:cubicBezTo>
                        <a:cubicBezTo>
                          <a:pt x="290191" y="689980"/>
                          <a:pt x="282757" y="689145"/>
                          <a:pt x="273902" y="689145"/>
                        </a:cubicBezTo>
                        <a:cubicBezTo>
                          <a:pt x="264881" y="688978"/>
                          <a:pt x="255776" y="690064"/>
                          <a:pt x="248592" y="695410"/>
                        </a:cubicBezTo>
                        <a:cubicBezTo>
                          <a:pt x="243079" y="699336"/>
                          <a:pt x="234308" y="715791"/>
                          <a:pt x="225871" y="714121"/>
                        </a:cubicBezTo>
                        <a:cubicBezTo>
                          <a:pt x="223282" y="713703"/>
                          <a:pt x="214427" y="706937"/>
                          <a:pt x="212339" y="705267"/>
                        </a:cubicBezTo>
                        <a:cubicBezTo>
                          <a:pt x="210668" y="704013"/>
                          <a:pt x="207578" y="701591"/>
                          <a:pt x="206742" y="699753"/>
                        </a:cubicBezTo>
                        <a:cubicBezTo>
                          <a:pt x="204487" y="695827"/>
                          <a:pt x="205824" y="690649"/>
                          <a:pt x="202816" y="686221"/>
                        </a:cubicBezTo>
                        <a:cubicBezTo>
                          <a:pt x="199308" y="681209"/>
                          <a:pt x="193795" y="678453"/>
                          <a:pt x="187864" y="677701"/>
                        </a:cubicBezTo>
                        <a:cubicBezTo>
                          <a:pt x="178425" y="676448"/>
                          <a:pt x="173580" y="677868"/>
                          <a:pt x="167315" y="684133"/>
                        </a:cubicBezTo>
                        <a:cubicBezTo>
                          <a:pt x="161719" y="690064"/>
                          <a:pt x="156957" y="695994"/>
                          <a:pt x="149606" y="699670"/>
                        </a:cubicBezTo>
                        <a:cubicBezTo>
                          <a:pt x="131313" y="708775"/>
                          <a:pt x="116361" y="695827"/>
                          <a:pt x="100239" y="687808"/>
                        </a:cubicBezTo>
                        <a:cubicBezTo>
                          <a:pt x="93055" y="684133"/>
                          <a:pt x="85788" y="682462"/>
                          <a:pt x="79857" y="677116"/>
                        </a:cubicBezTo>
                        <a:cubicBezTo>
                          <a:pt x="74678" y="672522"/>
                          <a:pt x="71002" y="663584"/>
                          <a:pt x="68580" y="657486"/>
                        </a:cubicBezTo>
                        <a:cubicBezTo>
                          <a:pt x="64905" y="648799"/>
                          <a:pt x="65573" y="639694"/>
                          <a:pt x="62148" y="631174"/>
                        </a:cubicBezTo>
                        <a:cubicBezTo>
                          <a:pt x="59559" y="624658"/>
                          <a:pt x="53461" y="618393"/>
                          <a:pt x="47530" y="613631"/>
                        </a:cubicBezTo>
                        <a:cubicBezTo>
                          <a:pt x="43270" y="610457"/>
                          <a:pt x="39010" y="609789"/>
                          <a:pt x="33998" y="610123"/>
                        </a:cubicBezTo>
                        <a:cubicBezTo>
                          <a:pt x="30489" y="610291"/>
                          <a:pt x="20299" y="611627"/>
                          <a:pt x="17542" y="613464"/>
                        </a:cubicBezTo>
                        <a:cubicBezTo>
                          <a:pt x="11110" y="617724"/>
                          <a:pt x="14535" y="631925"/>
                          <a:pt x="12780" y="638274"/>
                        </a:cubicBezTo>
                        <a:cubicBezTo>
                          <a:pt x="10358" y="647546"/>
                          <a:pt x="9439" y="658656"/>
                          <a:pt x="5597" y="668095"/>
                        </a:cubicBezTo>
                        <a:cubicBezTo>
                          <a:pt x="4511" y="671018"/>
                          <a:pt x="2589" y="674944"/>
                          <a:pt x="0" y="678870"/>
                        </a:cubicBezTo>
                        <a:cubicBezTo>
                          <a:pt x="4845" y="697331"/>
                          <a:pt x="5764" y="718130"/>
                          <a:pt x="16289" y="735088"/>
                        </a:cubicBezTo>
                        <a:cubicBezTo>
                          <a:pt x="38509" y="770756"/>
                          <a:pt x="42936" y="808512"/>
                          <a:pt x="60143" y="845517"/>
                        </a:cubicBezTo>
                        <a:cubicBezTo>
                          <a:pt x="69248" y="865147"/>
                          <a:pt x="76098" y="886782"/>
                          <a:pt x="90466" y="903990"/>
                        </a:cubicBezTo>
                        <a:cubicBezTo>
                          <a:pt x="103079" y="919193"/>
                          <a:pt x="116361" y="931723"/>
                          <a:pt x="126301" y="948763"/>
                        </a:cubicBezTo>
                        <a:cubicBezTo>
                          <a:pt x="132399" y="959288"/>
                          <a:pt x="136074" y="969312"/>
                          <a:pt x="140585" y="980589"/>
                        </a:cubicBezTo>
                        <a:cubicBezTo>
                          <a:pt x="145012" y="991281"/>
                          <a:pt x="151277" y="1002809"/>
                          <a:pt x="153532" y="1014419"/>
                        </a:cubicBezTo>
                        <a:cubicBezTo>
                          <a:pt x="155704" y="1024778"/>
                          <a:pt x="156540" y="1033298"/>
                          <a:pt x="158377" y="1043656"/>
                        </a:cubicBezTo>
                        <a:cubicBezTo>
                          <a:pt x="159296" y="1048501"/>
                          <a:pt x="162053" y="1050171"/>
                          <a:pt x="162303" y="1056603"/>
                        </a:cubicBezTo>
                        <a:cubicBezTo>
                          <a:pt x="162637" y="1061198"/>
                          <a:pt x="164308" y="1073477"/>
                          <a:pt x="162136" y="1077653"/>
                        </a:cubicBezTo>
                        <a:cubicBezTo>
                          <a:pt x="158795" y="1084085"/>
                          <a:pt x="143425" y="1087092"/>
                          <a:pt x="136826" y="1090601"/>
                        </a:cubicBezTo>
                        <a:cubicBezTo>
                          <a:pt x="129976" y="1094443"/>
                          <a:pt x="119117" y="1099873"/>
                          <a:pt x="115943" y="1107809"/>
                        </a:cubicBezTo>
                        <a:cubicBezTo>
                          <a:pt x="112435" y="1116830"/>
                          <a:pt x="116528" y="1129778"/>
                          <a:pt x="119869" y="1137212"/>
                        </a:cubicBezTo>
                        <a:cubicBezTo>
                          <a:pt x="123962" y="1146651"/>
                          <a:pt x="128389" y="1153668"/>
                          <a:pt x="134654" y="1162689"/>
                        </a:cubicBezTo>
                        <a:cubicBezTo>
                          <a:pt x="144678" y="1176890"/>
                          <a:pt x="160549" y="1186914"/>
                          <a:pt x="170573" y="1201031"/>
                        </a:cubicBezTo>
                        <a:cubicBezTo>
                          <a:pt x="179093" y="1212725"/>
                          <a:pt x="176838" y="1221914"/>
                          <a:pt x="179427" y="1234527"/>
                        </a:cubicBezTo>
                        <a:cubicBezTo>
                          <a:pt x="180931" y="1241210"/>
                          <a:pt x="183353" y="1244300"/>
                          <a:pt x="183353" y="1251401"/>
                        </a:cubicBezTo>
                        <a:cubicBezTo>
                          <a:pt x="183520" y="1260088"/>
                          <a:pt x="183688" y="1261759"/>
                          <a:pt x="187446" y="1268775"/>
                        </a:cubicBezTo>
                        <a:cubicBezTo>
                          <a:pt x="197470" y="1287320"/>
                          <a:pt x="214260" y="1299849"/>
                          <a:pt x="230967" y="1311878"/>
                        </a:cubicBezTo>
                        <a:cubicBezTo>
                          <a:pt x="238735" y="1317391"/>
                          <a:pt x="247423" y="1323322"/>
                          <a:pt x="257280" y="1325243"/>
                        </a:cubicBezTo>
                        <a:cubicBezTo>
                          <a:pt x="263210" y="1326329"/>
                          <a:pt x="268389" y="1326162"/>
                          <a:pt x="274320" y="1327665"/>
                        </a:cubicBezTo>
                        <a:cubicBezTo>
                          <a:pt x="279332" y="1328918"/>
                          <a:pt x="285764" y="1332093"/>
                          <a:pt x="290024" y="1333011"/>
                        </a:cubicBezTo>
                        <a:cubicBezTo>
                          <a:pt x="310740" y="1337606"/>
                          <a:pt x="330704" y="1324157"/>
                          <a:pt x="344988" y="1309706"/>
                        </a:cubicBezTo>
                        <a:cubicBezTo>
                          <a:pt x="355179" y="1299515"/>
                          <a:pt x="359774" y="1287653"/>
                          <a:pt x="375895" y="1287486"/>
                        </a:cubicBezTo>
                        <a:cubicBezTo>
                          <a:pt x="387172" y="1287320"/>
                          <a:pt x="400872" y="1285482"/>
                          <a:pt x="411814" y="1288406"/>
                        </a:cubicBezTo>
                        <a:cubicBezTo>
                          <a:pt x="423258" y="1291413"/>
                          <a:pt x="435704" y="1295839"/>
                          <a:pt x="447733" y="1296007"/>
                        </a:cubicBezTo>
                        <a:cubicBezTo>
                          <a:pt x="460347" y="1296174"/>
                          <a:pt x="471206" y="1301938"/>
                          <a:pt x="483819" y="1300267"/>
                        </a:cubicBezTo>
                        <a:cubicBezTo>
                          <a:pt x="495514" y="1298596"/>
                          <a:pt x="500860" y="1293417"/>
                          <a:pt x="507125" y="1283227"/>
                        </a:cubicBezTo>
                        <a:cubicBezTo>
                          <a:pt x="511969" y="1275124"/>
                          <a:pt x="516564" y="1265434"/>
                          <a:pt x="522996" y="1258835"/>
                        </a:cubicBezTo>
                        <a:cubicBezTo>
                          <a:pt x="530931" y="1250732"/>
                          <a:pt x="542960" y="1253322"/>
                          <a:pt x="553736" y="1253071"/>
                        </a:cubicBezTo>
                        <a:cubicBezTo>
                          <a:pt x="559082" y="1252904"/>
                          <a:pt x="560919" y="1253489"/>
                          <a:pt x="566265" y="1253656"/>
                        </a:cubicBezTo>
                        <a:cubicBezTo>
                          <a:pt x="569189" y="1253823"/>
                          <a:pt x="572196" y="1252904"/>
                          <a:pt x="574953" y="1253322"/>
                        </a:cubicBezTo>
                        <a:cubicBezTo>
                          <a:pt x="577960" y="1253739"/>
                          <a:pt x="580132" y="1256329"/>
                          <a:pt x="582136" y="1256830"/>
                        </a:cubicBezTo>
                        <a:cubicBezTo>
                          <a:pt x="593580" y="1259086"/>
                          <a:pt x="605442" y="1262176"/>
                          <a:pt x="617137" y="1262009"/>
                        </a:cubicBezTo>
                        <a:cubicBezTo>
                          <a:pt x="622733" y="1262009"/>
                          <a:pt x="628580" y="1261675"/>
                          <a:pt x="634177" y="1262009"/>
                        </a:cubicBezTo>
                        <a:cubicBezTo>
                          <a:pt x="641611" y="1262343"/>
                          <a:pt x="642363" y="1264432"/>
                          <a:pt x="648628" y="1266436"/>
                        </a:cubicBezTo>
                        <a:cubicBezTo>
                          <a:pt x="668592" y="1272534"/>
                          <a:pt x="699082" y="1274038"/>
                          <a:pt x="719881" y="1269444"/>
                        </a:cubicBezTo>
                        <a:cubicBezTo>
                          <a:pt x="735836" y="1266102"/>
                          <a:pt x="754129" y="1246556"/>
                          <a:pt x="771838" y="1249145"/>
                        </a:cubicBezTo>
                        <a:cubicBezTo>
                          <a:pt x="791803" y="1252152"/>
                          <a:pt x="816194" y="1269444"/>
                          <a:pt x="831982" y="1245219"/>
                        </a:cubicBezTo>
                        <a:cubicBezTo>
                          <a:pt x="836242" y="1238704"/>
                          <a:pt x="834989" y="1236198"/>
                          <a:pt x="843676" y="1236365"/>
                        </a:cubicBezTo>
                        <a:cubicBezTo>
                          <a:pt x="849189" y="1236365"/>
                          <a:pt x="851779" y="1238035"/>
                          <a:pt x="856289" y="1240792"/>
                        </a:cubicBezTo>
                        <a:cubicBezTo>
                          <a:pt x="866982" y="1247224"/>
                          <a:pt x="872161" y="1251735"/>
                          <a:pt x="880848" y="1239873"/>
                        </a:cubicBezTo>
                        <a:cubicBezTo>
                          <a:pt x="886027" y="1232522"/>
                          <a:pt x="885609" y="1223083"/>
                          <a:pt x="890120" y="1215315"/>
                        </a:cubicBezTo>
                        <a:cubicBezTo>
                          <a:pt x="897304" y="1203453"/>
                          <a:pt x="907912" y="1205708"/>
                          <a:pt x="919941" y="1211055"/>
                        </a:cubicBezTo>
                        <a:cubicBezTo>
                          <a:pt x="928044" y="1214730"/>
                          <a:pt x="936230" y="1218656"/>
                          <a:pt x="945084" y="1219742"/>
                        </a:cubicBezTo>
                        <a:cubicBezTo>
                          <a:pt x="956779" y="1221079"/>
                          <a:pt x="968724" y="1215816"/>
                          <a:pt x="979333" y="1211055"/>
                        </a:cubicBezTo>
                        <a:cubicBezTo>
                          <a:pt x="988605" y="1206962"/>
                          <a:pt x="998712" y="1202952"/>
                          <a:pt x="1007817" y="1197355"/>
                        </a:cubicBezTo>
                        <a:cubicBezTo>
                          <a:pt x="1019094" y="1190339"/>
                          <a:pt x="1024691" y="1183155"/>
                          <a:pt x="1033127" y="1172797"/>
                        </a:cubicBezTo>
                        <a:cubicBezTo>
                          <a:pt x="1038473" y="1166281"/>
                          <a:pt x="1044404" y="1160601"/>
                          <a:pt x="1050836" y="1155255"/>
                        </a:cubicBezTo>
                        <a:cubicBezTo>
                          <a:pt x="1056182" y="1150828"/>
                          <a:pt x="1061194" y="1145481"/>
                          <a:pt x="1067125" y="1141973"/>
                        </a:cubicBezTo>
                        <a:cubicBezTo>
                          <a:pt x="1073056" y="1138632"/>
                          <a:pt x="1079488" y="1136627"/>
                          <a:pt x="1085252" y="1131615"/>
                        </a:cubicBezTo>
                        <a:cubicBezTo>
                          <a:pt x="1091934" y="1125684"/>
                          <a:pt x="1098617" y="1119085"/>
                          <a:pt x="1105049" y="1112570"/>
                        </a:cubicBezTo>
                        <a:cubicBezTo>
                          <a:pt x="1107972" y="1109813"/>
                          <a:pt x="1110645" y="1106973"/>
                          <a:pt x="1113569" y="1104216"/>
                        </a:cubicBezTo>
                        <a:cubicBezTo>
                          <a:pt x="1117996" y="1099622"/>
                          <a:pt x="1121922" y="1099205"/>
                          <a:pt x="1126349" y="1095863"/>
                        </a:cubicBezTo>
                        <a:cubicBezTo>
                          <a:pt x="1145061" y="1081078"/>
                          <a:pt x="1157591" y="1058525"/>
                          <a:pt x="1173712" y="1041651"/>
                        </a:cubicBezTo>
                        <a:cubicBezTo>
                          <a:pt x="1192256" y="1022438"/>
                          <a:pt x="1206123" y="999885"/>
                          <a:pt x="1219404" y="977248"/>
                        </a:cubicBezTo>
                        <a:cubicBezTo>
                          <a:pt x="1229762" y="959622"/>
                          <a:pt x="1244213" y="942999"/>
                          <a:pt x="1254321" y="926544"/>
                        </a:cubicBezTo>
                        <a:cubicBezTo>
                          <a:pt x="1259834" y="917522"/>
                          <a:pt x="1265598" y="907999"/>
                          <a:pt x="1270275" y="897725"/>
                        </a:cubicBezTo>
                        <a:cubicBezTo>
                          <a:pt x="1274870" y="887701"/>
                          <a:pt x="1278378" y="876591"/>
                          <a:pt x="1282805" y="867069"/>
                        </a:cubicBezTo>
                        <a:cubicBezTo>
                          <a:pt x="1287650" y="857045"/>
                          <a:pt x="1294249" y="847689"/>
                          <a:pt x="1302018" y="839503"/>
                        </a:cubicBezTo>
                        <a:cubicBezTo>
                          <a:pt x="1310120" y="830815"/>
                          <a:pt x="1317388" y="820290"/>
                          <a:pt x="1326409" y="812856"/>
                        </a:cubicBezTo>
                        <a:cubicBezTo>
                          <a:pt x="1334762" y="806007"/>
                          <a:pt x="1341779" y="796567"/>
                          <a:pt x="1350801" y="790636"/>
                        </a:cubicBezTo>
                        <a:cubicBezTo>
                          <a:pt x="1358235" y="785625"/>
                          <a:pt x="1369679" y="782283"/>
                          <a:pt x="1369094" y="770839"/>
                        </a:cubicBezTo>
                        <a:cubicBezTo>
                          <a:pt x="1368510" y="760481"/>
                          <a:pt x="1357984" y="750708"/>
                          <a:pt x="1355812" y="741269"/>
                        </a:cubicBezTo>
                        <a:cubicBezTo>
                          <a:pt x="1354560" y="736090"/>
                          <a:pt x="1356230" y="730493"/>
                          <a:pt x="1355061" y="725147"/>
                        </a:cubicBezTo>
                        <a:cubicBezTo>
                          <a:pt x="1353891" y="719801"/>
                          <a:pt x="1349464" y="714205"/>
                          <a:pt x="1351552" y="707021"/>
                        </a:cubicBezTo>
                        <a:cubicBezTo>
                          <a:pt x="1358569" y="683715"/>
                          <a:pt x="1394822" y="708858"/>
                          <a:pt x="1406517" y="711782"/>
                        </a:cubicBezTo>
                        <a:cubicBezTo>
                          <a:pt x="1428903" y="716961"/>
                          <a:pt x="1442185" y="696078"/>
                          <a:pt x="1452209" y="680708"/>
                        </a:cubicBezTo>
                        <a:cubicBezTo>
                          <a:pt x="1457555" y="672522"/>
                          <a:pt x="1464070" y="664837"/>
                          <a:pt x="1469249" y="656316"/>
                        </a:cubicBezTo>
                        <a:cubicBezTo>
                          <a:pt x="1474595" y="647462"/>
                          <a:pt x="1477603" y="635768"/>
                          <a:pt x="1484035" y="627665"/>
                        </a:cubicBezTo>
                        <a:cubicBezTo>
                          <a:pt x="1489381" y="620982"/>
                          <a:pt x="1496230" y="614133"/>
                          <a:pt x="1499154" y="605696"/>
                        </a:cubicBezTo>
                        <a:cubicBezTo>
                          <a:pt x="1502997" y="594586"/>
                          <a:pt x="1497901" y="582558"/>
                          <a:pt x="1494894" y="572617"/>
                        </a:cubicBezTo>
                        <a:cubicBezTo>
                          <a:pt x="1493223" y="567772"/>
                          <a:pt x="1490049" y="565600"/>
                          <a:pt x="1491218" y="558918"/>
                        </a:cubicBezTo>
                        <a:cubicBezTo>
                          <a:pt x="1492471" y="552820"/>
                          <a:pt x="1495646" y="548393"/>
                          <a:pt x="1495813" y="542044"/>
                        </a:cubicBezTo>
                        <a:cubicBezTo>
                          <a:pt x="1496147" y="535613"/>
                          <a:pt x="1497650" y="533524"/>
                          <a:pt x="1498987" y="528512"/>
                        </a:cubicBezTo>
                        <a:cubicBezTo>
                          <a:pt x="1500323" y="523333"/>
                          <a:pt x="1499572" y="518488"/>
                          <a:pt x="1500992" y="513393"/>
                        </a:cubicBezTo>
                        <a:cubicBezTo>
                          <a:pt x="1502997" y="505457"/>
                          <a:pt x="1508593" y="496185"/>
                          <a:pt x="1511350" y="487999"/>
                        </a:cubicBezTo>
                        <a:lnTo>
                          <a:pt x="1498402" y="485744"/>
                        </a:lnTo>
                        <a:cubicBezTo>
                          <a:pt x="1477435" y="469371"/>
                          <a:pt x="1443772" y="476388"/>
                          <a:pt x="1425980" y="453083"/>
                        </a:cubicBezTo>
                        <a:close/>
                        <a:moveTo>
                          <a:pt x="1179476" y="762319"/>
                        </a:moveTo>
                        <a:cubicBezTo>
                          <a:pt x="1176302" y="767832"/>
                          <a:pt x="1170788" y="770422"/>
                          <a:pt x="1166695" y="774849"/>
                        </a:cubicBezTo>
                        <a:cubicBezTo>
                          <a:pt x="1160180" y="781866"/>
                          <a:pt x="1161934" y="782033"/>
                          <a:pt x="1164691" y="788548"/>
                        </a:cubicBezTo>
                        <a:cubicBezTo>
                          <a:pt x="1166946" y="794145"/>
                          <a:pt x="1169703" y="797820"/>
                          <a:pt x="1168951" y="803500"/>
                        </a:cubicBezTo>
                        <a:cubicBezTo>
                          <a:pt x="1168617" y="806424"/>
                          <a:pt x="1163605" y="812773"/>
                          <a:pt x="1161517" y="815111"/>
                        </a:cubicBezTo>
                        <a:cubicBezTo>
                          <a:pt x="1153915" y="823799"/>
                          <a:pt x="1141552" y="826054"/>
                          <a:pt x="1131946" y="830064"/>
                        </a:cubicBezTo>
                        <a:cubicBezTo>
                          <a:pt x="1126433" y="832319"/>
                          <a:pt x="1122841" y="832653"/>
                          <a:pt x="1117161" y="836329"/>
                        </a:cubicBezTo>
                        <a:cubicBezTo>
                          <a:pt x="1110645" y="840589"/>
                          <a:pt x="1104965" y="841508"/>
                          <a:pt x="1097781" y="842760"/>
                        </a:cubicBezTo>
                        <a:cubicBezTo>
                          <a:pt x="1090347" y="844014"/>
                          <a:pt x="1085252" y="845684"/>
                          <a:pt x="1080908" y="851114"/>
                        </a:cubicBezTo>
                        <a:cubicBezTo>
                          <a:pt x="1077734" y="854789"/>
                          <a:pt x="1076147" y="861305"/>
                          <a:pt x="1074643" y="866066"/>
                        </a:cubicBezTo>
                        <a:cubicBezTo>
                          <a:pt x="1071886" y="874586"/>
                          <a:pt x="1064619" y="887200"/>
                          <a:pt x="1054512" y="888453"/>
                        </a:cubicBezTo>
                        <a:cubicBezTo>
                          <a:pt x="1039726" y="890290"/>
                          <a:pt x="1036051" y="873835"/>
                          <a:pt x="1030120" y="863894"/>
                        </a:cubicBezTo>
                        <a:cubicBezTo>
                          <a:pt x="1022184" y="850780"/>
                          <a:pt x="1015669" y="850947"/>
                          <a:pt x="1000383" y="851114"/>
                        </a:cubicBezTo>
                        <a:cubicBezTo>
                          <a:pt x="982841" y="851448"/>
                          <a:pt x="976743" y="846269"/>
                          <a:pt x="969643" y="829980"/>
                        </a:cubicBezTo>
                        <a:cubicBezTo>
                          <a:pt x="965048" y="819789"/>
                          <a:pt x="963712" y="800243"/>
                          <a:pt x="968557" y="789634"/>
                        </a:cubicBezTo>
                        <a:cubicBezTo>
                          <a:pt x="974070" y="777773"/>
                          <a:pt x="986683" y="777605"/>
                          <a:pt x="996122" y="770923"/>
                        </a:cubicBezTo>
                        <a:cubicBezTo>
                          <a:pt x="1001469" y="767080"/>
                          <a:pt x="1013915" y="752963"/>
                          <a:pt x="1016504" y="745529"/>
                        </a:cubicBezTo>
                        <a:cubicBezTo>
                          <a:pt x="1018008" y="740935"/>
                          <a:pt x="1016672" y="737176"/>
                          <a:pt x="1017256" y="732581"/>
                        </a:cubicBezTo>
                        <a:cubicBezTo>
                          <a:pt x="1017674" y="728488"/>
                          <a:pt x="1020013" y="726150"/>
                          <a:pt x="1020598" y="723309"/>
                        </a:cubicBezTo>
                        <a:cubicBezTo>
                          <a:pt x="1021851" y="717546"/>
                          <a:pt x="1020765" y="711448"/>
                          <a:pt x="1021934" y="705601"/>
                        </a:cubicBezTo>
                        <a:cubicBezTo>
                          <a:pt x="1023939" y="695577"/>
                          <a:pt x="1033629" y="686722"/>
                          <a:pt x="1042483" y="681961"/>
                        </a:cubicBezTo>
                        <a:cubicBezTo>
                          <a:pt x="1050586" y="677367"/>
                          <a:pt x="1059523" y="676364"/>
                          <a:pt x="1068545" y="675446"/>
                        </a:cubicBezTo>
                        <a:cubicBezTo>
                          <a:pt x="1071719" y="673274"/>
                          <a:pt x="1074977" y="670267"/>
                          <a:pt x="1078151" y="668763"/>
                        </a:cubicBezTo>
                        <a:cubicBezTo>
                          <a:pt x="1082913" y="666340"/>
                          <a:pt x="1091683" y="665839"/>
                          <a:pt x="1094607" y="661412"/>
                        </a:cubicBezTo>
                        <a:cubicBezTo>
                          <a:pt x="1097614" y="662749"/>
                          <a:pt x="1100705" y="663834"/>
                          <a:pt x="1103462" y="664920"/>
                        </a:cubicBezTo>
                        <a:cubicBezTo>
                          <a:pt x="1111063" y="667927"/>
                          <a:pt x="1117328" y="671353"/>
                          <a:pt x="1121170" y="681794"/>
                        </a:cubicBezTo>
                        <a:cubicBezTo>
                          <a:pt x="1123175" y="687558"/>
                          <a:pt x="1121338" y="695326"/>
                          <a:pt x="1126182" y="700088"/>
                        </a:cubicBezTo>
                        <a:cubicBezTo>
                          <a:pt x="1131528" y="705267"/>
                          <a:pt x="1141552" y="703095"/>
                          <a:pt x="1148569" y="703095"/>
                        </a:cubicBezTo>
                        <a:cubicBezTo>
                          <a:pt x="1158760" y="702928"/>
                          <a:pt x="1180228" y="710863"/>
                          <a:pt x="1185908" y="720804"/>
                        </a:cubicBezTo>
                        <a:cubicBezTo>
                          <a:pt x="1192173" y="731495"/>
                          <a:pt x="1185156" y="752713"/>
                          <a:pt x="1179476" y="76231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740FE85A-9360-84C5-ECFA-B9CD8598F996}"/>
                      </a:ext>
                    </a:extLst>
                  </p:cNvPr>
                  <p:cNvSpPr/>
                  <p:nvPr/>
                </p:nvSpPr>
                <p:spPr>
                  <a:xfrm>
                    <a:off x="5133280" y="1902912"/>
                    <a:ext cx="1184330" cy="810132"/>
                  </a:xfrm>
                  <a:custGeom>
                    <a:avLst/>
                    <a:gdLst>
                      <a:gd name="connsiteX0" fmla="*/ 700428 w 1184330"/>
                      <a:gd name="connsiteY0" fmla="*/ 1206 h 810132"/>
                      <a:gd name="connsiteX1" fmla="*/ 661251 w 1184330"/>
                      <a:gd name="connsiteY1" fmla="*/ 54082 h 810132"/>
                      <a:gd name="connsiteX2" fmla="*/ 613721 w 1184330"/>
                      <a:gd name="connsiteY2" fmla="*/ 104619 h 810132"/>
                      <a:gd name="connsiteX3" fmla="*/ 577051 w 1184330"/>
                      <a:gd name="connsiteY3" fmla="*/ 151648 h 810132"/>
                      <a:gd name="connsiteX4" fmla="*/ 526347 w 1184330"/>
                      <a:gd name="connsiteY4" fmla="*/ 189404 h 810132"/>
                      <a:gd name="connsiteX5" fmla="*/ 452170 w 1184330"/>
                      <a:gd name="connsiteY5" fmla="*/ 181636 h 810132"/>
                      <a:gd name="connsiteX6" fmla="*/ 416251 w 1184330"/>
                      <a:gd name="connsiteY6" fmla="*/ 188986 h 810132"/>
                      <a:gd name="connsiteX7" fmla="*/ 400881 w 1184330"/>
                      <a:gd name="connsiteY7" fmla="*/ 199177 h 810132"/>
                      <a:gd name="connsiteX8" fmla="*/ 400129 w 1184330"/>
                      <a:gd name="connsiteY8" fmla="*/ 208032 h 810132"/>
                      <a:gd name="connsiteX9" fmla="*/ 410821 w 1184330"/>
                      <a:gd name="connsiteY9" fmla="*/ 236851 h 810132"/>
                      <a:gd name="connsiteX10" fmla="*/ 385094 w 1184330"/>
                      <a:gd name="connsiteY10" fmla="*/ 264082 h 810132"/>
                      <a:gd name="connsiteX11" fmla="*/ 357027 w 1184330"/>
                      <a:gd name="connsiteY11" fmla="*/ 282626 h 810132"/>
                      <a:gd name="connsiteX12" fmla="*/ 326704 w 1184330"/>
                      <a:gd name="connsiteY12" fmla="*/ 297077 h 810132"/>
                      <a:gd name="connsiteX13" fmla="*/ 287110 w 1184330"/>
                      <a:gd name="connsiteY13" fmla="*/ 279703 h 810132"/>
                      <a:gd name="connsiteX14" fmla="*/ 245344 w 1184330"/>
                      <a:gd name="connsiteY14" fmla="*/ 316874 h 810132"/>
                      <a:gd name="connsiteX15" fmla="*/ 223292 w 1184330"/>
                      <a:gd name="connsiteY15" fmla="*/ 315538 h 810132"/>
                      <a:gd name="connsiteX16" fmla="*/ 205750 w 1184330"/>
                      <a:gd name="connsiteY16" fmla="*/ 301672 h 810132"/>
                      <a:gd name="connsiteX17" fmla="*/ 188542 w 1184330"/>
                      <a:gd name="connsiteY17" fmla="*/ 302089 h 810132"/>
                      <a:gd name="connsiteX18" fmla="*/ 178936 w 1184330"/>
                      <a:gd name="connsiteY18" fmla="*/ 308187 h 810132"/>
                      <a:gd name="connsiteX19" fmla="*/ 164151 w 1184330"/>
                      <a:gd name="connsiteY19" fmla="*/ 298414 h 810132"/>
                      <a:gd name="connsiteX20" fmla="*/ 133494 w 1184330"/>
                      <a:gd name="connsiteY20" fmla="*/ 305430 h 810132"/>
                      <a:gd name="connsiteX21" fmla="*/ 110606 w 1184330"/>
                      <a:gd name="connsiteY21" fmla="*/ 328402 h 810132"/>
                      <a:gd name="connsiteX22" fmla="*/ 95404 w 1184330"/>
                      <a:gd name="connsiteY22" fmla="*/ 319547 h 810132"/>
                      <a:gd name="connsiteX23" fmla="*/ 90559 w 1184330"/>
                      <a:gd name="connsiteY23" fmla="*/ 324392 h 810132"/>
                      <a:gd name="connsiteX24" fmla="*/ 69843 w 1184330"/>
                      <a:gd name="connsiteY24" fmla="*/ 348450 h 810132"/>
                      <a:gd name="connsiteX25" fmla="*/ 56561 w 1184330"/>
                      <a:gd name="connsiteY25" fmla="*/ 383032 h 810132"/>
                      <a:gd name="connsiteX26" fmla="*/ 29162 w 1184330"/>
                      <a:gd name="connsiteY26" fmla="*/ 411182 h 810132"/>
                      <a:gd name="connsiteX27" fmla="*/ 8864 w 1184330"/>
                      <a:gd name="connsiteY27" fmla="*/ 441505 h 810132"/>
                      <a:gd name="connsiteX28" fmla="*/ 13291 w 1184330"/>
                      <a:gd name="connsiteY28" fmla="*/ 467817 h 810132"/>
                      <a:gd name="connsiteX29" fmla="*/ 3852 w 1184330"/>
                      <a:gd name="connsiteY29" fmla="*/ 480013 h 810132"/>
                      <a:gd name="connsiteX30" fmla="*/ 678 w 1184330"/>
                      <a:gd name="connsiteY30" fmla="*/ 491457 h 810132"/>
                      <a:gd name="connsiteX31" fmla="*/ 14377 w 1184330"/>
                      <a:gd name="connsiteY31" fmla="*/ 526457 h 810132"/>
                      <a:gd name="connsiteX32" fmla="*/ 20475 w 1184330"/>
                      <a:gd name="connsiteY32" fmla="*/ 538318 h 810132"/>
                      <a:gd name="connsiteX33" fmla="*/ 14962 w 1184330"/>
                      <a:gd name="connsiteY33" fmla="*/ 552937 h 810132"/>
                      <a:gd name="connsiteX34" fmla="*/ 10869 w 1184330"/>
                      <a:gd name="connsiteY34" fmla="*/ 589524 h 810132"/>
                      <a:gd name="connsiteX35" fmla="*/ 34592 w 1184330"/>
                      <a:gd name="connsiteY35" fmla="*/ 605228 h 810132"/>
                      <a:gd name="connsiteX36" fmla="*/ 54890 w 1184330"/>
                      <a:gd name="connsiteY36" fmla="*/ 623020 h 810132"/>
                      <a:gd name="connsiteX37" fmla="*/ 58733 w 1184330"/>
                      <a:gd name="connsiteY37" fmla="*/ 659858 h 810132"/>
                      <a:gd name="connsiteX38" fmla="*/ 98494 w 1184330"/>
                      <a:gd name="connsiteY38" fmla="*/ 681660 h 810132"/>
                      <a:gd name="connsiteX39" fmla="*/ 123972 w 1184330"/>
                      <a:gd name="connsiteY39" fmla="*/ 697030 h 810132"/>
                      <a:gd name="connsiteX40" fmla="*/ 129902 w 1184330"/>
                      <a:gd name="connsiteY40" fmla="*/ 715574 h 810132"/>
                      <a:gd name="connsiteX41" fmla="*/ 145272 w 1184330"/>
                      <a:gd name="connsiteY41" fmla="*/ 758844 h 810132"/>
                      <a:gd name="connsiteX42" fmla="*/ 155630 w 1184330"/>
                      <a:gd name="connsiteY42" fmla="*/ 775717 h 810132"/>
                      <a:gd name="connsiteX43" fmla="*/ 159473 w 1184330"/>
                      <a:gd name="connsiteY43" fmla="*/ 810133 h 810132"/>
                      <a:gd name="connsiteX44" fmla="*/ 168912 w 1184330"/>
                      <a:gd name="connsiteY44" fmla="*/ 800192 h 810132"/>
                      <a:gd name="connsiteX45" fmla="*/ 185201 w 1184330"/>
                      <a:gd name="connsiteY45" fmla="*/ 723259 h 810132"/>
                      <a:gd name="connsiteX46" fmla="*/ 206084 w 1184330"/>
                      <a:gd name="connsiteY46" fmla="*/ 695108 h 810132"/>
                      <a:gd name="connsiteX47" fmla="*/ 249938 w 1184330"/>
                      <a:gd name="connsiteY47" fmla="*/ 699536 h 810132"/>
                      <a:gd name="connsiteX48" fmla="*/ 265141 w 1184330"/>
                      <a:gd name="connsiteY48" fmla="*/ 694691 h 810132"/>
                      <a:gd name="connsiteX49" fmla="*/ 286191 w 1184330"/>
                      <a:gd name="connsiteY49" fmla="*/ 689178 h 810132"/>
                      <a:gd name="connsiteX50" fmla="*/ 326370 w 1184330"/>
                      <a:gd name="connsiteY50" fmla="*/ 691015 h 810132"/>
                      <a:gd name="connsiteX51" fmla="*/ 342993 w 1184330"/>
                      <a:gd name="connsiteY51" fmla="*/ 693605 h 810132"/>
                      <a:gd name="connsiteX52" fmla="*/ 356108 w 1184330"/>
                      <a:gd name="connsiteY52" fmla="*/ 685502 h 810132"/>
                      <a:gd name="connsiteX53" fmla="*/ 366633 w 1184330"/>
                      <a:gd name="connsiteY53" fmla="*/ 684416 h 810132"/>
                      <a:gd name="connsiteX54" fmla="*/ 372146 w 1184330"/>
                      <a:gd name="connsiteY54" fmla="*/ 660526 h 810132"/>
                      <a:gd name="connsiteX55" fmla="*/ 378829 w 1184330"/>
                      <a:gd name="connsiteY55" fmla="*/ 614416 h 810132"/>
                      <a:gd name="connsiteX56" fmla="*/ 416000 w 1184330"/>
                      <a:gd name="connsiteY56" fmla="*/ 574822 h 810132"/>
                      <a:gd name="connsiteX57" fmla="*/ 438220 w 1184330"/>
                      <a:gd name="connsiteY57" fmla="*/ 560789 h 810132"/>
                      <a:gd name="connsiteX58" fmla="*/ 448578 w 1184330"/>
                      <a:gd name="connsiteY58" fmla="*/ 549094 h 810132"/>
                      <a:gd name="connsiteX59" fmla="*/ 461526 w 1184330"/>
                      <a:gd name="connsiteY59" fmla="*/ 542662 h 810132"/>
                      <a:gd name="connsiteX60" fmla="*/ 478316 w 1184330"/>
                      <a:gd name="connsiteY60" fmla="*/ 545836 h 810132"/>
                      <a:gd name="connsiteX61" fmla="*/ 521084 w 1184330"/>
                      <a:gd name="connsiteY61" fmla="*/ 565968 h 810132"/>
                      <a:gd name="connsiteX62" fmla="*/ 541215 w 1184330"/>
                      <a:gd name="connsiteY62" fmla="*/ 580419 h 810132"/>
                      <a:gd name="connsiteX63" fmla="*/ 551991 w 1184330"/>
                      <a:gd name="connsiteY63" fmla="*/ 593700 h 810132"/>
                      <a:gd name="connsiteX64" fmla="*/ 558256 w 1184330"/>
                      <a:gd name="connsiteY64" fmla="*/ 602388 h 810132"/>
                      <a:gd name="connsiteX65" fmla="*/ 569700 w 1184330"/>
                      <a:gd name="connsiteY65" fmla="*/ 608820 h 810132"/>
                      <a:gd name="connsiteX66" fmla="*/ 591335 w 1184330"/>
                      <a:gd name="connsiteY66" fmla="*/ 615252 h 810132"/>
                      <a:gd name="connsiteX67" fmla="*/ 616812 w 1184330"/>
                      <a:gd name="connsiteY67" fmla="*/ 622853 h 810132"/>
                      <a:gd name="connsiteX68" fmla="*/ 634771 w 1184330"/>
                      <a:gd name="connsiteY68" fmla="*/ 629285 h 810132"/>
                      <a:gd name="connsiteX69" fmla="*/ 669020 w 1184330"/>
                      <a:gd name="connsiteY69" fmla="*/ 623688 h 810132"/>
                      <a:gd name="connsiteX70" fmla="*/ 697922 w 1184330"/>
                      <a:gd name="connsiteY70" fmla="*/ 628116 h 810132"/>
                      <a:gd name="connsiteX71" fmla="*/ 719055 w 1184330"/>
                      <a:gd name="connsiteY71" fmla="*/ 645490 h 810132"/>
                      <a:gd name="connsiteX72" fmla="*/ 746203 w 1184330"/>
                      <a:gd name="connsiteY72" fmla="*/ 634798 h 810132"/>
                      <a:gd name="connsiteX73" fmla="*/ 752301 w 1184330"/>
                      <a:gd name="connsiteY73" fmla="*/ 612077 h 810132"/>
                      <a:gd name="connsiteX74" fmla="*/ 765583 w 1184330"/>
                      <a:gd name="connsiteY74" fmla="*/ 588772 h 810132"/>
                      <a:gd name="connsiteX75" fmla="*/ 789974 w 1184330"/>
                      <a:gd name="connsiteY75" fmla="*/ 582340 h 810132"/>
                      <a:gd name="connsiteX76" fmla="*/ 815285 w 1184330"/>
                      <a:gd name="connsiteY76" fmla="*/ 599882 h 810132"/>
                      <a:gd name="connsiteX77" fmla="*/ 827480 w 1184330"/>
                      <a:gd name="connsiteY77" fmla="*/ 601218 h 810132"/>
                      <a:gd name="connsiteX78" fmla="*/ 840428 w 1184330"/>
                      <a:gd name="connsiteY78" fmla="*/ 596374 h 810132"/>
                      <a:gd name="connsiteX79" fmla="*/ 873006 w 1184330"/>
                      <a:gd name="connsiteY79" fmla="*/ 578999 h 810132"/>
                      <a:gd name="connsiteX80" fmla="*/ 904247 w 1184330"/>
                      <a:gd name="connsiteY80" fmla="*/ 550848 h 810132"/>
                      <a:gd name="connsiteX81" fmla="*/ 915189 w 1184330"/>
                      <a:gd name="connsiteY81" fmla="*/ 549011 h 810132"/>
                      <a:gd name="connsiteX82" fmla="*/ 921621 w 1184330"/>
                      <a:gd name="connsiteY82" fmla="*/ 555276 h 810132"/>
                      <a:gd name="connsiteX83" fmla="*/ 941084 w 1184330"/>
                      <a:gd name="connsiteY83" fmla="*/ 570813 h 810132"/>
                      <a:gd name="connsiteX84" fmla="*/ 968065 w 1184330"/>
                      <a:gd name="connsiteY84" fmla="*/ 563963 h 810132"/>
                      <a:gd name="connsiteX85" fmla="*/ 997469 w 1184330"/>
                      <a:gd name="connsiteY85" fmla="*/ 554357 h 810132"/>
                      <a:gd name="connsiteX86" fmla="*/ 1015010 w 1184330"/>
                      <a:gd name="connsiteY86" fmla="*/ 528963 h 810132"/>
                      <a:gd name="connsiteX87" fmla="*/ 1037982 w 1184330"/>
                      <a:gd name="connsiteY87" fmla="*/ 533056 h 810132"/>
                      <a:gd name="connsiteX88" fmla="*/ 1067803 w 1184330"/>
                      <a:gd name="connsiteY88" fmla="*/ 541743 h 810132"/>
                      <a:gd name="connsiteX89" fmla="*/ 1101633 w 1184330"/>
                      <a:gd name="connsiteY89" fmla="*/ 550765 h 810132"/>
                      <a:gd name="connsiteX90" fmla="*/ 1135631 w 1184330"/>
                      <a:gd name="connsiteY90" fmla="*/ 554858 h 810132"/>
                      <a:gd name="connsiteX91" fmla="*/ 1164283 w 1184330"/>
                      <a:gd name="connsiteY91" fmla="*/ 538068 h 810132"/>
                      <a:gd name="connsiteX92" fmla="*/ 1173555 w 1184330"/>
                      <a:gd name="connsiteY92" fmla="*/ 534559 h 810132"/>
                      <a:gd name="connsiteX93" fmla="*/ 1184330 w 1184330"/>
                      <a:gd name="connsiteY93" fmla="*/ 491791 h 810132"/>
                      <a:gd name="connsiteX94" fmla="*/ 1161610 w 1184330"/>
                      <a:gd name="connsiteY94" fmla="*/ 480180 h 810132"/>
                      <a:gd name="connsiteX95" fmla="*/ 1119259 w 1184330"/>
                      <a:gd name="connsiteY95" fmla="*/ 457459 h 810132"/>
                      <a:gd name="connsiteX96" fmla="*/ 1079330 w 1184330"/>
                      <a:gd name="connsiteY96" fmla="*/ 406755 h 810132"/>
                      <a:gd name="connsiteX97" fmla="*/ 1089521 w 1184330"/>
                      <a:gd name="connsiteY97" fmla="*/ 382197 h 810132"/>
                      <a:gd name="connsiteX98" fmla="*/ 1080834 w 1184330"/>
                      <a:gd name="connsiteY98" fmla="*/ 360144 h 810132"/>
                      <a:gd name="connsiteX99" fmla="*/ 1015929 w 1184330"/>
                      <a:gd name="connsiteY99" fmla="*/ 328652 h 810132"/>
                      <a:gd name="connsiteX100" fmla="*/ 991538 w 1184330"/>
                      <a:gd name="connsiteY100" fmla="*/ 304762 h 810132"/>
                      <a:gd name="connsiteX101" fmla="*/ 965309 w 1184330"/>
                      <a:gd name="connsiteY101" fmla="*/ 290478 h 810132"/>
                      <a:gd name="connsiteX102" fmla="*/ 945345 w 1184330"/>
                      <a:gd name="connsiteY102" fmla="*/ 268509 h 810132"/>
                      <a:gd name="connsiteX103" fmla="*/ 932564 w 1184330"/>
                      <a:gd name="connsiteY103" fmla="*/ 251636 h 810132"/>
                      <a:gd name="connsiteX104" fmla="*/ 904247 w 1184330"/>
                      <a:gd name="connsiteY104" fmla="*/ 248629 h 810132"/>
                      <a:gd name="connsiteX105" fmla="*/ 886872 w 1184330"/>
                      <a:gd name="connsiteY105" fmla="*/ 245621 h 810132"/>
                      <a:gd name="connsiteX106" fmla="*/ 883530 w 1184330"/>
                      <a:gd name="connsiteY106" fmla="*/ 224488 h 810132"/>
                      <a:gd name="connsiteX107" fmla="*/ 882946 w 1184330"/>
                      <a:gd name="connsiteY107" fmla="*/ 221146 h 810132"/>
                      <a:gd name="connsiteX108" fmla="*/ 838507 w 1184330"/>
                      <a:gd name="connsiteY108" fmla="*/ 210955 h 810132"/>
                      <a:gd name="connsiteX109" fmla="*/ 829986 w 1184330"/>
                      <a:gd name="connsiteY109" fmla="*/ 202602 h 810132"/>
                      <a:gd name="connsiteX110" fmla="*/ 831072 w 1184330"/>
                      <a:gd name="connsiteY110" fmla="*/ 193581 h 810132"/>
                      <a:gd name="connsiteX111" fmla="*/ 837755 w 1184330"/>
                      <a:gd name="connsiteY111" fmla="*/ 182638 h 810132"/>
                      <a:gd name="connsiteX112" fmla="*/ 847946 w 1184330"/>
                      <a:gd name="connsiteY112" fmla="*/ 158915 h 810132"/>
                      <a:gd name="connsiteX113" fmla="*/ 851287 w 1184330"/>
                      <a:gd name="connsiteY113" fmla="*/ 120490 h 810132"/>
                      <a:gd name="connsiteX114" fmla="*/ 821132 w 1184330"/>
                      <a:gd name="connsiteY114" fmla="*/ 59428 h 810132"/>
                      <a:gd name="connsiteX115" fmla="*/ 817791 w 1184330"/>
                      <a:gd name="connsiteY115" fmla="*/ 38378 h 810132"/>
                      <a:gd name="connsiteX116" fmla="*/ 792982 w 1184330"/>
                      <a:gd name="connsiteY116" fmla="*/ 23593 h 810132"/>
                      <a:gd name="connsiteX117" fmla="*/ 769509 w 1184330"/>
                      <a:gd name="connsiteY117" fmla="*/ 15991 h 810132"/>
                      <a:gd name="connsiteX118" fmla="*/ 768172 w 1184330"/>
                      <a:gd name="connsiteY118" fmla="*/ 11397 h 810132"/>
                      <a:gd name="connsiteX119" fmla="*/ 728912 w 1184330"/>
                      <a:gd name="connsiteY119" fmla="*/ 3461 h 810132"/>
                      <a:gd name="connsiteX120" fmla="*/ 700428 w 1184330"/>
                      <a:gd name="connsiteY120" fmla="*/ 1206 h 810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</a:cxnLst>
                    <a:rect l="l" t="t" r="r" b="b"/>
                    <a:pathLst>
                      <a:path w="1184330" h="810132">
                        <a:moveTo>
                          <a:pt x="700428" y="1206"/>
                        </a:moveTo>
                        <a:cubicBezTo>
                          <a:pt x="676371" y="9726"/>
                          <a:pt x="669771" y="32865"/>
                          <a:pt x="661251" y="54082"/>
                        </a:cubicBezTo>
                        <a:cubicBezTo>
                          <a:pt x="651812" y="76886"/>
                          <a:pt x="635941" y="94261"/>
                          <a:pt x="613721" y="104619"/>
                        </a:cubicBezTo>
                        <a:cubicBezTo>
                          <a:pt x="593924" y="113724"/>
                          <a:pt x="588912" y="134941"/>
                          <a:pt x="577051" y="151648"/>
                        </a:cubicBezTo>
                        <a:cubicBezTo>
                          <a:pt x="565774" y="167936"/>
                          <a:pt x="546394" y="186564"/>
                          <a:pt x="526347" y="189404"/>
                        </a:cubicBezTo>
                        <a:cubicBezTo>
                          <a:pt x="500786" y="193080"/>
                          <a:pt x="477313" y="180550"/>
                          <a:pt x="452170" y="181636"/>
                        </a:cubicBezTo>
                        <a:cubicBezTo>
                          <a:pt x="439974" y="182053"/>
                          <a:pt x="427611" y="184559"/>
                          <a:pt x="416251" y="188986"/>
                        </a:cubicBezTo>
                        <a:cubicBezTo>
                          <a:pt x="409234" y="190239"/>
                          <a:pt x="404055" y="193581"/>
                          <a:pt x="400881" y="199177"/>
                        </a:cubicBezTo>
                        <a:cubicBezTo>
                          <a:pt x="397373" y="201767"/>
                          <a:pt x="397039" y="204691"/>
                          <a:pt x="400129" y="208032"/>
                        </a:cubicBezTo>
                        <a:cubicBezTo>
                          <a:pt x="401215" y="218223"/>
                          <a:pt x="413077" y="225574"/>
                          <a:pt x="410821" y="236851"/>
                        </a:cubicBezTo>
                        <a:cubicBezTo>
                          <a:pt x="408399" y="248294"/>
                          <a:pt x="393447" y="257734"/>
                          <a:pt x="385094" y="264082"/>
                        </a:cubicBezTo>
                        <a:cubicBezTo>
                          <a:pt x="376239" y="271099"/>
                          <a:pt x="366800" y="277030"/>
                          <a:pt x="357027" y="282626"/>
                        </a:cubicBezTo>
                        <a:cubicBezTo>
                          <a:pt x="348172" y="287805"/>
                          <a:pt x="337229" y="295991"/>
                          <a:pt x="326704" y="297077"/>
                        </a:cubicBezTo>
                        <a:cubicBezTo>
                          <a:pt x="310249" y="298748"/>
                          <a:pt x="303733" y="271182"/>
                          <a:pt x="287110" y="279703"/>
                        </a:cubicBezTo>
                        <a:cubicBezTo>
                          <a:pt x="269151" y="288975"/>
                          <a:pt x="266060" y="313366"/>
                          <a:pt x="245344" y="316874"/>
                        </a:cubicBezTo>
                        <a:cubicBezTo>
                          <a:pt x="237409" y="318211"/>
                          <a:pt x="230392" y="319798"/>
                          <a:pt x="223292" y="315538"/>
                        </a:cubicBezTo>
                        <a:cubicBezTo>
                          <a:pt x="216859" y="311863"/>
                          <a:pt x="212015" y="305514"/>
                          <a:pt x="205750" y="301672"/>
                        </a:cubicBezTo>
                        <a:cubicBezTo>
                          <a:pt x="199067" y="297829"/>
                          <a:pt x="195809" y="296325"/>
                          <a:pt x="188542" y="302089"/>
                        </a:cubicBezTo>
                        <a:cubicBezTo>
                          <a:pt x="185785" y="304344"/>
                          <a:pt x="183530" y="309106"/>
                          <a:pt x="178936" y="308187"/>
                        </a:cubicBezTo>
                        <a:cubicBezTo>
                          <a:pt x="174091" y="307101"/>
                          <a:pt x="169497" y="300085"/>
                          <a:pt x="164151" y="298414"/>
                        </a:cubicBezTo>
                        <a:cubicBezTo>
                          <a:pt x="153793" y="295073"/>
                          <a:pt x="142182" y="299500"/>
                          <a:pt x="133494" y="305430"/>
                        </a:cubicBezTo>
                        <a:cubicBezTo>
                          <a:pt x="125893" y="310777"/>
                          <a:pt x="120964" y="331159"/>
                          <a:pt x="110606" y="328402"/>
                        </a:cubicBezTo>
                        <a:cubicBezTo>
                          <a:pt x="107098" y="327316"/>
                          <a:pt x="99914" y="323808"/>
                          <a:pt x="95404" y="319547"/>
                        </a:cubicBezTo>
                        <a:cubicBezTo>
                          <a:pt x="93733" y="321051"/>
                          <a:pt x="92062" y="322722"/>
                          <a:pt x="90559" y="324392"/>
                        </a:cubicBezTo>
                        <a:cubicBezTo>
                          <a:pt x="82790" y="331743"/>
                          <a:pt x="75940" y="339762"/>
                          <a:pt x="69843" y="348450"/>
                        </a:cubicBezTo>
                        <a:cubicBezTo>
                          <a:pt x="63912" y="359392"/>
                          <a:pt x="62993" y="372340"/>
                          <a:pt x="56561" y="383032"/>
                        </a:cubicBezTo>
                        <a:cubicBezTo>
                          <a:pt x="49711" y="394643"/>
                          <a:pt x="38602" y="401743"/>
                          <a:pt x="29162" y="411182"/>
                        </a:cubicBezTo>
                        <a:cubicBezTo>
                          <a:pt x="21811" y="418366"/>
                          <a:pt x="8780" y="429893"/>
                          <a:pt x="8864" y="441505"/>
                        </a:cubicBezTo>
                        <a:cubicBezTo>
                          <a:pt x="9031" y="450777"/>
                          <a:pt x="17384" y="458545"/>
                          <a:pt x="13291" y="467817"/>
                        </a:cubicBezTo>
                        <a:cubicBezTo>
                          <a:pt x="9198" y="471158"/>
                          <a:pt x="5940" y="475252"/>
                          <a:pt x="3852" y="480013"/>
                        </a:cubicBezTo>
                        <a:cubicBezTo>
                          <a:pt x="2766" y="483856"/>
                          <a:pt x="1680" y="487614"/>
                          <a:pt x="678" y="491457"/>
                        </a:cubicBezTo>
                        <a:cubicBezTo>
                          <a:pt x="-2329" y="506827"/>
                          <a:pt x="5105" y="515681"/>
                          <a:pt x="14377" y="526457"/>
                        </a:cubicBezTo>
                        <a:cubicBezTo>
                          <a:pt x="17886" y="529631"/>
                          <a:pt x="19890" y="533474"/>
                          <a:pt x="20475" y="538318"/>
                        </a:cubicBezTo>
                        <a:cubicBezTo>
                          <a:pt x="19723" y="543497"/>
                          <a:pt x="17886" y="548509"/>
                          <a:pt x="14962" y="552937"/>
                        </a:cubicBezTo>
                        <a:cubicBezTo>
                          <a:pt x="9198" y="564214"/>
                          <a:pt x="1430" y="577746"/>
                          <a:pt x="10869" y="589524"/>
                        </a:cubicBezTo>
                        <a:cubicBezTo>
                          <a:pt x="17134" y="597125"/>
                          <a:pt x="25654" y="601719"/>
                          <a:pt x="34592" y="605228"/>
                        </a:cubicBezTo>
                        <a:cubicBezTo>
                          <a:pt x="44532" y="609321"/>
                          <a:pt x="52134" y="611326"/>
                          <a:pt x="54890" y="623020"/>
                        </a:cubicBezTo>
                        <a:cubicBezTo>
                          <a:pt x="57897" y="635383"/>
                          <a:pt x="51967" y="647829"/>
                          <a:pt x="58733" y="659858"/>
                        </a:cubicBezTo>
                        <a:cubicBezTo>
                          <a:pt x="66501" y="673557"/>
                          <a:pt x="84962" y="676147"/>
                          <a:pt x="98494" y="681660"/>
                        </a:cubicBezTo>
                        <a:cubicBezTo>
                          <a:pt x="108267" y="684667"/>
                          <a:pt x="116788" y="689846"/>
                          <a:pt x="123972" y="697030"/>
                        </a:cubicBezTo>
                        <a:cubicBezTo>
                          <a:pt x="127313" y="702794"/>
                          <a:pt x="129318" y="709058"/>
                          <a:pt x="129902" y="715574"/>
                        </a:cubicBezTo>
                        <a:cubicBezTo>
                          <a:pt x="132659" y="731111"/>
                          <a:pt x="137671" y="744977"/>
                          <a:pt x="145272" y="758844"/>
                        </a:cubicBezTo>
                        <a:cubicBezTo>
                          <a:pt x="148279" y="764607"/>
                          <a:pt x="151788" y="770288"/>
                          <a:pt x="155630" y="775717"/>
                        </a:cubicBezTo>
                        <a:cubicBezTo>
                          <a:pt x="158387" y="786994"/>
                          <a:pt x="159723" y="798438"/>
                          <a:pt x="159473" y="810133"/>
                        </a:cubicBezTo>
                        <a:cubicBezTo>
                          <a:pt x="162062" y="806457"/>
                          <a:pt x="165905" y="803868"/>
                          <a:pt x="168912" y="800192"/>
                        </a:cubicBezTo>
                        <a:cubicBezTo>
                          <a:pt x="185953" y="779643"/>
                          <a:pt x="181442" y="747985"/>
                          <a:pt x="185201" y="723259"/>
                        </a:cubicBezTo>
                        <a:cubicBezTo>
                          <a:pt x="187039" y="710646"/>
                          <a:pt x="189962" y="695276"/>
                          <a:pt x="206084" y="695108"/>
                        </a:cubicBezTo>
                        <a:cubicBezTo>
                          <a:pt x="220535" y="694942"/>
                          <a:pt x="235320" y="701958"/>
                          <a:pt x="249938" y="699536"/>
                        </a:cubicBezTo>
                        <a:cubicBezTo>
                          <a:pt x="255117" y="698617"/>
                          <a:pt x="260296" y="696779"/>
                          <a:pt x="265141" y="694691"/>
                        </a:cubicBezTo>
                        <a:cubicBezTo>
                          <a:pt x="271991" y="691767"/>
                          <a:pt x="278840" y="690264"/>
                          <a:pt x="286191" y="689178"/>
                        </a:cubicBezTo>
                        <a:cubicBezTo>
                          <a:pt x="300225" y="687340"/>
                          <a:pt x="312838" y="686421"/>
                          <a:pt x="326370" y="691015"/>
                        </a:cubicBezTo>
                        <a:cubicBezTo>
                          <a:pt x="331549" y="692686"/>
                          <a:pt x="337480" y="695860"/>
                          <a:pt x="342993" y="693605"/>
                        </a:cubicBezTo>
                        <a:cubicBezTo>
                          <a:pt x="347755" y="691600"/>
                          <a:pt x="351346" y="687340"/>
                          <a:pt x="356108" y="685502"/>
                        </a:cubicBezTo>
                        <a:cubicBezTo>
                          <a:pt x="359950" y="683999"/>
                          <a:pt x="363542" y="683498"/>
                          <a:pt x="366633" y="684416"/>
                        </a:cubicBezTo>
                        <a:cubicBezTo>
                          <a:pt x="369055" y="676648"/>
                          <a:pt x="371394" y="668712"/>
                          <a:pt x="372146" y="660526"/>
                        </a:cubicBezTo>
                        <a:cubicBezTo>
                          <a:pt x="373482" y="644655"/>
                          <a:pt x="373232" y="629452"/>
                          <a:pt x="378829" y="614416"/>
                        </a:cubicBezTo>
                        <a:cubicBezTo>
                          <a:pt x="385511" y="595956"/>
                          <a:pt x="399544" y="584595"/>
                          <a:pt x="416000" y="574822"/>
                        </a:cubicBezTo>
                        <a:cubicBezTo>
                          <a:pt x="423435" y="570395"/>
                          <a:pt x="431704" y="566636"/>
                          <a:pt x="438220" y="560789"/>
                        </a:cubicBezTo>
                        <a:cubicBezTo>
                          <a:pt x="442063" y="557280"/>
                          <a:pt x="445404" y="553020"/>
                          <a:pt x="448578" y="549094"/>
                        </a:cubicBezTo>
                        <a:cubicBezTo>
                          <a:pt x="452254" y="544249"/>
                          <a:pt x="455428" y="542078"/>
                          <a:pt x="461526" y="542662"/>
                        </a:cubicBezTo>
                        <a:cubicBezTo>
                          <a:pt x="467122" y="543247"/>
                          <a:pt x="472802" y="544500"/>
                          <a:pt x="478316" y="545836"/>
                        </a:cubicBezTo>
                        <a:cubicBezTo>
                          <a:pt x="494437" y="549679"/>
                          <a:pt x="507552" y="556362"/>
                          <a:pt x="521084" y="565968"/>
                        </a:cubicBezTo>
                        <a:cubicBezTo>
                          <a:pt x="527934" y="570729"/>
                          <a:pt x="534950" y="575073"/>
                          <a:pt x="541215" y="580419"/>
                        </a:cubicBezTo>
                        <a:cubicBezTo>
                          <a:pt x="545977" y="584345"/>
                          <a:pt x="548650" y="588605"/>
                          <a:pt x="551991" y="593700"/>
                        </a:cubicBezTo>
                        <a:cubicBezTo>
                          <a:pt x="554163" y="596624"/>
                          <a:pt x="556251" y="599464"/>
                          <a:pt x="558256" y="602388"/>
                        </a:cubicBezTo>
                        <a:cubicBezTo>
                          <a:pt x="562098" y="604560"/>
                          <a:pt x="565857" y="606648"/>
                          <a:pt x="569700" y="608820"/>
                        </a:cubicBezTo>
                        <a:cubicBezTo>
                          <a:pt x="576382" y="611827"/>
                          <a:pt x="584318" y="613581"/>
                          <a:pt x="591335" y="615252"/>
                        </a:cubicBezTo>
                        <a:cubicBezTo>
                          <a:pt x="600022" y="617424"/>
                          <a:pt x="608375" y="619679"/>
                          <a:pt x="616812" y="622853"/>
                        </a:cubicBezTo>
                        <a:cubicBezTo>
                          <a:pt x="622325" y="625025"/>
                          <a:pt x="628841" y="628199"/>
                          <a:pt x="634771" y="629285"/>
                        </a:cubicBezTo>
                        <a:cubicBezTo>
                          <a:pt x="646382" y="631290"/>
                          <a:pt x="657910" y="626362"/>
                          <a:pt x="669020" y="623688"/>
                        </a:cubicBezTo>
                        <a:cubicBezTo>
                          <a:pt x="679962" y="621099"/>
                          <a:pt x="688984" y="620347"/>
                          <a:pt x="697922" y="628116"/>
                        </a:cubicBezTo>
                        <a:cubicBezTo>
                          <a:pt x="705356" y="634631"/>
                          <a:pt x="708864" y="642734"/>
                          <a:pt x="719055" y="645490"/>
                        </a:cubicBezTo>
                        <a:cubicBezTo>
                          <a:pt x="730165" y="648498"/>
                          <a:pt x="739772" y="644154"/>
                          <a:pt x="746203" y="634798"/>
                        </a:cubicBezTo>
                        <a:cubicBezTo>
                          <a:pt x="751383" y="627197"/>
                          <a:pt x="751383" y="620765"/>
                          <a:pt x="752301" y="612077"/>
                        </a:cubicBezTo>
                        <a:cubicBezTo>
                          <a:pt x="753053" y="603056"/>
                          <a:pt x="759652" y="595037"/>
                          <a:pt x="765583" y="588772"/>
                        </a:cubicBezTo>
                        <a:cubicBezTo>
                          <a:pt x="772266" y="581922"/>
                          <a:pt x="780953" y="577161"/>
                          <a:pt x="789974" y="582340"/>
                        </a:cubicBezTo>
                        <a:cubicBezTo>
                          <a:pt x="798996" y="587519"/>
                          <a:pt x="805177" y="596039"/>
                          <a:pt x="815285" y="599882"/>
                        </a:cubicBezTo>
                        <a:cubicBezTo>
                          <a:pt x="819545" y="601552"/>
                          <a:pt x="823053" y="602304"/>
                          <a:pt x="827480" y="601218"/>
                        </a:cubicBezTo>
                        <a:cubicBezTo>
                          <a:pt x="832075" y="599965"/>
                          <a:pt x="836001" y="598044"/>
                          <a:pt x="840428" y="596374"/>
                        </a:cubicBezTo>
                        <a:cubicBezTo>
                          <a:pt x="852290" y="591779"/>
                          <a:pt x="862982" y="587101"/>
                          <a:pt x="873006" y="578999"/>
                        </a:cubicBezTo>
                        <a:cubicBezTo>
                          <a:pt x="883948" y="570311"/>
                          <a:pt x="892385" y="558450"/>
                          <a:pt x="904247" y="550848"/>
                        </a:cubicBezTo>
                        <a:cubicBezTo>
                          <a:pt x="908340" y="548092"/>
                          <a:pt x="910929" y="546755"/>
                          <a:pt x="915189" y="549011"/>
                        </a:cubicBezTo>
                        <a:cubicBezTo>
                          <a:pt x="917779" y="550347"/>
                          <a:pt x="919616" y="553104"/>
                          <a:pt x="921621" y="555276"/>
                        </a:cubicBezTo>
                        <a:cubicBezTo>
                          <a:pt x="926466" y="560789"/>
                          <a:pt x="933650" y="568808"/>
                          <a:pt x="941084" y="570813"/>
                        </a:cubicBezTo>
                        <a:cubicBezTo>
                          <a:pt x="949605" y="573068"/>
                          <a:pt x="960130" y="566218"/>
                          <a:pt x="968065" y="563963"/>
                        </a:cubicBezTo>
                        <a:cubicBezTo>
                          <a:pt x="977504" y="561206"/>
                          <a:pt x="989366" y="560455"/>
                          <a:pt x="997469" y="554357"/>
                        </a:cubicBezTo>
                        <a:cubicBezTo>
                          <a:pt x="1005989" y="547841"/>
                          <a:pt x="1006490" y="534392"/>
                          <a:pt x="1015010" y="528963"/>
                        </a:cubicBezTo>
                        <a:cubicBezTo>
                          <a:pt x="1022027" y="524368"/>
                          <a:pt x="1031299" y="529882"/>
                          <a:pt x="1037982" y="533056"/>
                        </a:cubicBezTo>
                        <a:cubicBezTo>
                          <a:pt x="1047755" y="537734"/>
                          <a:pt x="1057027" y="540073"/>
                          <a:pt x="1067803" y="541743"/>
                        </a:cubicBezTo>
                        <a:cubicBezTo>
                          <a:pt x="1079414" y="543581"/>
                          <a:pt x="1090357" y="547507"/>
                          <a:pt x="1101633" y="550765"/>
                        </a:cubicBezTo>
                        <a:cubicBezTo>
                          <a:pt x="1112910" y="553939"/>
                          <a:pt x="1123853" y="557949"/>
                          <a:pt x="1135631" y="554858"/>
                        </a:cubicBezTo>
                        <a:cubicBezTo>
                          <a:pt x="1146741" y="551934"/>
                          <a:pt x="1154509" y="543581"/>
                          <a:pt x="1164283" y="538068"/>
                        </a:cubicBezTo>
                        <a:cubicBezTo>
                          <a:pt x="1167624" y="536063"/>
                          <a:pt x="1170715" y="534559"/>
                          <a:pt x="1173555" y="534559"/>
                        </a:cubicBezTo>
                        <a:cubicBezTo>
                          <a:pt x="1178901" y="520693"/>
                          <a:pt x="1182576" y="506409"/>
                          <a:pt x="1184330" y="491791"/>
                        </a:cubicBezTo>
                        <a:cubicBezTo>
                          <a:pt x="1176144" y="491039"/>
                          <a:pt x="1168209" y="484440"/>
                          <a:pt x="1161610" y="480180"/>
                        </a:cubicBezTo>
                        <a:cubicBezTo>
                          <a:pt x="1148077" y="471075"/>
                          <a:pt x="1133710" y="464643"/>
                          <a:pt x="1119259" y="457459"/>
                        </a:cubicBezTo>
                        <a:cubicBezTo>
                          <a:pt x="1100965" y="448187"/>
                          <a:pt x="1074151" y="431898"/>
                          <a:pt x="1079330" y="406755"/>
                        </a:cubicBezTo>
                        <a:cubicBezTo>
                          <a:pt x="1081001" y="397901"/>
                          <a:pt x="1086681" y="390633"/>
                          <a:pt x="1089521" y="382197"/>
                        </a:cubicBezTo>
                        <a:cubicBezTo>
                          <a:pt x="1092862" y="372173"/>
                          <a:pt x="1088268" y="366075"/>
                          <a:pt x="1080834" y="360144"/>
                        </a:cubicBezTo>
                        <a:cubicBezTo>
                          <a:pt x="1061956" y="344774"/>
                          <a:pt x="1033304" y="345944"/>
                          <a:pt x="1015929" y="328652"/>
                        </a:cubicBezTo>
                        <a:cubicBezTo>
                          <a:pt x="1007743" y="320550"/>
                          <a:pt x="1001478" y="311278"/>
                          <a:pt x="991538" y="304762"/>
                        </a:cubicBezTo>
                        <a:cubicBezTo>
                          <a:pt x="983185" y="299249"/>
                          <a:pt x="973996" y="295323"/>
                          <a:pt x="965309" y="290478"/>
                        </a:cubicBezTo>
                        <a:cubicBezTo>
                          <a:pt x="953698" y="283963"/>
                          <a:pt x="950356" y="279368"/>
                          <a:pt x="945345" y="268509"/>
                        </a:cubicBezTo>
                        <a:cubicBezTo>
                          <a:pt x="941836" y="261075"/>
                          <a:pt x="941084" y="254977"/>
                          <a:pt x="932564" y="251636"/>
                        </a:cubicBezTo>
                        <a:cubicBezTo>
                          <a:pt x="923543" y="247960"/>
                          <a:pt x="913686" y="248629"/>
                          <a:pt x="904247" y="248629"/>
                        </a:cubicBezTo>
                        <a:cubicBezTo>
                          <a:pt x="898316" y="248796"/>
                          <a:pt x="891132" y="250884"/>
                          <a:pt x="886872" y="245621"/>
                        </a:cubicBezTo>
                        <a:cubicBezTo>
                          <a:pt x="883530" y="241361"/>
                          <a:pt x="884449" y="229500"/>
                          <a:pt x="883530" y="224488"/>
                        </a:cubicBezTo>
                        <a:cubicBezTo>
                          <a:pt x="883197" y="223235"/>
                          <a:pt x="883113" y="222232"/>
                          <a:pt x="882946" y="221146"/>
                        </a:cubicBezTo>
                        <a:cubicBezTo>
                          <a:pt x="867576" y="221146"/>
                          <a:pt x="851454" y="218390"/>
                          <a:pt x="838507" y="210955"/>
                        </a:cubicBezTo>
                        <a:cubicBezTo>
                          <a:pt x="833328" y="210037"/>
                          <a:pt x="830404" y="207280"/>
                          <a:pt x="829986" y="202602"/>
                        </a:cubicBezTo>
                        <a:cubicBezTo>
                          <a:pt x="827564" y="199428"/>
                          <a:pt x="827982" y="196337"/>
                          <a:pt x="831072" y="193581"/>
                        </a:cubicBezTo>
                        <a:cubicBezTo>
                          <a:pt x="833244" y="189738"/>
                          <a:pt x="835332" y="186146"/>
                          <a:pt x="837755" y="182638"/>
                        </a:cubicBezTo>
                        <a:cubicBezTo>
                          <a:pt x="843101" y="175621"/>
                          <a:pt x="846442" y="167686"/>
                          <a:pt x="847946" y="158915"/>
                        </a:cubicBezTo>
                        <a:cubicBezTo>
                          <a:pt x="850535" y="147304"/>
                          <a:pt x="852958" y="132602"/>
                          <a:pt x="851287" y="120490"/>
                        </a:cubicBezTo>
                        <a:cubicBezTo>
                          <a:pt x="847779" y="96600"/>
                          <a:pt x="824056" y="83151"/>
                          <a:pt x="821132" y="59428"/>
                        </a:cubicBezTo>
                        <a:cubicBezTo>
                          <a:pt x="820213" y="52411"/>
                          <a:pt x="820798" y="44977"/>
                          <a:pt x="817791" y="38378"/>
                        </a:cubicBezTo>
                        <a:cubicBezTo>
                          <a:pt x="813029" y="27853"/>
                          <a:pt x="804425" y="24846"/>
                          <a:pt x="792982" y="23593"/>
                        </a:cubicBezTo>
                        <a:cubicBezTo>
                          <a:pt x="785798" y="22841"/>
                          <a:pt x="773519" y="24344"/>
                          <a:pt x="769509" y="15991"/>
                        </a:cubicBezTo>
                        <a:cubicBezTo>
                          <a:pt x="768924" y="14655"/>
                          <a:pt x="768423" y="13067"/>
                          <a:pt x="768172" y="11397"/>
                        </a:cubicBezTo>
                        <a:cubicBezTo>
                          <a:pt x="755058" y="8390"/>
                          <a:pt x="742277" y="5800"/>
                          <a:pt x="728912" y="3461"/>
                        </a:cubicBezTo>
                        <a:cubicBezTo>
                          <a:pt x="719807" y="1958"/>
                          <a:pt x="709449" y="-1968"/>
                          <a:pt x="700428" y="1206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29D901BC-DF3C-1834-7222-221CAD04B7A5}"/>
                      </a:ext>
                    </a:extLst>
                  </p:cNvPr>
                  <p:cNvSpPr/>
                  <p:nvPr/>
                </p:nvSpPr>
                <p:spPr>
                  <a:xfrm>
                    <a:off x="5050327" y="687282"/>
                    <a:ext cx="965230" cy="1544203"/>
                  </a:xfrm>
                  <a:custGeom>
                    <a:avLst/>
                    <a:gdLst>
                      <a:gd name="connsiteX0" fmla="*/ 915111 w 965230"/>
                      <a:gd name="connsiteY0" fmla="*/ 381680 h 1544203"/>
                      <a:gd name="connsiteX1" fmla="*/ 874932 w 965230"/>
                      <a:gd name="connsiteY1" fmla="*/ 353781 h 1544203"/>
                      <a:gd name="connsiteX2" fmla="*/ 828488 w 965230"/>
                      <a:gd name="connsiteY2" fmla="*/ 321788 h 1544203"/>
                      <a:gd name="connsiteX3" fmla="*/ 717641 w 965230"/>
                      <a:gd name="connsiteY3" fmla="*/ 252038 h 1544203"/>
                      <a:gd name="connsiteX4" fmla="*/ 601615 w 965230"/>
                      <a:gd name="connsiteY4" fmla="*/ 198578 h 1544203"/>
                      <a:gd name="connsiteX5" fmla="*/ 513572 w 965230"/>
                      <a:gd name="connsiteY5" fmla="*/ 144198 h 1544203"/>
                      <a:gd name="connsiteX6" fmla="*/ 408321 w 965230"/>
                      <a:gd name="connsiteY6" fmla="*/ 101680 h 1544203"/>
                      <a:gd name="connsiteX7" fmla="*/ 357867 w 965230"/>
                      <a:gd name="connsiteY7" fmla="*/ 69687 h 1544203"/>
                      <a:gd name="connsiteX8" fmla="*/ 305660 w 965230"/>
                      <a:gd name="connsiteY8" fmla="*/ 41788 h 1544203"/>
                      <a:gd name="connsiteX9" fmla="*/ 266817 w 965230"/>
                      <a:gd name="connsiteY9" fmla="*/ 21489 h 1544203"/>
                      <a:gd name="connsiteX10" fmla="*/ 229228 w 965230"/>
                      <a:gd name="connsiteY10" fmla="*/ 1191 h 1544203"/>
                      <a:gd name="connsiteX11" fmla="*/ 191638 w 965230"/>
                      <a:gd name="connsiteY11" fmla="*/ 12885 h 1544203"/>
                      <a:gd name="connsiteX12" fmla="*/ 135003 w 965230"/>
                      <a:gd name="connsiteY12" fmla="*/ 52062 h 1544203"/>
                      <a:gd name="connsiteX13" fmla="*/ 125564 w 965230"/>
                      <a:gd name="connsiteY13" fmla="*/ 58160 h 1544203"/>
                      <a:gd name="connsiteX14" fmla="*/ 143273 w 965230"/>
                      <a:gd name="connsiteY14" fmla="*/ 108112 h 1544203"/>
                      <a:gd name="connsiteX15" fmla="*/ 143607 w 965230"/>
                      <a:gd name="connsiteY15" fmla="*/ 157730 h 1544203"/>
                      <a:gd name="connsiteX16" fmla="*/ 151710 w 965230"/>
                      <a:gd name="connsiteY16" fmla="*/ 241513 h 1544203"/>
                      <a:gd name="connsiteX17" fmla="*/ 188715 w 965230"/>
                      <a:gd name="connsiteY17" fmla="*/ 284950 h 1544203"/>
                      <a:gd name="connsiteX18" fmla="*/ 203667 w 965230"/>
                      <a:gd name="connsiteY18" fmla="*/ 312098 h 1544203"/>
                      <a:gd name="connsiteX19" fmla="*/ 232736 w 965230"/>
                      <a:gd name="connsiteY19" fmla="*/ 332229 h 1544203"/>
                      <a:gd name="connsiteX20" fmla="*/ 214025 w 965230"/>
                      <a:gd name="connsiteY20" fmla="*/ 356120 h 1544203"/>
                      <a:gd name="connsiteX21" fmla="*/ 186793 w 965230"/>
                      <a:gd name="connsiteY21" fmla="*/ 394962 h 1544203"/>
                      <a:gd name="connsiteX22" fmla="*/ 180111 w 965230"/>
                      <a:gd name="connsiteY22" fmla="*/ 410917 h 1544203"/>
                      <a:gd name="connsiteX23" fmla="*/ 185875 w 965230"/>
                      <a:gd name="connsiteY23" fmla="*/ 440320 h 1544203"/>
                      <a:gd name="connsiteX24" fmla="*/ 191053 w 965230"/>
                      <a:gd name="connsiteY24" fmla="*/ 526191 h 1544203"/>
                      <a:gd name="connsiteX25" fmla="*/ 175851 w 965230"/>
                      <a:gd name="connsiteY25" fmla="*/ 621836 h 1544203"/>
                      <a:gd name="connsiteX26" fmla="*/ 149037 w 965230"/>
                      <a:gd name="connsiteY26" fmla="*/ 685320 h 1544203"/>
                      <a:gd name="connsiteX27" fmla="*/ 125146 w 965230"/>
                      <a:gd name="connsiteY27" fmla="*/ 723578 h 1544203"/>
                      <a:gd name="connsiteX28" fmla="*/ 91483 w 965230"/>
                      <a:gd name="connsiteY28" fmla="*/ 756824 h 1544203"/>
                      <a:gd name="connsiteX29" fmla="*/ 33178 w 965230"/>
                      <a:gd name="connsiteY29" fmla="*/ 831418 h 1544203"/>
                      <a:gd name="connsiteX30" fmla="*/ 8368 w 965230"/>
                      <a:gd name="connsiteY30" fmla="*/ 882624 h 1544203"/>
                      <a:gd name="connsiteX31" fmla="*/ 433 w 965230"/>
                      <a:gd name="connsiteY31" fmla="*/ 920965 h 1544203"/>
                      <a:gd name="connsiteX32" fmla="*/ 17640 w 965230"/>
                      <a:gd name="connsiteY32" fmla="*/ 958554 h 1544203"/>
                      <a:gd name="connsiteX33" fmla="*/ 35433 w 965230"/>
                      <a:gd name="connsiteY33" fmla="*/ 982946 h 1544203"/>
                      <a:gd name="connsiteX34" fmla="*/ 52640 w 965230"/>
                      <a:gd name="connsiteY34" fmla="*/ 1026466 h 1544203"/>
                      <a:gd name="connsiteX35" fmla="*/ 66340 w 965230"/>
                      <a:gd name="connsiteY35" fmla="*/ 1019032 h 1544203"/>
                      <a:gd name="connsiteX36" fmla="*/ 100170 w 965230"/>
                      <a:gd name="connsiteY36" fmla="*/ 1044509 h 1544203"/>
                      <a:gd name="connsiteX37" fmla="*/ 123810 w 965230"/>
                      <a:gd name="connsiteY37" fmla="*/ 1090201 h 1544203"/>
                      <a:gd name="connsiteX38" fmla="*/ 131746 w 965230"/>
                      <a:gd name="connsiteY38" fmla="*/ 1136979 h 1544203"/>
                      <a:gd name="connsiteX39" fmla="*/ 138261 w 965230"/>
                      <a:gd name="connsiteY39" fmla="*/ 1201550 h 1544203"/>
                      <a:gd name="connsiteX40" fmla="*/ 136924 w 965230"/>
                      <a:gd name="connsiteY40" fmla="*/ 1239306 h 1544203"/>
                      <a:gd name="connsiteX41" fmla="*/ 178022 w 965230"/>
                      <a:gd name="connsiteY41" fmla="*/ 1275977 h 1544203"/>
                      <a:gd name="connsiteX42" fmla="*/ 187629 w 965230"/>
                      <a:gd name="connsiteY42" fmla="*/ 1302457 h 1544203"/>
                      <a:gd name="connsiteX43" fmla="*/ 163571 w 965230"/>
                      <a:gd name="connsiteY43" fmla="*/ 1305213 h 1544203"/>
                      <a:gd name="connsiteX44" fmla="*/ 152796 w 965230"/>
                      <a:gd name="connsiteY44" fmla="*/ 1303208 h 1544203"/>
                      <a:gd name="connsiteX45" fmla="*/ 134836 w 965230"/>
                      <a:gd name="connsiteY45" fmla="*/ 1310977 h 1544203"/>
                      <a:gd name="connsiteX46" fmla="*/ 99502 w 965230"/>
                      <a:gd name="connsiteY46" fmla="*/ 1312982 h 1544203"/>
                      <a:gd name="connsiteX47" fmla="*/ 58989 w 965230"/>
                      <a:gd name="connsiteY47" fmla="*/ 1300452 h 1544203"/>
                      <a:gd name="connsiteX48" fmla="*/ 69765 w 965230"/>
                      <a:gd name="connsiteY48" fmla="*/ 1361848 h 1544203"/>
                      <a:gd name="connsiteX49" fmla="*/ 86221 w 965230"/>
                      <a:gd name="connsiteY49" fmla="*/ 1386407 h 1544203"/>
                      <a:gd name="connsiteX50" fmla="*/ 93571 w 965230"/>
                      <a:gd name="connsiteY50" fmla="*/ 1407123 h 1544203"/>
                      <a:gd name="connsiteX51" fmla="*/ 123726 w 965230"/>
                      <a:gd name="connsiteY51" fmla="*/ 1441538 h 1544203"/>
                      <a:gd name="connsiteX52" fmla="*/ 167163 w 965230"/>
                      <a:gd name="connsiteY52" fmla="*/ 1482385 h 1544203"/>
                      <a:gd name="connsiteX53" fmla="*/ 189550 w 965230"/>
                      <a:gd name="connsiteY53" fmla="*/ 1524402 h 1544203"/>
                      <a:gd name="connsiteX54" fmla="*/ 178858 w 965230"/>
                      <a:gd name="connsiteY54" fmla="*/ 1535094 h 1544203"/>
                      <a:gd name="connsiteX55" fmla="*/ 194061 w 965230"/>
                      <a:gd name="connsiteY55" fmla="*/ 1543948 h 1544203"/>
                      <a:gd name="connsiteX56" fmla="*/ 216949 w 965230"/>
                      <a:gd name="connsiteY56" fmla="*/ 1520977 h 1544203"/>
                      <a:gd name="connsiteX57" fmla="*/ 247605 w 965230"/>
                      <a:gd name="connsiteY57" fmla="*/ 1513960 h 1544203"/>
                      <a:gd name="connsiteX58" fmla="*/ 262390 w 965230"/>
                      <a:gd name="connsiteY58" fmla="*/ 1523734 h 1544203"/>
                      <a:gd name="connsiteX59" fmla="*/ 271996 w 965230"/>
                      <a:gd name="connsiteY59" fmla="*/ 1517636 h 1544203"/>
                      <a:gd name="connsiteX60" fmla="*/ 289204 w 965230"/>
                      <a:gd name="connsiteY60" fmla="*/ 1517218 h 1544203"/>
                      <a:gd name="connsiteX61" fmla="*/ 306746 w 965230"/>
                      <a:gd name="connsiteY61" fmla="*/ 1531085 h 1544203"/>
                      <a:gd name="connsiteX62" fmla="*/ 328798 w 965230"/>
                      <a:gd name="connsiteY62" fmla="*/ 1532421 h 1544203"/>
                      <a:gd name="connsiteX63" fmla="*/ 370564 w 965230"/>
                      <a:gd name="connsiteY63" fmla="*/ 1495249 h 1544203"/>
                      <a:gd name="connsiteX64" fmla="*/ 410159 w 965230"/>
                      <a:gd name="connsiteY64" fmla="*/ 1512624 h 1544203"/>
                      <a:gd name="connsiteX65" fmla="*/ 440481 w 965230"/>
                      <a:gd name="connsiteY65" fmla="*/ 1498173 h 1544203"/>
                      <a:gd name="connsiteX66" fmla="*/ 468548 w 965230"/>
                      <a:gd name="connsiteY66" fmla="*/ 1479629 h 1544203"/>
                      <a:gd name="connsiteX67" fmla="*/ 494276 w 965230"/>
                      <a:gd name="connsiteY67" fmla="*/ 1452397 h 1544203"/>
                      <a:gd name="connsiteX68" fmla="*/ 483583 w 965230"/>
                      <a:gd name="connsiteY68" fmla="*/ 1423579 h 1544203"/>
                      <a:gd name="connsiteX69" fmla="*/ 484335 w 965230"/>
                      <a:gd name="connsiteY69" fmla="*/ 1414724 h 1544203"/>
                      <a:gd name="connsiteX70" fmla="*/ 499705 w 965230"/>
                      <a:gd name="connsiteY70" fmla="*/ 1404533 h 1544203"/>
                      <a:gd name="connsiteX71" fmla="*/ 535624 w 965230"/>
                      <a:gd name="connsiteY71" fmla="*/ 1397182 h 1544203"/>
                      <a:gd name="connsiteX72" fmla="*/ 609801 w 965230"/>
                      <a:gd name="connsiteY72" fmla="*/ 1404951 h 1544203"/>
                      <a:gd name="connsiteX73" fmla="*/ 660505 w 965230"/>
                      <a:gd name="connsiteY73" fmla="*/ 1367194 h 1544203"/>
                      <a:gd name="connsiteX74" fmla="*/ 697176 w 965230"/>
                      <a:gd name="connsiteY74" fmla="*/ 1320166 h 1544203"/>
                      <a:gd name="connsiteX75" fmla="*/ 744705 w 965230"/>
                      <a:gd name="connsiteY75" fmla="*/ 1269629 h 1544203"/>
                      <a:gd name="connsiteX76" fmla="*/ 783882 w 965230"/>
                      <a:gd name="connsiteY76" fmla="*/ 1216753 h 1544203"/>
                      <a:gd name="connsiteX77" fmla="*/ 812199 w 965230"/>
                      <a:gd name="connsiteY77" fmla="*/ 1219008 h 1544203"/>
                      <a:gd name="connsiteX78" fmla="*/ 851460 w 965230"/>
                      <a:gd name="connsiteY78" fmla="*/ 1226944 h 1544203"/>
                      <a:gd name="connsiteX79" fmla="*/ 854634 w 965230"/>
                      <a:gd name="connsiteY79" fmla="*/ 1198626 h 1544203"/>
                      <a:gd name="connsiteX80" fmla="*/ 864658 w 965230"/>
                      <a:gd name="connsiteY80" fmla="*/ 1145500 h 1544203"/>
                      <a:gd name="connsiteX81" fmla="*/ 818047 w 965230"/>
                      <a:gd name="connsiteY81" fmla="*/ 1119437 h 1544203"/>
                      <a:gd name="connsiteX82" fmla="*/ 824479 w 965230"/>
                      <a:gd name="connsiteY82" fmla="*/ 1071574 h 1544203"/>
                      <a:gd name="connsiteX83" fmla="*/ 785302 w 965230"/>
                      <a:gd name="connsiteY83" fmla="*/ 1048435 h 1544203"/>
                      <a:gd name="connsiteX84" fmla="*/ 765171 w 965230"/>
                      <a:gd name="connsiteY84" fmla="*/ 1044175 h 1544203"/>
                      <a:gd name="connsiteX85" fmla="*/ 772188 w 965230"/>
                      <a:gd name="connsiteY85" fmla="*/ 993137 h 1544203"/>
                      <a:gd name="connsiteX86" fmla="*/ 807104 w 965230"/>
                      <a:gd name="connsiteY86" fmla="*/ 934497 h 1544203"/>
                      <a:gd name="connsiteX87" fmla="*/ 809861 w 965230"/>
                      <a:gd name="connsiteY87" fmla="*/ 890977 h 1544203"/>
                      <a:gd name="connsiteX88" fmla="*/ 834085 w 965230"/>
                      <a:gd name="connsiteY88" fmla="*/ 868172 h 1544203"/>
                      <a:gd name="connsiteX89" fmla="*/ 865911 w 965230"/>
                      <a:gd name="connsiteY89" fmla="*/ 843196 h 1544203"/>
                      <a:gd name="connsiteX90" fmla="*/ 884622 w 965230"/>
                      <a:gd name="connsiteY90" fmla="*/ 819473 h 1544203"/>
                      <a:gd name="connsiteX91" fmla="*/ 873679 w 965230"/>
                      <a:gd name="connsiteY91" fmla="*/ 764342 h 1544203"/>
                      <a:gd name="connsiteX92" fmla="*/ 965231 w 965230"/>
                      <a:gd name="connsiteY92" fmla="*/ 764342 h 1544203"/>
                      <a:gd name="connsiteX93" fmla="*/ 965231 w 965230"/>
                      <a:gd name="connsiteY93" fmla="*/ 417182 h 1544203"/>
                      <a:gd name="connsiteX94" fmla="*/ 953954 w 965230"/>
                      <a:gd name="connsiteY94" fmla="*/ 417182 h 1544203"/>
                      <a:gd name="connsiteX95" fmla="*/ 915111 w 965230"/>
                      <a:gd name="connsiteY95" fmla="*/ 381680 h 1544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</a:cxnLst>
                    <a:rect l="l" t="t" r="r" b="b"/>
                    <a:pathLst>
                      <a:path w="965230" h="1544203">
                        <a:moveTo>
                          <a:pt x="915111" y="381680"/>
                        </a:moveTo>
                        <a:cubicBezTo>
                          <a:pt x="902749" y="370404"/>
                          <a:pt x="888799" y="362635"/>
                          <a:pt x="874932" y="353781"/>
                        </a:cubicBezTo>
                        <a:cubicBezTo>
                          <a:pt x="859061" y="343757"/>
                          <a:pt x="844025" y="332480"/>
                          <a:pt x="828488" y="321788"/>
                        </a:cubicBezTo>
                        <a:cubicBezTo>
                          <a:pt x="792570" y="296979"/>
                          <a:pt x="754896" y="274759"/>
                          <a:pt x="717641" y="252038"/>
                        </a:cubicBezTo>
                        <a:cubicBezTo>
                          <a:pt x="680385" y="229318"/>
                          <a:pt x="642545" y="213196"/>
                          <a:pt x="601615" y="198578"/>
                        </a:cubicBezTo>
                        <a:cubicBezTo>
                          <a:pt x="567784" y="186382"/>
                          <a:pt x="542641" y="164580"/>
                          <a:pt x="513572" y="144198"/>
                        </a:cubicBezTo>
                        <a:cubicBezTo>
                          <a:pt x="481913" y="121979"/>
                          <a:pt x="443488" y="116298"/>
                          <a:pt x="408321" y="101680"/>
                        </a:cubicBezTo>
                        <a:cubicBezTo>
                          <a:pt x="389108" y="93578"/>
                          <a:pt x="374825" y="80964"/>
                          <a:pt x="357867" y="69687"/>
                        </a:cubicBezTo>
                        <a:cubicBezTo>
                          <a:pt x="341245" y="58578"/>
                          <a:pt x="323285" y="50642"/>
                          <a:pt x="305660" y="41788"/>
                        </a:cubicBezTo>
                        <a:cubicBezTo>
                          <a:pt x="292545" y="35272"/>
                          <a:pt x="279598" y="28422"/>
                          <a:pt x="266817" y="21489"/>
                        </a:cubicBezTo>
                        <a:cubicBezTo>
                          <a:pt x="254956" y="15057"/>
                          <a:pt x="242426" y="5200"/>
                          <a:pt x="229228" y="1191"/>
                        </a:cubicBezTo>
                        <a:cubicBezTo>
                          <a:pt x="215027" y="-3069"/>
                          <a:pt x="202748" y="4866"/>
                          <a:pt x="191638" y="12885"/>
                        </a:cubicBezTo>
                        <a:cubicBezTo>
                          <a:pt x="172927" y="26251"/>
                          <a:pt x="154633" y="39699"/>
                          <a:pt x="135003" y="52062"/>
                        </a:cubicBezTo>
                        <a:cubicBezTo>
                          <a:pt x="131829" y="54067"/>
                          <a:pt x="128571" y="56155"/>
                          <a:pt x="125564" y="58160"/>
                        </a:cubicBezTo>
                        <a:cubicBezTo>
                          <a:pt x="132748" y="74282"/>
                          <a:pt x="138512" y="91072"/>
                          <a:pt x="143273" y="108112"/>
                        </a:cubicBezTo>
                        <a:cubicBezTo>
                          <a:pt x="143440" y="124568"/>
                          <a:pt x="143607" y="141191"/>
                          <a:pt x="143607" y="157730"/>
                        </a:cubicBezTo>
                        <a:cubicBezTo>
                          <a:pt x="143607" y="183458"/>
                          <a:pt x="136006" y="218625"/>
                          <a:pt x="151710" y="241513"/>
                        </a:cubicBezTo>
                        <a:cubicBezTo>
                          <a:pt x="162485" y="257384"/>
                          <a:pt x="180027" y="267575"/>
                          <a:pt x="188715" y="284950"/>
                        </a:cubicBezTo>
                        <a:cubicBezTo>
                          <a:pt x="193727" y="294890"/>
                          <a:pt x="193142" y="306084"/>
                          <a:pt x="203667" y="312098"/>
                        </a:cubicBezTo>
                        <a:cubicBezTo>
                          <a:pt x="211602" y="316525"/>
                          <a:pt x="234574" y="318781"/>
                          <a:pt x="232736" y="332229"/>
                        </a:cubicBezTo>
                        <a:cubicBezTo>
                          <a:pt x="226638" y="340332"/>
                          <a:pt x="220373" y="348184"/>
                          <a:pt x="214025" y="356120"/>
                        </a:cubicBezTo>
                        <a:cubicBezTo>
                          <a:pt x="204586" y="368733"/>
                          <a:pt x="195481" y="381680"/>
                          <a:pt x="186793" y="394962"/>
                        </a:cubicBezTo>
                        <a:cubicBezTo>
                          <a:pt x="184538" y="400308"/>
                          <a:pt x="182366" y="405654"/>
                          <a:pt x="180111" y="410917"/>
                        </a:cubicBezTo>
                        <a:cubicBezTo>
                          <a:pt x="179192" y="421275"/>
                          <a:pt x="181197" y="431048"/>
                          <a:pt x="185875" y="440320"/>
                        </a:cubicBezTo>
                        <a:cubicBezTo>
                          <a:pt x="194395" y="468303"/>
                          <a:pt x="192306" y="497289"/>
                          <a:pt x="191053" y="526191"/>
                        </a:cubicBezTo>
                        <a:cubicBezTo>
                          <a:pt x="189717" y="559688"/>
                          <a:pt x="186292" y="589843"/>
                          <a:pt x="175851" y="621836"/>
                        </a:cubicBezTo>
                        <a:cubicBezTo>
                          <a:pt x="168500" y="643888"/>
                          <a:pt x="159562" y="664521"/>
                          <a:pt x="149037" y="685320"/>
                        </a:cubicBezTo>
                        <a:cubicBezTo>
                          <a:pt x="142939" y="699187"/>
                          <a:pt x="135003" y="711967"/>
                          <a:pt x="125146" y="723578"/>
                        </a:cubicBezTo>
                        <a:cubicBezTo>
                          <a:pt x="114371" y="735022"/>
                          <a:pt x="103094" y="746132"/>
                          <a:pt x="91483" y="756824"/>
                        </a:cubicBezTo>
                        <a:cubicBezTo>
                          <a:pt x="67843" y="779795"/>
                          <a:pt x="48380" y="802098"/>
                          <a:pt x="33178" y="831418"/>
                        </a:cubicBezTo>
                        <a:cubicBezTo>
                          <a:pt x="24490" y="848041"/>
                          <a:pt x="14884" y="864915"/>
                          <a:pt x="8368" y="882624"/>
                        </a:cubicBezTo>
                        <a:cubicBezTo>
                          <a:pt x="4275" y="894067"/>
                          <a:pt x="-1656" y="908853"/>
                          <a:pt x="433" y="920965"/>
                        </a:cubicBezTo>
                        <a:cubicBezTo>
                          <a:pt x="2688" y="935165"/>
                          <a:pt x="9538" y="947194"/>
                          <a:pt x="17640" y="958554"/>
                        </a:cubicBezTo>
                        <a:cubicBezTo>
                          <a:pt x="23404" y="966908"/>
                          <a:pt x="29669" y="974843"/>
                          <a:pt x="35433" y="982946"/>
                        </a:cubicBezTo>
                        <a:cubicBezTo>
                          <a:pt x="45373" y="997146"/>
                          <a:pt x="54645" y="1010344"/>
                          <a:pt x="52640" y="1026466"/>
                        </a:cubicBezTo>
                        <a:cubicBezTo>
                          <a:pt x="55648" y="1022624"/>
                          <a:pt x="60075" y="1019951"/>
                          <a:pt x="66340" y="1019032"/>
                        </a:cubicBezTo>
                        <a:cubicBezTo>
                          <a:pt x="82628" y="1016442"/>
                          <a:pt x="91901" y="1033650"/>
                          <a:pt x="100170" y="1044509"/>
                        </a:cubicBezTo>
                        <a:cubicBezTo>
                          <a:pt x="110946" y="1058793"/>
                          <a:pt x="119216" y="1072659"/>
                          <a:pt x="123810" y="1090201"/>
                        </a:cubicBezTo>
                        <a:cubicBezTo>
                          <a:pt x="127736" y="1105321"/>
                          <a:pt x="128571" y="1121609"/>
                          <a:pt x="131746" y="1136979"/>
                        </a:cubicBezTo>
                        <a:cubicBezTo>
                          <a:pt x="136173" y="1158614"/>
                          <a:pt x="138428" y="1179497"/>
                          <a:pt x="138261" y="1201550"/>
                        </a:cubicBezTo>
                        <a:cubicBezTo>
                          <a:pt x="138261" y="1213244"/>
                          <a:pt x="133249" y="1228197"/>
                          <a:pt x="136924" y="1239306"/>
                        </a:cubicBezTo>
                        <a:cubicBezTo>
                          <a:pt x="142271" y="1256180"/>
                          <a:pt x="165994" y="1263865"/>
                          <a:pt x="178022" y="1275977"/>
                        </a:cubicBezTo>
                        <a:cubicBezTo>
                          <a:pt x="184454" y="1282493"/>
                          <a:pt x="196567" y="1292851"/>
                          <a:pt x="187629" y="1302457"/>
                        </a:cubicBezTo>
                        <a:cubicBezTo>
                          <a:pt x="181865" y="1308972"/>
                          <a:pt x="170839" y="1306383"/>
                          <a:pt x="163571" y="1305213"/>
                        </a:cubicBezTo>
                        <a:cubicBezTo>
                          <a:pt x="159896" y="1304629"/>
                          <a:pt x="156220" y="1303960"/>
                          <a:pt x="152796" y="1303208"/>
                        </a:cubicBezTo>
                        <a:cubicBezTo>
                          <a:pt x="145612" y="1302874"/>
                          <a:pt x="139681" y="1305464"/>
                          <a:pt x="134836" y="1310977"/>
                        </a:cubicBezTo>
                        <a:cubicBezTo>
                          <a:pt x="122474" y="1318913"/>
                          <a:pt x="112867" y="1319999"/>
                          <a:pt x="99502" y="1312982"/>
                        </a:cubicBezTo>
                        <a:cubicBezTo>
                          <a:pt x="86137" y="1305965"/>
                          <a:pt x="75862" y="1292600"/>
                          <a:pt x="58989" y="1300452"/>
                        </a:cubicBezTo>
                        <a:cubicBezTo>
                          <a:pt x="26996" y="1315404"/>
                          <a:pt x="57318" y="1345727"/>
                          <a:pt x="69765" y="1361848"/>
                        </a:cubicBezTo>
                        <a:cubicBezTo>
                          <a:pt x="76781" y="1369032"/>
                          <a:pt x="82295" y="1377218"/>
                          <a:pt x="86221" y="1386407"/>
                        </a:cubicBezTo>
                        <a:cubicBezTo>
                          <a:pt x="87557" y="1393758"/>
                          <a:pt x="90063" y="1400607"/>
                          <a:pt x="93571" y="1407123"/>
                        </a:cubicBezTo>
                        <a:cubicBezTo>
                          <a:pt x="100087" y="1421156"/>
                          <a:pt x="113034" y="1430762"/>
                          <a:pt x="123726" y="1441538"/>
                        </a:cubicBezTo>
                        <a:cubicBezTo>
                          <a:pt x="137593" y="1455237"/>
                          <a:pt x="155385" y="1466848"/>
                          <a:pt x="167163" y="1482385"/>
                        </a:cubicBezTo>
                        <a:cubicBezTo>
                          <a:pt x="176185" y="1494247"/>
                          <a:pt x="183034" y="1510369"/>
                          <a:pt x="189550" y="1524402"/>
                        </a:cubicBezTo>
                        <a:cubicBezTo>
                          <a:pt x="185707" y="1527910"/>
                          <a:pt x="182199" y="1531419"/>
                          <a:pt x="178858" y="1535094"/>
                        </a:cubicBezTo>
                        <a:cubicBezTo>
                          <a:pt x="183452" y="1539354"/>
                          <a:pt x="190552" y="1542863"/>
                          <a:pt x="194061" y="1543948"/>
                        </a:cubicBezTo>
                        <a:cubicBezTo>
                          <a:pt x="204419" y="1546705"/>
                          <a:pt x="209263" y="1526323"/>
                          <a:pt x="216949" y="1520977"/>
                        </a:cubicBezTo>
                        <a:cubicBezTo>
                          <a:pt x="225636" y="1515046"/>
                          <a:pt x="237247" y="1510619"/>
                          <a:pt x="247605" y="1513960"/>
                        </a:cubicBezTo>
                        <a:cubicBezTo>
                          <a:pt x="252951" y="1515631"/>
                          <a:pt x="257545" y="1522648"/>
                          <a:pt x="262390" y="1523734"/>
                        </a:cubicBezTo>
                        <a:cubicBezTo>
                          <a:pt x="266984" y="1524653"/>
                          <a:pt x="269240" y="1519891"/>
                          <a:pt x="271996" y="1517636"/>
                        </a:cubicBezTo>
                        <a:cubicBezTo>
                          <a:pt x="279347" y="1511872"/>
                          <a:pt x="282521" y="1513376"/>
                          <a:pt x="289204" y="1517218"/>
                        </a:cubicBezTo>
                        <a:cubicBezTo>
                          <a:pt x="295469" y="1521061"/>
                          <a:pt x="300314" y="1527409"/>
                          <a:pt x="306746" y="1531085"/>
                        </a:cubicBezTo>
                        <a:cubicBezTo>
                          <a:pt x="313929" y="1535345"/>
                          <a:pt x="320946" y="1533841"/>
                          <a:pt x="328798" y="1532421"/>
                        </a:cubicBezTo>
                        <a:cubicBezTo>
                          <a:pt x="349514" y="1528913"/>
                          <a:pt x="352521" y="1504521"/>
                          <a:pt x="370564" y="1495249"/>
                        </a:cubicBezTo>
                        <a:cubicBezTo>
                          <a:pt x="387187" y="1486729"/>
                          <a:pt x="393703" y="1514295"/>
                          <a:pt x="410159" y="1512624"/>
                        </a:cubicBezTo>
                        <a:cubicBezTo>
                          <a:pt x="420684" y="1511538"/>
                          <a:pt x="431626" y="1503352"/>
                          <a:pt x="440481" y="1498173"/>
                        </a:cubicBezTo>
                        <a:cubicBezTo>
                          <a:pt x="450254" y="1492576"/>
                          <a:pt x="459693" y="1486562"/>
                          <a:pt x="468548" y="1479629"/>
                        </a:cubicBezTo>
                        <a:cubicBezTo>
                          <a:pt x="476901" y="1473197"/>
                          <a:pt x="491853" y="1463758"/>
                          <a:pt x="494276" y="1452397"/>
                        </a:cubicBezTo>
                        <a:cubicBezTo>
                          <a:pt x="496531" y="1441120"/>
                          <a:pt x="484669" y="1433853"/>
                          <a:pt x="483583" y="1423579"/>
                        </a:cubicBezTo>
                        <a:cubicBezTo>
                          <a:pt x="480576" y="1420237"/>
                          <a:pt x="480827" y="1417314"/>
                          <a:pt x="484335" y="1414724"/>
                        </a:cubicBezTo>
                        <a:cubicBezTo>
                          <a:pt x="487509" y="1409127"/>
                          <a:pt x="492688" y="1405703"/>
                          <a:pt x="499705" y="1404533"/>
                        </a:cubicBezTo>
                        <a:cubicBezTo>
                          <a:pt x="511149" y="1400106"/>
                          <a:pt x="523429" y="1397684"/>
                          <a:pt x="535624" y="1397182"/>
                        </a:cubicBezTo>
                        <a:cubicBezTo>
                          <a:pt x="560767" y="1396096"/>
                          <a:pt x="584240" y="1408626"/>
                          <a:pt x="609801" y="1404951"/>
                        </a:cubicBezTo>
                        <a:cubicBezTo>
                          <a:pt x="629932" y="1402027"/>
                          <a:pt x="649228" y="1383483"/>
                          <a:pt x="660505" y="1367194"/>
                        </a:cubicBezTo>
                        <a:cubicBezTo>
                          <a:pt x="672366" y="1350404"/>
                          <a:pt x="677378" y="1329271"/>
                          <a:pt x="697176" y="1320166"/>
                        </a:cubicBezTo>
                        <a:cubicBezTo>
                          <a:pt x="719395" y="1309808"/>
                          <a:pt x="735266" y="1292433"/>
                          <a:pt x="744705" y="1269629"/>
                        </a:cubicBezTo>
                        <a:cubicBezTo>
                          <a:pt x="753226" y="1248495"/>
                          <a:pt x="759825" y="1225273"/>
                          <a:pt x="783882" y="1216753"/>
                        </a:cubicBezTo>
                        <a:cubicBezTo>
                          <a:pt x="792903" y="1213578"/>
                          <a:pt x="803262" y="1217504"/>
                          <a:pt x="812199" y="1219008"/>
                        </a:cubicBezTo>
                        <a:cubicBezTo>
                          <a:pt x="825565" y="1221263"/>
                          <a:pt x="838429" y="1223853"/>
                          <a:pt x="851460" y="1226944"/>
                        </a:cubicBezTo>
                        <a:cubicBezTo>
                          <a:pt x="850207" y="1218089"/>
                          <a:pt x="852963" y="1205476"/>
                          <a:pt x="854634" y="1198626"/>
                        </a:cubicBezTo>
                        <a:cubicBezTo>
                          <a:pt x="858476" y="1183256"/>
                          <a:pt x="870589" y="1161621"/>
                          <a:pt x="864658" y="1145500"/>
                        </a:cubicBezTo>
                        <a:cubicBezTo>
                          <a:pt x="858393" y="1128459"/>
                          <a:pt x="832498" y="1127791"/>
                          <a:pt x="818047" y="1119437"/>
                        </a:cubicBezTo>
                        <a:cubicBezTo>
                          <a:pt x="819383" y="1103483"/>
                          <a:pt x="830410" y="1087779"/>
                          <a:pt x="824479" y="1071574"/>
                        </a:cubicBezTo>
                        <a:cubicBezTo>
                          <a:pt x="818715" y="1055619"/>
                          <a:pt x="801925" y="1045344"/>
                          <a:pt x="785302" y="1048435"/>
                        </a:cubicBezTo>
                        <a:cubicBezTo>
                          <a:pt x="777367" y="1049772"/>
                          <a:pt x="771937" y="1049354"/>
                          <a:pt x="765171" y="1044175"/>
                        </a:cubicBezTo>
                        <a:cubicBezTo>
                          <a:pt x="742617" y="1026967"/>
                          <a:pt x="758739" y="1008507"/>
                          <a:pt x="772188" y="993137"/>
                        </a:cubicBezTo>
                        <a:cubicBezTo>
                          <a:pt x="785887" y="977182"/>
                          <a:pt x="801758" y="955213"/>
                          <a:pt x="807104" y="934497"/>
                        </a:cubicBezTo>
                        <a:cubicBezTo>
                          <a:pt x="810612" y="920798"/>
                          <a:pt x="804180" y="904008"/>
                          <a:pt x="809861" y="890977"/>
                        </a:cubicBezTo>
                        <a:cubicBezTo>
                          <a:pt x="816543" y="881955"/>
                          <a:pt x="824646" y="874354"/>
                          <a:pt x="834085" y="868172"/>
                        </a:cubicBezTo>
                        <a:cubicBezTo>
                          <a:pt x="844861" y="860070"/>
                          <a:pt x="855386" y="851717"/>
                          <a:pt x="865911" y="843196"/>
                        </a:cubicBezTo>
                        <a:cubicBezTo>
                          <a:pt x="875183" y="837433"/>
                          <a:pt x="881281" y="829497"/>
                          <a:pt x="884622" y="819473"/>
                        </a:cubicBezTo>
                        <a:cubicBezTo>
                          <a:pt x="880028" y="801180"/>
                          <a:pt x="876436" y="782886"/>
                          <a:pt x="873679" y="764342"/>
                        </a:cubicBezTo>
                        <a:lnTo>
                          <a:pt x="965231" y="764342"/>
                        </a:lnTo>
                        <a:lnTo>
                          <a:pt x="965231" y="417182"/>
                        </a:lnTo>
                        <a:lnTo>
                          <a:pt x="953954" y="417182"/>
                        </a:lnTo>
                        <a:cubicBezTo>
                          <a:pt x="940756" y="405320"/>
                          <a:pt x="927892" y="393375"/>
                          <a:pt x="915111" y="381680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id="{1A2190B1-61E3-6A8C-33C9-3E816D2577FF}"/>
                      </a:ext>
                    </a:extLst>
                  </p:cNvPr>
                  <p:cNvSpPr/>
                  <p:nvPr/>
                </p:nvSpPr>
                <p:spPr>
                  <a:xfrm>
                    <a:off x="4970402" y="3365515"/>
                    <a:ext cx="3842" cy="4761"/>
                  </a:xfrm>
                  <a:custGeom>
                    <a:avLst/>
                    <a:gdLst>
                      <a:gd name="connsiteX0" fmla="*/ 0 w 3842"/>
                      <a:gd name="connsiteY0" fmla="*/ 1587 h 4761"/>
                      <a:gd name="connsiteX1" fmla="*/ 1838 w 3842"/>
                      <a:gd name="connsiteY1" fmla="*/ 4761 h 4761"/>
                      <a:gd name="connsiteX2" fmla="*/ 3842 w 3842"/>
                      <a:gd name="connsiteY2" fmla="*/ 0 h 4761"/>
                      <a:gd name="connsiteX3" fmla="*/ 0 w 3842"/>
                      <a:gd name="connsiteY3" fmla="*/ 1587 h 4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42" h="4761">
                        <a:moveTo>
                          <a:pt x="0" y="1587"/>
                        </a:moveTo>
                        <a:cubicBezTo>
                          <a:pt x="418" y="2673"/>
                          <a:pt x="752" y="3842"/>
                          <a:pt x="1838" y="4761"/>
                        </a:cubicBezTo>
                        <a:cubicBezTo>
                          <a:pt x="2589" y="3258"/>
                          <a:pt x="3341" y="1754"/>
                          <a:pt x="3842" y="0"/>
                        </a:cubicBezTo>
                        <a:cubicBezTo>
                          <a:pt x="2589" y="501"/>
                          <a:pt x="1337" y="1086"/>
                          <a:pt x="0" y="1587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E59CFA74-443F-AE47-A6C4-00139D09F1B1}"/>
                      </a:ext>
                    </a:extLst>
                  </p:cNvPr>
                  <p:cNvSpPr/>
                  <p:nvPr/>
                </p:nvSpPr>
                <p:spPr>
                  <a:xfrm>
                    <a:off x="4871822" y="3462830"/>
                    <a:ext cx="1151558" cy="1170148"/>
                  </a:xfrm>
                  <a:custGeom>
                    <a:avLst/>
                    <a:gdLst>
                      <a:gd name="connsiteX0" fmla="*/ 96743 w 1151558"/>
                      <a:gd name="connsiteY0" fmla="*/ 1063199 h 1170148"/>
                      <a:gd name="connsiteX1" fmla="*/ 113032 w 1151558"/>
                      <a:gd name="connsiteY1" fmla="*/ 1065204 h 1170148"/>
                      <a:gd name="connsiteX2" fmla="*/ 124141 w 1151558"/>
                      <a:gd name="connsiteY2" fmla="*/ 1051337 h 1170148"/>
                      <a:gd name="connsiteX3" fmla="*/ 135418 w 1151558"/>
                      <a:gd name="connsiteY3" fmla="*/ 1042232 h 1170148"/>
                      <a:gd name="connsiteX4" fmla="*/ 149702 w 1151558"/>
                      <a:gd name="connsiteY4" fmla="*/ 1045908 h 1170148"/>
                      <a:gd name="connsiteX5" fmla="*/ 191886 w 1151558"/>
                      <a:gd name="connsiteY5" fmla="*/ 1096779 h 1170148"/>
                      <a:gd name="connsiteX6" fmla="*/ 618235 w 1151558"/>
                      <a:gd name="connsiteY6" fmla="*/ 1096779 h 1170148"/>
                      <a:gd name="connsiteX7" fmla="*/ 618235 w 1151558"/>
                      <a:gd name="connsiteY7" fmla="*/ 1102376 h 1170148"/>
                      <a:gd name="connsiteX8" fmla="*/ 615645 w 1151558"/>
                      <a:gd name="connsiteY8" fmla="*/ 1102793 h 1170148"/>
                      <a:gd name="connsiteX9" fmla="*/ 620991 w 1151558"/>
                      <a:gd name="connsiteY9" fmla="*/ 1124846 h 1170148"/>
                      <a:gd name="connsiteX10" fmla="*/ 632853 w 1151558"/>
                      <a:gd name="connsiteY10" fmla="*/ 1141134 h 1170148"/>
                      <a:gd name="connsiteX11" fmla="*/ 642459 w 1151558"/>
                      <a:gd name="connsiteY11" fmla="*/ 1147065 h 1170148"/>
                      <a:gd name="connsiteX12" fmla="*/ 651314 w 1151558"/>
                      <a:gd name="connsiteY12" fmla="*/ 1153915 h 1170148"/>
                      <a:gd name="connsiteX13" fmla="*/ 670359 w 1151558"/>
                      <a:gd name="connsiteY13" fmla="*/ 1161516 h 1170148"/>
                      <a:gd name="connsiteX14" fmla="*/ 693080 w 1151558"/>
                      <a:gd name="connsiteY14" fmla="*/ 1152996 h 1170148"/>
                      <a:gd name="connsiteX15" fmla="*/ 718390 w 1151558"/>
                      <a:gd name="connsiteY15" fmla="*/ 1144893 h 1170148"/>
                      <a:gd name="connsiteX16" fmla="*/ 756648 w 1151558"/>
                      <a:gd name="connsiteY16" fmla="*/ 1164357 h 1170148"/>
                      <a:gd name="connsiteX17" fmla="*/ 757984 w 1151558"/>
                      <a:gd name="connsiteY17" fmla="*/ 1167531 h 1170148"/>
                      <a:gd name="connsiteX18" fmla="*/ 770765 w 1151558"/>
                      <a:gd name="connsiteY18" fmla="*/ 1156421 h 1170148"/>
                      <a:gd name="connsiteX19" fmla="*/ 790395 w 1151558"/>
                      <a:gd name="connsiteY19" fmla="*/ 1144392 h 1170148"/>
                      <a:gd name="connsiteX20" fmla="*/ 810777 w 1151558"/>
                      <a:gd name="connsiteY20" fmla="*/ 1155085 h 1170148"/>
                      <a:gd name="connsiteX21" fmla="*/ 832579 w 1151558"/>
                      <a:gd name="connsiteY21" fmla="*/ 1161516 h 1170148"/>
                      <a:gd name="connsiteX22" fmla="*/ 849619 w 1151558"/>
                      <a:gd name="connsiteY22" fmla="*/ 1164273 h 1170148"/>
                      <a:gd name="connsiteX23" fmla="*/ 861648 w 1151558"/>
                      <a:gd name="connsiteY23" fmla="*/ 1167447 h 1170148"/>
                      <a:gd name="connsiteX24" fmla="*/ 861982 w 1151558"/>
                      <a:gd name="connsiteY24" fmla="*/ 1167447 h 1170148"/>
                      <a:gd name="connsiteX25" fmla="*/ 869583 w 1151558"/>
                      <a:gd name="connsiteY25" fmla="*/ 1165610 h 1170148"/>
                      <a:gd name="connsiteX26" fmla="*/ 875096 w 1151558"/>
                      <a:gd name="connsiteY26" fmla="*/ 1167280 h 1170148"/>
                      <a:gd name="connsiteX27" fmla="*/ 886958 w 1151558"/>
                      <a:gd name="connsiteY27" fmla="*/ 1166946 h 1170148"/>
                      <a:gd name="connsiteX28" fmla="*/ 904667 w 1151558"/>
                      <a:gd name="connsiteY28" fmla="*/ 1170120 h 1170148"/>
                      <a:gd name="connsiteX29" fmla="*/ 919619 w 1151558"/>
                      <a:gd name="connsiteY29" fmla="*/ 1166946 h 1170148"/>
                      <a:gd name="connsiteX30" fmla="*/ 948521 w 1151558"/>
                      <a:gd name="connsiteY30" fmla="*/ 1164357 h 1170148"/>
                      <a:gd name="connsiteX31" fmla="*/ 1007579 w 1151558"/>
                      <a:gd name="connsiteY31" fmla="*/ 1143223 h 1170148"/>
                      <a:gd name="connsiteX32" fmla="*/ 1038653 w 1151558"/>
                      <a:gd name="connsiteY32" fmla="*/ 1130443 h 1170148"/>
                      <a:gd name="connsiteX33" fmla="*/ 1069142 w 1151558"/>
                      <a:gd name="connsiteY33" fmla="*/ 1122674 h 1170148"/>
                      <a:gd name="connsiteX34" fmla="*/ 1072650 w 1151558"/>
                      <a:gd name="connsiteY34" fmla="*/ 1122089 h 1170148"/>
                      <a:gd name="connsiteX35" fmla="*/ 1069894 w 1151558"/>
                      <a:gd name="connsiteY35" fmla="*/ 1118748 h 1170148"/>
                      <a:gd name="connsiteX36" fmla="*/ 1059202 w 1151558"/>
                      <a:gd name="connsiteY36" fmla="*/ 1106218 h 1170148"/>
                      <a:gd name="connsiteX37" fmla="*/ 1036063 w 1151558"/>
                      <a:gd name="connsiteY37" fmla="*/ 1080323 h 1170148"/>
                      <a:gd name="connsiteX38" fmla="*/ 1021863 w 1151558"/>
                      <a:gd name="connsiteY38" fmla="*/ 1065538 h 1170148"/>
                      <a:gd name="connsiteX39" fmla="*/ 1013927 w 1151558"/>
                      <a:gd name="connsiteY39" fmla="*/ 1057018 h 1170148"/>
                      <a:gd name="connsiteX40" fmla="*/ 1007412 w 1151558"/>
                      <a:gd name="connsiteY40" fmla="*/ 1050001 h 1170148"/>
                      <a:gd name="connsiteX41" fmla="*/ 994297 w 1151558"/>
                      <a:gd name="connsiteY41" fmla="*/ 1035383 h 1170148"/>
                      <a:gd name="connsiteX42" fmla="*/ 982101 w 1151558"/>
                      <a:gd name="connsiteY42" fmla="*/ 1021683 h 1170148"/>
                      <a:gd name="connsiteX43" fmla="*/ 976588 w 1151558"/>
                      <a:gd name="connsiteY43" fmla="*/ 1015001 h 1170148"/>
                      <a:gd name="connsiteX44" fmla="*/ 976588 w 1151558"/>
                      <a:gd name="connsiteY44" fmla="*/ 678867 h 1170148"/>
                      <a:gd name="connsiteX45" fmla="*/ 1143486 w 1151558"/>
                      <a:gd name="connsiteY45" fmla="*/ 678867 h 1170148"/>
                      <a:gd name="connsiteX46" fmla="*/ 1143319 w 1151558"/>
                      <a:gd name="connsiteY46" fmla="*/ 673103 h 1170148"/>
                      <a:gd name="connsiteX47" fmla="*/ 1139643 w 1151558"/>
                      <a:gd name="connsiteY47" fmla="*/ 667590 h 1170148"/>
                      <a:gd name="connsiteX48" fmla="*/ 1135216 w 1151558"/>
                      <a:gd name="connsiteY48" fmla="*/ 661325 h 1170148"/>
                      <a:gd name="connsiteX49" fmla="*/ 1133044 w 1151558"/>
                      <a:gd name="connsiteY49" fmla="*/ 653390 h 1170148"/>
                      <a:gd name="connsiteX50" fmla="*/ 1136887 w 1151558"/>
                      <a:gd name="connsiteY50" fmla="*/ 644368 h 1170148"/>
                      <a:gd name="connsiteX51" fmla="*/ 1140395 w 1151558"/>
                      <a:gd name="connsiteY51" fmla="*/ 633676 h 1170148"/>
                      <a:gd name="connsiteX52" fmla="*/ 1142567 w 1151558"/>
                      <a:gd name="connsiteY52" fmla="*/ 620144 h 1170148"/>
                      <a:gd name="connsiteX53" fmla="*/ 1140562 w 1151558"/>
                      <a:gd name="connsiteY53" fmla="*/ 609786 h 1170148"/>
                      <a:gd name="connsiteX54" fmla="*/ 1142818 w 1151558"/>
                      <a:gd name="connsiteY54" fmla="*/ 598342 h 1170148"/>
                      <a:gd name="connsiteX55" fmla="*/ 1137471 w 1151558"/>
                      <a:gd name="connsiteY55" fmla="*/ 585394 h 1170148"/>
                      <a:gd name="connsiteX56" fmla="*/ 1128951 w 1151558"/>
                      <a:gd name="connsiteY56" fmla="*/ 564344 h 1170148"/>
                      <a:gd name="connsiteX57" fmla="*/ 1134464 w 1151558"/>
                      <a:gd name="connsiteY57" fmla="*/ 543043 h 1170148"/>
                      <a:gd name="connsiteX58" fmla="*/ 1148163 w 1151558"/>
                      <a:gd name="connsiteY58" fmla="*/ 542876 h 1170148"/>
                      <a:gd name="connsiteX59" fmla="*/ 1151505 w 1151558"/>
                      <a:gd name="connsiteY59" fmla="*/ 529177 h 1170148"/>
                      <a:gd name="connsiteX60" fmla="*/ 1145908 w 1151558"/>
                      <a:gd name="connsiteY60" fmla="*/ 505120 h 1170148"/>
                      <a:gd name="connsiteX61" fmla="*/ 1151505 w 1151558"/>
                      <a:gd name="connsiteY61" fmla="*/ 497017 h 1170148"/>
                      <a:gd name="connsiteX62" fmla="*/ 1151505 w 1151558"/>
                      <a:gd name="connsiteY62" fmla="*/ 496683 h 1170148"/>
                      <a:gd name="connsiteX63" fmla="*/ 1134464 w 1151558"/>
                      <a:gd name="connsiteY63" fmla="*/ 478139 h 1170148"/>
                      <a:gd name="connsiteX64" fmla="*/ 1119261 w 1151558"/>
                      <a:gd name="connsiteY64" fmla="*/ 489833 h 1170148"/>
                      <a:gd name="connsiteX65" fmla="*/ 1101135 w 1151558"/>
                      <a:gd name="connsiteY65" fmla="*/ 495012 h 1170148"/>
                      <a:gd name="connsiteX66" fmla="*/ 1086851 w 1151558"/>
                      <a:gd name="connsiteY66" fmla="*/ 487661 h 1170148"/>
                      <a:gd name="connsiteX67" fmla="*/ 1065717 w 1151558"/>
                      <a:gd name="connsiteY67" fmla="*/ 496182 h 1170148"/>
                      <a:gd name="connsiteX68" fmla="*/ 1046505 w 1151558"/>
                      <a:gd name="connsiteY68" fmla="*/ 497852 h 1170148"/>
                      <a:gd name="connsiteX69" fmla="*/ 1028796 w 1151558"/>
                      <a:gd name="connsiteY69" fmla="*/ 493592 h 1170148"/>
                      <a:gd name="connsiteX70" fmla="*/ 997555 w 1151558"/>
                      <a:gd name="connsiteY70" fmla="*/ 512053 h 1170148"/>
                      <a:gd name="connsiteX71" fmla="*/ 978092 w 1151558"/>
                      <a:gd name="connsiteY71" fmla="*/ 488914 h 1170148"/>
                      <a:gd name="connsiteX72" fmla="*/ 986194 w 1151558"/>
                      <a:gd name="connsiteY72" fmla="*/ 470955 h 1170148"/>
                      <a:gd name="connsiteX73" fmla="*/ 995216 w 1151558"/>
                      <a:gd name="connsiteY73" fmla="*/ 447316 h 1170148"/>
                      <a:gd name="connsiteX74" fmla="*/ 992292 w 1151558"/>
                      <a:gd name="connsiteY74" fmla="*/ 426432 h 1170148"/>
                      <a:gd name="connsiteX75" fmla="*/ 980681 w 1151558"/>
                      <a:gd name="connsiteY75" fmla="*/ 414237 h 1170148"/>
                      <a:gd name="connsiteX76" fmla="*/ 970323 w 1151558"/>
                      <a:gd name="connsiteY76" fmla="*/ 399451 h 1170148"/>
                      <a:gd name="connsiteX77" fmla="*/ 969404 w 1151558"/>
                      <a:gd name="connsiteY77" fmla="*/ 380907 h 1170148"/>
                      <a:gd name="connsiteX78" fmla="*/ 940920 w 1151558"/>
                      <a:gd name="connsiteY78" fmla="*/ 357602 h 1170148"/>
                      <a:gd name="connsiteX79" fmla="*/ 932817 w 1151558"/>
                      <a:gd name="connsiteY79" fmla="*/ 345907 h 1170148"/>
                      <a:gd name="connsiteX80" fmla="*/ 941338 w 1151558"/>
                      <a:gd name="connsiteY80" fmla="*/ 335549 h 1170148"/>
                      <a:gd name="connsiteX81" fmla="*/ 953032 w 1151558"/>
                      <a:gd name="connsiteY81" fmla="*/ 322184 h 1170148"/>
                      <a:gd name="connsiteX82" fmla="*/ 955204 w 1151558"/>
                      <a:gd name="connsiteY82" fmla="*/ 305311 h 1170148"/>
                      <a:gd name="connsiteX83" fmla="*/ 953366 w 1151558"/>
                      <a:gd name="connsiteY83" fmla="*/ 283258 h 1170148"/>
                      <a:gd name="connsiteX84" fmla="*/ 958378 w 1151558"/>
                      <a:gd name="connsiteY84" fmla="*/ 256444 h 1170148"/>
                      <a:gd name="connsiteX85" fmla="*/ 954870 w 1151558"/>
                      <a:gd name="connsiteY85" fmla="*/ 234809 h 1170148"/>
                      <a:gd name="connsiteX86" fmla="*/ 941003 w 1151558"/>
                      <a:gd name="connsiteY86" fmla="*/ 211504 h 1170148"/>
                      <a:gd name="connsiteX87" fmla="*/ 957125 w 1151558"/>
                      <a:gd name="connsiteY87" fmla="*/ 172327 h 1170148"/>
                      <a:gd name="connsiteX88" fmla="*/ 953283 w 1151558"/>
                      <a:gd name="connsiteY88" fmla="*/ 152864 h 1170148"/>
                      <a:gd name="connsiteX89" fmla="*/ 943259 w 1151558"/>
                      <a:gd name="connsiteY89" fmla="*/ 150108 h 1170148"/>
                      <a:gd name="connsiteX90" fmla="*/ 928474 w 1151558"/>
                      <a:gd name="connsiteY90" fmla="*/ 148103 h 1170148"/>
                      <a:gd name="connsiteX91" fmla="*/ 840264 w 1151558"/>
                      <a:gd name="connsiteY91" fmla="*/ 148103 h 1170148"/>
                      <a:gd name="connsiteX92" fmla="*/ 837089 w 1151558"/>
                      <a:gd name="connsiteY92" fmla="*/ 139917 h 1170148"/>
                      <a:gd name="connsiteX93" fmla="*/ 836170 w 1151558"/>
                      <a:gd name="connsiteY93" fmla="*/ 122124 h 1170148"/>
                      <a:gd name="connsiteX94" fmla="*/ 820633 w 1151558"/>
                      <a:gd name="connsiteY94" fmla="*/ 113103 h 1170148"/>
                      <a:gd name="connsiteX95" fmla="*/ 795156 w 1151558"/>
                      <a:gd name="connsiteY95" fmla="*/ 116945 h 1170148"/>
                      <a:gd name="connsiteX96" fmla="*/ 778283 w 1151558"/>
                      <a:gd name="connsiteY96" fmla="*/ 119201 h 1170148"/>
                      <a:gd name="connsiteX97" fmla="*/ 762913 w 1151558"/>
                      <a:gd name="connsiteY97" fmla="*/ 118115 h 1170148"/>
                      <a:gd name="connsiteX98" fmla="*/ 751636 w 1151558"/>
                      <a:gd name="connsiteY98" fmla="*/ 118449 h 1170148"/>
                      <a:gd name="connsiteX99" fmla="*/ 742197 w 1151558"/>
                      <a:gd name="connsiteY99" fmla="*/ 128807 h 1170148"/>
                      <a:gd name="connsiteX100" fmla="*/ 735681 w 1151558"/>
                      <a:gd name="connsiteY100" fmla="*/ 151193 h 1170148"/>
                      <a:gd name="connsiteX101" fmla="*/ 723987 w 1151558"/>
                      <a:gd name="connsiteY101" fmla="*/ 161384 h 1170148"/>
                      <a:gd name="connsiteX102" fmla="*/ 719392 w 1151558"/>
                      <a:gd name="connsiteY102" fmla="*/ 181516 h 1170148"/>
                      <a:gd name="connsiteX103" fmla="*/ 721063 w 1151558"/>
                      <a:gd name="connsiteY103" fmla="*/ 202399 h 1170148"/>
                      <a:gd name="connsiteX104" fmla="*/ 708282 w 1151558"/>
                      <a:gd name="connsiteY104" fmla="*/ 214427 h 1170148"/>
                      <a:gd name="connsiteX105" fmla="*/ 686982 w 1151558"/>
                      <a:gd name="connsiteY105" fmla="*/ 216432 h 1170148"/>
                      <a:gd name="connsiteX106" fmla="*/ 658330 w 1151558"/>
                      <a:gd name="connsiteY106" fmla="*/ 209750 h 1170148"/>
                      <a:gd name="connsiteX107" fmla="*/ 640538 w 1151558"/>
                      <a:gd name="connsiteY107" fmla="*/ 211922 h 1170148"/>
                      <a:gd name="connsiteX108" fmla="*/ 623915 w 1151558"/>
                      <a:gd name="connsiteY108" fmla="*/ 222280 h 1170148"/>
                      <a:gd name="connsiteX109" fmla="*/ 587662 w 1151558"/>
                      <a:gd name="connsiteY109" fmla="*/ 213258 h 1170148"/>
                      <a:gd name="connsiteX110" fmla="*/ 556755 w 1151558"/>
                      <a:gd name="connsiteY110" fmla="*/ 228795 h 1170148"/>
                      <a:gd name="connsiteX111" fmla="*/ 532865 w 1151558"/>
                      <a:gd name="connsiteY111" fmla="*/ 217184 h 1170148"/>
                      <a:gd name="connsiteX112" fmla="*/ 531027 w 1151558"/>
                      <a:gd name="connsiteY112" fmla="*/ 194213 h 1170148"/>
                      <a:gd name="connsiteX113" fmla="*/ 522006 w 1151558"/>
                      <a:gd name="connsiteY113" fmla="*/ 172160 h 1170148"/>
                      <a:gd name="connsiteX114" fmla="*/ 504297 w 1151558"/>
                      <a:gd name="connsiteY114" fmla="*/ 154785 h 1170148"/>
                      <a:gd name="connsiteX115" fmla="*/ 496946 w 1151558"/>
                      <a:gd name="connsiteY115" fmla="*/ 149189 h 1170148"/>
                      <a:gd name="connsiteX116" fmla="*/ 494022 w 1151558"/>
                      <a:gd name="connsiteY116" fmla="*/ 141086 h 1170148"/>
                      <a:gd name="connsiteX117" fmla="*/ 500538 w 1151558"/>
                      <a:gd name="connsiteY117" fmla="*/ 110179 h 1170148"/>
                      <a:gd name="connsiteX118" fmla="*/ 498700 w 1151558"/>
                      <a:gd name="connsiteY118" fmla="*/ 98150 h 1170148"/>
                      <a:gd name="connsiteX119" fmla="*/ 492435 w 1151558"/>
                      <a:gd name="connsiteY119" fmla="*/ 88377 h 1170148"/>
                      <a:gd name="connsiteX120" fmla="*/ 481659 w 1151558"/>
                      <a:gd name="connsiteY120" fmla="*/ 69499 h 1170148"/>
                      <a:gd name="connsiteX121" fmla="*/ 470048 w 1151558"/>
                      <a:gd name="connsiteY121" fmla="*/ 44940 h 1170148"/>
                      <a:gd name="connsiteX122" fmla="*/ 461946 w 1151558"/>
                      <a:gd name="connsiteY122" fmla="*/ 18878 h 1170148"/>
                      <a:gd name="connsiteX123" fmla="*/ 447328 w 1151558"/>
                      <a:gd name="connsiteY123" fmla="*/ 2757 h 1170148"/>
                      <a:gd name="connsiteX124" fmla="*/ 435884 w 1151558"/>
                      <a:gd name="connsiteY124" fmla="*/ 0 h 1170148"/>
                      <a:gd name="connsiteX125" fmla="*/ 298056 w 1151558"/>
                      <a:gd name="connsiteY125" fmla="*/ 0 h 1170148"/>
                      <a:gd name="connsiteX126" fmla="*/ 285860 w 1151558"/>
                      <a:gd name="connsiteY126" fmla="*/ 13866 h 1170148"/>
                      <a:gd name="connsiteX127" fmla="*/ 270740 w 1151558"/>
                      <a:gd name="connsiteY127" fmla="*/ 30656 h 1170148"/>
                      <a:gd name="connsiteX128" fmla="*/ 247853 w 1151558"/>
                      <a:gd name="connsiteY128" fmla="*/ 7017 h 1170148"/>
                      <a:gd name="connsiteX129" fmla="*/ 152459 w 1151558"/>
                      <a:gd name="connsiteY129" fmla="*/ 7017 h 1170148"/>
                      <a:gd name="connsiteX130" fmla="*/ 152459 w 1151558"/>
                      <a:gd name="connsiteY130" fmla="*/ 8353 h 1170148"/>
                      <a:gd name="connsiteX131" fmla="*/ 123974 w 1151558"/>
                      <a:gd name="connsiteY131" fmla="*/ 17960 h 1170148"/>
                      <a:gd name="connsiteX132" fmla="*/ 113616 w 1151558"/>
                      <a:gd name="connsiteY132" fmla="*/ 23139 h 1170148"/>
                      <a:gd name="connsiteX133" fmla="*/ 103091 w 1151558"/>
                      <a:gd name="connsiteY133" fmla="*/ 17375 h 1170148"/>
                      <a:gd name="connsiteX134" fmla="*/ 86301 w 1151558"/>
                      <a:gd name="connsiteY134" fmla="*/ 16957 h 1170148"/>
                      <a:gd name="connsiteX135" fmla="*/ 50800 w 1151558"/>
                      <a:gd name="connsiteY135" fmla="*/ 25310 h 1170148"/>
                      <a:gd name="connsiteX136" fmla="*/ 35597 w 1151558"/>
                      <a:gd name="connsiteY136" fmla="*/ 27900 h 1170148"/>
                      <a:gd name="connsiteX137" fmla="*/ 32256 w 1151558"/>
                      <a:gd name="connsiteY137" fmla="*/ 31074 h 1170148"/>
                      <a:gd name="connsiteX138" fmla="*/ 53306 w 1151558"/>
                      <a:gd name="connsiteY138" fmla="*/ 68079 h 1170148"/>
                      <a:gd name="connsiteX139" fmla="*/ 73437 w 1151558"/>
                      <a:gd name="connsiteY139" fmla="*/ 84952 h 1170148"/>
                      <a:gd name="connsiteX140" fmla="*/ 83962 w 1151558"/>
                      <a:gd name="connsiteY140" fmla="*/ 94559 h 1170148"/>
                      <a:gd name="connsiteX141" fmla="*/ 90227 w 1151558"/>
                      <a:gd name="connsiteY141" fmla="*/ 107088 h 1170148"/>
                      <a:gd name="connsiteX142" fmla="*/ 98915 w 1151558"/>
                      <a:gd name="connsiteY142" fmla="*/ 141086 h 1170148"/>
                      <a:gd name="connsiteX143" fmla="*/ 110525 w 1151558"/>
                      <a:gd name="connsiteY143" fmla="*/ 179511 h 1170148"/>
                      <a:gd name="connsiteX144" fmla="*/ 129738 w 1151558"/>
                      <a:gd name="connsiteY144" fmla="*/ 200561 h 1170148"/>
                      <a:gd name="connsiteX145" fmla="*/ 141182 w 1151558"/>
                      <a:gd name="connsiteY145" fmla="*/ 230299 h 1170148"/>
                      <a:gd name="connsiteX146" fmla="*/ 138175 w 1151558"/>
                      <a:gd name="connsiteY146" fmla="*/ 298043 h 1170148"/>
                      <a:gd name="connsiteX147" fmla="*/ 115955 w 1151558"/>
                      <a:gd name="connsiteY147" fmla="*/ 314833 h 1170148"/>
                      <a:gd name="connsiteX148" fmla="*/ 110442 w 1151558"/>
                      <a:gd name="connsiteY148" fmla="*/ 337053 h 1170148"/>
                      <a:gd name="connsiteX149" fmla="*/ 136170 w 1151558"/>
                      <a:gd name="connsiteY149" fmla="*/ 353926 h 1170148"/>
                      <a:gd name="connsiteX150" fmla="*/ 150621 w 1151558"/>
                      <a:gd name="connsiteY150" fmla="*/ 381659 h 1170148"/>
                      <a:gd name="connsiteX151" fmla="*/ 153962 w 1151558"/>
                      <a:gd name="connsiteY151" fmla="*/ 395358 h 1170148"/>
                      <a:gd name="connsiteX152" fmla="*/ 153962 w 1151558"/>
                      <a:gd name="connsiteY152" fmla="*/ 412232 h 1170148"/>
                      <a:gd name="connsiteX153" fmla="*/ 157888 w 1151558"/>
                      <a:gd name="connsiteY153" fmla="*/ 450490 h 1170148"/>
                      <a:gd name="connsiteX154" fmla="*/ 180275 w 1151558"/>
                      <a:gd name="connsiteY154" fmla="*/ 466361 h 1170148"/>
                      <a:gd name="connsiteX155" fmla="*/ 186957 w 1151558"/>
                      <a:gd name="connsiteY155" fmla="*/ 468199 h 1170148"/>
                      <a:gd name="connsiteX156" fmla="*/ 188628 w 1151558"/>
                      <a:gd name="connsiteY156" fmla="*/ 474881 h 1170148"/>
                      <a:gd name="connsiteX157" fmla="*/ 197316 w 1151558"/>
                      <a:gd name="connsiteY157" fmla="*/ 488246 h 1170148"/>
                      <a:gd name="connsiteX158" fmla="*/ 200490 w 1151558"/>
                      <a:gd name="connsiteY158" fmla="*/ 522244 h 1170148"/>
                      <a:gd name="connsiteX159" fmla="*/ 188795 w 1151558"/>
                      <a:gd name="connsiteY159" fmla="*/ 552900 h 1170148"/>
                      <a:gd name="connsiteX160" fmla="*/ 162316 w 1151558"/>
                      <a:gd name="connsiteY160" fmla="*/ 602518 h 1170148"/>
                      <a:gd name="connsiteX161" fmla="*/ 154714 w 1151558"/>
                      <a:gd name="connsiteY161" fmla="*/ 616385 h 1170148"/>
                      <a:gd name="connsiteX162" fmla="*/ 153043 w 1151558"/>
                      <a:gd name="connsiteY162" fmla="*/ 631504 h 1170148"/>
                      <a:gd name="connsiteX163" fmla="*/ 140096 w 1151558"/>
                      <a:gd name="connsiteY163" fmla="*/ 657566 h 1170148"/>
                      <a:gd name="connsiteX164" fmla="*/ 133998 w 1151558"/>
                      <a:gd name="connsiteY164" fmla="*/ 671767 h 1170148"/>
                      <a:gd name="connsiteX165" fmla="*/ 124392 w 1151558"/>
                      <a:gd name="connsiteY165" fmla="*/ 683211 h 1170148"/>
                      <a:gd name="connsiteX166" fmla="*/ 102172 w 1151558"/>
                      <a:gd name="connsiteY166" fmla="*/ 712948 h 1170148"/>
                      <a:gd name="connsiteX167" fmla="*/ 82960 w 1151558"/>
                      <a:gd name="connsiteY167" fmla="*/ 739428 h 1170148"/>
                      <a:gd name="connsiteX168" fmla="*/ 74439 w 1151558"/>
                      <a:gd name="connsiteY168" fmla="*/ 747781 h 1170148"/>
                      <a:gd name="connsiteX169" fmla="*/ 72602 w 1151558"/>
                      <a:gd name="connsiteY169" fmla="*/ 754297 h 1170148"/>
                      <a:gd name="connsiteX170" fmla="*/ 65919 w 1151558"/>
                      <a:gd name="connsiteY170" fmla="*/ 760394 h 1170148"/>
                      <a:gd name="connsiteX171" fmla="*/ 61826 w 1151558"/>
                      <a:gd name="connsiteY171" fmla="*/ 776349 h 1170148"/>
                      <a:gd name="connsiteX172" fmla="*/ 56313 w 1151558"/>
                      <a:gd name="connsiteY172" fmla="*/ 793390 h 1170148"/>
                      <a:gd name="connsiteX173" fmla="*/ 56647 w 1151558"/>
                      <a:gd name="connsiteY173" fmla="*/ 831481 h 1170148"/>
                      <a:gd name="connsiteX174" fmla="*/ 53473 w 1151558"/>
                      <a:gd name="connsiteY174" fmla="*/ 865311 h 1170148"/>
                      <a:gd name="connsiteX175" fmla="*/ 48127 w 1151558"/>
                      <a:gd name="connsiteY175" fmla="*/ 882519 h 1170148"/>
                      <a:gd name="connsiteX176" fmla="*/ 38521 w 1151558"/>
                      <a:gd name="connsiteY176" fmla="*/ 893795 h 1170148"/>
                      <a:gd name="connsiteX177" fmla="*/ 26910 w 1151558"/>
                      <a:gd name="connsiteY177" fmla="*/ 924535 h 1170148"/>
                      <a:gd name="connsiteX178" fmla="*/ 13210 w 1151558"/>
                      <a:gd name="connsiteY178" fmla="*/ 957447 h 1170148"/>
                      <a:gd name="connsiteX179" fmla="*/ 1349 w 1151558"/>
                      <a:gd name="connsiteY179" fmla="*/ 983676 h 1170148"/>
                      <a:gd name="connsiteX180" fmla="*/ 1516 w 1151558"/>
                      <a:gd name="connsiteY180" fmla="*/ 1022101 h 1170148"/>
                      <a:gd name="connsiteX181" fmla="*/ 5943 w 1151558"/>
                      <a:gd name="connsiteY181" fmla="*/ 1034631 h 1170148"/>
                      <a:gd name="connsiteX182" fmla="*/ 6695 w 1151558"/>
                      <a:gd name="connsiteY182" fmla="*/ 1051672 h 1170148"/>
                      <a:gd name="connsiteX183" fmla="*/ 13210 w 1151558"/>
                      <a:gd name="connsiteY183" fmla="*/ 1068712 h 1170148"/>
                      <a:gd name="connsiteX184" fmla="*/ 14129 w 1151558"/>
                      <a:gd name="connsiteY184" fmla="*/ 1077065 h 1170148"/>
                      <a:gd name="connsiteX185" fmla="*/ 87554 w 1151558"/>
                      <a:gd name="connsiteY185" fmla="*/ 1077065 h 1170148"/>
                      <a:gd name="connsiteX186" fmla="*/ 96743 w 1151558"/>
                      <a:gd name="connsiteY186" fmla="*/ 1063199 h 1170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</a:cxnLst>
                    <a:rect l="l" t="t" r="r" b="b"/>
                    <a:pathLst>
                      <a:path w="1151558" h="1170148">
                        <a:moveTo>
                          <a:pt x="96743" y="1063199"/>
                        </a:moveTo>
                        <a:cubicBezTo>
                          <a:pt x="100836" y="1065037"/>
                          <a:pt x="107852" y="1068044"/>
                          <a:pt x="113032" y="1065204"/>
                        </a:cubicBezTo>
                        <a:cubicBezTo>
                          <a:pt x="117626" y="1062614"/>
                          <a:pt x="120382" y="1054846"/>
                          <a:pt x="124141" y="1051337"/>
                        </a:cubicBezTo>
                        <a:cubicBezTo>
                          <a:pt x="127149" y="1048748"/>
                          <a:pt x="131743" y="1043903"/>
                          <a:pt x="135418" y="1042232"/>
                        </a:cubicBezTo>
                        <a:cubicBezTo>
                          <a:pt x="140764" y="1039810"/>
                          <a:pt x="144690" y="1042817"/>
                          <a:pt x="149702" y="1045908"/>
                        </a:cubicBezTo>
                        <a:cubicBezTo>
                          <a:pt x="169332" y="1057769"/>
                          <a:pt x="175012" y="1083497"/>
                          <a:pt x="191886" y="1096779"/>
                        </a:cubicBezTo>
                        <a:lnTo>
                          <a:pt x="618235" y="1096779"/>
                        </a:lnTo>
                        <a:lnTo>
                          <a:pt x="618235" y="1102376"/>
                        </a:lnTo>
                        <a:cubicBezTo>
                          <a:pt x="617316" y="1102543"/>
                          <a:pt x="616564" y="1102710"/>
                          <a:pt x="615645" y="1102793"/>
                        </a:cubicBezTo>
                        <a:cubicBezTo>
                          <a:pt x="616230" y="1109977"/>
                          <a:pt x="618986" y="1118330"/>
                          <a:pt x="620991" y="1124846"/>
                        </a:cubicBezTo>
                        <a:cubicBezTo>
                          <a:pt x="622829" y="1131111"/>
                          <a:pt x="627423" y="1137041"/>
                          <a:pt x="632853" y="1141134"/>
                        </a:cubicBezTo>
                        <a:cubicBezTo>
                          <a:pt x="635776" y="1143390"/>
                          <a:pt x="639536" y="1145061"/>
                          <a:pt x="642459" y="1147065"/>
                        </a:cubicBezTo>
                        <a:cubicBezTo>
                          <a:pt x="645633" y="1149237"/>
                          <a:pt x="648056" y="1151660"/>
                          <a:pt x="651314" y="1153915"/>
                        </a:cubicBezTo>
                        <a:cubicBezTo>
                          <a:pt x="656910" y="1157758"/>
                          <a:pt x="663843" y="1161266"/>
                          <a:pt x="670359" y="1161516"/>
                        </a:cubicBezTo>
                        <a:cubicBezTo>
                          <a:pt x="680299" y="1162101"/>
                          <a:pt x="684643" y="1157257"/>
                          <a:pt x="693080" y="1152996"/>
                        </a:cubicBezTo>
                        <a:cubicBezTo>
                          <a:pt x="701433" y="1148736"/>
                          <a:pt x="709536" y="1146898"/>
                          <a:pt x="718390" y="1144893"/>
                        </a:cubicBezTo>
                        <a:cubicBezTo>
                          <a:pt x="734512" y="1141051"/>
                          <a:pt x="741361" y="1162268"/>
                          <a:pt x="756648" y="1164357"/>
                        </a:cubicBezTo>
                        <a:lnTo>
                          <a:pt x="757984" y="1167531"/>
                        </a:lnTo>
                        <a:cubicBezTo>
                          <a:pt x="762077" y="1165443"/>
                          <a:pt x="765920" y="1160347"/>
                          <a:pt x="770765" y="1156421"/>
                        </a:cubicBezTo>
                        <a:cubicBezTo>
                          <a:pt x="776111" y="1152161"/>
                          <a:pt x="783712" y="1145645"/>
                          <a:pt x="790395" y="1144392"/>
                        </a:cubicBezTo>
                        <a:cubicBezTo>
                          <a:pt x="801504" y="1142220"/>
                          <a:pt x="804094" y="1148652"/>
                          <a:pt x="810777" y="1155085"/>
                        </a:cubicBezTo>
                        <a:cubicBezTo>
                          <a:pt x="816290" y="1160264"/>
                          <a:pt x="825228" y="1159178"/>
                          <a:pt x="832579" y="1161516"/>
                        </a:cubicBezTo>
                        <a:cubicBezTo>
                          <a:pt x="838509" y="1163354"/>
                          <a:pt x="843688" y="1163772"/>
                          <a:pt x="849619" y="1164273"/>
                        </a:cubicBezTo>
                        <a:cubicBezTo>
                          <a:pt x="854046" y="1164691"/>
                          <a:pt x="857388" y="1167030"/>
                          <a:pt x="861648" y="1167447"/>
                        </a:cubicBezTo>
                        <a:cubicBezTo>
                          <a:pt x="861815" y="1167447"/>
                          <a:pt x="861815" y="1167447"/>
                          <a:pt x="861982" y="1167447"/>
                        </a:cubicBezTo>
                        <a:cubicBezTo>
                          <a:pt x="864404" y="1167447"/>
                          <a:pt x="867161" y="1165443"/>
                          <a:pt x="869583" y="1165610"/>
                        </a:cubicBezTo>
                        <a:cubicBezTo>
                          <a:pt x="871421" y="1165610"/>
                          <a:pt x="873426" y="1166946"/>
                          <a:pt x="875096" y="1167280"/>
                        </a:cubicBezTo>
                        <a:cubicBezTo>
                          <a:pt x="879022" y="1167865"/>
                          <a:pt x="883199" y="1166529"/>
                          <a:pt x="886958" y="1166946"/>
                        </a:cubicBezTo>
                        <a:cubicBezTo>
                          <a:pt x="893390" y="1167698"/>
                          <a:pt x="897901" y="1170454"/>
                          <a:pt x="904667" y="1170120"/>
                        </a:cubicBezTo>
                        <a:cubicBezTo>
                          <a:pt x="910013" y="1169786"/>
                          <a:pt x="914440" y="1167531"/>
                          <a:pt x="919619" y="1166946"/>
                        </a:cubicBezTo>
                        <a:cubicBezTo>
                          <a:pt x="929560" y="1165860"/>
                          <a:pt x="938497" y="1164941"/>
                          <a:pt x="948521" y="1164357"/>
                        </a:cubicBezTo>
                        <a:cubicBezTo>
                          <a:pt x="969655" y="1163103"/>
                          <a:pt x="988116" y="1149906"/>
                          <a:pt x="1007579" y="1143223"/>
                        </a:cubicBezTo>
                        <a:cubicBezTo>
                          <a:pt x="1018271" y="1139547"/>
                          <a:pt x="1027961" y="1133784"/>
                          <a:pt x="1038653" y="1130443"/>
                        </a:cubicBezTo>
                        <a:cubicBezTo>
                          <a:pt x="1048593" y="1127435"/>
                          <a:pt x="1059035" y="1124846"/>
                          <a:pt x="1069142" y="1122674"/>
                        </a:cubicBezTo>
                        <a:cubicBezTo>
                          <a:pt x="1070395" y="1122340"/>
                          <a:pt x="1071565" y="1122257"/>
                          <a:pt x="1072650" y="1122089"/>
                        </a:cubicBezTo>
                        <a:cubicBezTo>
                          <a:pt x="1071898" y="1120836"/>
                          <a:pt x="1070813" y="1119834"/>
                          <a:pt x="1069894" y="1118748"/>
                        </a:cubicBezTo>
                        <a:cubicBezTo>
                          <a:pt x="1066385" y="1114655"/>
                          <a:pt x="1063044" y="1110228"/>
                          <a:pt x="1059202" y="1106218"/>
                        </a:cubicBezTo>
                        <a:cubicBezTo>
                          <a:pt x="1051266" y="1097698"/>
                          <a:pt x="1043999" y="1088844"/>
                          <a:pt x="1036063" y="1080323"/>
                        </a:cubicBezTo>
                        <a:cubicBezTo>
                          <a:pt x="1031302" y="1075478"/>
                          <a:pt x="1027042" y="1069965"/>
                          <a:pt x="1021863" y="1065538"/>
                        </a:cubicBezTo>
                        <a:cubicBezTo>
                          <a:pt x="1018688" y="1062948"/>
                          <a:pt x="1016684" y="1060025"/>
                          <a:pt x="1013927" y="1057018"/>
                        </a:cubicBezTo>
                        <a:cubicBezTo>
                          <a:pt x="1011755" y="1054762"/>
                          <a:pt x="1009500" y="1052423"/>
                          <a:pt x="1007412" y="1050001"/>
                        </a:cubicBezTo>
                        <a:cubicBezTo>
                          <a:pt x="1002984" y="1045156"/>
                          <a:pt x="998557" y="1040228"/>
                          <a:pt x="994297" y="1035383"/>
                        </a:cubicBezTo>
                        <a:cubicBezTo>
                          <a:pt x="990371" y="1030705"/>
                          <a:pt x="985944" y="1026361"/>
                          <a:pt x="982101" y="1021683"/>
                        </a:cubicBezTo>
                        <a:cubicBezTo>
                          <a:pt x="980431" y="1019428"/>
                          <a:pt x="978426" y="1017089"/>
                          <a:pt x="976588" y="1015001"/>
                        </a:cubicBezTo>
                        <a:lnTo>
                          <a:pt x="976588" y="678867"/>
                        </a:lnTo>
                        <a:lnTo>
                          <a:pt x="1143486" y="678867"/>
                        </a:lnTo>
                        <a:cubicBezTo>
                          <a:pt x="1143653" y="676862"/>
                          <a:pt x="1143820" y="674941"/>
                          <a:pt x="1143319" y="673103"/>
                        </a:cubicBezTo>
                        <a:cubicBezTo>
                          <a:pt x="1142567" y="670681"/>
                          <a:pt x="1140896" y="669929"/>
                          <a:pt x="1139643" y="667590"/>
                        </a:cubicBezTo>
                        <a:cubicBezTo>
                          <a:pt x="1138557" y="666087"/>
                          <a:pt x="1135801" y="662996"/>
                          <a:pt x="1135216" y="661325"/>
                        </a:cubicBezTo>
                        <a:cubicBezTo>
                          <a:pt x="1133963" y="658402"/>
                          <a:pt x="1135550" y="655561"/>
                          <a:pt x="1133044" y="653390"/>
                        </a:cubicBezTo>
                        <a:cubicBezTo>
                          <a:pt x="1134381" y="652137"/>
                          <a:pt x="1136385" y="646039"/>
                          <a:pt x="1136887" y="644368"/>
                        </a:cubicBezTo>
                        <a:cubicBezTo>
                          <a:pt x="1137806" y="640275"/>
                          <a:pt x="1139142" y="637518"/>
                          <a:pt x="1140395" y="633676"/>
                        </a:cubicBezTo>
                        <a:cubicBezTo>
                          <a:pt x="1141648" y="629750"/>
                          <a:pt x="1142985" y="624070"/>
                          <a:pt x="1142567" y="620144"/>
                        </a:cubicBezTo>
                        <a:cubicBezTo>
                          <a:pt x="1142233" y="617137"/>
                          <a:pt x="1139393" y="614547"/>
                          <a:pt x="1140562" y="609786"/>
                        </a:cubicBezTo>
                        <a:cubicBezTo>
                          <a:pt x="1141648" y="605191"/>
                          <a:pt x="1144237" y="604273"/>
                          <a:pt x="1142818" y="598342"/>
                        </a:cubicBezTo>
                        <a:cubicBezTo>
                          <a:pt x="1141899" y="594249"/>
                          <a:pt x="1139309" y="589237"/>
                          <a:pt x="1137471" y="585394"/>
                        </a:cubicBezTo>
                        <a:cubicBezTo>
                          <a:pt x="1133545" y="577459"/>
                          <a:pt x="1128784" y="573783"/>
                          <a:pt x="1128951" y="564344"/>
                        </a:cubicBezTo>
                        <a:cubicBezTo>
                          <a:pt x="1129118" y="557829"/>
                          <a:pt x="1127448" y="546051"/>
                          <a:pt x="1134464" y="543043"/>
                        </a:cubicBezTo>
                        <a:cubicBezTo>
                          <a:pt x="1138307" y="541373"/>
                          <a:pt x="1144405" y="545466"/>
                          <a:pt x="1148163" y="542876"/>
                        </a:cubicBezTo>
                        <a:cubicBezTo>
                          <a:pt x="1152257" y="539953"/>
                          <a:pt x="1151505" y="533103"/>
                          <a:pt x="1151505" y="529177"/>
                        </a:cubicBezTo>
                        <a:cubicBezTo>
                          <a:pt x="1151839" y="520072"/>
                          <a:pt x="1145992" y="513640"/>
                          <a:pt x="1145908" y="505120"/>
                        </a:cubicBezTo>
                        <a:cubicBezTo>
                          <a:pt x="1145741" y="499022"/>
                          <a:pt x="1148163" y="497769"/>
                          <a:pt x="1151505" y="497017"/>
                        </a:cubicBezTo>
                        <a:lnTo>
                          <a:pt x="1151505" y="496683"/>
                        </a:lnTo>
                        <a:cubicBezTo>
                          <a:pt x="1146744" y="491504"/>
                          <a:pt x="1142818" y="477972"/>
                          <a:pt x="1134464" y="478139"/>
                        </a:cubicBezTo>
                        <a:cubicBezTo>
                          <a:pt x="1128951" y="478139"/>
                          <a:pt x="1123020" y="486659"/>
                          <a:pt x="1119261" y="489833"/>
                        </a:cubicBezTo>
                        <a:cubicBezTo>
                          <a:pt x="1114249" y="494261"/>
                          <a:pt x="1107817" y="496683"/>
                          <a:pt x="1101135" y="495012"/>
                        </a:cubicBezTo>
                        <a:cubicBezTo>
                          <a:pt x="1095956" y="493926"/>
                          <a:pt x="1091863" y="489249"/>
                          <a:pt x="1086851" y="487661"/>
                        </a:cubicBezTo>
                        <a:cubicBezTo>
                          <a:pt x="1080335" y="485657"/>
                          <a:pt x="1071314" y="493592"/>
                          <a:pt x="1065717" y="496182"/>
                        </a:cubicBezTo>
                        <a:cubicBezTo>
                          <a:pt x="1059035" y="499189"/>
                          <a:pt x="1053354" y="499690"/>
                          <a:pt x="1046505" y="497852"/>
                        </a:cubicBezTo>
                        <a:cubicBezTo>
                          <a:pt x="1040574" y="496349"/>
                          <a:pt x="1035061" y="493926"/>
                          <a:pt x="1028796" y="493592"/>
                        </a:cubicBezTo>
                        <a:cubicBezTo>
                          <a:pt x="1015514" y="493008"/>
                          <a:pt x="1010836" y="510800"/>
                          <a:pt x="997555" y="512053"/>
                        </a:cubicBezTo>
                        <a:cubicBezTo>
                          <a:pt x="985526" y="513306"/>
                          <a:pt x="975502" y="500191"/>
                          <a:pt x="978092" y="488914"/>
                        </a:cubicBezTo>
                        <a:cubicBezTo>
                          <a:pt x="979595" y="482483"/>
                          <a:pt x="983104" y="476719"/>
                          <a:pt x="986194" y="470955"/>
                        </a:cubicBezTo>
                        <a:cubicBezTo>
                          <a:pt x="990121" y="463187"/>
                          <a:pt x="993211" y="455752"/>
                          <a:pt x="995216" y="447316"/>
                        </a:cubicBezTo>
                        <a:cubicBezTo>
                          <a:pt x="997054" y="439881"/>
                          <a:pt x="997221" y="433032"/>
                          <a:pt x="992292" y="426432"/>
                        </a:cubicBezTo>
                        <a:cubicBezTo>
                          <a:pt x="988951" y="422005"/>
                          <a:pt x="984691" y="418246"/>
                          <a:pt x="980681" y="414237"/>
                        </a:cubicBezTo>
                        <a:cubicBezTo>
                          <a:pt x="976421" y="409809"/>
                          <a:pt x="971827" y="405716"/>
                          <a:pt x="970323" y="399451"/>
                        </a:cubicBezTo>
                        <a:cubicBezTo>
                          <a:pt x="968987" y="393521"/>
                          <a:pt x="971242" y="386838"/>
                          <a:pt x="969404" y="380907"/>
                        </a:cubicBezTo>
                        <a:cubicBezTo>
                          <a:pt x="965896" y="369296"/>
                          <a:pt x="949273" y="364953"/>
                          <a:pt x="940920" y="357602"/>
                        </a:cubicBezTo>
                        <a:cubicBezTo>
                          <a:pt x="937746" y="354845"/>
                          <a:pt x="932400" y="350585"/>
                          <a:pt x="932817" y="345907"/>
                        </a:cubicBezTo>
                        <a:cubicBezTo>
                          <a:pt x="933235" y="341647"/>
                          <a:pt x="938748" y="338306"/>
                          <a:pt x="941338" y="335549"/>
                        </a:cubicBezTo>
                        <a:cubicBezTo>
                          <a:pt x="945431" y="331289"/>
                          <a:pt x="949524" y="326862"/>
                          <a:pt x="953032" y="322184"/>
                        </a:cubicBezTo>
                        <a:cubicBezTo>
                          <a:pt x="957459" y="316588"/>
                          <a:pt x="956540" y="311826"/>
                          <a:pt x="955204" y="305311"/>
                        </a:cubicBezTo>
                        <a:cubicBezTo>
                          <a:pt x="953533" y="297709"/>
                          <a:pt x="952030" y="291277"/>
                          <a:pt x="953366" y="283258"/>
                        </a:cubicBezTo>
                        <a:cubicBezTo>
                          <a:pt x="954870" y="274404"/>
                          <a:pt x="957961" y="265466"/>
                          <a:pt x="958378" y="256444"/>
                        </a:cubicBezTo>
                        <a:cubicBezTo>
                          <a:pt x="958712" y="248843"/>
                          <a:pt x="957961" y="241826"/>
                          <a:pt x="954870" y="234809"/>
                        </a:cubicBezTo>
                        <a:cubicBezTo>
                          <a:pt x="951027" y="225955"/>
                          <a:pt x="942674" y="221277"/>
                          <a:pt x="941003" y="211504"/>
                        </a:cubicBezTo>
                        <a:cubicBezTo>
                          <a:pt x="938748" y="197220"/>
                          <a:pt x="953366" y="185776"/>
                          <a:pt x="957125" y="172327"/>
                        </a:cubicBezTo>
                        <a:cubicBezTo>
                          <a:pt x="958963" y="166062"/>
                          <a:pt x="958211" y="157542"/>
                          <a:pt x="953283" y="152864"/>
                        </a:cubicBezTo>
                        <a:cubicBezTo>
                          <a:pt x="950693" y="150108"/>
                          <a:pt x="947352" y="149189"/>
                          <a:pt x="943259" y="150108"/>
                        </a:cubicBezTo>
                        <a:cubicBezTo>
                          <a:pt x="938414" y="149523"/>
                          <a:pt x="933318" y="148771"/>
                          <a:pt x="928474" y="148103"/>
                        </a:cubicBezTo>
                        <a:lnTo>
                          <a:pt x="840264" y="148103"/>
                        </a:lnTo>
                        <a:cubicBezTo>
                          <a:pt x="838593" y="145848"/>
                          <a:pt x="837507" y="143091"/>
                          <a:pt x="837089" y="139917"/>
                        </a:cubicBezTo>
                        <a:cubicBezTo>
                          <a:pt x="836505" y="134738"/>
                          <a:pt x="838426" y="126969"/>
                          <a:pt x="836170" y="122124"/>
                        </a:cubicBezTo>
                        <a:cubicBezTo>
                          <a:pt x="833581" y="116528"/>
                          <a:pt x="825979" y="114356"/>
                          <a:pt x="820633" y="113103"/>
                        </a:cubicBezTo>
                        <a:cubicBezTo>
                          <a:pt x="811946" y="111265"/>
                          <a:pt x="803092" y="114356"/>
                          <a:pt x="795156" y="116945"/>
                        </a:cubicBezTo>
                        <a:cubicBezTo>
                          <a:pt x="789392" y="118783"/>
                          <a:pt x="784213" y="119702"/>
                          <a:pt x="778283" y="119201"/>
                        </a:cubicBezTo>
                        <a:cubicBezTo>
                          <a:pt x="773104" y="118867"/>
                          <a:pt x="767925" y="118449"/>
                          <a:pt x="762913" y="118115"/>
                        </a:cubicBezTo>
                        <a:cubicBezTo>
                          <a:pt x="759070" y="118282"/>
                          <a:pt x="755478" y="118449"/>
                          <a:pt x="751636" y="118449"/>
                        </a:cubicBezTo>
                        <a:cubicBezTo>
                          <a:pt x="745872" y="120287"/>
                          <a:pt x="743867" y="123294"/>
                          <a:pt x="742197" y="128807"/>
                        </a:cubicBezTo>
                        <a:cubicBezTo>
                          <a:pt x="739941" y="136575"/>
                          <a:pt x="740025" y="144177"/>
                          <a:pt x="735681" y="151193"/>
                        </a:cubicBezTo>
                        <a:cubicBezTo>
                          <a:pt x="732674" y="156038"/>
                          <a:pt x="728664" y="158210"/>
                          <a:pt x="723987" y="161384"/>
                        </a:cubicBezTo>
                        <a:cubicBezTo>
                          <a:pt x="717304" y="166146"/>
                          <a:pt x="718641" y="173998"/>
                          <a:pt x="719392" y="181516"/>
                        </a:cubicBezTo>
                        <a:cubicBezTo>
                          <a:pt x="720144" y="187781"/>
                          <a:pt x="722567" y="196134"/>
                          <a:pt x="721063" y="202399"/>
                        </a:cubicBezTo>
                        <a:cubicBezTo>
                          <a:pt x="719392" y="208914"/>
                          <a:pt x="714213" y="212172"/>
                          <a:pt x="708282" y="214427"/>
                        </a:cubicBezTo>
                        <a:cubicBezTo>
                          <a:pt x="701266" y="217184"/>
                          <a:pt x="694416" y="217351"/>
                          <a:pt x="686982" y="216432"/>
                        </a:cubicBezTo>
                        <a:cubicBezTo>
                          <a:pt x="677208" y="215096"/>
                          <a:pt x="668103" y="210836"/>
                          <a:pt x="658330" y="209750"/>
                        </a:cubicBezTo>
                        <a:cubicBezTo>
                          <a:pt x="652065" y="208998"/>
                          <a:pt x="646469" y="209332"/>
                          <a:pt x="640538" y="211922"/>
                        </a:cubicBezTo>
                        <a:cubicBezTo>
                          <a:pt x="634774" y="214678"/>
                          <a:pt x="630013" y="219857"/>
                          <a:pt x="623915" y="222280"/>
                        </a:cubicBezTo>
                        <a:cubicBezTo>
                          <a:pt x="612304" y="227041"/>
                          <a:pt x="598772" y="215263"/>
                          <a:pt x="587662" y="213258"/>
                        </a:cubicBezTo>
                        <a:cubicBezTo>
                          <a:pt x="572459" y="210501"/>
                          <a:pt x="567698" y="221945"/>
                          <a:pt x="556755" y="228795"/>
                        </a:cubicBezTo>
                        <a:cubicBezTo>
                          <a:pt x="546731" y="235060"/>
                          <a:pt x="534953" y="228043"/>
                          <a:pt x="532865" y="217184"/>
                        </a:cubicBezTo>
                        <a:cubicBezTo>
                          <a:pt x="531361" y="209583"/>
                          <a:pt x="532698" y="201814"/>
                          <a:pt x="531027" y="194213"/>
                        </a:cubicBezTo>
                        <a:cubicBezTo>
                          <a:pt x="529523" y="186778"/>
                          <a:pt x="525848" y="178676"/>
                          <a:pt x="522006" y="172160"/>
                        </a:cubicBezTo>
                        <a:cubicBezTo>
                          <a:pt x="517578" y="164392"/>
                          <a:pt x="512065" y="159046"/>
                          <a:pt x="504297" y="154785"/>
                        </a:cubicBezTo>
                        <a:cubicBezTo>
                          <a:pt x="501122" y="153700"/>
                          <a:pt x="498784" y="151862"/>
                          <a:pt x="496946" y="149189"/>
                        </a:cubicBezTo>
                        <a:cubicBezTo>
                          <a:pt x="493939" y="147351"/>
                          <a:pt x="493020" y="144594"/>
                          <a:pt x="494022" y="141086"/>
                        </a:cubicBezTo>
                        <a:cubicBezTo>
                          <a:pt x="494022" y="130394"/>
                          <a:pt x="501039" y="120955"/>
                          <a:pt x="500538" y="110179"/>
                        </a:cubicBezTo>
                        <a:cubicBezTo>
                          <a:pt x="499953" y="106253"/>
                          <a:pt x="499285" y="102076"/>
                          <a:pt x="498700" y="98150"/>
                        </a:cubicBezTo>
                        <a:cubicBezTo>
                          <a:pt x="496695" y="94809"/>
                          <a:pt x="494607" y="91635"/>
                          <a:pt x="492435" y="88377"/>
                        </a:cubicBezTo>
                        <a:cubicBezTo>
                          <a:pt x="488509" y="82112"/>
                          <a:pt x="485001" y="76182"/>
                          <a:pt x="481659" y="69499"/>
                        </a:cubicBezTo>
                        <a:cubicBezTo>
                          <a:pt x="477399" y="61313"/>
                          <a:pt x="472554" y="53962"/>
                          <a:pt x="470048" y="44940"/>
                        </a:cubicBezTo>
                        <a:cubicBezTo>
                          <a:pt x="467626" y="36086"/>
                          <a:pt x="465955" y="27315"/>
                          <a:pt x="461946" y="18878"/>
                        </a:cubicBezTo>
                        <a:cubicBezTo>
                          <a:pt x="459691" y="11444"/>
                          <a:pt x="454762" y="6098"/>
                          <a:pt x="447328" y="2757"/>
                        </a:cubicBezTo>
                        <a:cubicBezTo>
                          <a:pt x="443485" y="1838"/>
                          <a:pt x="439726" y="919"/>
                          <a:pt x="435884" y="0"/>
                        </a:cubicBezTo>
                        <a:lnTo>
                          <a:pt x="298056" y="0"/>
                        </a:lnTo>
                        <a:cubicBezTo>
                          <a:pt x="294881" y="5179"/>
                          <a:pt x="288783" y="10525"/>
                          <a:pt x="285860" y="13866"/>
                        </a:cubicBezTo>
                        <a:cubicBezTo>
                          <a:pt x="282017" y="18294"/>
                          <a:pt x="276253" y="26981"/>
                          <a:pt x="270740" y="30656"/>
                        </a:cubicBezTo>
                        <a:cubicBezTo>
                          <a:pt x="262805" y="23222"/>
                          <a:pt x="255203" y="15287"/>
                          <a:pt x="247853" y="7017"/>
                        </a:cubicBezTo>
                        <a:lnTo>
                          <a:pt x="152459" y="7017"/>
                        </a:lnTo>
                        <a:lnTo>
                          <a:pt x="152459" y="8353"/>
                        </a:lnTo>
                        <a:cubicBezTo>
                          <a:pt x="142435" y="10191"/>
                          <a:pt x="132996" y="13365"/>
                          <a:pt x="123974" y="17960"/>
                        </a:cubicBezTo>
                        <a:cubicBezTo>
                          <a:pt x="121218" y="20967"/>
                          <a:pt x="117709" y="22637"/>
                          <a:pt x="113616" y="23139"/>
                        </a:cubicBezTo>
                        <a:cubicBezTo>
                          <a:pt x="109690" y="22053"/>
                          <a:pt x="106182" y="20215"/>
                          <a:pt x="103091" y="17375"/>
                        </a:cubicBezTo>
                        <a:cubicBezTo>
                          <a:pt x="97578" y="15119"/>
                          <a:pt x="91981" y="14952"/>
                          <a:pt x="86301" y="16957"/>
                        </a:cubicBezTo>
                        <a:cubicBezTo>
                          <a:pt x="74272" y="18962"/>
                          <a:pt x="62996" y="25310"/>
                          <a:pt x="50800" y="25310"/>
                        </a:cubicBezTo>
                        <a:cubicBezTo>
                          <a:pt x="45454" y="24225"/>
                          <a:pt x="40275" y="25143"/>
                          <a:pt x="35597" y="27900"/>
                        </a:cubicBezTo>
                        <a:cubicBezTo>
                          <a:pt x="34344" y="28819"/>
                          <a:pt x="33342" y="29905"/>
                          <a:pt x="32256" y="31074"/>
                        </a:cubicBezTo>
                        <a:cubicBezTo>
                          <a:pt x="34511" y="44439"/>
                          <a:pt x="46122" y="59726"/>
                          <a:pt x="53306" y="68079"/>
                        </a:cubicBezTo>
                        <a:cubicBezTo>
                          <a:pt x="59404" y="75263"/>
                          <a:pt x="65919" y="79773"/>
                          <a:pt x="73437" y="84952"/>
                        </a:cubicBezTo>
                        <a:cubicBezTo>
                          <a:pt x="77363" y="87709"/>
                          <a:pt x="80788" y="90883"/>
                          <a:pt x="83962" y="94559"/>
                        </a:cubicBezTo>
                        <a:cubicBezTo>
                          <a:pt x="88807" y="100072"/>
                          <a:pt x="88222" y="100489"/>
                          <a:pt x="90227" y="107088"/>
                        </a:cubicBezTo>
                        <a:cubicBezTo>
                          <a:pt x="93736" y="118365"/>
                          <a:pt x="97578" y="129642"/>
                          <a:pt x="98915" y="141086"/>
                        </a:cubicBezTo>
                        <a:cubicBezTo>
                          <a:pt x="100251" y="153449"/>
                          <a:pt x="103175" y="168652"/>
                          <a:pt x="110525" y="179511"/>
                        </a:cubicBezTo>
                        <a:cubicBezTo>
                          <a:pt x="116039" y="187614"/>
                          <a:pt x="124559" y="192291"/>
                          <a:pt x="129738" y="200561"/>
                        </a:cubicBezTo>
                        <a:cubicBezTo>
                          <a:pt x="136170" y="210752"/>
                          <a:pt x="137089" y="219941"/>
                          <a:pt x="141182" y="230299"/>
                        </a:cubicBezTo>
                        <a:cubicBezTo>
                          <a:pt x="148199" y="248592"/>
                          <a:pt x="150036" y="280251"/>
                          <a:pt x="138175" y="298043"/>
                        </a:cubicBezTo>
                        <a:cubicBezTo>
                          <a:pt x="132411" y="306564"/>
                          <a:pt x="125394" y="311576"/>
                          <a:pt x="115955" y="314833"/>
                        </a:cubicBezTo>
                        <a:cubicBezTo>
                          <a:pt x="102673" y="319428"/>
                          <a:pt x="98163" y="326862"/>
                          <a:pt x="110442" y="337053"/>
                        </a:cubicBezTo>
                        <a:cubicBezTo>
                          <a:pt x="118545" y="343568"/>
                          <a:pt x="127984" y="347745"/>
                          <a:pt x="136170" y="353926"/>
                        </a:cubicBezTo>
                        <a:cubicBezTo>
                          <a:pt x="146361" y="361695"/>
                          <a:pt x="147864" y="370215"/>
                          <a:pt x="150621" y="381659"/>
                        </a:cubicBezTo>
                        <a:cubicBezTo>
                          <a:pt x="151874" y="386253"/>
                          <a:pt x="153962" y="389010"/>
                          <a:pt x="153962" y="395358"/>
                        </a:cubicBezTo>
                        <a:cubicBezTo>
                          <a:pt x="153795" y="400955"/>
                          <a:pt x="153962" y="406635"/>
                          <a:pt x="153962" y="412232"/>
                        </a:cubicBezTo>
                        <a:cubicBezTo>
                          <a:pt x="153962" y="423509"/>
                          <a:pt x="150120" y="441635"/>
                          <a:pt x="157888" y="450490"/>
                        </a:cubicBezTo>
                        <a:cubicBezTo>
                          <a:pt x="163819" y="457172"/>
                          <a:pt x="173592" y="460514"/>
                          <a:pt x="180275" y="466361"/>
                        </a:cubicBezTo>
                        <a:cubicBezTo>
                          <a:pt x="181612" y="467614"/>
                          <a:pt x="185621" y="466695"/>
                          <a:pt x="186957" y="468199"/>
                        </a:cubicBezTo>
                        <a:cubicBezTo>
                          <a:pt x="188461" y="469702"/>
                          <a:pt x="187375" y="473043"/>
                          <a:pt x="188628" y="474881"/>
                        </a:cubicBezTo>
                        <a:cubicBezTo>
                          <a:pt x="192888" y="480394"/>
                          <a:pt x="194559" y="481564"/>
                          <a:pt x="197316" y="488246"/>
                        </a:cubicBezTo>
                        <a:cubicBezTo>
                          <a:pt x="201743" y="499356"/>
                          <a:pt x="200323" y="510299"/>
                          <a:pt x="200490" y="522244"/>
                        </a:cubicBezTo>
                        <a:cubicBezTo>
                          <a:pt x="200490" y="537029"/>
                          <a:pt x="196230" y="540788"/>
                          <a:pt x="188795" y="552900"/>
                        </a:cubicBezTo>
                        <a:cubicBezTo>
                          <a:pt x="178855" y="568855"/>
                          <a:pt x="169583" y="585478"/>
                          <a:pt x="162316" y="602518"/>
                        </a:cubicBezTo>
                        <a:cubicBezTo>
                          <a:pt x="160478" y="607113"/>
                          <a:pt x="156218" y="612459"/>
                          <a:pt x="154714" y="616385"/>
                        </a:cubicBezTo>
                        <a:cubicBezTo>
                          <a:pt x="153043" y="621397"/>
                          <a:pt x="154380" y="626409"/>
                          <a:pt x="153043" y="631504"/>
                        </a:cubicBezTo>
                        <a:cubicBezTo>
                          <a:pt x="150454" y="640192"/>
                          <a:pt x="144022" y="649463"/>
                          <a:pt x="140096" y="657566"/>
                        </a:cubicBezTo>
                        <a:cubicBezTo>
                          <a:pt x="137673" y="662411"/>
                          <a:pt x="136755" y="667340"/>
                          <a:pt x="133998" y="671767"/>
                        </a:cubicBezTo>
                        <a:cubicBezTo>
                          <a:pt x="131576" y="675609"/>
                          <a:pt x="127316" y="679702"/>
                          <a:pt x="124392" y="683211"/>
                        </a:cubicBezTo>
                        <a:cubicBezTo>
                          <a:pt x="116206" y="693402"/>
                          <a:pt x="109022" y="701922"/>
                          <a:pt x="102172" y="712948"/>
                        </a:cubicBezTo>
                        <a:cubicBezTo>
                          <a:pt x="96576" y="722220"/>
                          <a:pt x="90728" y="731993"/>
                          <a:pt x="82960" y="739428"/>
                        </a:cubicBezTo>
                        <a:cubicBezTo>
                          <a:pt x="80370" y="742017"/>
                          <a:pt x="76528" y="744774"/>
                          <a:pt x="74439" y="747781"/>
                        </a:cubicBezTo>
                        <a:cubicBezTo>
                          <a:pt x="73187" y="749452"/>
                          <a:pt x="73855" y="752626"/>
                          <a:pt x="72602" y="754297"/>
                        </a:cubicBezTo>
                        <a:cubicBezTo>
                          <a:pt x="70931" y="756468"/>
                          <a:pt x="67089" y="758139"/>
                          <a:pt x="65919" y="760394"/>
                        </a:cubicBezTo>
                        <a:cubicBezTo>
                          <a:pt x="63747" y="764237"/>
                          <a:pt x="63163" y="772005"/>
                          <a:pt x="61826" y="776349"/>
                        </a:cubicBezTo>
                        <a:cubicBezTo>
                          <a:pt x="60155" y="781862"/>
                          <a:pt x="57232" y="787793"/>
                          <a:pt x="56313" y="793390"/>
                        </a:cubicBezTo>
                        <a:cubicBezTo>
                          <a:pt x="54308" y="805084"/>
                          <a:pt x="56647" y="819452"/>
                          <a:pt x="56647" y="831481"/>
                        </a:cubicBezTo>
                        <a:cubicBezTo>
                          <a:pt x="56647" y="843676"/>
                          <a:pt x="57065" y="853867"/>
                          <a:pt x="53473" y="865311"/>
                        </a:cubicBezTo>
                        <a:cubicBezTo>
                          <a:pt x="51635" y="870908"/>
                          <a:pt x="50884" y="877340"/>
                          <a:pt x="48127" y="882519"/>
                        </a:cubicBezTo>
                        <a:cubicBezTo>
                          <a:pt x="45537" y="887280"/>
                          <a:pt x="42196" y="889702"/>
                          <a:pt x="38521" y="893795"/>
                        </a:cubicBezTo>
                        <a:cubicBezTo>
                          <a:pt x="31337" y="901982"/>
                          <a:pt x="27996" y="914010"/>
                          <a:pt x="26910" y="924535"/>
                        </a:cubicBezTo>
                        <a:cubicBezTo>
                          <a:pt x="25573" y="936898"/>
                          <a:pt x="18389" y="946588"/>
                          <a:pt x="13210" y="957447"/>
                        </a:cubicBezTo>
                        <a:cubicBezTo>
                          <a:pt x="9368" y="965049"/>
                          <a:pt x="3186" y="975574"/>
                          <a:pt x="1349" y="983676"/>
                        </a:cubicBezTo>
                        <a:cubicBezTo>
                          <a:pt x="-1074" y="993867"/>
                          <a:pt x="263" y="1011659"/>
                          <a:pt x="1516" y="1022101"/>
                        </a:cubicBezTo>
                        <a:cubicBezTo>
                          <a:pt x="2101" y="1027698"/>
                          <a:pt x="4857" y="1029703"/>
                          <a:pt x="5943" y="1034631"/>
                        </a:cubicBezTo>
                        <a:cubicBezTo>
                          <a:pt x="7280" y="1040144"/>
                          <a:pt x="5358" y="1046075"/>
                          <a:pt x="6695" y="1051672"/>
                        </a:cubicBezTo>
                        <a:cubicBezTo>
                          <a:pt x="8198" y="1057268"/>
                          <a:pt x="11874" y="1063116"/>
                          <a:pt x="13210" y="1068712"/>
                        </a:cubicBezTo>
                        <a:cubicBezTo>
                          <a:pt x="13962" y="1071469"/>
                          <a:pt x="14129" y="1074309"/>
                          <a:pt x="14129" y="1077065"/>
                        </a:cubicBezTo>
                        <a:lnTo>
                          <a:pt x="87554" y="1077065"/>
                        </a:lnTo>
                        <a:cubicBezTo>
                          <a:pt x="90227" y="1072137"/>
                          <a:pt x="93067" y="1067626"/>
                          <a:pt x="96743" y="1063199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25AB3FD9-A989-1E4E-A5AE-605AA79C5B10}"/>
                      </a:ext>
                    </a:extLst>
                  </p:cNvPr>
                  <p:cNvSpPr/>
                  <p:nvPr/>
                </p:nvSpPr>
                <p:spPr>
                  <a:xfrm>
                    <a:off x="4903687" y="2430119"/>
                    <a:ext cx="1791155" cy="1759246"/>
                  </a:xfrm>
                  <a:custGeom>
                    <a:avLst/>
                    <a:gdLst>
                      <a:gd name="connsiteX0" fmla="*/ 19018 w 1791155"/>
                      <a:gd name="connsiteY0" fmla="*/ 1058022 h 1759246"/>
                      <a:gd name="connsiteX1" fmla="*/ 54519 w 1791155"/>
                      <a:gd name="connsiteY1" fmla="*/ 1049668 h 1759246"/>
                      <a:gd name="connsiteX2" fmla="*/ 71309 w 1791155"/>
                      <a:gd name="connsiteY2" fmla="*/ 1050086 h 1759246"/>
                      <a:gd name="connsiteX3" fmla="*/ 81834 w 1791155"/>
                      <a:gd name="connsiteY3" fmla="*/ 1055850 h 1759246"/>
                      <a:gd name="connsiteX4" fmla="*/ 92192 w 1791155"/>
                      <a:gd name="connsiteY4" fmla="*/ 1050671 h 1759246"/>
                      <a:gd name="connsiteX5" fmla="*/ 120676 w 1791155"/>
                      <a:gd name="connsiteY5" fmla="*/ 1041065 h 1759246"/>
                      <a:gd name="connsiteX6" fmla="*/ 120676 w 1791155"/>
                      <a:gd name="connsiteY6" fmla="*/ 1039728 h 1759246"/>
                      <a:gd name="connsiteX7" fmla="*/ 216488 w 1791155"/>
                      <a:gd name="connsiteY7" fmla="*/ 1039728 h 1759246"/>
                      <a:gd name="connsiteX8" fmla="*/ 239376 w 1791155"/>
                      <a:gd name="connsiteY8" fmla="*/ 1063368 h 1759246"/>
                      <a:gd name="connsiteX9" fmla="*/ 254495 w 1791155"/>
                      <a:gd name="connsiteY9" fmla="*/ 1046578 h 1759246"/>
                      <a:gd name="connsiteX10" fmla="*/ 266691 w 1791155"/>
                      <a:gd name="connsiteY10" fmla="*/ 1032711 h 1759246"/>
                      <a:gd name="connsiteX11" fmla="*/ 404519 w 1791155"/>
                      <a:gd name="connsiteY11" fmla="*/ 1032711 h 1759246"/>
                      <a:gd name="connsiteX12" fmla="*/ 415963 w 1791155"/>
                      <a:gd name="connsiteY12" fmla="*/ 1035468 h 1759246"/>
                      <a:gd name="connsiteX13" fmla="*/ 430581 w 1791155"/>
                      <a:gd name="connsiteY13" fmla="*/ 1051590 h 1759246"/>
                      <a:gd name="connsiteX14" fmla="*/ 438684 w 1791155"/>
                      <a:gd name="connsiteY14" fmla="*/ 1077652 h 1759246"/>
                      <a:gd name="connsiteX15" fmla="*/ 450295 w 1791155"/>
                      <a:gd name="connsiteY15" fmla="*/ 1102210 h 1759246"/>
                      <a:gd name="connsiteX16" fmla="*/ 461070 w 1791155"/>
                      <a:gd name="connsiteY16" fmla="*/ 1121089 h 1759246"/>
                      <a:gd name="connsiteX17" fmla="*/ 467335 w 1791155"/>
                      <a:gd name="connsiteY17" fmla="*/ 1130862 h 1759246"/>
                      <a:gd name="connsiteX18" fmla="*/ 469173 w 1791155"/>
                      <a:gd name="connsiteY18" fmla="*/ 1142891 h 1759246"/>
                      <a:gd name="connsiteX19" fmla="*/ 462658 w 1791155"/>
                      <a:gd name="connsiteY19" fmla="*/ 1173798 h 1759246"/>
                      <a:gd name="connsiteX20" fmla="*/ 465581 w 1791155"/>
                      <a:gd name="connsiteY20" fmla="*/ 1181900 h 1759246"/>
                      <a:gd name="connsiteX21" fmla="*/ 472932 w 1791155"/>
                      <a:gd name="connsiteY21" fmla="*/ 1187497 h 1759246"/>
                      <a:gd name="connsiteX22" fmla="*/ 490641 w 1791155"/>
                      <a:gd name="connsiteY22" fmla="*/ 1204872 h 1759246"/>
                      <a:gd name="connsiteX23" fmla="*/ 499662 w 1791155"/>
                      <a:gd name="connsiteY23" fmla="*/ 1226924 h 1759246"/>
                      <a:gd name="connsiteX24" fmla="*/ 501500 w 1791155"/>
                      <a:gd name="connsiteY24" fmla="*/ 1249895 h 1759246"/>
                      <a:gd name="connsiteX25" fmla="*/ 525390 w 1791155"/>
                      <a:gd name="connsiteY25" fmla="*/ 1261506 h 1759246"/>
                      <a:gd name="connsiteX26" fmla="*/ 556297 w 1791155"/>
                      <a:gd name="connsiteY26" fmla="*/ 1245969 h 1759246"/>
                      <a:gd name="connsiteX27" fmla="*/ 592550 w 1791155"/>
                      <a:gd name="connsiteY27" fmla="*/ 1254991 h 1759246"/>
                      <a:gd name="connsiteX28" fmla="*/ 609173 w 1791155"/>
                      <a:gd name="connsiteY28" fmla="*/ 1244633 h 1759246"/>
                      <a:gd name="connsiteX29" fmla="*/ 626966 w 1791155"/>
                      <a:gd name="connsiteY29" fmla="*/ 1242461 h 1759246"/>
                      <a:gd name="connsiteX30" fmla="*/ 655617 w 1791155"/>
                      <a:gd name="connsiteY30" fmla="*/ 1249144 h 1759246"/>
                      <a:gd name="connsiteX31" fmla="*/ 676918 w 1791155"/>
                      <a:gd name="connsiteY31" fmla="*/ 1247139 h 1759246"/>
                      <a:gd name="connsiteX32" fmla="*/ 689698 w 1791155"/>
                      <a:gd name="connsiteY32" fmla="*/ 1235110 h 1759246"/>
                      <a:gd name="connsiteX33" fmla="*/ 688028 w 1791155"/>
                      <a:gd name="connsiteY33" fmla="*/ 1214227 h 1759246"/>
                      <a:gd name="connsiteX34" fmla="*/ 692622 w 1791155"/>
                      <a:gd name="connsiteY34" fmla="*/ 1194096 h 1759246"/>
                      <a:gd name="connsiteX35" fmla="*/ 704316 w 1791155"/>
                      <a:gd name="connsiteY35" fmla="*/ 1183905 h 1759246"/>
                      <a:gd name="connsiteX36" fmla="*/ 710832 w 1791155"/>
                      <a:gd name="connsiteY36" fmla="*/ 1161518 h 1759246"/>
                      <a:gd name="connsiteX37" fmla="*/ 720271 w 1791155"/>
                      <a:gd name="connsiteY37" fmla="*/ 1151160 h 1759246"/>
                      <a:gd name="connsiteX38" fmla="*/ 731548 w 1791155"/>
                      <a:gd name="connsiteY38" fmla="*/ 1150826 h 1759246"/>
                      <a:gd name="connsiteX39" fmla="*/ 746918 w 1791155"/>
                      <a:gd name="connsiteY39" fmla="*/ 1151912 h 1759246"/>
                      <a:gd name="connsiteX40" fmla="*/ 763792 w 1791155"/>
                      <a:gd name="connsiteY40" fmla="*/ 1149657 h 1759246"/>
                      <a:gd name="connsiteX41" fmla="*/ 789269 w 1791155"/>
                      <a:gd name="connsiteY41" fmla="*/ 1145814 h 1759246"/>
                      <a:gd name="connsiteX42" fmla="*/ 804806 w 1791155"/>
                      <a:gd name="connsiteY42" fmla="*/ 1154836 h 1759246"/>
                      <a:gd name="connsiteX43" fmla="*/ 805725 w 1791155"/>
                      <a:gd name="connsiteY43" fmla="*/ 1172628 h 1759246"/>
                      <a:gd name="connsiteX44" fmla="*/ 808899 w 1791155"/>
                      <a:gd name="connsiteY44" fmla="*/ 1180814 h 1759246"/>
                      <a:gd name="connsiteX45" fmla="*/ 897109 w 1791155"/>
                      <a:gd name="connsiteY45" fmla="*/ 1180814 h 1759246"/>
                      <a:gd name="connsiteX46" fmla="*/ 911894 w 1791155"/>
                      <a:gd name="connsiteY46" fmla="*/ 1182819 h 1759246"/>
                      <a:gd name="connsiteX47" fmla="*/ 921918 w 1791155"/>
                      <a:gd name="connsiteY47" fmla="*/ 1185576 h 1759246"/>
                      <a:gd name="connsiteX48" fmla="*/ 925761 w 1791155"/>
                      <a:gd name="connsiteY48" fmla="*/ 1205039 h 1759246"/>
                      <a:gd name="connsiteX49" fmla="*/ 909639 w 1791155"/>
                      <a:gd name="connsiteY49" fmla="*/ 1244215 h 1759246"/>
                      <a:gd name="connsiteX50" fmla="*/ 923505 w 1791155"/>
                      <a:gd name="connsiteY50" fmla="*/ 1267521 h 1759246"/>
                      <a:gd name="connsiteX51" fmla="*/ 927014 w 1791155"/>
                      <a:gd name="connsiteY51" fmla="*/ 1289156 h 1759246"/>
                      <a:gd name="connsiteX52" fmla="*/ 922002 w 1791155"/>
                      <a:gd name="connsiteY52" fmla="*/ 1315969 h 1759246"/>
                      <a:gd name="connsiteX53" fmla="*/ 923839 w 1791155"/>
                      <a:gd name="connsiteY53" fmla="*/ 1338022 h 1759246"/>
                      <a:gd name="connsiteX54" fmla="*/ 921668 w 1791155"/>
                      <a:gd name="connsiteY54" fmla="*/ 1354896 h 1759246"/>
                      <a:gd name="connsiteX55" fmla="*/ 909973 w 1791155"/>
                      <a:gd name="connsiteY55" fmla="*/ 1368261 h 1759246"/>
                      <a:gd name="connsiteX56" fmla="*/ 901453 w 1791155"/>
                      <a:gd name="connsiteY56" fmla="*/ 1378619 h 1759246"/>
                      <a:gd name="connsiteX57" fmla="*/ 909555 w 1791155"/>
                      <a:gd name="connsiteY57" fmla="*/ 1390313 h 1759246"/>
                      <a:gd name="connsiteX58" fmla="*/ 938040 w 1791155"/>
                      <a:gd name="connsiteY58" fmla="*/ 1413619 h 1759246"/>
                      <a:gd name="connsiteX59" fmla="*/ 938959 w 1791155"/>
                      <a:gd name="connsiteY59" fmla="*/ 1432163 h 1759246"/>
                      <a:gd name="connsiteX60" fmla="*/ 949317 w 1791155"/>
                      <a:gd name="connsiteY60" fmla="*/ 1446948 h 1759246"/>
                      <a:gd name="connsiteX61" fmla="*/ 960928 w 1791155"/>
                      <a:gd name="connsiteY61" fmla="*/ 1459144 h 1759246"/>
                      <a:gd name="connsiteX62" fmla="*/ 963851 w 1791155"/>
                      <a:gd name="connsiteY62" fmla="*/ 1480027 h 1759246"/>
                      <a:gd name="connsiteX63" fmla="*/ 954830 w 1791155"/>
                      <a:gd name="connsiteY63" fmla="*/ 1503666 h 1759246"/>
                      <a:gd name="connsiteX64" fmla="*/ 946727 w 1791155"/>
                      <a:gd name="connsiteY64" fmla="*/ 1521626 h 1759246"/>
                      <a:gd name="connsiteX65" fmla="*/ 966190 w 1791155"/>
                      <a:gd name="connsiteY65" fmla="*/ 1544764 h 1759246"/>
                      <a:gd name="connsiteX66" fmla="*/ 997431 w 1791155"/>
                      <a:gd name="connsiteY66" fmla="*/ 1526304 h 1759246"/>
                      <a:gd name="connsiteX67" fmla="*/ 1015140 w 1791155"/>
                      <a:gd name="connsiteY67" fmla="*/ 1530564 h 1759246"/>
                      <a:gd name="connsiteX68" fmla="*/ 1034353 w 1791155"/>
                      <a:gd name="connsiteY68" fmla="*/ 1528893 h 1759246"/>
                      <a:gd name="connsiteX69" fmla="*/ 1055486 w 1791155"/>
                      <a:gd name="connsiteY69" fmla="*/ 1520373 h 1759246"/>
                      <a:gd name="connsiteX70" fmla="*/ 1069770 w 1791155"/>
                      <a:gd name="connsiteY70" fmla="*/ 1527724 h 1759246"/>
                      <a:gd name="connsiteX71" fmla="*/ 1087897 w 1791155"/>
                      <a:gd name="connsiteY71" fmla="*/ 1522545 h 1759246"/>
                      <a:gd name="connsiteX72" fmla="*/ 1103100 w 1791155"/>
                      <a:gd name="connsiteY72" fmla="*/ 1510850 h 1759246"/>
                      <a:gd name="connsiteX73" fmla="*/ 1120140 w 1791155"/>
                      <a:gd name="connsiteY73" fmla="*/ 1529395 h 1759246"/>
                      <a:gd name="connsiteX74" fmla="*/ 1120140 w 1791155"/>
                      <a:gd name="connsiteY74" fmla="*/ 1529728 h 1759246"/>
                      <a:gd name="connsiteX75" fmla="*/ 1129245 w 1791155"/>
                      <a:gd name="connsiteY75" fmla="*/ 1526220 h 1759246"/>
                      <a:gd name="connsiteX76" fmla="*/ 1143446 w 1791155"/>
                      <a:gd name="connsiteY76" fmla="*/ 1541423 h 1759246"/>
                      <a:gd name="connsiteX77" fmla="*/ 1153386 w 1791155"/>
                      <a:gd name="connsiteY77" fmla="*/ 1556960 h 1759246"/>
                      <a:gd name="connsiteX78" fmla="*/ 1171095 w 1791155"/>
                      <a:gd name="connsiteY78" fmla="*/ 1558965 h 1759246"/>
                      <a:gd name="connsiteX79" fmla="*/ 1181035 w 1791155"/>
                      <a:gd name="connsiteY79" fmla="*/ 1559132 h 1759246"/>
                      <a:gd name="connsiteX80" fmla="*/ 1187885 w 1791155"/>
                      <a:gd name="connsiteY80" fmla="*/ 1556125 h 1759246"/>
                      <a:gd name="connsiteX81" fmla="*/ 1199496 w 1791155"/>
                      <a:gd name="connsiteY81" fmla="*/ 1556125 h 1759246"/>
                      <a:gd name="connsiteX82" fmla="*/ 1204842 w 1791155"/>
                      <a:gd name="connsiteY82" fmla="*/ 1559299 h 1759246"/>
                      <a:gd name="connsiteX83" fmla="*/ 1216286 w 1791155"/>
                      <a:gd name="connsiteY83" fmla="*/ 1556125 h 1759246"/>
                      <a:gd name="connsiteX84" fmla="*/ 1224806 w 1791155"/>
                      <a:gd name="connsiteY84" fmla="*/ 1556292 h 1759246"/>
                      <a:gd name="connsiteX85" fmla="*/ 1241095 w 1791155"/>
                      <a:gd name="connsiteY85" fmla="*/ 1555958 h 1759246"/>
                      <a:gd name="connsiteX86" fmla="*/ 1244603 w 1791155"/>
                      <a:gd name="connsiteY86" fmla="*/ 1577426 h 1759246"/>
                      <a:gd name="connsiteX87" fmla="*/ 1257968 w 1791155"/>
                      <a:gd name="connsiteY87" fmla="*/ 1604824 h 1759246"/>
                      <a:gd name="connsiteX88" fmla="*/ 1289042 w 1791155"/>
                      <a:gd name="connsiteY88" fmla="*/ 1613177 h 1759246"/>
                      <a:gd name="connsiteX89" fmla="*/ 1298315 w 1791155"/>
                      <a:gd name="connsiteY89" fmla="*/ 1615600 h 1759246"/>
                      <a:gd name="connsiteX90" fmla="*/ 1303661 w 1791155"/>
                      <a:gd name="connsiteY90" fmla="*/ 1612593 h 1759246"/>
                      <a:gd name="connsiteX91" fmla="*/ 1323625 w 1791155"/>
                      <a:gd name="connsiteY91" fmla="*/ 1612008 h 1759246"/>
                      <a:gd name="connsiteX92" fmla="*/ 1342085 w 1791155"/>
                      <a:gd name="connsiteY92" fmla="*/ 1618523 h 1759246"/>
                      <a:gd name="connsiteX93" fmla="*/ 1348768 w 1791155"/>
                      <a:gd name="connsiteY93" fmla="*/ 1624120 h 1759246"/>
                      <a:gd name="connsiteX94" fmla="*/ 1358207 w 1791155"/>
                      <a:gd name="connsiteY94" fmla="*/ 1626292 h 1759246"/>
                      <a:gd name="connsiteX95" fmla="*/ 1367312 w 1791155"/>
                      <a:gd name="connsiteY95" fmla="*/ 1623870 h 1759246"/>
                      <a:gd name="connsiteX96" fmla="*/ 1376000 w 1791155"/>
                      <a:gd name="connsiteY96" fmla="*/ 1626292 h 1759246"/>
                      <a:gd name="connsiteX97" fmla="*/ 1385606 w 1791155"/>
                      <a:gd name="connsiteY97" fmla="*/ 1611172 h 1759246"/>
                      <a:gd name="connsiteX98" fmla="*/ 1392957 w 1791155"/>
                      <a:gd name="connsiteY98" fmla="*/ 1593046 h 1759246"/>
                      <a:gd name="connsiteX99" fmla="*/ 1408911 w 1791155"/>
                      <a:gd name="connsiteY99" fmla="*/ 1601232 h 1759246"/>
                      <a:gd name="connsiteX100" fmla="*/ 1416680 w 1791155"/>
                      <a:gd name="connsiteY100" fmla="*/ 1615433 h 1759246"/>
                      <a:gd name="connsiteX101" fmla="*/ 1419854 w 1791155"/>
                      <a:gd name="connsiteY101" fmla="*/ 1622115 h 1759246"/>
                      <a:gd name="connsiteX102" fmla="*/ 1422277 w 1791155"/>
                      <a:gd name="connsiteY102" fmla="*/ 1629550 h 1759246"/>
                      <a:gd name="connsiteX103" fmla="*/ 1446000 w 1791155"/>
                      <a:gd name="connsiteY103" fmla="*/ 1652103 h 1759246"/>
                      <a:gd name="connsiteX104" fmla="*/ 1481668 w 1791155"/>
                      <a:gd name="connsiteY104" fmla="*/ 1660457 h 1759246"/>
                      <a:gd name="connsiteX105" fmla="*/ 1499961 w 1791155"/>
                      <a:gd name="connsiteY105" fmla="*/ 1663380 h 1759246"/>
                      <a:gd name="connsiteX106" fmla="*/ 1511071 w 1791155"/>
                      <a:gd name="connsiteY106" fmla="*/ 1672235 h 1759246"/>
                      <a:gd name="connsiteX107" fmla="*/ 1527527 w 1791155"/>
                      <a:gd name="connsiteY107" fmla="*/ 1682425 h 1759246"/>
                      <a:gd name="connsiteX108" fmla="*/ 1535880 w 1791155"/>
                      <a:gd name="connsiteY108" fmla="*/ 1699466 h 1759246"/>
                      <a:gd name="connsiteX109" fmla="*/ 1540892 w 1791155"/>
                      <a:gd name="connsiteY109" fmla="*/ 1705564 h 1759246"/>
                      <a:gd name="connsiteX110" fmla="*/ 1544401 w 1791155"/>
                      <a:gd name="connsiteY110" fmla="*/ 1714252 h 1759246"/>
                      <a:gd name="connsiteX111" fmla="*/ 1554341 w 1791155"/>
                      <a:gd name="connsiteY111" fmla="*/ 1731125 h 1759246"/>
                      <a:gd name="connsiteX112" fmla="*/ 1560439 w 1791155"/>
                      <a:gd name="connsiteY112" fmla="*/ 1746829 h 1759246"/>
                      <a:gd name="connsiteX113" fmla="*/ 1570630 w 1791155"/>
                      <a:gd name="connsiteY113" fmla="*/ 1756602 h 1759246"/>
                      <a:gd name="connsiteX114" fmla="*/ 1595188 w 1791155"/>
                      <a:gd name="connsiteY114" fmla="*/ 1739979 h 1759246"/>
                      <a:gd name="connsiteX115" fmla="*/ 1603709 w 1791155"/>
                      <a:gd name="connsiteY115" fmla="*/ 1747330 h 1759246"/>
                      <a:gd name="connsiteX116" fmla="*/ 1610725 w 1791155"/>
                      <a:gd name="connsiteY116" fmla="*/ 1757354 h 1759246"/>
                      <a:gd name="connsiteX117" fmla="*/ 1634031 w 1791155"/>
                      <a:gd name="connsiteY117" fmla="*/ 1740731 h 1759246"/>
                      <a:gd name="connsiteX118" fmla="*/ 1642384 w 1791155"/>
                      <a:gd name="connsiteY118" fmla="*/ 1711328 h 1759246"/>
                      <a:gd name="connsiteX119" fmla="*/ 1645308 w 1791155"/>
                      <a:gd name="connsiteY119" fmla="*/ 1694454 h 1759246"/>
                      <a:gd name="connsiteX120" fmla="*/ 1643971 w 1791155"/>
                      <a:gd name="connsiteY120" fmla="*/ 1678917 h 1759246"/>
                      <a:gd name="connsiteX121" fmla="*/ 1642635 w 1791155"/>
                      <a:gd name="connsiteY121" fmla="*/ 1646507 h 1759246"/>
                      <a:gd name="connsiteX122" fmla="*/ 1627682 w 1791155"/>
                      <a:gd name="connsiteY122" fmla="*/ 1625958 h 1759246"/>
                      <a:gd name="connsiteX123" fmla="*/ 1622503 w 1791155"/>
                      <a:gd name="connsiteY123" fmla="*/ 1636316 h 1759246"/>
                      <a:gd name="connsiteX124" fmla="*/ 1619747 w 1791155"/>
                      <a:gd name="connsiteY124" fmla="*/ 1640743 h 1759246"/>
                      <a:gd name="connsiteX125" fmla="*/ 1622169 w 1791155"/>
                      <a:gd name="connsiteY125" fmla="*/ 1649430 h 1759246"/>
                      <a:gd name="connsiteX126" fmla="*/ 1618076 w 1791155"/>
                      <a:gd name="connsiteY126" fmla="*/ 1661459 h 1759246"/>
                      <a:gd name="connsiteX127" fmla="*/ 1606632 w 1791155"/>
                      <a:gd name="connsiteY127" fmla="*/ 1665886 h 1759246"/>
                      <a:gd name="connsiteX128" fmla="*/ 1592432 w 1791155"/>
                      <a:gd name="connsiteY128" fmla="*/ 1648679 h 1759246"/>
                      <a:gd name="connsiteX129" fmla="*/ 1570463 w 1791155"/>
                      <a:gd name="connsiteY129" fmla="*/ 1637987 h 1759246"/>
                      <a:gd name="connsiteX130" fmla="*/ 1545821 w 1791155"/>
                      <a:gd name="connsiteY130" fmla="*/ 1629633 h 1759246"/>
                      <a:gd name="connsiteX131" fmla="*/ 1530284 w 1791155"/>
                      <a:gd name="connsiteY131" fmla="*/ 1609251 h 1759246"/>
                      <a:gd name="connsiteX132" fmla="*/ 1525439 w 1791155"/>
                      <a:gd name="connsiteY132" fmla="*/ 1598559 h 1759246"/>
                      <a:gd name="connsiteX133" fmla="*/ 1521346 w 1791155"/>
                      <a:gd name="connsiteY133" fmla="*/ 1584275 h 1759246"/>
                      <a:gd name="connsiteX134" fmla="*/ 1518339 w 1791155"/>
                      <a:gd name="connsiteY134" fmla="*/ 1573165 h 1759246"/>
                      <a:gd name="connsiteX135" fmla="*/ 1524854 w 1791155"/>
                      <a:gd name="connsiteY135" fmla="*/ 1561888 h 1759246"/>
                      <a:gd name="connsiteX136" fmla="*/ 1535546 w 1791155"/>
                      <a:gd name="connsiteY136" fmla="*/ 1539168 h 1759246"/>
                      <a:gd name="connsiteX137" fmla="*/ 1526692 w 1791155"/>
                      <a:gd name="connsiteY137" fmla="*/ 1511017 h 1759246"/>
                      <a:gd name="connsiteX138" fmla="*/ 1533207 w 1791155"/>
                      <a:gd name="connsiteY138" fmla="*/ 1486208 h 1759246"/>
                      <a:gd name="connsiteX139" fmla="*/ 1541561 w 1791155"/>
                      <a:gd name="connsiteY139" fmla="*/ 1468666 h 1759246"/>
                      <a:gd name="connsiteX140" fmla="*/ 1543816 w 1791155"/>
                      <a:gd name="connsiteY140" fmla="*/ 1460313 h 1759246"/>
                      <a:gd name="connsiteX141" fmla="*/ 1543482 w 1791155"/>
                      <a:gd name="connsiteY141" fmla="*/ 1454549 h 1759246"/>
                      <a:gd name="connsiteX142" fmla="*/ 1546238 w 1791155"/>
                      <a:gd name="connsiteY142" fmla="*/ 1444943 h 1759246"/>
                      <a:gd name="connsiteX143" fmla="*/ 1543064 w 1791155"/>
                      <a:gd name="connsiteY143" fmla="*/ 1435504 h 1759246"/>
                      <a:gd name="connsiteX144" fmla="*/ 1540892 w 1791155"/>
                      <a:gd name="connsiteY144" fmla="*/ 1424979 h 1759246"/>
                      <a:gd name="connsiteX145" fmla="*/ 1521847 w 1791155"/>
                      <a:gd name="connsiteY145" fmla="*/ 1380540 h 1759246"/>
                      <a:gd name="connsiteX146" fmla="*/ 1513160 w 1791155"/>
                      <a:gd name="connsiteY146" fmla="*/ 1359239 h 1759246"/>
                      <a:gd name="connsiteX147" fmla="*/ 1526525 w 1791155"/>
                      <a:gd name="connsiteY147" fmla="*/ 1346626 h 1759246"/>
                      <a:gd name="connsiteX148" fmla="*/ 1547992 w 1791155"/>
                      <a:gd name="connsiteY148" fmla="*/ 1336435 h 1759246"/>
                      <a:gd name="connsiteX149" fmla="*/ 1560522 w 1791155"/>
                      <a:gd name="connsiteY149" fmla="*/ 1323487 h 1759246"/>
                      <a:gd name="connsiteX150" fmla="*/ 1569210 w 1791155"/>
                      <a:gd name="connsiteY150" fmla="*/ 1305194 h 1759246"/>
                      <a:gd name="connsiteX151" fmla="*/ 1580320 w 1791155"/>
                      <a:gd name="connsiteY151" fmla="*/ 1285397 h 1759246"/>
                      <a:gd name="connsiteX152" fmla="*/ 1599950 w 1791155"/>
                      <a:gd name="connsiteY152" fmla="*/ 1276876 h 1759246"/>
                      <a:gd name="connsiteX153" fmla="*/ 1611394 w 1791155"/>
                      <a:gd name="connsiteY153" fmla="*/ 1277461 h 1759246"/>
                      <a:gd name="connsiteX154" fmla="*/ 1625594 w 1791155"/>
                      <a:gd name="connsiteY154" fmla="*/ 1280385 h 1759246"/>
                      <a:gd name="connsiteX155" fmla="*/ 1673541 w 1791155"/>
                      <a:gd name="connsiteY155" fmla="*/ 1278380 h 1759246"/>
                      <a:gd name="connsiteX156" fmla="*/ 1710129 w 1791155"/>
                      <a:gd name="connsiteY156" fmla="*/ 1254156 h 1759246"/>
                      <a:gd name="connsiteX157" fmla="*/ 1726919 w 1791155"/>
                      <a:gd name="connsiteY157" fmla="*/ 1257163 h 1759246"/>
                      <a:gd name="connsiteX158" fmla="*/ 1726585 w 1791155"/>
                      <a:gd name="connsiteY158" fmla="*/ 1239454 h 1759246"/>
                      <a:gd name="connsiteX159" fmla="*/ 1717563 w 1791155"/>
                      <a:gd name="connsiteY159" fmla="*/ 1227843 h 1759246"/>
                      <a:gd name="connsiteX160" fmla="*/ 1709210 w 1791155"/>
                      <a:gd name="connsiteY160" fmla="*/ 1208798 h 1759246"/>
                      <a:gd name="connsiteX161" fmla="*/ 1712217 w 1791155"/>
                      <a:gd name="connsiteY161" fmla="*/ 1186829 h 1759246"/>
                      <a:gd name="connsiteX162" fmla="*/ 1713888 w 1791155"/>
                      <a:gd name="connsiteY162" fmla="*/ 1151494 h 1759246"/>
                      <a:gd name="connsiteX163" fmla="*/ 1659508 w 1791155"/>
                      <a:gd name="connsiteY163" fmla="*/ 1128941 h 1759246"/>
                      <a:gd name="connsiteX164" fmla="*/ 1648231 w 1791155"/>
                      <a:gd name="connsiteY164" fmla="*/ 1119919 h 1759246"/>
                      <a:gd name="connsiteX165" fmla="*/ 1639377 w 1791155"/>
                      <a:gd name="connsiteY165" fmla="*/ 1102378 h 1759246"/>
                      <a:gd name="connsiteX166" fmla="*/ 1640713 w 1791155"/>
                      <a:gd name="connsiteY166" fmla="*/ 1048165 h 1759246"/>
                      <a:gd name="connsiteX167" fmla="*/ 1622754 w 1791155"/>
                      <a:gd name="connsiteY167" fmla="*/ 989860 h 1759246"/>
                      <a:gd name="connsiteX168" fmla="*/ 1607551 w 1791155"/>
                      <a:gd name="connsiteY168" fmla="*/ 965635 h 1759246"/>
                      <a:gd name="connsiteX169" fmla="*/ 1608470 w 1791155"/>
                      <a:gd name="connsiteY169" fmla="*/ 898475 h 1759246"/>
                      <a:gd name="connsiteX170" fmla="*/ 1610141 w 1791155"/>
                      <a:gd name="connsiteY170" fmla="*/ 895468 h 1759246"/>
                      <a:gd name="connsiteX171" fmla="*/ 1585164 w 1791155"/>
                      <a:gd name="connsiteY171" fmla="*/ 877676 h 1759246"/>
                      <a:gd name="connsiteX172" fmla="*/ 1583912 w 1791155"/>
                      <a:gd name="connsiteY172" fmla="*/ 851948 h 1759246"/>
                      <a:gd name="connsiteX173" fmla="*/ 1589090 w 1791155"/>
                      <a:gd name="connsiteY173" fmla="*/ 830647 h 1759246"/>
                      <a:gd name="connsiteX174" fmla="*/ 1577396 w 1791155"/>
                      <a:gd name="connsiteY174" fmla="*/ 812353 h 1759246"/>
                      <a:gd name="connsiteX175" fmla="*/ 1597193 w 1791155"/>
                      <a:gd name="connsiteY175" fmla="*/ 779275 h 1759246"/>
                      <a:gd name="connsiteX176" fmla="*/ 1595021 w 1791155"/>
                      <a:gd name="connsiteY176" fmla="*/ 778022 h 1759246"/>
                      <a:gd name="connsiteX177" fmla="*/ 1581656 w 1791155"/>
                      <a:gd name="connsiteY177" fmla="*/ 763738 h 1759246"/>
                      <a:gd name="connsiteX178" fmla="*/ 1564114 w 1791155"/>
                      <a:gd name="connsiteY178" fmla="*/ 747616 h 1759246"/>
                      <a:gd name="connsiteX179" fmla="*/ 1570630 w 1791155"/>
                      <a:gd name="connsiteY179" fmla="*/ 722807 h 1759246"/>
                      <a:gd name="connsiteX180" fmla="*/ 1590594 w 1791155"/>
                      <a:gd name="connsiteY180" fmla="*/ 706936 h 1759246"/>
                      <a:gd name="connsiteX181" fmla="*/ 1588756 w 1791155"/>
                      <a:gd name="connsiteY181" fmla="*/ 667926 h 1759246"/>
                      <a:gd name="connsiteX182" fmla="*/ 1592682 w 1791155"/>
                      <a:gd name="connsiteY182" fmla="*/ 648129 h 1759246"/>
                      <a:gd name="connsiteX183" fmla="*/ 1631692 w 1791155"/>
                      <a:gd name="connsiteY183" fmla="*/ 614298 h 1759246"/>
                      <a:gd name="connsiteX184" fmla="*/ 1630940 w 1791155"/>
                      <a:gd name="connsiteY184" fmla="*/ 609871 h 1759246"/>
                      <a:gd name="connsiteX185" fmla="*/ 1632611 w 1791155"/>
                      <a:gd name="connsiteY185" fmla="*/ 592329 h 1759246"/>
                      <a:gd name="connsiteX186" fmla="*/ 1625427 w 1791155"/>
                      <a:gd name="connsiteY186" fmla="*/ 563093 h 1759246"/>
                      <a:gd name="connsiteX187" fmla="*/ 1625427 w 1791155"/>
                      <a:gd name="connsiteY187" fmla="*/ 551482 h 1759246"/>
                      <a:gd name="connsiteX188" fmla="*/ 1623255 w 1791155"/>
                      <a:gd name="connsiteY188" fmla="*/ 530181 h 1759246"/>
                      <a:gd name="connsiteX189" fmla="*/ 1629687 w 1791155"/>
                      <a:gd name="connsiteY189" fmla="*/ 514811 h 1759246"/>
                      <a:gd name="connsiteX190" fmla="*/ 1644305 w 1791155"/>
                      <a:gd name="connsiteY190" fmla="*/ 497270 h 1759246"/>
                      <a:gd name="connsiteX191" fmla="*/ 1640630 w 1791155"/>
                      <a:gd name="connsiteY191" fmla="*/ 468367 h 1759246"/>
                      <a:gd name="connsiteX192" fmla="*/ 1658756 w 1791155"/>
                      <a:gd name="connsiteY192" fmla="*/ 445480 h 1759246"/>
                      <a:gd name="connsiteX193" fmla="*/ 1679138 w 1791155"/>
                      <a:gd name="connsiteY193" fmla="*/ 412735 h 1759246"/>
                      <a:gd name="connsiteX194" fmla="*/ 1704699 w 1791155"/>
                      <a:gd name="connsiteY194" fmla="*/ 383332 h 1759246"/>
                      <a:gd name="connsiteX195" fmla="*/ 1729091 w 1791155"/>
                      <a:gd name="connsiteY195" fmla="*/ 353009 h 1759246"/>
                      <a:gd name="connsiteX196" fmla="*/ 1763088 w 1791155"/>
                      <a:gd name="connsiteY196" fmla="*/ 326947 h 1759246"/>
                      <a:gd name="connsiteX197" fmla="*/ 1791155 w 1791155"/>
                      <a:gd name="connsiteY197" fmla="*/ 291446 h 1759246"/>
                      <a:gd name="connsiteX198" fmla="*/ 1746716 w 1791155"/>
                      <a:gd name="connsiteY198" fmla="*/ 281840 h 1759246"/>
                      <a:gd name="connsiteX199" fmla="*/ 1748052 w 1791155"/>
                      <a:gd name="connsiteY199" fmla="*/ 258200 h 1759246"/>
                      <a:gd name="connsiteX200" fmla="*/ 1730845 w 1791155"/>
                      <a:gd name="connsiteY200" fmla="*/ 247842 h 1759246"/>
                      <a:gd name="connsiteX201" fmla="*/ 1728589 w 1791155"/>
                      <a:gd name="connsiteY201" fmla="*/ 221363 h 1759246"/>
                      <a:gd name="connsiteX202" fmla="*/ 1735940 w 1791155"/>
                      <a:gd name="connsiteY202" fmla="*/ 198391 h 1759246"/>
                      <a:gd name="connsiteX203" fmla="*/ 1742456 w 1791155"/>
                      <a:gd name="connsiteY203" fmla="*/ 191542 h 1759246"/>
                      <a:gd name="connsiteX204" fmla="*/ 1745630 w 1791155"/>
                      <a:gd name="connsiteY204" fmla="*/ 185109 h 1759246"/>
                      <a:gd name="connsiteX205" fmla="*/ 1744878 w 1791155"/>
                      <a:gd name="connsiteY205" fmla="*/ 177675 h 1759246"/>
                      <a:gd name="connsiteX206" fmla="*/ 1741203 w 1791155"/>
                      <a:gd name="connsiteY206" fmla="*/ 178594 h 1759246"/>
                      <a:gd name="connsiteX207" fmla="*/ 1697766 w 1791155"/>
                      <a:gd name="connsiteY207" fmla="*/ 149358 h 1759246"/>
                      <a:gd name="connsiteX208" fmla="*/ 1692420 w 1791155"/>
                      <a:gd name="connsiteY208" fmla="*/ 129560 h 1759246"/>
                      <a:gd name="connsiteX209" fmla="*/ 1683732 w 1791155"/>
                      <a:gd name="connsiteY209" fmla="*/ 119537 h 1759246"/>
                      <a:gd name="connsiteX210" fmla="*/ 1651405 w 1791155"/>
                      <a:gd name="connsiteY210" fmla="*/ 82866 h 1759246"/>
                      <a:gd name="connsiteX211" fmla="*/ 1620164 w 1791155"/>
                      <a:gd name="connsiteY211" fmla="*/ 49035 h 1759246"/>
                      <a:gd name="connsiteX212" fmla="*/ 1602623 w 1791155"/>
                      <a:gd name="connsiteY212" fmla="*/ 70336 h 1759246"/>
                      <a:gd name="connsiteX213" fmla="*/ 1584663 w 1791155"/>
                      <a:gd name="connsiteY213" fmla="*/ 78522 h 1759246"/>
                      <a:gd name="connsiteX214" fmla="*/ 1567790 w 1791155"/>
                      <a:gd name="connsiteY214" fmla="*/ 81112 h 1759246"/>
                      <a:gd name="connsiteX215" fmla="*/ 1558768 w 1791155"/>
                      <a:gd name="connsiteY215" fmla="*/ 76267 h 1759246"/>
                      <a:gd name="connsiteX216" fmla="*/ 1549914 w 1791155"/>
                      <a:gd name="connsiteY216" fmla="*/ 77938 h 1759246"/>
                      <a:gd name="connsiteX217" fmla="*/ 1538637 w 1791155"/>
                      <a:gd name="connsiteY217" fmla="*/ 92138 h 1759246"/>
                      <a:gd name="connsiteX218" fmla="*/ 1521763 w 1791155"/>
                      <a:gd name="connsiteY218" fmla="*/ 104501 h 1759246"/>
                      <a:gd name="connsiteX219" fmla="*/ 1489770 w 1791155"/>
                      <a:gd name="connsiteY219" fmla="*/ 97067 h 1759246"/>
                      <a:gd name="connsiteX220" fmla="*/ 1473899 w 1791155"/>
                      <a:gd name="connsiteY220" fmla="*/ 91136 h 1759246"/>
                      <a:gd name="connsiteX221" fmla="*/ 1462289 w 1791155"/>
                      <a:gd name="connsiteY221" fmla="*/ 81864 h 1759246"/>
                      <a:gd name="connsiteX222" fmla="*/ 1444580 w 1791155"/>
                      <a:gd name="connsiteY222" fmla="*/ 58725 h 1759246"/>
                      <a:gd name="connsiteX223" fmla="*/ 1439985 w 1791155"/>
                      <a:gd name="connsiteY223" fmla="*/ 47281 h 1759246"/>
                      <a:gd name="connsiteX224" fmla="*/ 1427455 w 1791155"/>
                      <a:gd name="connsiteY224" fmla="*/ 33999 h 1759246"/>
                      <a:gd name="connsiteX225" fmla="*/ 1412086 w 1791155"/>
                      <a:gd name="connsiteY225" fmla="*/ 12198 h 1759246"/>
                      <a:gd name="connsiteX226" fmla="*/ 1402981 w 1791155"/>
                      <a:gd name="connsiteY226" fmla="*/ 7353 h 1759246"/>
                      <a:gd name="connsiteX227" fmla="*/ 1393708 w 1791155"/>
                      <a:gd name="connsiteY227" fmla="*/ 10861 h 1759246"/>
                      <a:gd name="connsiteX228" fmla="*/ 1365057 w 1791155"/>
                      <a:gd name="connsiteY228" fmla="*/ 27651 h 1759246"/>
                      <a:gd name="connsiteX229" fmla="*/ 1331059 w 1791155"/>
                      <a:gd name="connsiteY229" fmla="*/ 23558 h 1759246"/>
                      <a:gd name="connsiteX230" fmla="*/ 1297229 w 1791155"/>
                      <a:gd name="connsiteY230" fmla="*/ 14537 h 1759246"/>
                      <a:gd name="connsiteX231" fmla="*/ 1267408 w 1791155"/>
                      <a:gd name="connsiteY231" fmla="*/ 5849 h 1759246"/>
                      <a:gd name="connsiteX232" fmla="*/ 1244436 w 1791155"/>
                      <a:gd name="connsiteY232" fmla="*/ 1756 h 1759246"/>
                      <a:gd name="connsiteX233" fmla="*/ 1226895 w 1791155"/>
                      <a:gd name="connsiteY233" fmla="*/ 27150 h 1759246"/>
                      <a:gd name="connsiteX234" fmla="*/ 1197491 w 1791155"/>
                      <a:gd name="connsiteY234" fmla="*/ 36756 h 1759246"/>
                      <a:gd name="connsiteX235" fmla="*/ 1170510 w 1791155"/>
                      <a:gd name="connsiteY235" fmla="*/ 43606 h 1759246"/>
                      <a:gd name="connsiteX236" fmla="*/ 1151047 w 1791155"/>
                      <a:gd name="connsiteY236" fmla="*/ 28069 h 1759246"/>
                      <a:gd name="connsiteX237" fmla="*/ 1144615 w 1791155"/>
                      <a:gd name="connsiteY237" fmla="*/ 21804 h 1759246"/>
                      <a:gd name="connsiteX238" fmla="*/ 1133673 w 1791155"/>
                      <a:gd name="connsiteY238" fmla="*/ 23642 h 1759246"/>
                      <a:gd name="connsiteX239" fmla="*/ 1102431 w 1791155"/>
                      <a:gd name="connsiteY239" fmla="*/ 51792 h 1759246"/>
                      <a:gd name="connsiteX240" fmla="*/ 1069854 w 1791155"/>
                      <a:gd name="connsiteY240" fmla="*/ 69167 h 1759246"/>
                      <a:gd name="connsiteX241" fmla="*/ 1056906 w 1791155"/>
                      <a:gd name="connsiteY241" fmla="*/ 74012 h 1759246"/>
                      <a:gd name="connsiteX242" fmla="*/ 1044710 w 1791155"/>
                      <a:gd name="connsiteY242" fmla="*/ 72675 h 1759246"/>
                      <a:gd name="connsiteX243" fmla="*/ 1019400 w 1791155"/>
                      <a:gd name="connsiteY243" fmla="*/ 55133 h 1759246"/>
                      <a:gd name="connsiteX244" fmla="*/ 995009 w 1791155"/>
                      <a:gd name="connsiteY244" fmla="*/ 61565 h 1759246"/>
                      <a:gd name="connsiteX245" fmla="*/ 981727 w 1791155"/>
                      <a:gd name="connsiteY245" fmla="*/ 84871 h 1759246"/>
                      <a:gd name="connsiteX246" fmla="*/ 975629 w 1791155"/>
                      <a:gd name="connsiteY246" fmla="*/ 107591 h 1759246"/>
                      <a:gd name="connsiteX247" fmla="*/ 948481 w 1791155"/>
                      <a:gd name="connsiteY247" fmla="*/ 118284 h 1759246"/>
                      <a:gd name="connsiteX248" fmla="*/ 927348 w 1791155"/>
                      <a:gd name="connsiteY248" fmla="*/ 100909 h 1759246"/>
                      <a:gd name="connsiteX249" fmla="*/ 898446 w 1791155"/>
                      <a:gd name="connsiteY249" fmla="*/ 96482 h 1759246"/>
                      <a:gd name="connsiteX250" fmla="*/ 864197 w 1791155"/>
                      <a:gd name="connsiteY250" fmla="*/ 102079 h 1759246"/>
                      <a:gd name="connsiteX251" fmla="*/ 846238 w 1791155"/>
                      <a:gd name="connsiteY251" fmla="*/ 95646 h 1759246"/>
                      <a:gd name="connsiteX252" fmla="*/ 820760 w 1791155"/>
                      <a:gd name="connsiteY252" fmla="*/ 88045 h 1759246"/>
                      <a:gd name="connsiteX253" fmla="*/ 799126 w 1791155"/>
                      <a:gd name="connsiteY253" fmla="*/ 81613 h 1759246"/>
                      <a:gd name="connsiteX254" fmla="*/ 787682 w 1791155"/>
                      <a:gd name="connsiteY254" fmla="*/ 75181 h 1759246"/>
                      <a:gd name="connsiteX255" fmla="*/ 781417 w 1791155"/>
                      <a:gd name="connsiteY255" fmla="*/ 66494 h 1759246"/>
                      <a:gd name="connsiteX256" fmla="*/ 770641 w 1791155"/>
                      <a:gd name="connsiteY256" fmla="*/ 53212 h 1759246"/>
                      <a:gd name="connsiteX257" fmla="*/ 750510 w 1791155"/>
                      <a:gd name="connsiteY257" fmla="*/ 38761 h 1759246"/>
                      <a:gd name="connsiteX258" fmla="*/ 707741 w 1791155"/>
                      <a:gd name="connsiteY258" fmla="*/ 18630 h 1759246"/>
                      <a:gd name="connsiteX259" fmla="*/ 690951 w 1791155"/>
                      <a:gd name="connsiteY259" fmla="*/ 15455 h 1759246"/>
                      <a:gd name="connsiteX260" fmla="*/ 678004 w 1791155"/>
                      <a:gd name="connsiteY260" fmla="*/ 21887 h 1759246"/>
                      <a:gd name="connsiteX261" fmla="*/ 667646 w 1791155"/>
                      <a:gd name="connsiteY261" fmla="*/ 33582 h 1759246"/>
                      <a:gd name="connsiteX262" fmla="*/ 645426 w 1791155"/>
                      <a:gd name="connsiteY262" fmla="*/ 47615 h 1759246"/>
                      <a:gd name="connsiteX263" fmla="*/ 608254 w 1791155"/>
                      <a:gd name="connsiteY263" fmla="*/ 87210 h 1759246"/>
                      <a:gd name="connsiteX264" fmla="*/ 601572 w 1791155"/>
                      <a:gd name="connsiteY264" fmla="*/ 133319 h 1759246"/>
                      <a:gd name="connsiteX265" fmla="*/ 596059 w 1791155"/>
                      <a:gd name="connsiteY265" fmla="*/ 157210 h 1759246"/>
                      <a:gd name="connsiteX266" fmla="*/ 604412 w 1791155"/>
                      <a:gd name="connsiteY266" fmla="*/ 164978 h 1759246"/>
                      <a:gd name="connsiteX267" fmla="*/ 602407 w 1791155"/>
                      <a:gd name="connsiteY267" fmla="*/ 198224 h 1759246"/>
                      <a:gd name="connsiteX268" fmla="*/ 602992 w 1791155"/>
                      <a:gd name="connsiteY268" fmla="*/ 225957 h 1759246"/>
                      <a:gd name="connsiteX269" fmla="*/ 593720 w 1791155"/>
                      <a:gd name="connsiteY269" fmla="*/ 264047 h 1759246"/>
                      <a:gd name="connsiteX270" fmla="*/ 573588 w 1791155"/>
                      <a:gd name="connsiteY270" fmla="*/ 295706 h 1759246"/>
                      <a:gd name="connsiteX271" fmla="*/ 566154 w 1791155"/>
                      <a:gd name="connsiteY271" fmla="*/ 322687 h 1759246"/>
                      <a:gd name="connsiteX272" fmla="*/ 567491 w 1791155"/>
                      <a:gd name="connsiteY272" fmla="*/ 359358 h 1759246"/>
                      <a:gd name="connsiteX273" fmla="*/ 548028 w 1791155"/>
                      <a:gd name="connsiteY273" fmla="*/ 388260 h 1759246"/>
                      <a:gd name="connsiteX274" fmla="*/ 538004 w 1791155"/>
                      <a:gd name="connsiteY274" fmla="*/ 413069 h 1759246"/>
                      <a:gd name="connsiteX275" fmla="*/ 543350 w 1791155"/>
                      <a:gd name="connsiteY275" fmla="*/ 429191 h 1759246"/>
                      <a:gd name="connsiteX276" fmla="*/ 551286 w 1791155"/>
                      <a:gd name="connsiteY276" fmla="*/ 447150 h 1759246"/>
                      <a:gd name="connsiteX277" fmla="*/ 546274 w 1791155"/>
                      <a:gd name="connsiteY277" fmla="*/ 487831 h 1759246"/>
                      <a:gd name="connsiteX278" fmla="*/ 523135 w 1791155"/>
                      <a:gd name="connsiteY278" fmla="*/ 520909 h 1759246"/>
                      <a:gd name="connsiteX279" fmla="*/ 511858 w 1791155"/>
                      <a:gd name="connsiteY279" fmla="*/ 557747 h 1759246"/>
                      <a:gd name="connsiteX280" fmla="*/ 494066 w 1791155"/>
                      <a:gd name="connsiteY280" fmla="*/ 588403 h 1759246"/>
                      <a:gd name="connsiteX281" fmla="*/ 479782 w 1791155"/>
                      <a:gd name="connsiteY281" fmla="*/ 598010 h 1759246"/>
                      <a:gd name="connsiteX282" fmla="*/ 465748 w 1791155"/>
                      <a:gd name="connsiteY282" fmla="*/ 601184 h 1759246"/>
                      <a:gd name="connsiteX283" fmla="*/ 434340 w 1791155"/>
                      <a:gd name="connsiteY283" fmla="*/ 626327 h 1759246"/>
                      <a:gd name="connsiteX284" fmla="*/ 428577 w 1791155"/>
                      <a:gd name="connsiteY284" fmla="*/ 659573 h 1759246"/>
                      <a:gd name="connsiteX285" fmla="*/ 399758 w 1791155"/>
                      <a:gd name="connsiteY285" fmla="*/ 686804 h 1759246"/>
                      <a:gd name="connsiteX286" fmla="*/ 393493 w 1791155"/>
                      <a:gd name="connsiteY286" fmla="*/ 725313 h 1759246"/>
                      <a:gd name="connsiteX287" fmla="*/ 391488 w 1791155"/>
                      <a:gd name="connsiteY287" fmla="*/ 777270 h 1759246"/>
                      <a:gd name="connsiteX288" fmla="*/ 383887 w 1791155"/>
                      <a:gd name="connsiteY288" fmla="*/ 821124 h 1759246"/>
                      <a:gd name="connsiteX289" fmla="*/ 360999 w 1791155"/>
                      <a:gd name="connsiteY289" fmla="*/ 852783 h 1759246"/>
                      <a:gd name="connsiteX290" fmla="*/ 321238 w 1791155"/>
                      <a:gd name="connsiteY290" fmla="*/ 875754 h 1759246"/>
                      <a:gd name="connsiteX291" fmla="*/ 295176 w 1791155"/>
                      <a:gd name="connsiteY291" fmla="*/ 884776 h 1759246"/>
                      <a:gd name="connsiteX292" fmla="*/ 290915 w 1791155"/>
                      <a:gd name="connsiteY292" fmla="*/ 899895 h 1759246"/>
                      <a:gd name="connsiteX293" fmla="*/ 287240 w 1791155"/>
                      <a:gd name="connsiteY293" fmla="*/ 926542 h 1759246"/>
                      <a:gd name="connsiteX294" fmla="*/ 255247 w 1791155"/>
                      <a:gd name="connsiteY294" fmla="*/ 946339 h 1759246"/>
                      <a:gd name="connsiteX295" fmla="*/ 217741 w 1791155"/>
                      <a:gd name="connsiteY295" fmla="*/ 948929 h 1759246"/>
                      <a:gd name="connsiteX296" fmla="*/ 227347 w 1791155"/>
                      <a:gd name="connsiteY296" fmla="*/ 921363 h 1759246"/>
                      <a:gd name="connsiteX297" fmla="*/ 231190 w 1791155"/>
                      <a:gd name="connsiteY297" fmla="*/ 909167 h 1759246"/>
                      <a:gd name="connsiteX298" fmla="*/ 214149 w 1791155"/>
                      <a:gd name="connsiteY298" fmla="*/ 896053 h 1759246"/>
                      <a:gd name="connsiteX299" fmla="*/ 197359 w 1791155"/>
                      <a:gd name="connsiteY299" fmla="*/ 905158 h 1759246"/>
                      <a:gd name="connsiteX300" fmla="*/ 176643 w 1791155"/>
                      <a:gd name="connsiteY300" fmla="*/ 920277 h 1759246"/>
                      <a:gd name="connsiteX301" fmla="*/ 169459 w 1791155"/>
                      <a:gd name="connsiteY301" fmla="*/ 923952 h 1759246"/>
                      <a:gd name="connsiteX302" fmla="*/ 161691 w 1791155"/>
                      <a:gd name="connsiteY302" fmla="*/ 926542 h 1759246"/>
                      <a:gd name="connsiteX303" fmla="*/ 156846 w 1791155"/>
                      <a:gd name="connsiteY303" fmla="*/ 932974 h 1759246"/>
                      <a:gd name="connsiteX304" fmla="*/ 129447 w 1791155"/>
                      <a:gd name="connsiteY304" fmla="*/ 939490 h 1759246"/>
                      <a:gd name="connsiteX305" fmla="*/ 97622 w 1791155"/>
                      <a:gd name="connsiteY305" fmla="*/ 923786 h 1759246"/>
                      <a:gd name="connsiteX306" fmla="*/ 84674 w 1791155"/>
                      <a:gd name="connsiteY306" fmla="*/ 928630 h 1759246"/>
                      <a:gd name="connsiteX307" fmla="*/ 70390 w 1791155"/>
                      <a:gd name="connsiteY307" fmla="*/ 935062 h 1759246"/>
                      <a:gd name="connsiteX308" fmla="*/ 68385 w 1791155"/>
                      <a:gd name="connsiteY308" fmla="*/ 939824 h 1759246"/>
                      <a:gd name="connsiteX309" fmla="*/ 55271 w 1791155"/>
                      <a:gd name="connsiteY309" fmla="*/ 954442 h 1759246"/>
                      <a:gd name="connsiteX310" fmla="*/ 32884 w 1791155"/>
                      <a:gd name="connsiteY310" fmla="*/ 982759 h 1759246"/>
                      <a:gd name="connsiteX311" fmla="*/ 23612 w 1791155"/>
                      <a:gd name="connsiteY311" fmla="*/ 1016840 h 1759246"/>
                      <a:gd name="connsiteX312" fmla="*/ 4400 w 1791155"/>
                      <a:gd name="connsiteY312" fmla="*/ 1047497 h 1759246"/>
                      <a:gd name="connsiteX313" fmla="*/ 306 w 1791155"/>
                      <a:gd name="connsiteY313" fmla="*/ 1063452 h 1759246"/>
                      <a:gd name="connsiteX314" fmla="*/ 3648 w 1791155"/>
                      <a:gd name="connsiteY314" fmla="*/ 1060277 h 1759246"/>
                      <a:gd name="connsiteX315" fmla="*/ 19018 w 1791155"/>
                      <a:gd name="connsiteY315" fmla="*/ 1058022 h 1759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</a:cxnLst>
                    <a:rect l="l" t="t" r="r" b="b"/>
                    <a:pathLst>
                      <a:path w="1791155" h="1759246">
                        <a:moveTo>
                          <a:pt x="19018" y="1058022"/>
                        </a:moveTo>
                        <a:cubicBezTo>
                          <a:pt x="31213" y="1058022"/>
                          <a:pt x="42490" y="1051590"/>
                          <a:pt x="54519" y="1049668"/>
                        </a:cubicBezTo>
                        <a:cubicBezTo>
                          <a:pt x="60116" y="1047664"/>
                          <a:pt x="65796" y="1047831"/>
                          <a:pt x="71309" y="1050086"/>
                        </a:cubicBezTo>
                        <a:cubicBezTo>
                          <a:pt x="74316" y="1053010"/>
                          <a:pt x="77824" y="1054848"/>
                          <a:pt x="81834" y="1055850"/>
                        </a:cubicBezTo>
                        <a:cubicBezTo>
                          <a:pt x="85927" y="1055432"/>
                          <a:pt x="89435" y="1053762"/>
                          <a:pt x="92192" y="1050671"/>
                        </a:cubicBezTo>
                        <a:cubicBezTo>
                          <a:pt x="101214" y="1046077"/>
                          <a:pt x="110653" y="1042902"/>
                          <a:pt x="120676" y="1041065"/>
                        </a:cubicBezTo>
                        <a:lnTo>
                          <a:pt x="120676" y="1039728"/>
                        </a:lnTo>
                        <a:lnTo>
                          <a:pt x="216488" y="1039728"/>
                        </a:lnTo>
                        <a:cubicBezTo>
                          <a:pt x="223839" y="1047914"/>
                          <a:pt x="231440" y="1055850"/>
                          <a:pt x="239376" y="1063368"/>
                        </a:cubicBezTo>
                        <a:cubicBezTo>
                          <a:pt x="244889" y="1059692"/>
                          <a:pt x="250653" y="1051005"/>
                          <a:pt x="254495" y="1046578"/>
                        </a:cubicBezTo>
                        <a:cubicBezTo>
                          <a:pt x="257419" y="1043237"/>
                          <a:pt x="263517" y="1037891"/>
                          <a:pt x="266691" y="1032711"/>
                        </a:cubicBezTo>
                        <a:lnTo>
                          <a:pt x="404519" y="1032711"/>
                        </a:lnTo>
                        <a:cubicBezTo>
                          <a:pt x="408362" y="1033630"/>
                          <a:pt x="412121" y="1034549"/>
                          <a:pt x="415963" y="1035468"/>
                        </a:cubicBezTo>
                        <a:cubicBezTo>
                          <a:pt x="423398" y="1038809"/>
                          <a:pt x="428326" y="1044156"/>
                          <a:pt x="430581" y="1051590"/>
                        </a:cubicBezTo>
                        <a:cubicBezTo>
                          <a:pt x="434507" y="1059943"/>
                          <a:pt x="436178" y="1068797"/>
                          <a:pt x="438684" y="1077652"/>
                        </a:cubicBezTo>
                        <a:cubicBezTo>
                          <a:pt x="441106" y="1086673"/>
                          <a:pt x="446035" y="1093941"/>
                          <a:pt x="450295" y="1102210"/>
                        </a:cubicBezTo>
                        <a:cubicBezTo>
                          <a:pt x="453636" y="1108893"/>
                          <a:pt x="457144" y="1114824"/>
                          <a:pt x="461070" y="1121089"/>
                        </a:cubicBezTo>
                        <a:cubicBezTo>
                          <a:pt x="463242" y="1124263"/>
                          <a:pt x="465331" y="1127521"/>
                          <a:pt x="467335" y="1130862"/>
                        </a:cubicBezTo>
                        <a:cubicBezTo>
                          <a:pt x="467920" y="1134788"/>
                          <a:pt x="468588" y="1138965"/>
                          <a:pt x="469173" y="1142891"/>
                        </a:cubicBezTo>
                        <a:cubicBezTo>
                          <a:pt x="469591" y="1153666"/>
                          <a:pt x="462658" y="1163105"/>
                          <a:pt x="462658" y="1173798"/>
                        </a:cubicBezTo>
                        <a:cubicBezTo>
                          <a:pt x="461572" y="1177306"/>
                          <a:pt x="462491" y="1180063"/>
                          <a:pt x="465581" y="1181900"/>
                        </a:cubicBezTo>
                        <a:cubicBezTo>
                          <a:pt x="467419" y="1184657"/>
                          <a:pt x="469674" y="1186494"/>
                          <a:pt x="472932" y="1187497"/>
                        </a:cubicBezTo>
                        <a:cubicBezTo>
                          <a:pt x="480701" y="1191757"/>
                          <a:pt x="486214" y="1197103"/>
                          <a:pt x="490641" y="1204872"/>
                        </a:cubicBezTo>
                        <a:cubicBezTo>
                          <a:pt x="494483" y="1211387"/>
                          <a:pt x="498075" y="1219490"/>
                          <a:pt x="499662" y="1226924"/>
                        </a:cubicBezTo>
                        <a:cubicBezTo>
                          <a:pt x="501333" y="1234525"/>
                          <a:pt x="499997" y="1242294"/>
                          <a:pt x="501500" y="1249895"/>
                        </a:cubicBezTo>
                        <a:cubicBezTo>
                          <a:pt x="503672" y="1260671"/>
                          <a:pt x="515366" y="1267688"/>
                          <a:pt x="525390" y="1261506"/>
                        </a:cubicBezTo>
                        <a:cubicBezTo>
                          <a:pt x="536333" y="1254657"/>
                          <a:pt x="541095" y="1243213"/>
                          <a:pt x="556297" y="1245969"/>
                        </a:cubicBezTo>
                        <a:cubicBezTo>
                          <a:pt x="567407" y="1247974"/>
                          <a:pt x="580939" y="1259669"/>
                          <a:pt x="592550" y="1254991"/>
                        </a:cubicBezTo>
                        <a:cubicBezTo>
                          <a:pt x="598648" y="1252568"/>
                          <a:pt x="603326" y="1247390"/>
                          <a:pt x="609173" y="1244633"/>
                        </a:cubicBezTo>
                        <a:cubicBezTo>
                          <a:pt x="615104" y="1242043"/>
                          <a:pt x="620784" y="1241709"/>
                          <a:pt x="626966" y="1242461"/>
                        </a:cubicBezTo>
                        <a:cubicBezTo>
                          <a:pt x="636739" y="1243547"/>
                          <a:pt x="645844" y="1247807"/>
                          <a:pt x="655617" y="1249144"/>
                        </a:cubicBezTo>
                        <a:cubicBezTo>
                          <a:pt x="663052" y="1250063"/>
                          <a:pt x="669901" y="1249895"/>
                          <a:pt x="676918" y="1247139"/>
                        </a:cubicBezTo>
                        <a:cubicBezTo>
                          <a:pt x="682849" y="1244884"/>
                          <a:pt x="688028" y="1241626"/>
                          <a:pt x="689698" y="1235110"/>
                        </a:cubicBezTo>
                        <a:cubicBezTo>
                          <a:pt x="691202" y="1228845"/>
                          <a:pt x="688780" y="1220492"/>
                          <a:pt x="688028" y="1214227"/>
                        </a:cubicBezTo>
                        <a:cubicBezTo>
                          <a:pt x="687276" y="1206793"/>
                          <a:pt x="685856" y="1198857"/>
                          <a:pt x="692622" y="1194096"/>
                        </a:cubicBezTo>
                        <a:cubicBezTo>
                          <a:pt x="697383" y="1190922"/>
                          <a:pt x="701309" y="1188750"/>
                          <a:pt x="704316" y="1183905"/>
                        </a:cubicBezTo>
                        <a:cubicBezTo>
                          <a:pt x="708744" y="1176888"/>
                          <a:pt x="708577" y="1169287"/>
                          <a:pt x="710832" y="1161518"/>
                        </a:cubicBezTo>
                        <a:cubicBezTo>
                          <a:pt x="712503" y="1156005"/>
                          <a:pt x="714507" y="1152998"/>
                          <a:pt x="720271" y="1151160"/>
                        </a:cubicBezTo>
                        <a:cubicBezTo>
                          <a:pt x="724114" y="1151160"/>
                          <a:pt x="727706" y="1150993"/>
                          <a:pt x="731548" y="1150826"/>
                        </a:cubicBezTo>
                        <a:cubicBezTo>
                          <a:pt x="736560" y="1151160"/>
                          <a:pt x="741739" y="1151578"/>
                          <a:pt x="746918" y="1151912"/>
                        </a:cubicBezTo>
                        <a:cubicBezTo>
                          <a:pt x="752849" y="1152330"/>
                          <a:pt x="758028" y="1151494"/>
                          <a:pt x="763792" y="1149657"/>
                        </a:cubicBezTo>
                        <a:cubicBezTo>
                          <a:pt x="771727" y="1147067"/>
                          <a:pt x="780581" y="1144060"/>
                          <a:pt x="789269" y="1145814"/>
                        </a:cubicBezTo>
                        <a:cubicBezTo>
                          <a:pt x="794615" y="1147067"/>
                          <a:pt x="802216" y="1149155"/>
                          <a:pt x="804806" y="1154836"/>
                        </a:cubicBezTo>
                        <a:cubicBezTo>
                          <a:pt x="807061" y="1159681"/>
                          <a:pt x="805140" y="1167449"/>
                          <a:pt x="805725" y="1172628"/>
                        </a:cubicBezTo>
                        <a:cubicBezTo>
                          <a:pt x="806142" y="1175802"/>
                          <a:pt x="807228" y="1178559"/>
                          <a:pt x="808899" y="1180814"/>
                        </a:cubicBezTo>
                        <a:lnTo>
                          <a:pt x="897109" y="1180814"/>
                        </a:lnTo>
                        <a:cubicBezTo>
                          <a:pt x="901954" y="1181399"/>
                          <a:pt x="907049" y="1182151"/>
                          <a:pt x="911894" y="1182819"/>
                        </a:cubicBezTo>
                        <a:cubicBezTo>
                          <a:pt x="915987" y="1181900"/>
                          <a:pt x="919329" y="1182819"/>
                          <a:pt x="921918" y="1185576"/>
                        </a:cubicBezTo>
                        <a:cubicBezTo>
                          <a:pt x="926763" y="1190337"/>
                          <a:pt x="927515" y="1198857"/>
                          <a:pt x="925761" y="1205039"/>
                        </a:cubicBezTo>
                        <a:cubicBezTo>
                          <a:pt x="921918" y="1218404"/>
                          <a:pt x="907300" y="1229848"/>
                          <a:pt x="909639" y="1244215"/>
                        </a:cubicBezTo>
                        <a:cubicBezTo>
                          <a:pt x="911309" y="1253989"/>
                          <a:pt x="919663" y="1258666"/>
                          <a:pt x="923505" y="1267521"/>
                        </a:cubicBezTo>
                        <a:cubicBezTo>
                          <a:pt x="926512" y="1274537"/>
                          <a:pt x="927348" y="1281554"/>
                          <a:pt x="927014" y="1289156"/>
                        </a:cubicBezTo>
                        <a:cubicBezTo>
                          <a:pt x="926596" y="1298177"/>
                          <a:pt x="923505" y="1307115"/>
                          <a:pt x="922002" y="1315969"/>
                        </a:cubicBezTo>
                        <a:cubicBezTo>
                          <a:pt x="920665" y="1324072"/>
                          <a:pt x="922169" y="1330421"/>
                          <a:pt x="923839" y="1338022"/>
                        </a:cubicBezTo>
                        <a:cubicBezTo>
                          <a:pt x="925176" y="1344538"/>
                          <a:pt x="926095" y="1349299"/>
                          <a:pt x="921668" y="1354896"/>
                        </a:cubicBezTo>
                        <a:cubicBezTo>
                          <a:pt x="918159" y="1359573"/>
                          <a:pt x="914066" y="1364000"/>
                          <a:pt x="909973" y="1368261"/>
                        </a:cubicBezTo>
                        <a:cubicBezTo>
                          <a:pt x="907384" y="1371017"/>
                          <a:pt x="901870" y="1374359"/>
                          <a:pt x="901453" y="1378619"/>
                        </a:cubicBezTo>
                        <a:cubicBezTo>
                          <a:pt x="901035" y="1383380"/>
                          <a:pt x="906298" y="1387640"/>
                          <a:pt x="909555" y="1390313"/>
                        </a:cubicBezTo>
                        <a:cubicBezTo>
                          <a:pt x="917909" y="1397664"/>
                          <a:pt x="934532" y="1402008"/>
                          <a:pt x="938040" y="1413619"/>
                        </a:cubicBezTo>
                        <a:cubicBezTo>
                          <a:pt x="939878" y="1419549"/>
                          <a:pt x="937622" y="1426232"/>
                          <a:pt x="938959" y="1432163"/>
                        </a:cubicBezTo>
                        <a:cubicBezTo>
                          <a:pt x="940462" y="1438428"/>
                          <a:pt x="945057" y="1442521"/>
                          <a:pt x="949317" y="1446948"/>
                        </a:cubicBezTo>
                        <a:cubicBezTo>
                          <a:pt x="953243" y="1450874"/>
                          <a:pt x="957503" y="1454717"/>
                          <a:pt x="960928" y="1459144"/>
                        </a:cubicBezTo>
                        <a:cubicBezTo>
                          <a:pt x="965773" y="1465659"/>
                          <a:pt x="965689" y="1472509"/>
                          <a:pt x="963851" y="1480027"/>
                        </a:cubicBezTo>
                        <a:cubicBezTo>
                          <a:pt x="961847" y="1488380"/>
                          <a:pt x="958839" y="1495898"/>
                          <a:pt x="954830" y="1503666"/>
                        </a:cubicBezTo>
                        <a:cubicBezTo>
                          <a:pt x="951823" y="1509430"/>
                          <a:pt x="948314" y="1515278"/>
                          <a:pt x="946727" y="1521626"/>
                        </a:cubicBezTo>
                        <a:cubicBezTo>
                          <a:pt x="944138" y="1532903"/>
                          <a:pt x="954162" y="1546017"/>
                          <a:pt x="966190" y="1544764"/>
                        </a:cubicBezTo>
                        <a:cubicBezTo>
                          <a:pt x="979472" y="1543512"/>
                          <a:pt x="984150" y="1525719"/>
                          <a:pt x="997431" y="1526304"/>
                        </a:cubicBezTo>
                        <a:cubicBezTo>
                          <a:pt x="1003696" y="1526638"/>
                          <a:pt x="1009126" y="1529060"/>
                          <a:pt x="1015140" y="1530564"/>
                        </a:cubicBezTo>
                        <a:cubicBezTo>
                          <a:pt x="1021990" y="1532402"/>
                          <a:pt x="1027670" y="1531900"/>
                          <a:pt x="1034353" y="1528893"/>
                        </a:cubicBezTo>
                        <a:cubicBezTo>
                          <a:pt x="1039949" y="1526304"/>
                          <a:pt x="1048971" y="1518368"/>
                          <a:pt x="1055486" y="1520373"/>
                        </a:cubicBezTo>
                        <a:cubicBezTo>
                          <a:pt x="1060498" y="1521876"/>
                          <a:pt x="1064591" y="1526638"/>
                          <a:pt x="1069770" y="1527724"/>
                        </a:cubicBezTo>
                        <a:cubicBezTo>
                          <a:pt x="1076453" y="1529395"/>
                          <a:pt x="1082885" y="1526972"/>
                          <a:pt x="1087897" y="1522545"/>
                        </a:cubicBezTo>
                        <a:cubicBezTo>
                          <a:pt x="1091739" y="1519371"/>
                          <a:pt x="1097670" y="1510850"/>
                          <a:pt x="1103100" y="1510850"/>
                        </a:cubicBezTo>
                        <a:cubicBezTo>
                          <a:pt x="1111453" y="1510683"/>
                          <a:pt x="1115462" y="1524216"/>
                          <a:pt x="1120140" y="1529395"/>
                        </a:cubicBezTo>
                        <a:lnTo>
                          <a:pt x="1120140" y="1529728"/>
                        </a:lnTo>
                        <a:cubicBezTo>
                          <a:pt x="1122897" y="1528977"/>
                          <a:pt x="1126238" y="1528643"/>
                          <a:pt x="1129245" y="1526220"/>
                        </a:cubicBezTo>
                        <a:cubicBezTo>
                          <a:pt x="1136095" y="1530814"/>
                          <a:pt x="1139186" y="1534574"/>
                          <a:pt x="1143446" y="1541423"/>
                        </a:cubicBezTo>
                        <a:cubicBezTo>
                          <a:pt x="1146202" y="1545850"/>
                          <a:pt x="1149043" y="1553953"/>
                          <a:pt x="1153386" y="1556960"/>
                        </a:cubicBezTo>
                        <a:cubicBezTo>
                          <a:pt x="1158147" y="1560636"/>
                          <a:pt x="1165081" y="1558965"/>
                          <a:pt x="1171095" y="1558965"/>
                        </a:cubicBezTo>
                        <a:cubicBezTo>
                          <a:pt x="1174019" y="1558965"/>
                          <a:pt x="1178279" y="1559717"/>
                          <a:pt x="1181035" y="1559132"/>
                        </a:cubicBezTo>
                        <a:cubicBezTo>
                          <a:pt x="1183959" y="1558380"/>
                          <a:pt x="1185295" y="1556710"/>
                          <a:pt x="1187885" y="1556125"/>
                        </a:cubicBezTo>
                        <a:cubicBezTo>
                          <a:pt x="1190307" y="1555540"/>
                          <a:pt x="1196990" y="1555540"/>
                          <a:pt x="1199496" y="1556125"/>
                        </a:cubicBezTo>
                        <a:cubicBezTo>
                          <a:pt x="1201918" y="1556543"/>
                          <a:pt x="1202419" y="1558881"/>
                          <a:pt x="1204842" y="1559299"/>
                        </a:cubicBezTo>
                        <a:cubicBezTo>
                          <a:pt x="1209269" y="1560051"/>
                          <a:pt x="1212276" y="1556876"/>
                          <a:pt x="1216286" y="1556125"/>
                        </a:cubicBezTo>
                        <a:cubicBezTo>
                          <a:pt x="1219043" y="1555540"/>
                          <a:pt x="1222217" y="1556543"/>
                          <a:pt x="1224806" y="1556292"/>
                        </a:cubicBezTo>
                        <a:cubicBezTo>
                          <a:pt x="1230904" y="1555540"/>
                          <a:pt x="1235749" y="1550194"/>
                          <a:pt x="1241095" y="1555958"/>
                        </a:cubicBezTo>
                        <a:cubicBezTo>
                          <a:pt x="1246274" y="1561471"/>
                          <a:pt x="1244603" y="1570743"/>
                          <a:pt x="1244603" y="1577426"/>
                        </a:cubicBezTo>
                        <a:cubicBezTo>
                          <a:pt x="1244436" y="1589621"/>
                          <a:pt x="1246107" y="1599645"/>
                          <a:pt x="1257968" y="1604824"/>
                        </a:cubicBezTo>
                        <a:cubicBezTo>
                          <a:pt x="1267909" y="1609251"/>
                          <a:pt x="1278350" y="1610421"/>
                          <a:pt x="1289042" y="1613177"/>
                        </a:cubicBezTo>
                        <a:cubicBezTo>
                          <a:pt x="1292217" y="1614096"/>
                          <a:pt x="1293887" y="1616686"/>
                          <a:pt x="1298315" y="1615600"/>
                        </a:cubicBezTo>
                        <a:cubicBezTo>
                          <a:pt x="1300487" y="1615015"/>
                          <a:pt x="1301656" y="1613511"/>
                          <a:pt x="1303661" y="1612593"/>
                        </a:cubicBezTo>
                        <a:cubicBezTo>
                          <a:pt x="1311596" y="1608917"/>
                          <a:pt x="1315856" y="1610170"/>
                          <a:pt x="1323625" y="1612008"/>
                        </a:cubicBezTo>
                        <a:cubicBezTo>
                          <a:pt x="1329723" y="1613511"/>
                          <a:pt x="1336405" y="1615015"/>
                          <a:pt x="1342085" y="1618523"/>
                        </a:cubicBezTo>
                        <a:cubicBezTo>
                          <a:pt x="1344675" y="1620027"/>
                          <a:pt x="1346011" y="1623285"/>
                          <a:pt x="1348768" y="1624120"/>
                        </a:cubicBezTo>
                        <a:cubicBezTo>
                          <a:pt x="1352611" y="1625206"/>
                          <a:pt x="1355451" y="1621948"/>
                          <a:pt x="1358207" y="1626292"/>
                        </a:cubicBezTo>
                        <a:cubicBezTo>
                          <a:pt x="1361381" y="1625039"/>
                          <a:pt x="1363386" y="1623870"/>
                          <a:pt x="1367312" y="1623870"/>
                        </a:cubicBezTo>
                        <a:cubicBezTo>
                          <a:pt x="1370654" y="1623870"/>
                          <a:pt x="1373744" y="1626292"/>
                          <a:pt x="1376000" y="1626292"/>
                        </a:cubicBezTo>
                        <a:cubicBezTo>
                          <a:pt x="1383434" y="1625958"/>
                          <a:pt x="1385272" y="1616853"/>
                          <a:pt x="1385606" y="1611172"/>
                        </a:cubicBezTo>
                        <a:cubicBezTo>
                          <a:pt x="1386024" y="1605409"/>
                          <a:pt x="1386942" y="1595970"/>
                          <a:pt x="1392957" y="1593046"/>
                        </a:cubicBezTo>
                        <a:cubicBezTo>
                          <a:pt x="1399973" y="1589705"/>
                          <a:pt x="1405486" y="1596220"/>
                          <a:pt x="1408911" y="1601232"/>
                        </a:cubicBezTo>
                        <a:cubicBezTo>
                          <a:pt x="1412086" y="1605660"/>
                          <a:pt x="1414424" y="1610504"/>
                          <a:pt x="1416680" y="1615433"/>
                        </a:cubicBezTo>
                        <a:cubicBezTo>
                          <a:pt x="1417933" y="1617688"/>
                          <a:pt x="1418852" y="1619693"/>
                          <a:pt x="1419854" y="1622115"/>
                        </a:cubicBezTo>
                        <a:cubicBezTo>
                          <a:pt x="1420773" y="1624287"/>
                          <a:pt x="1421358" y="1627628"/>
                          <a:pt x="1422277" y="1629550"/>
                        </a:cubicBezTo>
                        <a:cubicBezTo>
                          <a:pt x="1427790" y="1640827"/>
                          <a:pt x="1436143" y="1645087"/>
                          <a:pt x="1446000" y="1652103"/>
                        </a:cubicBezTo>
                        <a:cubicBezTo>
                          <a:pt x="1456692" y="1659454"/>
                          <a:pt x="1468720" y="1660457"/>
                          <a:pt x="1481668" y="1660457"/>
                        </a:cubicBezTo>
                        <a:cubicBezTo>
                          <a:pt x="1488518" y="1660457"/>
                          <a:pt x="1494615" y="1659204"/>
                          <a:pt x="1499961" y="1663380"/>
                        </a:cubicBezTo>
                        <a:cubicBezTo>
                          <a:pt x="1504389" y="1666722"/>
                          <a:pt x="1506394" y="1669812"/>
                          <a:pt x="1511071" y="1672235"/>
                        </a:cubicBezTo>
                        <a:cubicBezTo>
                          <a:pt x="1517169" y="1675158"/>
                          <a:pt x="1522933" y="1677080"/>
                          <a:pt x="1527527" y="1682425"/>
                        </a:cubicBezTo>
                        <a:cubicBezTo>
                          <a:pt x="1531787" y="1687605"/>
                          <a:pt x="1532372" y="1694287"/>
                          <a:pt x="1535880" y="1699466"/>
                        </a:cubicBezTo>
                        <a:cubicBezTo>
                          <a:pt x="1537384" y="1701889"/>
                          <a:pt x="1539389" y="1702975"/>
                          <a:pt x="1540892" y="1705564"/>
                        </a:cubicBezTo>
                        <a:cubicBezTo>
                          <a:pt x="1542229" y="1708154"/>
                          <a:pt x="1542897" y="1711495"/>
                          <a:pt x="1544401" y="1714252"/>
                        </a:cubicBezTo>
                        <a:cubicBezTo>
                          <a:pt x="1547408" y="1720015"/>
                          <a:pt x="1551585" y="1724944"/>
                          <a:pt x="1554341" y="1731125"/>
                        </a:cubicBezTo>
                        <a:cubicBezTo>
                          <a:pt x="1556513" y="1736137"/>
                          <a:pt x="1559186" y="1742068"/>
                          <a:pt x="1560439" y="1746829"/>
                        </a:cubicBezTo>
                        <a:cubicBezTo>
                          <a:pt x="1561776" y="1752760"/>
                          <a:pt x="1562277" y="1758273"/>
                          <a:pt x="1570630" y="1756602"/>
                        </a:cubicBezTo>
                        <a:cubicBezTo>
                          <a:pt x="1580236" y="1754932"/>
                          <a:pt x="1588756" y="1747497"/>
                          <a:pt x="1595188" y="1739979"/>
                        </a:cubicBezTo>
                        <a:cubicBezTo>
                          <a:pt x="1600367" y="1742402"/>
                          <a:pt x="1601286" y="1742402"/>
                          <a:pt x="1603709" y="1747330"/>
                        </a:cubicBezTo>
                        <a:cubicBezTo>
                          <a:pt x="1605379" y="1750671"/>
                          <a:pt x="1607384" y="1754932"/>
                          <a:pt x="1610725" y="1757354"/>
                        </a:cubicBezTo>
                        <a:cubicBezTo>
                          <a:pt x="1621668" y="1764705"/>
                          <a:pt x="1629186" y="1748834"/>
                          <a:pt x="1634031" y="1740731"/>
                        </a:cubicBezTo>
                        <a:cubicBezTo>
                          <a:pt x="1639795" y="1731125"/>
                          <a:pt x="1641966" y="1722020"/>
                          <a:pt x="1642384" y="1711328"/>
                        </a:cubicBezTo>
                        <a:cubicBezTo>
                          <a:pt x="1642718" y="1705230"/>
                          <a:pt x="1645391" y="1700636"/>
                          <a:pt x="1645308" y="1694454"/>
                        </a:cubicBezTo>
                        <a:cubicBezTo>
                          <a:pt x="1645308" y="1688690"/>
                          <a:pt x="1645308" y="1684263"/>
                          <a:pt x="1643971" y="1678917"/>
                        </a:cubicBezTo>
                        <a:cubicBezTo>
                          <a:pt x="1641549" y="1668726"/>
                          <a:pt x="1642468" y="1657115"/>
                          <a:pt x="1642635" y="1646507"/>
                        </a:cubicBezTo>
                        <a:cubicBezTo>
                          <a:pt x="1642635" y="1640242"/>
                          <a:pt x="1637873" y="1616352"/>
                          <a:pt x="1627682" y="1625958"/>
                        </a:cubicBezTo>
                        <a:cubicBezTo>
                          <a:pt x="1625260" y="1628130"/>
                          <a:pt x="1623840" y="1633309"/>
                          <a:pt x="1622503" y="1636316"/>
                        </a:cubicBezTo>
                        <a:cubicBezTo>
                          <a:pt x="1621752" y="1637819"/>
                          <a:pt x="1620081" y="1638738"/>
                          <a:pt x="1619747" y="1640743"/>
                        </a:cubicBezTo>
                        <a:cubicBezTo>
                          <a:pt x="1619162" y="1644585"/>
                          <a:pt x="1621752" y="1646256"/>
                          <a:pt x="1622169" y="1649430"/>
                        </a:cubicBezTo>
                        <a:cubicBezTo>
                          <a:pt x="1622754" y="1652772"/>
                          <a:pt x="1620916" y="1658702"/>
                          <a:pt x="1618076" y="1661459"/>
                        </a:cubicBezTo>
                        <a:cubicBezTo>
                          <a:pt x="1615069" y="1664216"/>
                          <a:pt x="1609974" y="1664049"/>
                          <a:pt x="1606632" y="1665886"/>
                        </a:cubicBezTo>
                        <a:cubicBezTo>
                          <a:pt x="1601620" y="1659956"/>
                          <a:pt x="1597611" y="1653858"/>
                          <a:pt x="1592432" y="1648679"/>
                        </a:cubicBezTo>
                        <a:cubicBezTo>
                          <a:pt x="1585916" y="1642163"/>
                          <a:pt x="1578733" y="1641077"/>
                          <a:pt x="1570463" y="1637987"/>
                        </a:cubicBezTo>
                        <a:cubicBezTo>
                          <a:pt x="1563780" y="1635564"/>
                          <a:pt x="1550499" y="1634812"/>
                          <a:pt x="1545821" y="1629633"/>
                        </a:cubicBezTo>
                        <a:cubicBezTo>
                          <a:pt x="1540475" y="1624037"/>
                          <a:pt x="1535045" y="1615600"/>
                          <a:pt x="1530284" y="1609251"/>
                        </a:cubicBezTo>
                        <a:cubicBezTo>
                          <a:pt x="1528112" y="1606328"/>
                          <a:pt x="1527277" y="1601650"/>
                          <a:pt x="1525439" y="1598559"/>
                        </a:cubicBezTo>
                        <a:cubicBezTo>
                          <a:pt x="1521930" y="1592294"/>
                          <a:pt x="1522849" y="1590791"/>
                          <a:pt x="1521346" y="1584275"/>
                        </a:cubicBezTo>
                        <a:cubicBezTo>
                          <a:pt x="1520260" y="1579848"/>
                          <a:pt x="1518004" y="1578512"/>
                          <a:pt x="1518339" y="1573165"/>
                        </a:cubicBezTo>
                        <a:cubicBezTo>
                          <a:pt x="1518673" y="1566733"/>
                          <a:pt x="1521262" y="1566733"/>
                          <a:pt x="1524854" y="1561888"/>
                        </a:cubicBezTo>
                        <a:cubicBezTo>
                          <a:pt x="1529281" y="1555624"/>
                          <a:pt x="1537050" y="1547605"/>
                          <a:pt x="1535546" y="1539168"/>
                        </a:cubicBezTo>
                        <a:cubicBezTo>
                          <a:pt x="1533709" y="1529562"/>
                          <a:pt x="1528363" y="1520624"/>
                          <a:pt x="1526692" y="1511017"/>
                        </a:cubicBezTo>
                        <a:cubicBezTo>
                          <a:pt x="1525021" y="1501745"/>
                          <a:pt x="1527611" y="1493476"/>
                          <a:pt x="1533207" y="1486208"/>
                        </a:cubicBezTo>
                        <a:cubicBezTo>
                          <a:pt x="1538219" y="1479693"/>
                          <a:pt x="1539639" y="1476769"/>
                          <a:pt x="1541561" y="1468666"/>
                        </a:cubicBezTo>
                        <a:cubicBezTo>
                          <a:pt x="1542312" y="1465659"/>
                          <a:pt x="1543733" y="1463822"/>
                          <a:pt x="1543816" y="1460313"/>
                        </a:cubicBezTo>
                        <a:cubicBezTo>
                          <a:pt x="1543816" y="1458475"/>
                          <a:pt x="1543231" y="1456220"/>
                          <a:pt x="1543482" y="1454549"/>
                        </a:cubicBezTo>
                        <a:cubicBezTo>
                          <a:pt x="1544568" y="1450289"/>
                          <a:pt x="1547157" y="1450289"/>
                          <a:pt x="1546238" y="1444943"/>
                        </a:cubicBezTo>
                        <a:cubicBezTo>
                          <a:pt x="1545904" y="1442521"/>
                          <a:pt x="1543816" y="1438511"/>
                          <a:pt x="1543064" y="1435504"/>
                        </a:cubicBezTo>
                        <a:cubicBezTo>
                          <a:pt x="1542145" y="1431829"/>
                          <a:pt x="1540809" y="1429908"/>
                          <a:pt x="1540892" y="1424979"/>
                        </a:cubicBezTo>
                        <a:cubicBezTo>
                          <a:pt x="1541226" y="1407604"/>
                          <a:pt x="1532038" y="1393738"/>
                          <a:pt x="1521847" y="1380540"/>
                        </a:cubicBezTo>
                        <a:cubicBezTo>
                          <a:pt x="1517420" y="1374943"/>
                          <a:pt x="1509067" y="1367175"/>
                          <a:pt x="1513160" y="1359239"/>
                        </a:cubicBezTo>
                        <a:cubicBezTo>
                          <a:pt x="1514997" y="1355564"/>
                          <a:pt x="1523100" y="1348714"/>
                          <a:pt x="1526525" y="1346626"/>
                        </a:cubicBezTo>
                        <a:cubicBezTo>
                          <a:pt x="1533207" y="1342783"/>
                          <a:pt x="1540976" y="1339943"/>
                          <a:pt x="1547992" y="1336435"/>
                        </a:cubicBezTo>
                        <a:cubicBezTo>
                          <a:pt x="1554425" y="1333261"/>
                          <a:pt x="1557014" y="1329418"/>
                          <a:pt x="1560522" y="1323487"/>
                        </a:cubicBezTo>
                        <a:cubicBezTo>
                          <a:pt x="1564031" y="1317557"/>
                          <a:pt x="1567205" y="1311626"/>
                          <a:pt x="1569210" y="1305194"/>
                        </a:cubicBezTo>
                        <a:cubicBezTo>
                          <a:pt x="1571465" y="1297008"/>
                          <a:pt x="1572384" y="1290074"/>
                          <a:pt x="1580320" y="1285397"/>
                        </a:cubicBezTo>
                        <a:cubicBezTo>
                          <a:pt x="1586083" y="1281888"/>
                          <a:pt x="1593434" y="1277628"/>
                          <a:pt x="1599950" y="1276876"/>
                        </a:cubicBezTo>
                        <a:cubicBezTo>
                          <a:pt x="1603792" y="1276459"/>
                          <a:pt x="1607885" y="1276542"/>
                          <a:pt x="1611394" y="1277461"/>
                        </a:cubicBezTo>
                        <a:cubicBezTo>
                          <a:pt x="1616155" y="1278714"/>
                          <a:pt x="1620666" y="1279132"/>
                          <a:pt x="1625594" y="1280385"/>
                        </a:cubicBezTo>
                        <a:cubicBezTo>
                          <a:pt x="1639627" y="1283893"/>
                          <a:pt x="1660594" y="1285564"/>
                          <a:pt x="1673541" y="1278380"/>
                        </a:cubicBezTo>
                        <a:cubicBezTo>
                          <a:pt x="1686322" y="1271029"/>
                          <a:pt x="1695009" y="1257664"/>
                          <a:pt x="1710129" y="1254156"/>
                        </a:cubicBezTo>
                        <a:cubicBezTo>
                          <a:pt x="1716394" y="1252652"/>
                          <a:pt x="1721823" y="1254156"/>
                          <a:pt x="1726919" y="1257163"/>
                        </a:cubicBezTo>
                        <a:cubicBezTo>
                          <a:pt x="1727837" y="1251232"/>
                          <a:pt x="1728589" y="1244549"/>
                          <a:pt x="1726585" y="1239454"/>
                        </a:cubicBezTo>
                        <a:cubicBezTo>
                          <a:pt x="1724914" y="1234860"/>
                          <a:pt x="1720320" y="1231853"/>
                          <a:pt x="1717563" y="1227843"/>
                        </a:cubicBezTo>
                        <a:cubicBezTo>
                          <a:pt x="1714055" y="1222831"/>
                          <a:pt x="1710713" y="1214895"/>
                          <a:pt x="1709210" y="1208798"/>
                        </a:cubicBezTo>
                        <a:cubicBezTo>
                          <a:pt x="1707205" y="1200611"/>
                          <a:pt x="1709043" y="1194514"/>
                          <a:pt x="1712217" y="1186829"/>
                        </a:cubicBezTo>
                        <a:cubicBezTo>
                          <a:pt x="1716644" y="1176053"/>
                          <a:pt x="1724747" y="1161268"/>
                          <a:pt x="1713888" y="1151494"/>
                        </a:cubicBezTo>
                        <a:cubicBezTo>
                          <a:pt x="1698685" y="1137628"/>
                          <a:pt x="1678136" y="1135791"/>
                          <a:pt x="1659508" y="1128941"/>
                        </a:cubicBezTo>
                        <a:cubicBezTo>
                          <a:pt x="1653995" y="1126936"/>
                          <a:pt x="1650654" y="1125098"/>
                          <a:pt x="1648231" y="1119919"/>
                        </a:cubicBezTo>
                        <a:cubicBezTo>
                          <a:pt x="1645308" y="1114155"/>
                          <a:pt x="1642468" y="1108308"/>
                          <a:pt x="1639377" y="1102378"/>
                        </a:cubicBezTo>
                        <a:cubicBezTo>
                          <a:pt x="1629604" y="1083833"/>
                          <a:pt x="1636787" y="1067043"/>
                          <a:pt x="1640713" y="1048165"/>
                        </a:cubicBezTo>
                        <a:cubicBezTo>
                          <a:pt x="1645308" y="1025611"/>
                          <a:pt x="1633864" y="1008571"/>
                          <a:pt x="1622754" y="989860"/>
                        </a:cubicBezTo>
                        <a:cubicBezTo>
                          <a:pt x="1617909" y="981673"/>
                          <a:pt x="1612396" y="973905"/>
                          <a:pt x="1607551" y="965635"/>
                        </a:cubicBezTo>
                        <a:cubicBezTo>
                          <a:pt x="1598864" y="950683"/>
                          <a:pt x="1607885" y="906411"/>
                          <a:pt x="1608470" y="898475"/>
                        </a:cubicBezTo>
                        <a:lnTo>
                          <a:pt x="1610141" y="895468"/>
                        </a:lnTo>
                        <a:cubicBezTo>
                          <a:pt x="1601119" y="890623"/>
                          <a:pt x="1589425" y="886363"/>
                          <a:pt x="1585164" y="877676"/>
                        </a:cubicBezTo>
                        <a:cubicBezTo>
                          <a:pt x="1580904" y="869155"/>
                          <a:pt x="1581238" y="860886"/>
                          <a:pt x="1583912" y="851948"/>
                        </a:cubicBezTo>
                        <a:cubicBezTo>
                          <a:pt x="1585916" y="845098"/>
                          <a:pt x="1588924" y="837914"/>
                          <a:pt x="1589090" y="830647"/>
                        </a:cubicBezTo>
                        <a:cubicBezTo>
                          <a:pt x="1589090" y="822711"/>
                          <a:pt x="1582659" y="817115"/>
                          <a:pt x="1577396" y="812353"/>
                        </a:cubicBezTo>
                        <a:cubicBezTo>
                          <a:pt x="1582408" y="800492"/>
                          <a:pt x="1589007" y="789382"/>
                          <a:pt x="1597193" y="779275"/>
                        </a:cubicBezTo>
                        <a:cubicBezTo>
                          <a:pt x="1596608" y="778941"/>
                          <a:pt x="1595857" y="778523"/>
                          <a:pt x="1595021" y="778022"/>
                        </a:cubicBezTo>
                        <a:cubicBezTo>
                          <a:pt x="1590928" y="773010"/>
                          <a:pt x="1586334" y="768081"/>
                          <a:pt x="1581656" y="763738"/>
                        </a:cubicBezTo>
                        <a:cubicBezTo>
                          <a:pt x="1574639" y="759644"/>
                          <a:pt x="1568709" y="754298"/>
                          <a:pt x="1564114" y="747616"/>
                        </a:cubicBezTo>
                        <a:cubicBezTo>
                          <a:pt x="1558935" y="737592"/>
                          <a:pt x="1560940" y="727986"/>
                          <a:pt x="1570630" y="722807"/>
                        </a:cubicBezTo>
                        <a:cubicBezTo>
                          <a:pt x="1578398" y="718714"/>
                          <a:pt x="1584914" y="713952"/>
                          <a:pt x="1590594" y="706936"/>
                        </a:cubicBezTo>
                        <a:cubicBezTo>
                          <a:pt x="1601119" y="693821"/>
                          <a:pt x="1589090" y="683045"/>
                          <a:pt x="1588756" y="667926"/>
                        </a:cubicBezTo>
                        <a:cubicBezTo>
                          <a:pt x="1588589" y="660909"/>
                          <a:pt x="1590009" y="654394"/>
                          <a:pt x="1592682" y="648129"/>
                        </a:cubicBezTo>
                        <a:cubicBezTo>
                          <a:pt x="1605212" y="636100"/>
                          <a:pt x="1618160" y="624823"/>
                          <a:pt x="1631692" y="614298"/>
                        </a:cubicBezTo>
                        <a:cubicBezTo>
                          <a:pt x="1631358" y="612962"/>
                          <a:pt x="1631107" y="611375"/>
                          <a:pt x="1630940" y="609871"/>
                        </a:cubicBezTo>
                        <a:cubicBezTo>
                          <a:pt x="1630355" y="603606"/>
                          <a:pt x="1633864" y="598761"/>
                          <a:pt x="1632611" y="592329"/>
                        </a:cubicBezTo>
                        <a:cubicBezTo>
                          <a:pt x="1630940" y="582306"/>
                          <a:pt x="1626179" y="573284"/>
                          <a:pt x="1625427" y="563093"/>
                        </a:cubicBezTo>
                        <a:cubicBezTo>
                          <a:pt x="1625093" y="559251"/>
                          <a:pt x="1625093" y="555324"/>
                          <a:pt x="1625427" y="551482"/>
                        </a:cubicBezTo>
                        <a:cubicBezTo>
                          <a:pt x="1625093" y="544298"/>
                          <a:pt x="1624341" y="537281"/>
                          <a:pt x="1623255" y="530181"/>
                        </a:cubicBezTo>
                        <a:cubicBezTo>
                          <a:pt x="1621752" y="523499"/>
                          <a:pt x="1623840" y="518320"/>
                          <a:pt x="1629687" y="514811"/>
                        </a:cubicBezTo>
                        <a:cubicBezTo>
                          <a:pt x="1636203" y="510384"/>
                          <a:pt x="1641131" y="504620"/>
                          <a:pt x="1644305" y="497270"/>
                        </a:cubicBezTo>
                        <a:cubicBezTo>
                          <a:pt x="1647981" y="485993"/>
                          <a:pt x="1642468" y="479310"/>
                          <a:pt x="1640630" y="468367"/>
                        </a:cubicBezTo>
                        <a:cubicBezTo>
                          <a:pt x="1638207" y="452830"/>
                          <a:pt x="1649735" y="454083"/>
                          <a:pt x="1658756" y="445480"/>
                        </a:cubicBezTo>
                        <a:cubicBezTo>
                          <a:pt x="1668196" y="436458"/>
                          <a:pt x="1671537" y="423093"/>
                          <a:pt x="1679138" y="412735"/>
                        </a:cubicBezTo>
                        <a:cubicBezTo>
                          <a:pt x="1687826" y="402962"/>
                          <a:pt x="1696346" y="393272"/>
                          <a:pt x="1704699" y="383332"/>
                        </a:cubicBezTo>
                        <a:cubicBezTo>
                          <a:pt x="1712050" y="372556"/>
                          <a:pt x="1720069" y="362448"/>
                          <a:pt x="1729091" y="353009"/>
                        </a:cubicBezTo>
                        <a:cubicBezTo>
                          <a:pt x="1740033" y="343737"/>
                          <a:pt x="1752563" y="336888"/>
                          <a:pt x="1763088" y="326947"/>
                        </a:cubicBezTo>
                        <a:cubicBezTo>
                          <a:pt x="1773028" y="317675"/>
                          <a:pt x="1789150" y="305647"/>
                          <a:pt x="1791155" y="291446"/>
                        </a:cubicBezTo>
                        <a:cubicBezTo>
                          <a:pt x="1780797" y="289441"/>
                          <a:pt x="1748052" y="297711"/>
                          <a:pt x="1746716" y="281840"/>
                        </a:cubicBezTo>
                        <a:cubicBezTo>
                          <a:pt x="1745964" y="273320"/>
                          <a:pt x="1754652" y="266136"/>
                          <a:pt x="1748052" y="258200"/>
                        </a:cubicBezTo>
                        <a:cubicBezTo>
                          <a:pt x="1743625" y="252687"/>
                          <a:pt x="1736609" y="251768"/>
                          <a:pt x="1730845" y="247842"/>
                        </a:cubicBezTo>
                        <a:cubicBezTo>
                          <a:pt x="1720069" y="240491"/>
                          <a:pt x="1726752" y="231219"/>
                          <a:pt x="1728589" y="221363"/>
                        </a:cubicBezTo>
                        <a:cubicBezTo>
                          <a:pt x="1730093" y="212341"/>
                          <a:pt x="1729926" y="205491"/>
                          <a:pt x="1735940" y="198391"/>
                        </a:cubicBezTo>
                        <a:cubicBezTo>
                          <a:pt x="1737778" y="195801"/>
                          <a:pt x="1739866" y="193546"/>
                          <a:pt x="1742456" y="191542"/>
                        </a:cubicBezTo>
                        <a:cubicBezTo>
                          <a:pt x="1745379" y="190289"/>
                          <a:pt x="1746382" y="188200"/>
                          <a:pt x="1745630" y="185109"/>
                        </a:cubicBezTo>
                        <a:cubicBezTo>
                          <a:pt x="1746048" y="183272"/>
                          <a:pt x="1745797" y="180682"/>
                          <a:pt x="1744878" y="177675"/>
                        </a:cubicBezTo>
                        <a:lnTo>
                          <a:pt x="1741203" y="178594"/>
                        </a:lnTo>
                        <a:cubicBezTo>
                          <a:pt x="1723243" y="172997"/>
                          <a:pt x="1706453" y="167818"/>
                          <a:pt x="1697766" y="149358"/>
                        </a:cubicBezTo>
                        <a:cubicBezTo>
                          <a:pt x="1695761" y="142842"/>
                          <a:pt x="1693923" y="136243"/>
                          <a:pt x="1692420" y="129560"/>
                        </a:cubicBezTo>
                        <a:cubicBezTo>
                          <a:pt x="1690165" y="125718"/>
                          <a:pt x="1687241" y="122377"/>
                          <a:pt x="1683732" y="119537"/>
                        </a:cubicBezTo>
                        <a:cubicBezTo>
                          <a:pt x="1671704" y="108427"/>
                          <a:pt x="1661764" y="95646"/>
                          <a:pt x="1651405" y="82866"/>
                        </a:cubicBezTo>
                        <a:cubicBezTo>
                          <a:pt x="1641799" y="71255"/>
                          <a:pt x="1632193" y="58307"/>
                          <a:pt x="1620164" y="49035"/>
                        </a:cubicBezTo>
                        <a:cubicBezTo>
                          <a:pt x="1613315" y="55467"/>
                          <a:pt x="1610391" y="64405"/>
                          <a:pt x="1602623" y="70336"/>
                        </a:cubicBezTo>
                        <a:cubicBezTo>
                          <a:pt x="1597611" y="74262"/>
                          <a:pt x="1590761" y="76768"/>
                          <a:pt x="1584663" y="78522"/>
                        </a:cubicBezTo>
                        <a:cubicBezTo>
                          <a:pt x="1580236" y="79859"/>
                          <a:pt x="1572635" y="82365"/>
                          <a:pt x="1567790" y="81112"/>
                        </a:cubicBezTo>
                        <a:cubicBezTo>
                          <a:pt x="1564866" y="80193"/>
                          <a:pt x="1561525" y="77771"/>
                          <a:pt x="1558768" y="76267"/>
                        </a:cubicBezTo>
                        <a:cubicBezTo>
                          <a:pt x="1555427" y="74262"/>
                          <a:pt x="1553172" y="75682"/>
                          <a:pt x="1549914" y="77938"/>
                        </a:cubicBezTo>
                        <a:cubicBezTo>
                          <a:pt x="1545821" y="80945"/>
                          <a:pt x="1541811" y="88129"/>
                          <a:pt x="1538637" y="92138"/>
                        </a:cubicBezTo>
                        <a:cubicBezTo>
                          <a:pt x="1533876" y="97902"/>
                          <a:pt x="1529198" y="102830"/>
                          <a:pt x="1521763" y="104501"/>
                        </a:cubicBezTo>
                        <a:cubicBezTo>
                          <a:pt x="1511071" y="106756"/>
                          <a:pt x="1499794" y="100408"/>
                          <a:pt x="1489770" y="97067"/>
                        </a:cubicBezTo>
                        <a:cubicBezTo>
                          <a:pt x="1484592" y="95396"/>
                          <a:pt x="1478661" y="93892"/>
                          <a:pt x="1473899" y="91136"/>
                        </a:cubicBezTo>
                        <a:cubicBezTo>
                          <a:pt x="1469639" y="88713"/>
                          <a:pt x="1465797" y="85205"/>
                          <a:pt x="1462289" y="81864"/>
                        </a:cubicBezTo>
                        <a:cubicBezTo>
                          <a:pt x="1454938" y="75181"/>
                          <a:pt x="1448004" y="68331"/>
                          <a:pt x="1444580" y="58725"/>
                        </a:cubicBezTo>
                        <a:cubicBezTo>
                          <a:pt x="1443243" y="54883"/>
                          <a:pt x="1441990" y="50623"/>
                          <a:pt x="1439985" y="47281"/>
                        </a:cubicBezTo>
                        <a:cubicBezTo>
                          <a:pt x="1436811" y="42102"/>
                          <a:pt x="1431632" y="38427"/>
                          <a:pt x="1427455" y="33999"/>
                        </a:cubicBezTo>
                        <a:cubicBezTo>
                          <a:pt x="1421024" y="27484"/>
                          <a:pt x="1417515" y="19381"/>
                          <a:pt x="1412086" y="12198"/>
                        </a:cubicBezTo>
                        <a:cubicBezTo>
                          <a:pt x="1409162" y="8355"/>
                          <a:pt x="1406155" y="7019"/>
                          <a:pt x="1402981" y="7353"/>
                        </a:cubicBezTo>
                        <a:cubicBezTo>
                          <a:pt x="1400057" y="7353"/>
                          <a:pt x="1397050" y="8856"/>
                          <a:pt x="1393708" y="10861"/>
                        </a:cubicBezTo>
                        <a:cubicBezTo>
                          <a:pt x="1383935" y="16374"/>
                          <a:pt x="1376167" y="24728"/>
                          <a:pt x="1365057" y="27651"/>
                        </a:cubicBezTo>
                        <a:cubicBezTo>
                          <a:pt x="1353362" y="30658"/>
                          <a:pt x="1342336" y="26732"/>
                          <a:pt x="1331059" y="23558"/>
                        </a:cubicBezTo>
                        <a:cubicBezTo>
                          <a:pt x="1319782" y="20384"/>
                          <a:pt x="1308840" y="16374"/>
                          <a:pt x="1297229" y="14537"/>
                        </a:cubicBezTo>
                        <a:cubicBezTo>
                          <a:pt x="1286453" y="12866"/>
                          <a:pt x="1277097" y="10611"/>
                          <a:pt x="1267408" y="5849"/>
                        </a:cubicBezTo>
                        <a:cubicBezTo>
                          <a:pt x="1260725" y="2675"/>
                          <a:pt x="1251453" y="-2838"/>
                          <a:pt x="1244436" y="1756"/>
                        </a:cubicBezTo>
                        <a:cubicBezTo>
                          <a:pt x="1235916" y="7269"/>
                          <a:pt x="1235415" y="20635"/>
                          <a:pt x="1226895" y="27150"/>
                        </a:cubicBezTo>
                        <a:cubicBezTo>
                          <a:pt x="1218792" y="33248"/>
                          <a:pt x="1206930" y="33999"/>
                          <a:pt x="1197491" y="36756"/>
                        </a:cubicBezTo>
                        <a:cubicBezTo>
                          <a:pt x="1189556" y="39011"/>
                          <a:pt x="1179031" y="45861"/>
                          <a:pt x="1170510" y="43606"/>
                        </a:cubicBezTo>
                        <a:cubicBezTo>
                          <a:pt x="1163076" y="41601"/>
                          <a:pt x="1155892" y="33582"/>
                          <a:pt x="1151047" y="28069"/>
                        </a:cubicBezTo>
                        <a:cubicBezTo>
                          <a:pt x="1149043" y="25897"/>
                          <a:pt x="1147205" y="23224"/>
                          <a:pt x="1144615" y="21804"/>
                        </a:cubicBezTo>
                        <a:cubicBezTo>
                          <a:pt x="1140355" y="19549"/>
                          <a:pt x="1137766" y="20885"/>
                          <a:pt x="1133673" y="23642"/>
                        </a:cubicBezTo>
                        <a:cubicBezTo>
                          <a:pt x="1121811" y="31243"/>
                          <a:pt x="1113374" y="43104"/>
                          <a:pt x="1102431" y="51792"/>
                        </a:cubicBezTo>
                        <a:cubicBezTo>
                          <a:pt x="1092408" y="59895"/>
                          <a:pt x="1081716" y="64572"/>
                          <a:pt x="1069854" y="69167"/>
                        </a:cubicBezTo>
                        <a:cubicBezTo>
                          <a:pt x="1065427" y="70837"/>
                          <a:pt x="1061501" y="72842"/>
                          <a:pt x="1056906" y="74012"/>
                        </a:cubicBezTo>
                        <a:cubicBezTo>
                          <a:pt x="1052479" y="75097"/>
                          <a:pt x="1048971" y="74346"/>
                          <a:pt x="1044710" y="72675"/>
                        </a:cubicBezTo>
                        <a:cubicBezTo>
                          <a:pt x="1034687" y="68833"/>
                          <a:pt x="1028422" y="60312"/>
                          <a:pt x="1019400" y="55133"/>
                        </a:cubicBezTo>
                        <a:cubicBezTo>
                          <a:pt x="1010379" y="49954"/>
                          <a:pt x="1001691" y="54716"/>
                          <a:pt x="995009" y="61565"/>
                        </a:cubicBezTo>
                        <a:cubicBezTo>
                          <a:pt x="989078" y="67830"/>
                          <a:pt x="982479" y="75849"/>
                          <a:pt x="981727" y="84871"/>
                        </a:cubicBezTo>
                        <a:cubicBezTo>
                          <a:pt x="980808" y="93558"/>
                          <a:pt x="980808" y="99990"/>
                          <a:pt x="975629" y="107591"/>
                        </a:cubicBezTo>
                        <a:cubicBezTo>
                          <a:pt x="969197" y="116864"/>
                          <a:pt x="959675" y="121291"/>
                          <a:pt x="948481" y="118284"/>
                        </a:cubicBezTo>
                        <a:cubicBezTo>
                          <a:pt x="938290" y="115527"/>
                          <a:pt x="934782" y="107508"/>
                          <a:pt x="927348" y="100909"/>
                        </a:cubicBezTo>
                        <a:cubicBezTo>
                          <a:pt x="918326" y="93140"/>
                          <a:pt x="909388" y="93892"/>
                          <a:pt x="898446" y="96482"/>
                        </a:cubicBezTo>
                        <a:cubicBezTo>
                          <a:pt x="887336" y="99238"/>
                          <a:pt x="875725" y="104083"/>
                          <a:pt x="864197" y="102079"/>
                        </a:cubicBezTo>
                        <a:cubicBezTo>
                          <a:pt x="858267" y="100993"/>
                          <a:pt x="851668" y="97818"/>
                          <a:pt x="846238" y="95646"/>
                        </a:cubicBezTo>
                        <a:cubicBezTo>
                          <a:pt x="837885" y="92472"/>
                          <a:pt x="829448" y="90133"/>
                          <a:pt x="820760" y="88045"/>
                        </a:cubicBezTo>
                        <a:cubicBezTo>
                          <a:pt x="813744" y="86374"/>
                          <a:pt x="805808" y="84704"/>
                          <a:pt x="799126" y="81613"/>
                        </a:cubicBezTo>
                        <a:cubicBezTo>
                          <a:pt x="795283" y="79441"/>
                          <a:pt x="791524" y="77353"/>
                          <a:pt x="787682" y="75181"/>
                        </a:cubicBezTo>
                        <a:cubicBezTo>
                          <a:pt x="785677" y="72257"/>
                          <a:pt x="783589" y="69417"/>
                          <a:pt x="781417" y="66494"/>
                        </a:cubicBezTo>
                        <a:cubicBezTo>
                          <a:pt x="778076" y="61482"/>
                          <a:pt x="775319" y="57221"/>
                          <a:pt x="770641" y="53212"/>
                        </a:cubicBezTo>
                        <a:cubicBezTo>
                          <a:pt x="764376" y="47866"/>
                          <a:pt x="757359" y="43439"/>
                          <a:pt x="750510" y="38761"/>
                        </a:cubicBezTo>
                        <a:cubicBezTo>
                          <a:pt x="736978" y="29155"/>
                          <a:pt x="723863" y="22472"/>
                          <a:pt x="707741" y="18630"/>
                        </a:cubicBezTo>
                        <a:cubicBezTo>
                          <a:pt x="702228" y="17293"/>
                          <a:pt x="696632" y="16040"/>
                          <a:pt x="690951" y="15455"/>
                        </a:cubicBezTo>
                        <a:cubicBezTo>
                          <a:pt x="684854" y="14871"/>
                          <a:pt x="681679" y="16959"/>
                          <a:pt x="678004" y="21887"/>
                        </a:cubicBezTo>
                        <a:cubicBezTo>
                          <a:pt x="674830" y="25813"/>
                          <a:pt x="671488" y="30073"/>
                          <a:pt x="667646" y="33582"/>
                        </a:cubicBezTo>
                        <a:cubicBezTo>
                          <a:pt x="661130" y="39346"/>
                          <a:pt x="652861" y="43188"/>
                          <a:pt x="645426" y="47615"/>
                        </a:cubicBezTo>
                        <a:cubicBezTo>
                          <a:pt x="628970" y="57389"/>
                          <a:pt x="614937" y="68749"/>
                          <a:pt x="608254" y="87210"/>
                        </a:cubicBezTo>
                        <a:cubicBezTo>
                          <a:pt x="602658" y="102245"/>
                          <a:pt x="602908" y="117532"/>
                          <a:pt x="601572" y="133319"/>
                        </a:cubicBezTo>
                        <a:cubicBezTo>
                          <a:pt x="600820" y="141505"/>
                          <a:pt x="598565" y="149441"/>
                          <a:pt x="596059" y="157210"/>
                        </a:cubicBezTo>
                        <a:cubicBezTo>
                          <a:pt x="599400" y="158129"/>
                          <a:pt x="602324" y="160551"/>
                          <a:pt x="604412" y="164978"/>
                        </a:cubicBezTo>
                        <a:cubicBezTo>
                          <a:pt x="609006" y="174250"/>
                          <a:pt x="603827" y="188451"/>
                          <a:pt x="602407" y="198224"/>
                        </a:cubicBezTo>
                        <a:cubicBezTo>
                          <a:pt x="601071" y="207496"/>
                          <a:pt x="603159" y="216685"/>
                          <a:pt x="602992" y="225957"/>
                        </a:cubicBezTo>
                        <a:cubicBezTo>
                          <a:pt x="602658" y="238570"/>
                          <a:pt x="600570" y="253355"/>
                          <a:pt x="593720" y="264047"/>
                        </a:cubicBezTo>
                        <a:cubicBezTo>
                          <a:pt x="586870" y="274740"/>
                          <a:pt x="578517" y="283845"/>
                          <a:pt x="573588" y="295706"/>
                        </a:cubicBezTo>
                        <a:cubicBezTo>
                          <a:pt x="570080" y="304226"/>
                          <a:pt x="567825" y="313499"/>
                          <a:pt x="566154" y="322687"/>
                        </a:cubicBezTo>
                        <a:cubicBezTo>
                          <a:pt x="563982" y="335050"/>
                          <a:pt x="569329" y="347079"/>
                          <a:pt x="567491" y="359358"/>
                        </a:cubicBezTo>
                        <a:cubicBezTo>
                          <a:pt x="565653" y="372639"/>
                          <a:pt x="557717" y="380241"/>
                          <a:pt x="548028" y="388260"/>
                        </a:cubicBezTo>
                        <a:cubicBezTo>
                          <a:pt x="540677" y="394525"/>
                          <a:pt x="537502" y="403463"/>
                          <a:pt x="538004" y="413069"/>
                        </a:cubicBezTo>
                        <a:cubicBezTo>
                          <a:pt x="538338" y="418415"/>
                          <a:pt x="541345" y="424179"/>
                          <a:pt x="543350" y="429191"/>
                        </a:cubicBezTo>
                        <a:cubicBezTo>
                          <a:pt x="545772" y="435289"/>
                          <a:pt x="548863" y="441052"/>
                          <a:pt x="551286" y="447150"/>
                        </a:cubicBezTo>
                        <a:cubicBezTo>
                          <a:pt x="557049" y="461601"/>
                          <a:pt x="555379" y="475050"/>
                          <a:pt x="546274" y="487831"/>
                        </a:cubicBezTo>
                        <a:cubicBezTo>
                          <a:pt x="538338" y="499107"/>
                          <a:pt x="528732" y="508045"/>
                          <a:pt x="523135" y="520909"/>
                        </a:cubicBezTo>
                        <a:cubicBezTo>
                          <a:pt x="518290" y="532520"/>
                          <a:pt x="515033" y="545718"/>
                          <a:pt x="511858" y="557747"/>
                        </a:cubicBezTo>
                        <a:cubicBezTo>
                          <a:pt x="508684" y="569943"/>
                          <a:pt x="503505" y="579967"/>
                          <a:pt x="494066" y="588403"/>
                        </a:cubicBezTo>
                        <a:cubicBezTo>
                          <a:pt x="489806" y="592246"/>
                          <a:pt x="485211" y="596172"/>
                          <a:pt x="479782" y="598010"/>
                        </a:cubicBezTo>
                        <a:cubicBezTo>
                          <a:pt x="475187" y="599513"/>
                          <a:pt x="470343" y="600265"/>
                          <a:pt x="465748" y="601184"/>
                        </a:cubicBezTo>
                        <a:cubicBezTo>
                          <a:pt x="451464" y="604191"/>
                          <a:pt x="438768" y="611709"/>
                          <a:pt x="434340" y="626327"/>
                        </a:cubicBezTo>
                        <a:cubicBezTo>
                          <a:pt x="430999" y="637771"/>
                          <a:pt x="436763" y="649298"/>
                          <a:pt x="428577" y="659573"/>
                        </a:cubicBezTo>
                        <a:cubicBezTo>
                          <a:pt x="420390" y="669597"/>
                          <a:pt x="406023" y="675277"/>
                          <a:pt x="399758" y="686804"/>
                        </a:cubicBezTo>
                        <a:cubicBezTo>
                          <a:pt x="393493" y="698666"/>
                          <a:pt x="394245" y="712365"/>
                          <a:pt x="393493" y="725313"/>
                        </a:cubicBezTo>
                        <a:cubicBezTo>
                          <a:pt x="392741" y="742520"/>
                          <a:pt x="391822" y="760062"/>
                          <a:pt x="391488" y="777270"/>
                        </a:cubicBezTo>
                        <a:cubicBezTo>
                          <a:pt x="391154" y="792222"/>
                          <a:pt x="391070" y="807425"/>
                          <a:pt x="383887" y="821124"/>
                        </a:cubicBezTo>
                        <a:cubicBezTo>
                          <a:pt x="377622" y="832735"/>
                          <a:pt x="368517" y="842174"/>
                          <a:pt x="360999" y="852783"/>
                        </a:cubicBezTo>
                        <a:cubicBezTo>
                          <a:pt x="351226" y="866482"/>
                          <a:pt x="337109" y="871661"/>
                          <a:pt x="321238" y="875754"/>
                        </a:cubicBezTo>
                        <a:cubicBezTo>
                          <a:pt x="314555" y="877425"/>
                          <a:pt x="299770" y="879096"/>
                          <a:pt x="295176" y="884776"/>
                        </a:cubicBezTo>
                        <a:cubicBezTo>
                          <a:pt x="291333" y="889370"/>
                          <a:pt x="290915" y="893797"/>
                          <a:pt x="290915" y="899895"/>
                        </a:cubicBezTo>
                        <a:cubicBezTo>
                          <a:pt x="290915" y="909167"/>
                          <a:pt x="292168" y="918189"/>
                          <a:pt x="287240" y="926542"/>
                        </a:cubicBezTo>
                        <a:cubicBezTo>
                          <a:pt x="281142" y="937067"/>
                          <a:pt x="265605" y="941745"/>
                          <a:pt x="255247" y="946339"/>
                        </a:cubicBezTo>
                        <a:cubicBezTo>
                          <a:pt x="244555" y="951100"/>
                          <a:pt x="226930" y="960540"/>
                          <a:pt x="217741" y="948929"/>
                        </a:cubicBezTo>
                        <a:cubicBezTo>
                          <a:pt x="211309" y="940826"/>
                          <a:pt x="224256" y="927294"/>
                          <a:pt x="227347" y="921363"/>
                        </a:cubicBezTo>
                        <a:cubicBezTo>
                          <a:pt x="229352" y="917437"/>
                          <a:pt x="230856" y="913762"/>
                          <a:pt x="231190" y="909167"/>
                        </a:cubicBezTo>
                        <a:cubicBezTo>
                          <a:pt x="231607" y="900062"/>
                          <a:pt x="222085" y="894716"/>
                          <a:pt x="214149" y="896053"/>
                        </a:cubicBezTo>
                        <a:cubicBezTo>
                          <a:pt x="207717" y="897139"/>
                          <a:pt x="202120" y="901065"/>
                          <a:pt x="197359" y="905158"/>
                        </a:cubicBezTo>
                        <a:cubicBezTo>
                          <a:pt x="191094" y="910754"/>
                          <a:pt x="183660" y="915850"/>
                          <a:pt x="176643" y="920277"/>
                        </a:cubicBezTo>
                        <a:cubicBezTo>
                          <a:pt x="174221" y="921530"/>
                          <a:pt x="171882" y="922700"/>
                          <a:pt x="169459" y="923952"/>
                        </a:cubicBezTo>
                        <a:cubicBezTo>
                          <a:pt x="166703" y="924537"/>
                          <a:pt x="164113" y="925456"/>
                          <a:pt x="161691" y="926542"/>
                        </a:cubicBezTo>
                        <a:cubicBezTo>
                          <a:pt x="159436" y="928380"/>
                          <a:pt x="158517" y="930384"/>
                          <a:pt x="156846" y="932974"/>
                        </a:cubicBezTo>
                        <a:cubicBezTo>
                          <a:pt x="150915" y="942580"/>
                          <a:pt x="139054" y="942998"/>
                          <a:pt x="129447" y="939490"/>
                        </a:cubicBezTo>
                        <a:cubicBezTo>
                          <a:pt x="117753" y="935229"/>
                          <a:pt x="111488" y="922867"/>
                          <a:pt x="97622" y="923786"/>
                        </a:cubicBezTo>
                        <a:cubicBezTo>
                          <a:pt x="93779" y="923952"/>
                          <a:pt x="88349" y="926960"/>
                          <a:pt x="84674" y="928630"/>
                        </a:cubicBezTo>
                        <a:cubicBezTo>
                          <a:pt x="79913" y="930719"/>
                          <a:pt x="75235" y="932890"/>
                          <a:pt x="70390" y="935062"/>
                        </a:cubicBezTo>
                        <a:cubicBezTo>
                          <a:pt x="69973" y="936733"/>
                          <a:pt x="69137" y="938236"/>
                          <a:pt x="68385" y="939824"/>
                        </a:cubicBezTo>
                        <a:cubicBezTo>
                          <a:pt x="65211" y="945420"/>
                          <a:pt x="59865" y="950349"/>
                          <a:pt x="55271" y="954442"/>
                        </a:cubicBezTo>
                        <a:cubicBezTo>
                          <a:pt x="44579" y="963714"/>
                          <a:pt x="38397" y="970146"/>
                          <a:pt x="32884" y="982759"/>
                        </a:cubicBezTo>
                        <a:cubicBezTo>
                          <a:pt x="28039" y="993869"/>
                          <a:pt x="26786" y="1005647"/>
                          <a:pt x="23612" y="1016840"/>
                        </a:cubicBezTo>
                        <a:cubicBezTo>
                          <a:pt x="20438" y="1028284"/>
                          <a:pt x="12001" y="1038893"/>
                          <a:pt x="4400" y="1047497"/>
                        </a:cubicBezTo>
                        <a:cubicBezTo>
                          <a:pt x="474" y="1051924"/>
                          <a:pt x="-612" y="1057521"/>
                          <a:pt x="306" y="1063452"/>
                        </a:cubicBezTo>
                        <a:cubicBezTo>
                          <a:pt x="1392" y="1062198"/>
                          <a:pt x="2478" y="1061196"/>
                          <a:pt x="3648" y="1060277"/>
                        </a:cubicBezTo>
                        <a:cubicBezTo>
                          <a:pt x="8493" y="1057855"/>
                          <a:pt x="13672" y="1056936"/>
                          <a:pt x="19018" y="1058022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D3FF3894-DE22-D9F5-86BB-18BCF1CF9071}"/>
                      </a:ext>
                    </a:extLst>
                  </p:cNvPr>
                  <p:cNvSpPr/>
                  <p:nvPr/>
                </p:nvSpPr>
                <p:spPr>
                  <a:xfrm>
                    <a:off x="4885551" y="4504275"/>
                    <a:ext cx="852847" cy="1240524"/>
                  </a:xfrm>
                  <a:custGeom>
                    <a:avLst/>
                    <a:gdLst>
                      <a:gd name="connsiteX0" fmla="*/ 456320 w 852847"/>
                      <a:gd name="connsiteY0" fmla="*/ 1164559 h 1240524"/>
                      <a:gd name="connsiteX1" fmla="*/ 461081 w 852847"/>
                      <a:gd name="connsiteY1" fmla="*/ 1139750 h 1240524"/>
                      <a:gd name="connsiteX2" fmla="*/ 477537 w 852847"/>
                      <a:gd name="connsiteY2" fmla="*/ 1136409 h 1240524"/>
                      <a:gd name="connsiteX3" fmla="*/ 491069 w 852847"/>
                      <a:gd name="connsiteY3" fmla="*/ 1139917 h 1240524"/>
                      <a:gd name="connsiteX4" fmla="*/ 505687 w 852847"/>
                      <a:gd name="connsiteY4" fmla="*/ 1157458 h 1240524"/>
                      <a:gd name="connsiteX5" fmla="*/ 512119 w 852847"/>
                      <a:gd name="connsiteY5" fmla="*/ 1183771 h 1240524"/>
                      <a:gd name="connsiteX6" fmla="*/ 523396 w 852847"/>
                      <a:gd name="connsiteY6" fmla="*/ 1203401 h 1240524"/>
                      <a:gd name="connsiteX7" fmla="*/ 543778 w 852847"/>
                      <a:gd name="connsiteY7" fmla="*/ 1214094 h 1240524"/>
                      <a:gd name="connsiteX8" fmla="*/ 593145 w 852847"/>
                      <a:gd name="connsiteY8" fmla="*/ 1225955 h 1240524"/>
                      <a:gd name="connsiteX9" fmla="*/ 610854 w 852847"/>
                      <a:gd name="connsiteY9" fmla="*/ 1210418 h 1240524"/>
                      <a:gd name="connsiteX10" fmla="*/ 631403 w 852847"/>
                      <a:gd name="connsiteY10" fmla="*/ 1203986 h 1240524"/>
                      <a:gd name="connsiteX11" fmla="*/ 646355 w 852847"/>
                      <a:gd name="connsiteY11" fmla="*/ 1212506 h 1240524"/>
                      <a:gd name="connsiteX12" fmla="*/ 650282 w 852847"/>
                      <a:gd name="connsiteY12" fmla="*/ 1226039 h 1240524"/>
                      <a:gd name="connsiteX13" fmla="*/ 655878 w 852847"/>
                      <a:gd name="connsiteY13" fmla="*/ 1231552 h 1240524"/>
                      <a:gd name="connsiteX14" fmla="*/ 669410 w 852847"/>
                      <a:gd name="connsiteY14" fmla="*/ 1240406 h 1240524"/>
                      <a:gd name="connsiteX15" fmla="*/ 692131 w 852847"/>
                      <a:gd name="connsiteY15" fmla="*/ 1221695 h 1240524"/>
                      <a:gd name="connsiteX16" fmla="*/ 717442 w 852847"/>
                      <a:gd name="connsiteY16" fmla="*/ 1215430 h 1240524"/>
                      <a:gd name="connsiteX17" fmla="*/ 736487 w 852847"/>
                      <a:gd name="connsiteY17" fmla="*/ 1206325 h 1240524"/>
                      <a:gd name="connsiteX18" fmla="*/ 742083 w 852847"/>
                      <a:gd name="connsiteY18" fmla="*/ 1184356 h 1240524"/>
                      <a:gd name="connsiteX19" fmla="*/ 759625 w 852847"/>
                      <a:gd name="connsiteY19" fmla="*/ 1161050 h 1240524"/>
                      <a:gd name="connsiteX20" fmla="*/ 779590 w 852847"/>
                      <a:gd name="connsiteY20" fmla="*/ 1156206 h 1240524"/>
                      <a:gd name="connsiteX21" fmla="*/ 779590 w 852847"/>
                      <a:gd name="connsiteY21" fmla="*/ 820489 h 1240524"/>
                      <a:gd name="connsiteX22" fmla="*/ 779590 w 852847"/>
                      <a:gd name="connsiteY22" fmla="*/ 506826 h 1240524"/>
                      <a:gd name="connsiteX23" fmla="*/ 852847 w 852847"/>
                      <a:gd name="connsiteY23" fmla="*/ 506826 h 1240524"/>
                      <a:gd name="connsiteX24" fmla="*/ 852847 w 852847"/>
                      <a:gd name="connsiteY24" fmla="*/ 167768 h 1240524"/>
                      <a:gd name="connsiteX25" fmla="*/ 852847 w 852847"/>
                      <a:gd name="connsiteY25" fmla="*/ 145549 h 1240524"/>
                      <a:gd name="connsiteX26" fmla="*/ 848253 w 852847"/>
                      <a:gd name="connsiteY26" fmla="*/ 126086 h 1240524"/>
                      <a:gd name="connsiteX27" fmla="*/ 847919 w 852847"/>
                      <a:gd name="connsiteY27" fmla="*/ 126086 h 1240524"/>
                      <a:gd name="connsiteX28" fmla="*/ 835890 w 852847"/>
                      <a:gd name="connsiteY28" fmla="*/ 122911 h 1240524"/>
                      <a:gd name="connsiteX29" fmla="*/ 818850 w 852847"/>
                      <a:gd name="connsiteY29" fmla="*/ 120155 h 1240524"/>
                      <a:gd name="connsiteX30" fmla="*/ 797048 w 852847"/>
                      <a:gd name="connsiteY30" fmla="*/ 113723 h 1240524"/>
                      <a:gd name="connsiteX31" fmla="*/ 776666 w 852847"/>
                      <a:gd name="connsiteY31" fmla="*/ 103031 h 1240524"/>
                      <a:gd name="connsiteX32" fmla="*/ 757036 w 852847"/>
                      <a:gd name="connsiteY32" fmla="*/ 115059 h 1240524"/>
                      <a:gd name="connsiteX33" fmla="*/ 744255 w 852847"/>
                      <a:gd name="connsiteY33" fmla="*/ 126169 h 1240524"/>
                      <a:gd name="connsiteX34" fmla="*/ 742919 w 852847"/>
                      <a:gd name="connsiteY34" fmla="*/ 122995 h 1240524"/>
                      <a:gd name="connsiteX35" fmla="*/ 704661 w 852847"/>
                      <a:gd name="connsiteY35" fmla="*/ 103532 h 1240524"/>
                      <a:gd name="connsiteX36" fmla="*/ 679351 w 852847"/>
                      <a:gd name="connsiteY36" fmla="*/ 111635 h 1240524"/>
                      <a:gd name="connsiteX37" fmla="*/ 656630 w 852847"/>
                      <a:gd name="connsiteY37" fmla="*/ 120155 h 1240524"/>
                      <a:gd name="connsiteX38" fmla="*/ 637585 w 852847"/>
                      <a:gd name="connsiteY38" fmla="*/ 112553 h 1240524"/>
                      <a:gd name="connsiteX39" fmla="*/ 628730 w 852847"/>
                      <a:gd name="connsiteY39" fmla="*/ 105704 h 1240524"/>
                      <a:gd name="connsiteX40" fmla="*/ 619124 w 852847"/>
                      <a:gd name="connsiteY40" fmla="*/ 99773 h 1240524"/>
                      <a:gd name="connsiteX41" fmla="*/ 607262 w 852847"/>
                      <a:gd name="connsiteY41" fmla="*/ 83484 h 1240524"/>
                      <a:gd name="connsiteX42" fmla="*/ 601916 w 852847"/>
                      <a:gd name="connsiteY42" fmla="*/ 61432 h 1240524"/>
                      <a:gd name="connsiteX43" fmla="*/ 604506 w 852847"/>
                      <a:gd name="connsiteY43" fmla="*/ 61014 h 1240524"/>
                      <a:gd name="connsiteX44" fmla="*/ 604506 w 852847"/>
                      <a:gd name="connsiteY44" fmla="*/ 55417 h 1240524"/>
                      <a:gd name="connsiteX45" fmla="*/ 178157 w 852847"/>
                      <a:gd name="connsiteY45" fmla="*/ 55417 h 1240524"/>
                      <a:gd name="connsiteX46" fmla="*/ 135973 w 852847"/>
                      <a:gd name="connsiteY46" fmla="*/ 4546 h 1240524"/>
                      <a:gd name="connsiteX47" fmla="*/ 121689 w 852847"/>
                      <a:gd name="connsiteY47" fmla="*/ 871 h 1240524"/>
                      <a:gd name="connsiteX48" fmla="*/ 110412 w 852847"/>
                      <a:gd name="connsiteY48" fmla="*/ 9976 h 1240524"/>
                      <a:gd name="connsiteX49" fmla="*/ 99303 w 852847"/>
                      <a:gd name="connsiteY49" fmla="*/ 23842 h 1240524"/>
                      <a:gd name="connsiteX50" fmla="*/ 83014 w 852847"/>
                      <a:gd name="connsiteY50" fmla="*/ 21837 h 1240524"/>
                      <a:gd name="connsiteX51" fmla="*/ 73742 w 852847"/>
                      <a:gd name="connsiteY51" fmla="*/ 35536 h 1240524"/>
                      <a:gd name="connsiteX52" fmla="*/ 317 w 852847"/>
                      <a:gd name="connsiteY52" fmla="*/ 35536 h 1240524"/>
                      <a:gd name="connsiteX53" fmla="*/ 317 w 852847"/>
                      <a:gd name="connsiteY53" fmla="*/ 48317 h 1240524"/>
                      <a:gd name="connsiteX54" fmla="*/ 4911 w 852847"/>
                      <a:gd name="connsiteY54" fmla="*/ 60680 h 1240524"/>
                      <a:gd name="connsiteX55" fmla="*/ 4577 w 852847"/>
                      <a:gd name="connsiteY55" fmla="*/ 77887 h 1240524"/>
                      <a:gd name="connsiteX56" fmla="*/ 3658 w 852847"/>
                      <a:gd name="connsiteY56" fmla="*/ 115978 h 1240524"/>
                      <a:gd name="connsiteX57" fmla="*/ 1403 w 852847"/>
                      <a:gd name="connsiteY57" fmla="*/ 149057 h 1240524"/>
                      <a:gd name="connsiteX58" fmla="*/ 16021 w 852847"/>
                      <a:gd name="connsiteY58" fmla="*/ 176289 h 1240524"/>
                      <a:gd name="connsiteX59" fmla="*/ 55615 w 852847"/>
                      <a:gd name="connsiteY59" fmla="*/ 221647 h 1240524"/>
                      <a:gd name="connsiteX60" fmla="*/ 64887 w 852847"/>
                      <a:gd name="connsiteY60" fmla="*/ 246205 h 1240524"/>
                      <a:gd name="connsiteX61" fmla="*/ 73408 w 852847"/>
                      <a:gd name="connsiteY61" fmla="*/ 259152 h 1240524"/>
                      <a:gd name="connsiteX62" fmla="*/ 77835 w 852847"/>
                      <a:gd name="connsiteY62" fmla="*/ 263078 h 1240524"/>
                      <a:gd name="connsiteX63" fmla="*/ 81677 w 852847"/>
                      <a:gd name="connsiteY63" fmla="*/ 271599 h 1240524"/>
                      <a:gd name="connsiteX64" fmla="*/ 115759 w 852847"/>
                      <a:gd name="connsiteY64" fmla="*/ 322470 h 1240524"/>
                      <a:gd name="connsiteX65" fmla="*/ 122942 w 852847"/>
                      <a:gd name="connsiteY65" fmla="*/ 353126 h 1240524"/>
                      <a:gd name="connsiteX66" fmla="*/ 134971 w 852847"/>
                      <a:gd name="connsiteY66" fmla="*/ 386957 h 1240524"/>
                      <a:gd name="connsiteX67" fmla="*/ 161200 w 852847"/>
                      <a:gd name="connsiteY67" fmla="*/ 441921 h 1240524"/>
                      <a:gd name="connsiteX68" fmla="*/ 207059 w 852847"/>
                      <a:gd name="connsiteY68" fmla="*/ 493126 h 1240524"/>
                      <a:gd name="connsiteX69" fmla="*/ 215579 w 852847"/>
                      <a:gd name="connsiteY69" fmla="*/ 505489 h 1240524"/>
                      <a:gd name="connsiteX70" fmla="*/ 219505 w 852847"/>
                      <a:gd name="connsiteY70" fmla="*/ 522697 h 1240524"/>
                      <a:gd name="connsiteX71" fmla="*/ 230031 w 852847"/>
                      <a:gd name="connsiteY71" fmla="*/ 551348 h 1240524"/>
                      <a:gd name="connsiteX72" fmla="*/ 240806 w 852847"/>
                      <a:gd name="connsiteY72" fmla="*/ 581838 h 1240524"/>
                      <a:gd name="connsiteX73" fmla="*/ 245985 w 852847"/>
                      <a:gd name="connsiteY73" fmla="*/ 619928 h 1240524"/>
                      <a:gd name="connsiteX74" fmla="*/ 245985 w 852847"/>
                      <a:gd name="connsiteY74" fmla="*/ 653926 h 1240524"/>
                      <a:gd name="connsiteX75" fmla="*/ 246152 w 852847"/>
                      <a:gd name="connsiteY75" fmla="*/ 670800 h 1240524"/>
                      <a:gd name="connsiteX76" fmla="*/ 241725 w 852847"/>
                      <a:gd name="connsiteY76" fmla="*/ 691933 h 1240524"/>
                      <a:gd name="connsiteX77" fmla="*/ 241725 w 852847"/>
                      <a:gd name="connsiteY77" fmla="*/ 725764 h 1240524"/>
                      <a:gd name="connsiteX78" fmla="*/ 245066 w 852847"/>
                      <a:gd name="connsiteY78" fmla="*/ 742805 h 1240524"/>
                      <a:gd name="connsiteX79" fmla="*/ 246319 w 852847"/>
                      <a:gd name="connsiteY79" fmla="*/ 761349 h 1240524"/>
                      <a:gd name="connsiteX80" fmla="*/ 259684 w 852847"/>
                      <a:gd name="connsiteY80" fmla="*/ 792589 h 1240524"/>
                      <a:gd name="connsiteX81" fmla="*/ 271880 w 852847"/>
                      <a:gd name="connsiteY81" fmla="*/ 816647 h 1240524"/>
                      <a:gd name="connsiteX82" fmla="*/ 284410 w 852847"/>
                      <a:gd name="connsiteY82" fmla="*/ 848473 h 1240524"/>
                      <a:gd name="connsiteX83" fmla="*/ 288336 w 852847"/>
                      <a:gd name="connsiteY83" fmla="*/ 880298 h 1240524"/>
                      <a:gd name="connsiteX84" fmla="*/ 292596 w 852847"/>
                      <a:gd name="connsiteY84" fmla="*/ 916217 h 1240524"/>
                      <a:gd name="connsiteX85" fmla="*/ 292596 w 852847"/>
                      <a:gd name="connsiteY85" fmla="*/ 933258 h 1240524"/>
                      <a:gd name="connsiteX86" fmla="*/ 296439 w 852847"/>
                      <a:gd name="connsiteY86" fmla="*/ 952303 h 1240524"/>
                      <a:gd name="connsiteX87" fmla="*/ 296606 w 852847"/>
                      <a:gd name="connsiteY87" fmla="*/ 971349 h 1240524"/>
                      <a:gd name="connsiteX88" fmla="*/ 301033 w 852847"/>
                      <a:gd name="connsiteY88" fmla="*/ 988222 h 1240524"/>
                      <a:gd name="connsiteX89" fmla="*/ 310054 w 852847"/>
                      <a:gd name="connsiteY89" fmla="*/ 1023890 h 1240524"/>
                      <a:gd name="connsiteX90" fmla="*/ 332775 w 852847"/>
                      <a:gd name="connsiteY90" fmla="*/ 1072924 h 1240524"/>
                      <a:gd name="connsiteX91" fmla="*/ 366773 w 852847"/>
                      <a:gd name="connsiteY91" fmla="*/ 1115275 h 1240524"/>
                      <a:gd name="connsiteX92" fmla="*/ 388993 w 852847"/>
                      <a:gd name="connsiteY92" fmla="*/ 1128974 h 1240524"/>
                      <a:gd name="connsiteX93" fmla="*/ 406952 w 852847"/>
                      <a:gd name="connsiteY93" fmla="*/ 1146934 h 1240524"/>
                      <a:gd name="connsiteX94" fmla="*/ 441367 w 852847"/>
                      <a:gd name="connsiteY94" fmla="*/ 1197471 h 1240524"/>
                      <a:gd name="connsiteX95" fmla="*/ 443623 w 852847"/>
                      <a:gd name="connsiteY95" fmla="*/ 1205239 h 1240524"/>
                      <a:gd name="connsiteX96" fmla="*/ 449219 w 852847"/>
                      <a:gd name="connsiteY96" fmla="*/ 1194463 h 1240524"/>
                      <a:gd name="connsiteX97" fmla="*/ 456320 w 852847"/>
                      <a:gd name="connsiteY97" fmla="*/ 1164559 h 1240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852847" h="1240524">
                        <a:moveTo>
                          <a:pt x="456320" y="1164559"/>
                        </a:moveTo>
                        <a:cubicBezTo>
                          <a:pt x="457990" y="1158127"/>
                          <a:pt x="454649" y="1144010"/>
                          <a:pt x="461081" y="1139750"/>
                        </a:cubicBezTo>
                        <a:cubicBezTo>
                          <a:pt x="463837" y="1137912"/>
                          <a:pt x="474028" y="1136575"/>
                          <a:pt x="477537" y="1136409"/>
                        </a:cubicBezTo>
                        <a:cubicBezTo>
                          <a:pt x="482549" y="1136074"/>
                          <a:pt x="486809" y="1136743"/>
                          <a:pt x="491069" y="1139917"/>
                        </a:cubicBezTo>
                        <a:cubicBezTo>
                          <a:pt x="497000" y="1144678"/>
                          <a:pt x="503098" y="1150860"/>
                          <a:pt x="505687" y="1157458"/>
                        </a:cubicBezTo>
                        <a:cubicBezTo>
                          <a:pt x="509028" y="1165979"/>
                          <a:pt x="508444" y="1175084"/>
                          <a:pt x="512119" y="1183771"/>
                        </a:cubicBezTo>
                        <a:cubicBezTo>
                          <a:pt x="514542" y="1189869"/>
                          <a:pt x="518217" y="1198891"/>
                          <a:pt x="523396" y="1203401"/>
                        </a:cubicBezTo>
                        <a:cubicBezTo>
                          <a:pt x="529327" y="1208747"/>
                          <a:pt x="536678" y="1210418"/>
                          <a:pt x="543778" y="1214094"/>
                        </a:cubicBezTo>
                        <a:cubicBezTo>
                          <a:pt x="559900" y="1222196"/>
                          <a:pt x="574852" y="1235144"/>
                          <a:pt x="593145" y="1225955"/>
                        </a:cubicBezTo>
                        <a:cubicBezTo>
                          <a:pt x="600496" y="1222280"/>
                          <a:pt x="605174" y="1216349"/>
                          <a:pt x="610854" y="1210418"/>
                        </a:cubicBezTo>
                        <a:cubicBezTo>
                          <a:pt x="617119" y="1204153"/>
                          <a:pt x="621964" y="1202816"/>
                          <a:pt x="631403" y="1203986"/>
                        </a:cubicBezTo>
                        <a:cubicBezTo>
                          <a:pt x="637334" y="1204738"/>
                          <a:pt x="642847" y="1207495"/>
                          <a:pt x="646355" y="1212506"/>
                        </a:cubicBezTo>
                        <a:cubicBezTo>
                          <a:pt x="649363" y="1216933"/>
                          <a:pt x="648026" y="1222113"/>
                          <a:pt x="650282" y="1226039"/>
                        </a:cubicBezTo>
                        <a:cubicBezTo>
                          <a:pt x="651200" y="1227876"/>
                          <a:pt x="654208" y="1230299"/>
                          <a:pt x="655878" y="1231552"/>
                        </a:cubicBezTo>
                        <a:cubicBezTo>
                          <a:pt x="658050" y="1233222"/>
                          <a:pt x="666821" y="1239905"/>
                          <a:pt x="669410" y="1240406"/>
                        </a:cubicBezTo>
                        <a:cubicBezTo>
                          <a:pt x="677764" y="1242077"/>
                          <a:pt x="686618" y="1225621"/>
                          <a:pt x="692131" y="1221695"/>
                        </a:cubicBezTo>
                        <a:cubicBezTo>
                          <a:pt x="699315" y="1216349"/>
                          <a:pt x="708420" y="1215263"/>
                          <a:pt x="717442" y="1215430"/>
                        </a:cubicBezTo>
                        <a:cubicBezTo>
                          <a:pt x="726296" y="1215430"/>
                          <a:pt x="733730" y="1216182"/>
                          <a:pt x="736487" y="1206325"/>
                        </a:cubicBezTo>
                        <a:cubicBezTo>
                          <a:pt x="738742" y="1198723"/>
                          <a:pt x="738742" y="1191874"/>
                          <a:pt x="742083" y="1184356"/>
                        </a:cubicBezTo>
                        <a:cubicBezTo>
                          <a:pt x="746177" y="1175084"/>
                          <a:pt x="750938" y="1166230"/>
                          <a:pt x="759625" y="1161050"/>
                        </a:cubicBezTo>
                        <a:cubicBezTo>
                          <a:pt x="766475" y="1156791"/>
                          <a:pt x="772740" y="1156206"/>
                          <a:pt x="779590" y="1156206"/>
                        </a:cubicBezTo>
                        <a:lnTo>
                          <a:pt x="779590" y="820489"/>
                        </a:lnTo>
                        <a:lnTo>
                          <a:pt x="779590" y="506826"/>
                        </a:lnTo>
                        <a:lnTo>
                          <a:pt x="852847" y="506826"/>
                        </a:lnTo>
                        <a:lnTo>
                          <a:pt x="852847" y="167768"/>
                        </a:lnTo>
                        <a:lnTo>
                          <a:pt x="852847" y="145549"/>
                        </a:lnTo>
                        <a:lnTo>
                          <a:pt x="848253" y="126086"/>
                        </a:lnTo>
                        <a:cubicBezTo>
                          <a:pt x="848086" y="126086"/>
                          <a:pt x="848086" y="126086"/>
                          <a:pt x="847919" y="126086"/>
                        </a:cubicBezTo>
                        <a:cubicBezTo>
                          <a:pt x="843659" y="125668"/>
                          <a:pt x="840317" y="123329"/>
                          <a:pt x="835890" y="122911"/>
                        </a:cubicBezTo>
                        <a:cubicBezTo>
                          <a:pt x="829960" y="122494"/>
                          <a:pt x="824780" y="121993"/>
                          <a:pt x="818850" y="120155"/>
                        </a:cubicBezTo>
                        <a:cubicBezTo>
                          <a:pt x="811499" y="117900"/>
                          <a:pt x="802561" y="118902"/>
                          <a:pt x="797048" y="113723"/>
                        </a:cubicBezTo>
                        <a:cubicBezTo>
                          <a:pt x="790365" y="107291"/>
                          <a:pt x="787776" y="100942"/>
                          <a:pt x="776666" y="103031"/>
                        </a:cubicBezTo>
                        <a:cubicBezTo>
                          <a:pt x="769983" y="104284"/>
                          <a:pt x="762382" y="110799"/>
                          <a:pt x="757036" y="115059"/>
                        </a:cubicBezTo>
                        <a:cubicBezTo>
                          <a:pt x="752191" y="118985"/>
                          <a:pt x="748348" y="124081"/>
                          <a:pt x="744255" y="126169"/>
                        </a:cubicBezTo>
                        <a:lnTo>
                          <a:pt x="742919" y="122995"/>
                        </a:lnTo>
                        <a:cubicBezTo>
                          <a:pt x="727716" y="120823"/>
                          <a:pt x="720866" y="99689"/>
                          <a:pt x="704661" y="103532"/>
                        </a:cubicBezTo>
                        <a:cubicBezTo>
                          <a:pt x="695807" y="105536"/>
                          <a:pt x="687787" y="107374"/>
                          <a:pt x="679351" y="111635"/>
                        </a:cubicBezTo>
                        <a:cubicBezTo>
                          <a:pt x="670998" y="115894"/>
                          <a:pt x="666570" y="120739"/>
                          <a:pt x="656630" y="120155"/>
                        </a:cubicBezTo>
                        <a:cubicBezTo>
                          <a:pt x="650115" y="119821"/>
                          <a:pt x="643265" y="116312"/>
                          <a:pt x="637585" y="112553"/>
                        </a:cubicBezTo>
                        <a:cubicBezTo>
                          <a:pt x="634410" y="110298"/>
                          <a:pt x="631988" y="107876"/>
                          <a:pt x="628730" y="105704"/>
                        </a:cubicBezTo>
                        <a:cubicBezTo>
                          <a:pt x="625807" y="103699"/>
                          <a:pt x="622048" y="102028"/>
                          <a:pt x="619124" y="99773"/>
                        </a:cubicBezTo>
                        <a:cubicBezTo>
                          <a:pt x="613611" y="95680"/>
                          <a:pt x="609100" y="89749"/>
                          <a:pt x="607262" y="83484"/>
                        </a:cubicBezTo>
                        <a:cubicBezTo>
                          <a:pt x="605258" y="76969"/>
                          <a:pt x="602501" y="68532"/>
                          <a:pt x="601916" y="61432"/>
                        </a:cubicBezTo>
                        <a:cubicBezTo>
                          <a:pt x="602835" y="61264"/>
                          <a:pt x="603587" y="61097"/>
                          <a:pt x="604506" y="61014"/>
                        </a:cubicBezTo>
                        <a:lnTo>
                          <a:pt x="604506" y="55417"/>
                        </a:lnTo>
                        <a:lnTo>
                          <a:pt x="178157" y="55417"/>
                        </a:lnTo>
                        <a:cubicBezTo>
                          <a:pt x="161283" y="42136"/>
                          <a:pt x="155603" y="16408"/>
                          <a:pt x="135973" y="4546"/>
                        </a:cubicBezTo>
                        <a:cubicBezTo>
                          <a:pt x="130961" y="1539"/>
                          <a:pt x="126952" y="-1552"/>
                          <a:pt x="121689" y="871"/>
                        </a:cubicBezTo>
                        <a:cubicBezTo>
                          <a:pt x="118014" y="2542"/>
                          <a:pt x="113503" y="7386"/>
                          <a:pt x="110412" y="9976"/>
                        </a:cubicBezTo>
                        <a:cubicBezTo>
                          <a:pt x="106570" y="13484"/>
                          <a:pt x="103897" y="21253"/>
                          <a:pt x="99303" y="23842"/>
                        </a:cubicBezTo>
                        <a:cubicBezTo>
                          <a:pt x="94123" y="26766"/>
                          <a:pt x="87107" y="23675"/>
                          <a:pt x="83014" y="21837"/>
                        </a:cubicBezTo>
                        <a:cubicBezTo>
                          <a:pt x="79338" y="26264"/>
                          <a:pt x="76498" y="30859"/>
                          <a:pt x="73742" y="35536"/>
                        </a:cubicBezTo>
                        <a:lnTo>
                          <a:pt x="317" y="35536"/>
                        </a:lnTo>
                        <a:cubicBezTo>
                          <a:pt x="150" y="39797"/>
                          <a:pt x="-268" y="44057"/>
                          <a:pt x="317" y="48317"/>
                        </a:cubicBezTo>
                        <a:cubicBezTo>
                          <a:pt x="902" y="53914"/>
                          <a:pt x="3658" y="55752"/>
                          <a:pt x="4911" y="60680"/>
                        </a:cubicBezTo>
                        <a:cubicBezTo>
                          <a:pt x="6164" y="65692"/>
                          <a:pt x="4744" y="72708"/>
                          <a:pt x="4577" y="77887"/>
                        </a:cubicBezTo>
                        <a:cubicBezTo>
                          <a:pt x="4577" y="90083"/>
                          <a:pt x="6749" y="104200"/>
                          <a:pt x="3658" y="115978"/>
                        </a:cubicBezTo>
                        <a:cubicBezTo>
                          <a:pt x="902" y="126754"/>
                          <a:pt x="-1688" y="137613"/>
                          <a:pt x="1403" y="149057"/>
                        </a:cubicBezTo>
                        <a:cubicBezTo>
                          <a:pt x="3574" y="157577"/>
                          <a:pt x="11009" y="168687"/>
                          <a:pt x="16021" y="176289"/>
                        </a:cubicBezTo>
                        <a:cubicBezTo>
                          <a:pt x="27298" y="193329"/>
                          <a:pt x="47262" y="202016"/>
                          <a:pt x="55615" y="221647"/>
                        </a:cubicBezTo>
                        <a:cubicBezTo>
                          <a:pt x="58789" y="229248"/>
                          <a:pt x="60377" y="238437"/>
                          <a:pt x="64887" y="246205"/>
                        </a:cubicBezTo>
                        <a:cubicBezTo>
                          <a:pt x="67310" y="250298"/>
                          <a:pt x="70400" y="255310"/>
                          <a:pt x="73408" y="259152"/>
                        </a:cubicBezTo>
                        <a:cubicBezTo>
                          <a:pt x="74494" y="260489"/>
                          <a:pt x="76749" y="261575"/>
                          <a:pt x="77835" y="263078"/>
                        </a:cubicBezTo>
                        <a:cubicBezTo>
                          <a:pt x="79171" y="265167"/>
                          <a:pt x="80090" y="269594"/>
                          <a:pt x="81677" y="271599"/>
                        </a:cubicBezTo>
                        <a:cubicBezTo>
                          <a:pt x="94792" y="288055"/>
                          <a:pt x="107405" y="302840"/>
                          <a:pt x="115759" y="322470"/>
                        </a:cubicBezTo>
                        <a:cubicBezTo>
                          <a:pt x="120019" y="332243"/>
                          <a:pt x="121104" y="342100"/>
                          <a:pt x="122942" y="353126"/>
                        </a:cubicBezTo>
                        <a:cubicBezTo>
                          <a:pt x="124947" y="365489"/>
                          <a:pt x="132214" y="375095"/>
                          <a:pt x="134971" y="386957"/>
                        </a:cubicBezTo>
                        <a:cubicBezTo>
                          <a:pt x="139732" y="408007"/>
                          <a:pt x="147000" y="424129"/>
                          <a:pt x="161200" y="441921"/>
                        </a:cubicBezTo>
                        <a:cubicBezTo>
                          <a:pt x="175484" y="460047"/>
                          <a:pt x="192692" y="474499"/>
                          <a:pt x="207059" y="493126"/>
                        </a:cubicBezTo>
                        <a:cubicBezTo>
                          <a:pt x="209983" y="496969"/>
                          <a:pt x="214076" y="500728"/>
                          <a:pt x="215579" y="505489"/>
                        </a:cubicBezTo>
                        <a:cubicBezTo>
                          <a:pt x="217584" y="511754"/>
                          <a:pt x="216331" y="516599"/>
                          <a:pt x="219505" y="522697"/>
                        </a:cubicBezTo>
                        <a:cubicBezTo>
                          <a:pt x="224517" y="532721"/>
                          <a:pt x="226856" y="540489"/>
                          <a:pt x="230031" y="551348"/>
                        </a:cubicBezTo>
                        <a:cubicBezTo>
                          <a:pt x="232954" y="560955"/>
                          <a:pt x="238217" y="571480"/>
                          <a:pt x="240806" y="581838"/>
                        </a:cubicBezTo>
                        <a:cubicBezTo>
                          <a:pt x="243813" y="594034"/>
                          <a:pt x="245985" y="607231"/>
                          <a:pt x="245985" y="619928"/>
                        </a:cubicBezTo>
                        <a:cubicBezTo>
                          <a:pt x="245818" y="631372"/>
                          <a:pt x="245985" y="642649"/>
                          <a:pt x="245985" y="653926"/>
                        </a:cubicBezTo>
                        <a:cubicBezTo>
                          <a:pt x="245985" y="659105"/>
                          <a:pt x="247071" y="665620"/>
                          <a:pt x="246152" y="670800"/>
                        </a:cubicBezTo>
                        <a:cubicBezTo>
                          <a:pt x="244816" y="678902"/>
                          <a:pt x="241558" y="683330"/>
                          <a:pt x="241725" y="691933"/>
                        </a:cubicBezTo>
                        <a:cubicBezTo>
                          <a:pt x="241892" y="703210"/>
                          <a:pt x="241892" y="714487"/>
                          <a:pt x="241725" y="725764"/>
                        </a:cubicBezTo>
                        <a:cubicBezTo>
                          <a:pt x="241725" y="733115"/>
                          <a:pt x="243396" y="736289"/>
                          <a:pt x="245066" y="742805"/>
                        </a:cubicBezTo>
                        <a:cubicBezTo>
                          <a:pt x="246737" y="749070"/>
                          <a:pt x="244899" y="755334"/>
                          <a:pt x="246319" y="761349"/>
                        </a:cubicBezTo>
                        <a:cubicBezTo>
                          <a:pt x="248575" y="771540"/>
                          <a:pt x="255174" y="782399"/>
                          <a:pt x="259684" y="792589"/>
                        </a:cubicBezTo>
                        <a:cubicBezTo>
                          <a:pt x="263360" y="800525"/>
                          <a:pt x="268038" y="808711"/>
                          <a:pt x="271880" y="816647"/>
                        </a:cubicBezTo>
                        <a:cubicBezTo>
                          <a:pt x="276892" y="827339"/>
                          <a:pt x="282405" y="836611"/>
                          <a:pt x="284410" y="848473"/>
                        </a:cubicBezTo>
                        <a:cubicBezTo>
                          <a:pt x="286248" y="859583"/>
                          <a:pt x="288336" y="868270"/>
                          <a:pt x="288336" y="880298"/>
                        </a:cubicBezTo>
                        <a:cubicBezTo>
                          <a:pt x="288336" y="893246"/>
                          <a:pt x="292763" y="903771"/>
                          <a:pt x="292596" y="916217"/>
                        </a:cubicBezTo>
                        <a:cubicBezTo>
                          <a:pt x="292429" y="921814"/>
                          <a:pt x="292596" y="927494"/>
                          <a:pt x="292596" y="933258"/>
                        </a:cubicBezTo>
                        <a:cubicBezTo>
                          <a:pt x="292429" y="941194"/>
                          <a:pt x="294852" y="944869"/>
                          <a:pt x="296439" y="952303"/>
                        </a:cubicBezTo>
                        <a:cubicBezTo>
                          <a:pt x="297775" y="958568"/>
                          <a:pt x="295520" y="965084"/>
                          <a:pt x="296606" y="971349"/>
                        </a:cubicBezTo>
                        <a:cubicBezTo>
                          <a:pt x="297692" y="976862"/>
                          <a:pt x="299613" y="982960"/>
                          <a:pt x="301033" y="988222"/>
                        </a:cubicBezTo>
                        <a:cubicBezTo>
                          <a:pt x="303957" y="1000251"/>
                          <a:pt x="307131" y="1011945"/>
                          <a:pt x="310054" y="1023890"/>
                        </a:cubicBezTo>
                        <a:cubicBezTo>
                          <a:pt x="313563" y="1039261"/>
                          <a:pt x="324339" y="1058473"/>
                          <a:pt x="332775" y="1072924"/>
                        </a:cubicBezTo>
                        <a:cubicBezTo>
                          <a:pt x="341797" y="1088294"/>
                          <a:pt x="351988" y="1103998"/>
                          <a:pt x="366773" y="1115275"/>
                        </a:cubicBezTo>
                        <a:cubicBezTo>
                          <a:pt x="373957" y="1120788"/>
                          <a:pt x="382143" y="1123210"/>
                          <a:pt x="388993" y="1128974"/>
                        </a:cubicBezTo>
                        <a:cubicBezTo>
                          <a:pt x="395257" y="1134320"/>
                          <a:pt x="401606" y="1140836"/>
                          <a:pt x="406952" y="1146934"/>
                        </a:cubicBezTo>
                        <a:cubicBezTo>
                          <a:pt x="419899" y="1161886"/>
                          <a:pt x="434852" y="1178760"/>
                          <a:pt x="441367" y="1197471"/>
                        </a:cubicBezTo>
                        <a:cubicBezTo>
                          <a:pt x="442286" y="1199893"/>
                          <a:pt x="443038" y="1202482"/>
                          <a:pt x="443623" y="1205239"/>
                        </a:cubicBezTo>
                        <a:cubicBezTo>
                          <a:pt x="446212" y="1201313"/>
                          <a:pt x="448217" y="1197304"/>
                          <a:pt x="449219" y="1194463"/>
                        </a:cubicBezTo>
                        <a:cubicBezTo>
                          <a:pt x="452978" y="1184941"/>
                          <a:pt x="453897" y="1173831"/>
                          <a:pt x="456320" y="1164559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380ECB0E-B7C4-FDD9-01DB-2BF304ED71E3}"/>
                      </a:ext>
                    </a:extLst>
                  </p:cNvPr>
                  <p:cNvSpPr/>
                  <p:nvPr/>
                </p:nvSpPr>
                <p:spPr>
                  <a:xfrm>
                    <a:off x="4813946" y="2587285"/>
                    <a:ext cx="696130" cy="812684"/>
                  </a:xfrm>
                  <a:custGeom>
                    <a:avLst/>
                    <a:gdLst>
                      <a:gd name="connsiteX0" fmla="*/ 174583 w 696130"/>
                      <a:gd name="connsiteY0" fmla="*/ 771882 h 812684"/>
                      <a:gd name="connsiteX1" fmla="*/ 187530 w 696130"/>
                      <a:gd name="connsiteY1" fmla="*/ 767037 h 812684"/>
                      <a:gd name="connsiteX2" fmla="*/ 219356 w 696130"/>
                      <a:gd name="connsiteY2" fmla="*/ 782741 h 812684"/>
                      <a:gd name="connsiteX3" fmla="*/ 246754 w 696130"/>
                      <a:gd name="connsiteY3" fmla="*/ 776226 h 812684"/>
                      <a:gd name="connsiteX4" fmla="*/ 251599 w 696130"/>
                      <a:gd name="connsiteY4" fmla="*/ 769794 h 812684"/>
                      <a:gd name="connsiteX5" fmla="*/ 259368 w 696130"/>
                      <a:gd name="connsiteY5" fmla="*/ 767204 h 812684"/>
                      <a:gd name="connsiteX6" fmla="*/ 266552 w 696130"/>
                      <a:gd name="connsiteY6" fmla="*/ 763529 h 812684"/>
                      <a:gd name="connsiteX7" fmla="*/ 287268 w 696130"/>
                      <a:gd name="connsiteY7" fmla="*/ 748409 h 812684"/>
                      <a:gd name="connsiteX8" fmla="*/ 304058 w 696130"/>
                      <a:gd name="connsiteY8" fmla="*/ 739304 h 812684"/>
                      <a:gd name="connsiteX9" fmla="*/ 321098 w 696130"/>
                      <a:gd name="connsiteY9" fmla="*/ 752419 h 812684"/>
                      <a:gd name="connsiteX10" fmla="*/ 317256 w 696130"/>
                      <a:gd name="connsiteY10" fmla="*/ 764614 h 812684"/>
                      <a:gd name="connsiteX11" fmla="*/ 307650 w 696130"/>
                      <a:gd name="connsiteY11" fmla="*/ 792180 h 812684"/>
                      <a:gd name="connsiteX12" fmla="*/ 345155 w 696130"/>
                      <a:gd name="connsiteY12" fmla="*/ 789591 h 812684"/>
                      <a:gd name="connsiteX13" fmla="*/ 377148 w 696130"/>
                      <a:gd name="connsiteY13" fmla="*/ 769794 h 812684"/>
                      <a:gd name="connsiteX14" fmla="*/ 380824 w 696130"/>
                      <a:gd name="connsiteY14" fmla="*/ 743147 h 812684"/>
                      <a:gd name="connsiteX15" fmla="*/ 385084 w 696130"/>
                      <a:gd name="connsiteY15" fmla="*/ 728027 h 812684"/>
                      <a:gd name="connsiteX16" fmla="*/ 411146 w 696130"/>
                      <a:gd name="connsiteY16" fmla="*/ 719006 h 812684"/>
                      <a:gd name="connsiteX17" fmla="*/ 450907 w 696130"/>
                      <a:gd name="connsiteY17" fmla="*/ 696034 h 812684"/>
                      <a:gd name="connsiteX18" fmla="*/ 473795 w 696130"/>
                      <a:gd name="connsiteY18" fmla="*/ 664376 h 812684"/>
                      <a:gd name="connsiteX19" fmla="*/ 481397 w 696130"/>
                      <a:gd name="connsiteY19" fmla="*/ 620521 h 812684"/>
                      <a:gd name="connsiteX20" fmla="*/ 483402 w 696130"/>
                      <a:gd name="connsiteY20" fmla="*/ 568564 h 812684"/>
                      <a:gd name="connsiteX21" fmla="*/ 489666 w 696130"/>
                      <a:gd name="connsiteY21" fmla="*/ 530056 h 812684"/>
                      <a:gd name="connsiteX22" fmla="*/ 518485 w 696130"/>
                      <a:gd name="connsiteY22" fmla="*/ 502824 h 812684"/>
                      <a:gd name="connsiteX23" fmla="*/ 524249 w 696130"/>
                      <a:gd name="connsiteY23" fmla="*/ 469579 h 812684"/>
                      <a:gd name="connsiteX24" fmla="*/ 555657 w 696130"/>
                      <a:gd name="connsiteY24" fmla="*/ 444435 h 812684"/>
                      <a:gd name="connsiteX25" fmla="*/ 569690 w 696130"/>
                      <a:gd name="connsiteY25" fmla="*/ 441261 h 812684"/>
                      <a:gd name="connsiteX26" fmla="*/ 583974 w 696130"/>
                      <a:gd name="connsiteY26" fmla="*/ 431655 h 812684"/>
                      <a:gd name="connsiteX27" fmla="*/ 601767 w 696130"/>
                      <a:gd name="connsiteY27" fmla="*/ 400998 h 812684"/>
                      <a:gd name="connsiteX28" fmla="*/ 613044 w 696130"/>
                      <a:gd name="connsiteY28" fmla="*/ 364161 h 812684"/>
                      <a:gd name="connsiteX29" fmla="*/ 636182 w 696130"/>
                      <a:gd name="connsiteY29" fmla="*/ 331082 h 812684"/>
                      <a:gd name="connsiteX30" fmla="*/ 641194 w 696130"/>
                      <a:gd name="connsiteY30" fmla="*/ 290402 h 812684"/>
                      <a:gd name="connsiteX31" fmla="*/ 633258 w 696130"/>
                      <a:gd name="connsiteY31" fmla="*/ 272442 h 812684"/>
                      <a:gd name="connsiteX32" fmla="*/ 627912 w 696130"/>
                      <a:gd name="connsiteY32" fmla="*/ 256321 h 812684"/>
                      <a:gd name="connsiteX33" fmla="*/ 637936 w 696130"/>
                      <a:gd name="connsiteY33" fmla="*/ 231512 h 812684"/>
                      <a:gd name="connsiteX34" fmla="*/ 657399 w 696130"/>
                      <a:gd name="connsiteY34" fmla="*/ 202609 h 812684"/>
                      <a:gd name="connsiteX35" fmla="*/ 656063 w 696130"/>
                      <a:gd name="connsiteY35" fmla="*/ 165939 h 812684"/>
                      <a:gd name="connsiteX36" fmla="*/ 663497 w 696130"/>
                      <a:gd name="connsiteY36" fmla="*/ 138958 h 812684"/>
                      <a:gd name="connsiteX37" fmla="*/ 683628 w 696130"/>
                      <a:gd name="connsiteY37" fmla="*/ 107299 h 812684"/>
                      <a:gd name="connsiteX38" fmla="*/ 692900 w 696130"/>
                      <a:gd name="connsiteY38" fmla="*/ 69208 h 812684"/>
                      <a:gd name="connsiteX39" fmla="*/ 692316 w 696130"/>
                      <a:gd name="connsiteY39" fmla="*/ 41476 h 812684"/>
                      <a:gd name="connsiteX40" fmla="*/ 694321 w 696130"/>
                      <a:gd name="connsiteY40" fmla="*/ 8230 h 812684"/>
                      <a:gd name="connsiteX41" fmla="*/ 685967 w 696130"/>
                      <a:gd name="connsiteY41" fmla="*/ 461 h 812684"/>
                      <a:gd name="connsiteX42" fmla="*/ 675442 w 696130"/>
                      <a:gd name="connsiteY42" fmla="*/ 1547 h 812684"/>
                      <a:gd name="connsiteX43" fmla="*/ 662328 w 696130"/>
                      <a:gd name="connsiteY43" fmla="*/ 9650 h 812684"/>
                      <a:gd name="connsiteX44" fmla="*/ 645705 w 696130"/>
                      <a:gd name="connsiteY44" fmla="*/ 7060 h 812684"/>
                      <a:gd name="connsiteX45" fmla="*/ 605526 w 696130"/>
                      <a:gd name="connsiteY45" fmla="*/ 5222 h 812684"/>
                      <a:gd name="connsiteX46" fmla="*/ 584475 w 696130"/>
                      <a:gd name="connsiteY46" fmla="*/ 10736 h 812684"/>
                      <a:gd name="connsiteX47" fmla="*/ 569273 w 696130"/>
                      <a:gd name="connsiteY47" fmla="*/ 15581 h 812684"/>
                      <a:gd name="connsiteX48" fmla="*/ 525418 w 696130"/>
                      <a:gd name="connsiteY48" fmla="*/ 11153 h 812684"/>
                      <a:gd name="connsiteX49" fmla="*/ 504535 w 696130"/>
                      <a:gd name="connsiteY49" fmla="*/ 39304 h 812684"/>
                      <a:gd name="connsiteX50" fmla="*/ 488246 w 696130"/>
                      <a:gd name="connsiteY50" fmla="*/ 116237 h 812684"/>
                      <a:gd name="connsiteX51" fmla="*/ 478807 w 696130"/>
                      <a:gd name="connsiteY51" fmla="*/ 126177 h 812684"/>
                      <a:gd name="connsiteX52" fmla="*/ 477137 w 696130"/>
                      <a:gd name="connsiteY52" fmla="*/ 128934 h 812684"/>
                      <a:gd name="connsiteX53" fmla="*/ 472876 w 696130"/>
                      <a:gd name="connsiteY53" fmla="*/ 149232 h 812684"/>
                      <a:gd name="connsiteX54" fmla="*/ 462351 w 696130"/>
                      <a:gd name="connsiteY54" fmla="*/ 172705 h 812684"/>
                      <a:gd name="connsiteX55" fmla="*/ 439965 w 696130"/>
                      <a:gd name="connsiteY55" fmla="*/ 171619 h 812684"/>
                      <a:gd name="connsiteX56" fmla="*/ 421253 w 696130"/>
                      <a:gd name="connsiteY56" fmla="*/ 162013 h 812684"/>
                      <a:gd name="connsiteX57" fmla="*/ 400955 w 696130"/>
                      <a:gd name="connsiteY57" fmla="*/ 156082 h 812684"/>
                      <a:gd name="connsiteX58" fmla="*/ 363783 w 696130"/>
                      <a:gd name="connsiteY58" fmla="*/ 158671 h 812684"/>
                      <a:gd name="connsiteX59" fmla="*/ 334380 w 696130"/>
                      <a:gd name="connsiteY59" fmla="*/ 148146 h 812684"/>
                      <a:gd name="connsiteX60" fmla="*/ 300549 w 696130"/>
                      <a:gd name="connsiteY60" fmla="*/ 136118 h 812684"/>
                      <a:gd name="connsiteX61" fmla="*/ 257864 w 696130"/>
                      <a:gd name="connsiteY61" fmla="*/ 142048 h 812684"/>
                      <a:gd name="connsiteX62" fmla="*/ 220859 w 696130"/>
                      <a:gd name="connsiteY62" fmla="*/ 142550 h 812684"/>
                      <a:gd name="connsiteX63" fmla="*/ 202148 w 696130"/>
                      <a:gd name="connsiteY63" fmla="*/ 143886 h 812684"/>
                      <a:gd name="connsiteX64" fmla="*/ 191957 w 696130"/>
                      <a:gd name="connsiteY64" fmla="*/ 145557 h 812684"/>
                      <a:gd name="connsiteX65" fmla="*/ 189702 w 696130"/>
                      <a:gd name="connsiteY65" fmla="*/ 150402 h 812684"/>
                      <a:gd name="connsiteX66" fmla="*/ 189368 w 696130"/>
                      <a:gd name="connsiteY66" fmla="*/ 163767 h 812684"/>
                      <a:gd name="connsiteX67" fmla="*/ 195800 w 696130"/>
                      <a:gd name="connsiteY67" fmla="*/ 195927 h 812684"/>
                      <a:gd name="connsiteX68" fmla="*/ 205824 w 696130"/>
                      <a:gd name="connsiteY68" fmla="*/ 232347 h 812684"/>
                      <a:gd name="connsiteX69" fmla="*/ 222697 w 696130"/>
                      <a:gd name="connsiteY69" fmla="*/ 238278 h 812684"/>
                      <a:gd name="connsiteX70" fmla="*/ 248592 w 696130"/>
                      <a:gd name="connsiteY70" fmla="*/ 226583 h 812684"/>
                      <a:gd name="connsiteX71" fmla="*/ 313330 w 696130"/>
                      <a:gd name="connsiteY71" fmla="*/ 215891 h 812684"/>
                      <a:gd name="connsiteX72" fmla="*/ 328700 w 696130"/>
                      <a:gd name="connsiteY72" fmla="*/ 233099 h 812684"/>
                      <a:gd name="connsiteX73" fmla="*/ 326862 w 696130"/>
                      <a:gd name="connsiteY73" fmla="*/ 249722 h 812684"/>
                      <a:gd name="connsiteX74" fmla="*/ 308902 w 696130"/>
                      <a:gd name="connsiteY74" fmla="*/ 275199 h 812684"/>
                      <a:gd name="connsiteX75" fmla="*/ 296289 w 696130"/>
                      <a:gd name="connsiteY75" fmla="*/ 287227 h 812684"/>
                      <a:gd name="connsiteX76" fmla="*/ 286265 w 696130"/>
                      <a:gd name="connsiteY76" fmla="*/ 300593 h 812684"/>
                      <a:gd name="connsiteX77" fmla="*/ 255525 w 696130"/>
                      <a:gd name="connsiteY77" fmla="*/ 322061 h 812684"/>
                      <a:gd name="connsiteX78" fmla="*/ 253270 w 696130"/>
                      <a:gd name="connsiteY78" fmla="*/ 340772 h 812684"/>
                      <a:gd name="connsiteX79" fmla="*/ 265466 w 696130"/>
                      <a:gd name="connsiteY79" fmla="*/ 359065 h 812684"/>
                      <a:gd name="connsiteX80" fmla="*/ 281588 w 696130"/>
                      <a:gd name="connsiteY80" fmla="*/ 373099 h 812684"/>
                      <a:gd name="connsiteX81" fmla="*/ 302471 w 696130"/>
                      <a:gd name="connsiteY81" fmla="*/ 386965 h 812684"/>
                      <a:gd name="connsiteX82" fmla="*/ 310072 w 696130"/>
                      <a:gd name="connsiteY82" fmla="*/ 398409 h 812684"/>
                      <a:gd name="connsiteX83" fmla="*/ 320263 w 696130"/>
                      <a:gd name="connsiteY83" fmla="*/ 413194 h 812684"/>
                      <a:gd name="connsiteX84" fmla="*/ 321516 w 696130"/>
                      <a:gd name="connsiteY84" fmla="*/ 434829 h 812684"/>
                      <a:gd name="connsiteX85" fmla="*/ 317673 w 696130"/>
                      <a:gd name="connsiteY85" fmla="*/ 472335 h 812684"/>
                      <a:gd name="connsiteX86" fmla="*/ 317339 w 696130"/>
                      <a:gd name="connsiteY86" fmla="*/ 495306 h 812684"/>
                      <a:gd name="connsiteX87" fmla="*/ 311074 w 696130"/>
                      <a:gd name="connsiteY87" fmla="*/ 521786 h 812684"/>
                      <a:gd name="connsiteX88" fmla="*/ 297542 w 696130"/>
                      <a:gd name="connsiteY88" fmla="*/ 529972 h 812684"/>
                      <a:gd name="connsiteX89" fmla="*/ 289440 w 696130"/>
                      <a:gd name="connsiteY89" fmla="*/ 547681 h 812684"/>
                      <a:gd name="connsiteX90" fmla="*/ 286516 w 696130"/>
                      <a:gd name="connsiteY90" fmla="*/ 570820 h 812684"/>
                      <a:gd name="connsiteX91" fmla="*/ 264129 w 696130"/>
                      <a:gd name="connsiteY91" fmla="*/ 576333 h 812684"/>
                      <a:gd name="connsiteX92" fmla="*/ 252852 w 696130"/>
                      <a:gd name="connsiteY92" fmla="*/ 566726 h 812684"/>
                      <a:gd name="connsiteX93" fmla="*/ 242912 w 696130"/>
                      <a:gd name="connsiteY93" fmla="*/ 551023 h 812684"/>
                      <a:gd name="connsiteX94" fmla="*/ 228879 w 696130"/>
                      <a:gd name="connsiteY94" fmla="*/ 551941 h 812684"/>
                      <a:gd name="connsiteX95" fmla="*/ 199058 w 696130"/>
                      <a:gd name="connsiteY95" fmla="*/ 563051 h 812684"/>
                      <a:gd name="connsiteX96" fmla="*/ 183855 w 696130"/>
                      <a:gd name="connsiteY96" fmla="*/ 558791 h 812684"/>
                      <a:gd name="connsiteX97" fmla="*/ 172244 w 696130"/>
                      <a:gd name="connsiteY97" fmla="*/ 533815 h 812684"/>
                      <a:gd name="connsiteX98" fmla="*/ 162972 w 696130"/>
                      <a:gd name="connsiteY98" fmla="*/ 518612 h 812684"/>
                      <a:gd name="connsiteX99" fmla="*/ 138914 w 696130"/>
                      <a:gd name="connsiteY99" fmla="*/ 517108 h 812684"/>
                      <a:gd name="connsiteX100" fmla="*/ 127053 w 696130"/>
                      <a:gd name="connsiteY100" fmla="*/ 533564 h 812684"/>
                      <a:gd name="connsiteX101" fmla="*/ 125215 w 696130"/>
                      <a:gd name="connsiteY101" fmla="*/ 545927 h 812684"/>
                      <a:gd name="connsiteX102" fmla="*/ 121372 w 696130"/>
                      <a:gd name="connsiteY102" fmla="*/ 560712 h 812684"/>
                      <a:gd name="connsiteX103" fmla="*/ 99404 w 696130"/>
                      <a:gd name="connsiteY103" fmla="*/ 566476 h 812684"/>
                      <a:gd name="connsiteX104" fmla="*/ 60227 w 696130"/>
                      <a:gd name="connsiteY104" fmla="*/ 567061 h 812684"/>
                      <a:gd name="connsiteX105" fmla="*/ 41683 w 696130"/>
                      <a:gd name="connsiteY105" fmla="*/ 578171 h 812684"/>
                      <a:gd name="connsiteX106" fmla="*/ 43854 w 696130"/>
                      <a:gd name="connsiteY106" fmla="*/ 615008 h 812684"/>
                      <a:gd name="connsiteX107" fmla="*/ 61981 w 696130"/>
                      <a:gd name="connsiteY107" fmla="*/ 629042 h 812684"/>
                      <a:gd name="connsiteX108" fmla="*/ 71587 w 696130"/>
                      <a:gd name="connsiteY108" fmla="*/ 643326 h 812684"/>
                      <a:gd name="connsiteX109" fmla="*/ 72673 w 696130"/>
                      <a:gd name="connsiteY109" fmla="*/ 652180 h 812684"/>
                      <a:gd name="connsiteX110" fmla="*/ 79857 w 696130"/>
                      <a:gd name="connsiteY110" fmla="*/ 669889 h 812684"/>
                      <a:gd name="connsiteX111" fmla="*/ 76014 w 696130"/>
                      <a:gd name="connsiteY111" fmla="*/ 680665 h 812684"/>
                      <a:gd name="connsiteX112" fmla="*/ 55299 w 696130"/>
                      <a:gd name="connsiteY112" fmla="*/ 682669 h 812684"/>
                      <a:gd name="connsiteX113" fmla="*/ 26480 w 696130"/>
                      <a:gd name="connsiteY113" fmla="*/ 676906 h 812684"/>
                      <a:gd name="connsiteX114" fmla="*/ 0 w 696130"/>
                      <a:gd name="connsiteY114" fmla="*/ 691691 h 812684"/>
                      <a:gd name="connsiteX115" fmla="*/ 7434 w 696130"/>
                      <a:gd name="connsiteY115" fmla="*/ 702634 h 812684"/>
                      <a:gd name="connsiteX116" fmla="*/ 29487 w 696130"/>
                      <a:gd name="connsiteY116" fmla="*/ 714996 h 812684"/>
                      <a:gd name="connsiteX117" fmla="*/ 43521 w 696130"/>
                      <a:gd name="connsiteY117" fmla="*/ 738636 h 812684"/>
                      <a:gd name="connsiteX118" fmla="*/ 60394 w 696130"/>
                      <a:gd name="connsiteY118" fmla="*/ 755844 h 812684"/>
                      <a:gd name="connsiteX119" fmla="*/ 76098 w 696130"/>
                      <a:gd name="connsiteY119" fmla="*/ 744149 h 812684"/>
                      <a:gd name="connsiteX120" fmla="*/ 92554 w 696130"/>
                      <a:gd name="connsiteY120" fmla="*/ 742646 h 812684"/>
                      <a:gd name="connsiteX121" fmla="*/ 80525 w 696130"/>
                      <a:gd name="connsiteY121" fmla="*/ 766118 h 812684"/>
                      <a:gd name="connsiteX122" fmla="*/ 78688 w 696130"/>
                      <a:gd name="connsiteY122" fmla="*/ 799197 h 812684"/>
                      <a:gd name="connsiteX123" fmla="*/ 102912 w 696130"/>
                      <a:gd name="connsiteY123" fmla="*/ 811727 h 812684"/>
                      <a:gd name="connsiteX124" fmla="*/ 118115 w 696130"/>
                      <a:gd name="connsiteY124" fmla="*/ 793016 h 812684"/>
                      <a:gd name="connsiteX125" fmla="*/ 132566 w 696130"/>
                      <a:gd name="connsiteY125" fmla="*/ 777061 h 812684"/>
                      <a:gd name="connsiteX126" fmla="*/ 144010 w 696130"/>
                      <a:gd name="connsiteY126" fmla="*/ 774638 h 812684"/>
                      <a:gd name="connsiteX127" fmla="*/ 154702 w 696130"/>
                      <a:gd name="connsiteY127" fmla="*/ 777061 h 812684"/>
                      <a:gd name="connsiteX128" fmla="*/ 156372 w 696130"/>
                      <a:gd name="connsiteY128" fmla="*/ 780235 h 812684"/>
                      <a:gd name="connsiteX129" fmla="*/ 160215 w 696130"/>
                      <a:gd name="connsiteY129" fmla="*/ 778731 h 812684"/>
                      <a:gd name="connsiteX130" fmla="*/ 174583 w 696130"/>
                      <a:gd name="connsiteY130" fmla="*/ 771882 h 812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</a:cxnLst>
                    <a:rect l="l" t="t" r="r" b="b"/>
                    <a:pathLst>
                      <a:path w="696130" h="812684">
                        <a:moveTo>
                          <a:pt x="174583" y="771882"/>
                        </a:moveTo>
                        <a:cubicBezTo>
                          <a:pt x="178258" y="770211"/>
                          <a:pt x="183688" y="767121"/>
                          <a:pt x="187530" y="767037"/>
                        </a:cubicBezTo>
                        <a:cubicBezTo>
                          <a:pt x="201396" y="766118"/>
                          <a:pt x="207661" y="778481"/>
                          <a:pt x="219356" y="782741"/>
                        </a:cubicBezTo>
                        <a:cubicBezTo>
                          <a:pt x="228962" y="786249"/>
                          <a:pt x="240824" y="785748"/>
                          <a:pt x="246754" y="776226"/>
                        </a:cubicBezTo>
                        <a:cubicBezTo>
                          <a:pt x="248425" y="773636"/>
                          <a:pt x="249344" y="771631"/>
                          <a:pt x="251599" y="769794"/>
                        </a:cubicBezTo>
                        <a:cubicBezTo>
                          <a:pt x="254022" y="768708"/>
                          <a:pt x="256611" y="767789"/>
                          <a:pt x="259368" y="767204"/>
                        </a:cubicBezTo>
                        <a:cubicBezTo>
                          <a:pt x="261790" y="765951"/>
                          <a:pt x="264129" y="764782"/>
                          <a:pt x="266552" y="763529"/>
                        </a:cubicBezTo>
                        <a:cubicBezTo>
                          <a:pt x="273568" y="759101"/>
                          <a:pt x="281003" y="754090"/>
                          <a:pt x="287268" y="748409"/>
                        </a:cubicBezTo>
                        <a:cubicBezTo>
                          <a:pt x="292029" y="744316"/>
                          <a:pt x="297626" y="740306"/>
                          <a:pt x="304058" y="739304"/>
                        </a:cubicBezTo>
                        <a:cubicBezTo>
                          <a:pt x="311993" y="737968"/>
                          <a:pt x="321599" y="743230"/>
                          <a:pt x="321098" y="752419"/>
                        </a:cubicBezTo>
                        <a:cubicBezTo>
                          <a:pt x="320764" y="757013"/>
                          <a:pt x="319260" y="760605"/>
                          <a:pt x="317256" y="764614"/>
                        </a:cubicBezTo>
                        <a:cubicBezTo>
                          <a:pt x="314249" y="770545"/>
                          <a:pt x="301301" y="784078"/>
                          <a:pt x="307650" y="792180"/>
                        </a:cubicBezTo>
                        <a:cubicBezTo>
                          <a:pt x="316755" y="803791"/>
                          <a:pt x="334463" y="794352"/>
                          <a:pt x="345155" y="789591"/>
                        </a:cubicBezTo>
                        <a:cubicBezTo>
                          <a:pt x="355513" y="784996"/>
                          <a:pt x="371051" y="780319"/>
                          <a:pt x="377148" y="769794"/>
                        </a:cubicBezTo>
                        <a:cubicBezTo>
                          <a:pt x="381993" y="761440"/>
                          <a:pt x="380824" y="752419"/>
                          <a:pt x="380824" y="743147"/>
                        </a:cubicBezTo>
                        <a:cubicBezTo>
                          <a:pt x="380824" y="737049"/>
                          <a:pt x="381241" y="732622"/>
                          <a:pt x="385084" y="728027"/>
                        </a:cubicBezTo>
                        <a:cubicBezTo>
                          <a:pt x="389678" y="722431"/>
                          <a:pt x="404463" y="720677"/>
                          <a:pt x="411146" y="719006"/>
                        </a:cubicBezTo>
                        <a:cubicBezTo>
                          <a:pt x="427017" y="714913"/>
                          <a:pt x="441134" y="709734"/>
                          <a:pt x="450907" y="696034"/>
                        </a:cubicBezTo>
                        <a:cubicBezTo>
                          <a:pt x="458342" y="685342"/>
                          <a:pt x="467530" y="675903"/>
                          <a:pt x="473795" y="664376"/>
                        </a:cubicBezTo>
                        <a:cubicBezTo>
                          <a:pt x="480979" y="650677"/>
                          <a:pt x="481146" y="635474"/>
                          <a:pt x="481397" y="620521"/>
                        </a:cubicBezTo>
                        <a:cubicBezTo>
                          <a:pt x="481731" y="603314"/>
                          <a:pt x="482650" y="585772"/>
                          <a:pt x="483402" y="568564"/>
                        </a:cubicBezTo>
                        <a:cubicBezTo>
                          <a:pt x="484153" y="555617"/>
                          <a:pt x="483402" y="541917"/>
                          <a:pt x="489666" y="530056"/>
                        </a:cubicBezTo>
                        <a:cubicBezTo>
                          <a:pt x="495931" y="518445"/>
                          <a:pt x="510215" y="512848"/>
                          <a:pt x="518485" y="502824"/>
                        </a:cubicBezTo>
                        <a:cubicBezTo>
                          <a:pt x="526671" y="492633"/>
                          <a:pt x="520907" y="481022"/>
                          <a:pt x="524249" y="469579"/>
                        </a:cubicBezTo>
                        <a:cubicBezTo>
                          <a:pt x="528676" y="454960"/>
                          <a:pt x="541289" y="447526"/>
                          <a:pt x="555657" y="444435"/>
                        </a:cubicBezTo>
                        <a:cubicBezTo>
                          <a:pt x="560251" y="443516"/>
                          <a:pt x="565096" y="442765"/>
                          <a:pt x="569690" y="441261"/>
                        </a:cubicBezTo>
                        <a:cubicBezTo>
                          <a:pt x="575203" y="439423"/>
                          <a:pt x="579714" y="435497"/>
                          <a:pt x="583974" y="431655"/>
                        </a:cubicBezTo>
                        <a:cubicBezTo>
                          <a:pt x="593413" y="423302"/>
                          <a:pt x="598592" y="413194"/>
                          <a:pt x="601767" y="400998"/>
                        </a:cubicBezTo>
                        <a:cubicBezTo>
                          <a:pt x="604941" y="388970"/>
                          <a:pt x="608199" y="375688"/>
                          <a:pt x="613044" y="364161"/>
                        </a:cubicBezTo>
                        <a:cubicBezTo>
                          <a:pt x="618640" y="351380"/>
                          <a:pt x="628246" y="342359"/>
                          <a:pt x="636182" y="331082"/>
                        </a:cubicBezTo>
                        <a:cubicBezTo>
                          <a:pt x="645287" y="318301"/>
                          <a:pt x="646958" y="304853"/>
                          <a:pt x="641194" y="290402"/>
                        </a:cubicBezTo>
                        <a:cubicBezTo>
                          <a:pt x="638771" y="284304"/>
                          <a:pt x="635681" y="278540"/>
                          <a:pt x="633258" y="272442"/>
                        </a:cubicBezTo>
                        <a:cubicBezTo>
                          <a:pt x="631254" y="267430"/>
                          <a:pt x="628246" y="261667"/>
                          <a:pt x="627912" y="256321"/>
                        </a:cubicBezTo>
                        <a:cubicBezTo>
                          <a:pt x="627495" y="246714"/>
                          <a:pt x="630669" y="237777"/>
                          <a:pt x="637936" y="231512"/>
                        </a:cubicBezTo>
                        <a:cubicBezTo>
                          <a:pt x="647709" y="223409"/>
                          <a:pt x="655645" y="215807"/>
                          <a:pt x="657399" y="202609"/>
                        </a:cubicBezTo>
                        <a:cubicBezTo>
                          <a:pt x="659237" y="190247"/>
                          <a:pt x="653891" y="178218"/>
                          <a:pt x="656063" y="165939"/>
                        </a:cubicBezTo>
                        <a:cubicBezTo>
                          <a:pt x="657733" y="156834"/>
                          <a:pt x="659989" y="147478"/>
                          <a:pt x="663497" y="138958"/>
                        </a:cubicBezTo>
                        <a:cubicBezTo>
                          <a:pt x="668342" y="127096"/>
                          <a:pt x="676779" y="117908"/>
                          <a:pt x="683628" y="107299"/>
                        </a:cubicBezTo>
                        <a:cubicBezTo>
                          <a:pt x="690478" y="96607"/>
                          <a:pt x="692650" y="81905"/>
                          <a:pt x="692900" y="69208"/>
                        </a:cubicBezTo>
                        <a:cubicBezTo>
                          <a:pt x="693067" y="59936"/>
                          <a:pt x="690896" y="50748"/>
                          <a:pt x="692316" y="41476"/>
                        </a:cubicBezTo>
                        <a:cubicBezTo>
                          <a:pt x="693652" y="31702"/>
                          <a:pt x="698831" y="17585"/>
                          <a:pt x="694321" y="8230"/>
                        </a:cubicBezTo>
                        <a:cubicBezTo>
                          <a:pt x="692149" y="3803"/>
                          <a:pt x="689309" y="1380"/>
                          <a:pt x="685967" y="461"/>
                        </a:cubicBezTo>
                        <a:cubicBezTo>
                          <a:pt x="682960" y="-458"/>
                          <a:pt x="679285" y="43"/>
                          <a:pt x="675442" y="1547"/>
                        </a:cubicBezTo>
                        <a:cubicBezTo>
                          <a:pt x="670681" y="3385"/>
                          <a:pt x="667089" y="7645"/>
                          <a:pt x="662328" y="9650"/>
                        </a:cubicBezTo>
                        <a:cubicBezTo>
                          <a:pt x="656814" y="11905"/>
                          <a:pt x="650884" y="8731"/>
                          <a:pt x="645705" y="7060"/>
                        </a:cubicBezTo>
                        <a:cubicBezTo>
                          <a:pt x="632173" y="2466"/>
                          <a:pt x="619475" y="3385"/>
                          <a:pt x="605526" y="5222"/>
                        </a:cubicBezTo>
                        <a:cubicBezTo>
                          <a:pt x="598175" y="6308"/>
                          <a:pt x="591325" y="7812"/>
                          <a:pt x="584475" y="10736"/>
                        </a:cubicBezTo>
                        <a:cubicBezTo>
                          <a:pt x="579631" y="12824"/>
                          <a:pt x="574452" y="14662"/>
                          <a:pt x="569273" y="15581"/>
                        </a:cubicBezTo>
                        <a:cubicBezTo>
                          <a:pt x="554655" y="18003"/>
                          <a:pt x="539869" y="10986"/>
                          <a:pt x="525418" y="11153"/>
                        </a:cubicBezTo>
                        <a:cubicBezTo>
                          <a:pt x="509296" y="11320"/>
                          <a:pt x="506373" y="26690"/>
                          <a:pt x="504535" y="39304"/>
                        </a:cubicBezTo>
                        <a:cubicBezTo>
                          <a:pt x="500693" y="63946"/>
                          <a:pt x="505287" y="95688"/>
                          <a:pt x="488246" y="116237"/>
                        </a:cubicBezTo>
                        <a:cubicBezTo>
                          <a:pt x="485239" y="119912"/>
                          <a:pt x="481397" y="122502"/>
                          <a:pt x="478807" y="126177"/>
                        </a:cubicBezTo>
                        <a:cubicBezTo>
                          <a:pt x="478222" y="126929"/>
                          <a:pt x="477554" y="127848"/>
                          <a:pt x="477137" y="128934"/>
                        </a:cubicBezTo>
                        <a:cubicBezTo>
                          <a:pt x="474213" y="134697"/>
                          <a:pt x="473962" y="143218"/>
                          <a:pt x="472876" y="149232"/>
                        </a:cubicBezTo>
                        <a:cubicBezTo>
                          <a:pt x="471623" y="156416"/>
                          <a:pt x="470287" y="170115"/>
                          <a:pt x="462351" y="172705"/>
                        </a:cubicBezTo>
                        <a:cubicBezTo>
                          <a:pt x="455836" y="174793"/>
                          <a:pt x="446397" y="173039"/>
                          <a:pt x="439965" y="171619"/>
                        </a:cubicBezTo>
                        <a:cubicBezTo>
                          <a:pt x="432781" y="169948"/>
                          <a:pt x="427351" y="165521"/>
                          <a:pt x="421253" y="162013"/>
                        </a:cubicBezTo>
                        <a:cubicBezTo>
                          <a:pt x="414404" y="158170"/>
                          <a:pt x="408724" y="156249"/>
                          <a:pt x="400955" y="156082"/>
                        </a:cubicBezTo>
                        <a:cubicBezTo>
                          <a:pt x="388425" y="155915"/>
                          <a:pt x="376396" y="160342"/>
                          <a:pt x="363783" y="158671"/>
                        </a:cubicBezTo>
                        <a:cubicBezTo>
                          <a:pt x="353091" y="157335"/>
                          <a:pt x="344153" y="152573"/>
                          <a:pt x="334380" y="148146"/>
                        </a:cubicBezTo>
                        <a:cubicBezTo>
                          <a:pt x="323855" y="143468"/>
                          <a:pt x="311826" y="138707"/>
                          <a:pt x="300549" y="136118"/>
                        </a:cubicBezTo>
                        <a:cubicBezTo>
                          <a:pt x="285597" y="132776"/>
                          <a:pt x="272399" y="140044"/>
                          <a:pt x="257864" y="142048"/>
                        </a:cubicBezTo>
                        <a:cubicBezTo>
                          <a:pt x="245501" y="143719"/>
                          <a:pt x="233222" y="142216"/>
                          <a:pt x="220859" y="142550"/>
                        </a:cubicBezTo>
                        <a:cubicBezTo>
                          <a:pt x="214594" y="142884"/>
                          <a:pt x="208330" y="143302"/>
                          <a:pt x="202148" y="143886"/>
                        </a:cubicBezTo>
                        <a:cubicBezTo>
                          <a:pt x="199726" y="144220"/>
                          <a:pt x="194046" y="143886"/>
                          <a:pt x="191957" y="145557"/>
                        </a:cubicBezTo>
                        <a:cubicBezTo>
                          <a:pt x="190704" y="146476"/>
                          <a:pt x="190120" y="148313"/>
                          <a:pt x="189702" y="150402"/>
                        </a:cubicBezTo>
                        <a:cubicBezTo>
                          <a:pt x="188783" y="154996"/>
                          <a:pt x="189284" y="161094"/>
                          <a:pt x="189368" y="163767"/>
                        </a:cubicBezTo>
                        <a:cubicBezTo>
                          <a:pt x="189785" y="175044"/>
                          <a:pt x="192876" y="185068"/>
                          <a:pt x="195800" y="195927"/>
                        </a:cubicBezTo>
                        <a:cubicBezTo>
                          <a:pt x="199308" y="208707"/>
                          <a:pt x="197972" y="220903"/>
                          <a:pt x="205824" y="232347"/>
                        </a:cubicBezTo>
                        <a:cubicBezTo>
                          <a:pt x="210418" y="238862"/>
                          <a:pt x="215263" y="239531"/>
                          <a:pt x="222697" y="238278"/>
                        </a:cubicBezTo>
                        <a:cubicBezTo>
                          <a:pt x="232721" y="236941"/>
                          <a:pt x="240490" y="232514"/>
                          <a:pt x="248592" y="226583"/>
                        </a:cubicBezTo>
                        <a:cubicBezTo>
                          <a:pt x="267053" y="212884"/>
                          <a:pt x="291695" y="201273"/>
                          <a:pt x="313330" y="215891"/>
                        </a:cubicBezTo>
                        <a:cubicBezTo>
                          <a:pt x="319260" y="219984"/>
                          <a:pt x="326110" y="225915"/>
                          <a:pt x="328700" y="233099"/>
                        </a:cubicBezTo>
                        <a:cubicBezTo>
                          <a:pt x="330537" y="237777"/>
                          <a:pt x="328365" y="244960"/>
                          <a:pt x="326862" y="249722"/>
                        </a:cubicBezTo>
                        <a:cubicBezTo>
                          <a:pt x="323938" y="259328"/>
                          <a:pt x="316086" y="268433"/>
                          <a:pt x="308902" y="275199"/>
                        </a:cubicBezTo>
                        <a:cubicBezTo>
                          <a:pt x="304642" y="279292"/>
                          <a:pt x="300215" y="282800"/>
                          <a:pt x="296289" y="287227"/>
                        </a:cubicBezTo>
                        <a:cubicBezTo>
                          <a:pt x="292363" y="291488"/>
                          <a:pt x="289857" y="296332"/>
                          <a:pt x="286265" y="300593"/>
                        </a:cubicBezTo>
                        <a:cubicBezTo>
                          <a:pt x="278079" y="310533"/>
                          <a:pt x="263711" y="312204"/>
                          <a:pt x="255525" y="322061"/>
                        </a:cubicBezTo>
                        <a:cubicBezTo>
                          <a:pt x="251265" y="327073"/>
                          <a:pt x="252017" y="334841"/>
                          <a:pt x="253270" y="340772"/>
                        </a:cubicBezTo>
                        <a:cubicBezTo>
                          <a:pt x="254773" y="348707"/>
                          <a:pt x="260120" y="353886"/>
                          <a:pt x="265466" y="359065"/>
                        </a:cubicBezTo>
                        <a:cubicBezTo>
                          <a:pt x="270311" y="363659"/>
                          <a:pt x="276241" y="368839"/>
                          <a:pt x="281588" y="373099"/>
                        </a:cubicBezTo>
                        <a:cubicBezTo>
                          <a:pt x="288103" y="378445"/>
                          <a:pt x="296373" y="381285"/>
                          <a:pt x="302471" y="386965"/>
                        </a:cubicBezTo>
                        <a:cubicBezTo>
                          <a:pt x="306146" y="390306"/>
                          <a:pt x="307650" y="394400"/>
                          <a:pt x="310072" y="398409"/>
                        </a:cubicBezTo>
                        <a:cubicBezTo>
                          <a:pt x="313246" y="403421"/>
                          <a:pt x="318007" y="407681"/>
                          <a:pt x="320263" y="413194"/>
                        </a:cubicBezTo>
                        <a:cubicBezTo>
                          <a:pt x="322852" y="419626"/>
                          <a:pt x="322100" y="428731"/>
                          <a:pt x="321516" y="434829"/>
                        </a:cubicBezTo>
                        <a:cubicBezTo>
                          <a:pt x="320179" y="447442"/>
                          <a:pt x="318007" y="459638"/>
                          <a:pt x="317673" y="472335"/>
                        </a:cubicBezTo>
                        <a:cubicBezTo>
                          <a:pt x="317506" y="479937"/>
                          <a:pt x="317506" y="487705"/>
                          <a:pt x="317339" y="495306"/>
                        </a:cubicBezTo>
                        <a:cubicBezTo>
                          <a:pt x="317172" y="503242"/>
                          <a:pt x="318592" y="516189"/>
                          <a:pt x="311074" y="521786"/>
                        </a:cubicBezTo>
                        <a:cubicBezTo>
                          <a:pt x="306814" y="524960"/>
                          <a:pt x="301301" y="526380"/>
                          <a:pt x="297542" y="529972"/>
                        </a:cubicBezTo>
                        <a:cubicBezTo>
                          <a:pt x="292029" y="535318"/>
                          <a:pt x="290525" y="540163"/>
                          <a:pt x="289440" y="547681"/>
                        </a:cubicBezTo>
                        <a:cubicBezTo>
                          <a:pt x="288354" y="554865"/>
                          <a:pt x="289774" y="563803"/>
                          <a:pt x="286516" y="570820"/>
                        </a:cubicBezTo>
                        <a:cubicBezTo>
                          <a:pt x="282673" y="578755"/>
                          <a:pt x="271146" y="579841"/>
                          <a:pt x="264129" y="576333"/>
                        </a:cubicBezTo>
                        <a:cubicBezTo>
                          <a:pt x="259368" y="574077"/>
                          <a:pt x="255943" y="570820"/>
                          <a:pt x="252852" y="566726"/>
                        </a:cubicBezTo>
                        <a:cubicBezTo>
                          <a:pt x="249678" y="562132"/>
                          <a:pt x="247506" y="554197"/>
                          <a:pt x="242912" y="551023"/>
                        </a:cubicBezTo>
                        <a:cubicBezTo>
                          <a:pt x="238652" y="548015"/>
                          <a:pt x="233139" y="550605"/>
                          <a:pt x="228879" y="551941"/>
                        </a:cubicBezTo>
                        <a:cubicBezTo>
                          <a:pt x="218354" y="555116"/>
                          <a:pt x="210000" y="561715"/>
                          <a:pt x="199058" y="563051"/>
                        </a:cubicBezTo>
                        <a:cubicBezTo>
                          <a:pt x="192625" y="563803"/>
                          <a:pt x="188282" y="563469"/>
                          <a:pt x="183855" y="558791"/>
                        </a:cubicBezTo>
                        <a:cubicBezTo>
                          <a:pt x="177172" y="551607"/>
                          <a:pt x="175334" y="542669"/>
                          <a:pt x="172244" y="533815"/>
                        </a:cubicBezTo>
                        <a:cubicBezTo>
                          <a:pt x="170239" y="527717"/>
                          <a:pt x="169070" y="522371"/>
                          <a:pt x="162972" y="518612"/>
                        </a:cubicBezTo>
                        <a:cubicBezTo>
                          <a:pt x="155203" y="513851"/>
                          <a:pt x="147017" y="512848"/>
                          <a:pt x="138914" y="517108"/>
                        </a:cubicBezTo>
                        <a:cubicBezTo>
                          <a:pt x="131731" y="520951"/>
                          <a:pt x="128891" y="525796"/>
                          <a:pt x="127053" y="533564"/>
                        </a:cubicBezTo>
                        <a:cubicBezTo>
                          <a:pt x="125800" y="537490"/>
                          <a:pt x="125215" y="541667"/>
                          <a:pt x="125215" y="545927"/>
                        </a:cubicBezTo>
                        <a:cubicBezTo>
                          <a:pt x="125549" y="551106"/>
                          <a:pt x="124129" y="556118"/>
                          <a:pt x="121372" y="560712"/>
                        </a:cubicBezTo>
                        <a:cubicBezTo>
                          <a:pt x="115859" y="565390"/>
                          <a:pt x="105669" y="566476"/>
                          <a:pt x="99404" y="566476"/>
                        </a:cubicBezTo>
                        <a:cubicBezTo>
                          <a:pt x="86038" y="566476"/>
                          <a:pt x="73509" y="563552"/>
                          <a:pt x="60227" y="567061"/>
                        </a:cubicBezTo>
                        <a:cubicBezTo>
                          <a:pt x="52876" y="569065"/>
                          <a:pt x="46862" y="572407"/>
                          <a:pt x="41683" y="578171"/>
                        </a:cubicBezTo>
                        <a:cubicBezTo>
                          <a:pt x="32411" y="588528"/>
                          <a:pt x="34332" y="605903"/>
                          <a:pt x="43854" y="615008"/>
                        </a:cubicBezTo>
                        <a:cubicBezTo>
                          <a:pt x="49368" y="620187"/>
                          <a:pt x="56384" y="624030"/>
                          <a:pt x="61981" y="629042"/>
                        </a:cubicBezTo>
                        <a:cubicBezTo>
                          <a:pt x="67327" y="632383"/>
                          <a:pt x="70334" y="637144"/>
                          <a:pt x="71587" y="643326"/>
                        </a:cubicBezTo>
                        <a:cubicBezTo>
                          <a:pt x="71921" y="646249"/>
                          <a:pt x="72339" y="649089"/>
                          <a:pt x="72673" y="652180"/>
                        </a:cubicBezTo>
                        <a:cubicBezTo>
                          <a:pt x="73926" y="659030"/>
                          <a:pt x="77267" y="663624"/>
                          <a:pt x="79857" y="669889"/>
                        </a:cubicBezTo>
                        <a:cubicBezTo>
                          <a:pt x="82614" y="676321"/>
                          <a:pt x="82279" y="678910"/>
                          <a:pt x="76014" y="680665"/>
                        </a:cubicBezTo>
                        <a:cubicBezTo>
                          <a:pt x="68998" y="682753"/>
                          <a:pt x="62482" y="683254"/>
                          <a:pt x="55299" y="682669"/>
                        </a:cubicBezTo>
                        <a:cubicBezTo>
                          <a:pt x="45358" y="681583"/>
                          <a:pt x="36420" y="677490"/>
                          <a:pt x="26480" y="676906"/>
                        </a:cubicBezTo>
                        <a:cubicBezTo>
                          <a:pt x="13699" y="676154"/>
                          <a:pt x="5764" y="682252"/>
                          <a:pt x="0" y="691691"/>
                        </a:cubicBezTo>
                        <a:cubicBezTo>
                          <a:pt x="1671" y="695617"/>
                          <a:pt x="4093" y="699292"/>
                          <a:pt x="7434" y="702634"/>
                        </a:cubicBezTo>
                        <a:cubicBezTo>
                          <a:pt x="13950" y="709149"/>
                          <a:pt x="22053" y="710235"/>
                          <a:pt x="29487" y="714996"/>
                        </a:cubicBezTo>
                        <a:cubicBezTo>
                          <a:pt x="38509" y="720593"/>
                          <a:pt x="41182" y="729030"/>
                          <a:pt x="43521" y="738636"/>
                        </a:cubicBezTo>
                        <a:cubicBezTo>
                          <a:pt x="45776" y="747741"/>
                          <a:pt x="50036" y="755426"/>
                          <a:pt x="60394" y="755844"/>
                        </a:cubicBezTo>
                        <a:cubicBezTo>
                          <a:pt x="68747" y="756178"/>
                          <a:pt x="71337" y="749913"/>
                          <a:pt x="76098" y="744149"/>
                        </a:cubicBezTo>
                        <a:cubicBezTo>
                          <a:pt x="79606" y="739722"/>
                          <a:pt x="89630" y="733373"/>
                          <a:pt x="92554" y="742646"/>
                        </a:cubicBezTo>
                        <a:cubicBezTo>
                          <a:pt x="94559" y="748409"/>
                          <a:pt x="82530" y="762276"/>
                          <a:pt x="80525" y="766118"/>
                        </a:cubicBezTo>
                        <a:cubicBezTo>
                          <a:pt x="74928" y="776810"/>
                          <a:pt x="71420" y="788505"/>
                          <a:pt x="78688" y="799197"/>
                        </a:cubicBezTo>
                        <a:cubicBezTo>
                          <a:pt x="83282" y="805879"/>
                          <a:pt x="94392" y="815820"/>
                          <a:pt x="102912" y="811727"/>
                        </a:cubicBezTo>
                        <a:cubicBezTo>
                          <a:pt x="110096" y="808218"/>
                          <a:pt x="114523" y="799698"/>
                          <a:pt x="118115" y="793016"/>
                        </a:cubicBezTo>
                        <a:cubicBezTo>
                          <a:pt x="122208" y="785665"/>
                          <a:pt x="124213" y="779650"/>
                          <a:pt x="132566" y="777061"/>
                        </a:cubicBezTo>
                        <a:cubicBezTo>
                          <a:pt x="136074" y="775975"/>
                          <a:pt x="140167" y="774054"/>
                          <a:pt x="144010" y="774638"/>
                        </a:cubicBezTo>
                        <a:cubicBezTo>
                          <a:pt x="146599" y="775056"/>
                          <a:pt x="152530" y="775223"/>
                          <a:pt x="154702" y="777061"/>
                        </a:cubicBezTo>
                        <a:cubicBezTo>
                          <a:pt x="155621" y="777980"/>
                          <a:pt x="156038" y="779066"/>
                          <a:pt x="156372" y="780235"/>
                        </a:cubicBezTo>
                        <a:cubicBezTo>
                          <a:pt x="157709" y="779817"/>
                          <a:pt x="158962" y="779149"/>
                          <a:pt x="160215" y="778731"/>
                        </a:cubicBezTo>
                        <a:cubicBezTo>
                          <a:pt x="165143" y="776142"/>
                          <a:pt x="169821" y="773970"/>
                          <a:pt x="174583" y="771882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4BDC6773-99BF-4BEE-D849-E76386E42B0D}"/>
                      </a:ext>
                    </a:extLst>
                  </p:cNvPr>
                  <p:cNvSpPr/>
                  <p:nvPr/>
                </p:nvSpPr>
                <p:spPr>
                  <a:xfrm>
                    <a:off x="4836500" y="2724154"/>
                    <a:ext cx="7183" cy="584"/>
                  </a:xfrm>
                  <a:custGeom>
                    <a:avLst/>
                    <a:gdLst>
                      <a:gd name="connsiteX0" fmla="*/ 7184 w 7183"/>
                      <a:gd name="connsiteY0" fmla="*/ 585 h 584"/>
                      <a:gd name="connsiteX1" fmla="*/ 7184 w 7183"/>
                      <a:gd name="connsiteY1" fmla="*/ 0 h 584"/>
                      <a:gd name="connsiteX2" fmla="*/ 0 w 7183"/>
                      <a:gd name="connsiteY2" fmla="*/ 585 h 584"/>
                      <a:gd name="connsiteX3" fmla="*/ 7184 w 7183"/>
                      <a:gd name="connsiteY3" fmla="*/ 585 h 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83" h="584">
                        <a:moveTo>
                          <a:pt x="7184" y="585"/>
                        </a:moveTo>
                        <a:lnTo>
                          <a:pt x="7184" y="0"/>
                        </a:lnTo>
                        <a:cubicBezTo>
                          <a:pt x="4761" y="334"/>
                          <a:pt x="2423" y="418"/>
                          <a:pt x="0" y="585"/>
                        </a:cubicBezTo>
                        <a:lnTo>
                          <a:pt x="7184" y="585"/>
                        </a:ln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2A788DE9-8133-88A9-B58A-44C09520860E}"/>
                      </a:ext>
                    </a:extLst>
                  </p:cNvPr>
                  <p:cNvSpPr/>
                  <p:nvPr/>
                </p:nvSpPr>
                <p:spPr>
                  <a:xfrm>
                    <a:off x="4650021" y="2724823"/>
                    <a:ext cx="193662" cy="117456"/>
                  </a:xfrm>
                  <a:custGeom>
                    <a:avLst/>
                    <a:gdLst>
                      <a:gd name="connsiteX0" fmla="*/ 51073 w 193662"/>
                      <a:gd name="connsiteY0" fmla="*/ 101993 h 117456"/>
                      <a:gd name="connsiteX1" fmla="*/ 70285 w 193662"/>
                      <a:gd name="connsiteY1" fmla="*/ 114606 h 117456"/>
                      <a:gd name="connsiteX2" fmla="*/ 93424 w 193662"/>
                      <a:gd name="connsiteY2" fmla="*/ 109761 h 117456"/>
                      <a:gd name="connsiteX3" fmla="*/ 116729 w 193662"/>
                      <a:gd name="connsiteY3" fmla="*/ 109928 h 117456"/>
                      <a:gd name="connsiteX4" fmla="*/ 133185 w 193662"/>
                      <a:gd name="connsiteY4" fmla="*/ 117279 h 117456"/>
                      <a:gd name="connsiteX5" fmla="*/ 158161 w 193662"/>
                      <a:gd name="connsiteY5" fmla="*/ 115776 h 117456"/>
                      <a:gd name="connsiteX6" fmla="*/ 171276 w 193662"/>
                      <a:gd name="connsiteY6" fmla="*/ 111515 h 117456"/>
                      <a:gd name="connsiteX7" fmla="*/ 193662 w 193662"/>
                      <a:gd name="connsiteY7" fmla="*/ 116527 h 117456"/>
                      <a:gd name="connsiteX8" fmla="*/ 193662 w 193662"/>
                      <a:gd name="connsiteY8" fmla="*/ 0 h 117456"/>
                      <a:gd name="connsiteX9" fmla="*/ 186479 w 193662"/>
                      <a:gd name="connsiteY9" fmla="*/ 0 h 117456"/>
                      <a:gd name="connsiteX10" fmla="*/ 49235 w 193662"/>
                      <a:gd name="connsiteY10" fmla="*/ 0 h 117456"/>
                      <a:gd name="connsiteX11" fmla="*/ 46646 w 193662"/>
                      <a:gd name="connsiteY11" fmla="*/ 18294 h 117456"/>
                      <a:gd name="connsiteX12" fmla="*/ 36121 w 193662"/>
                      <a:gd name="connsiteY12" fmla="*/ 59558 h 117456"/>
                      <a:gd name="connsiteX13" fmla="*/ 17994 w 193662"/>
                      <a:gd name="connsiteY13" fmla="*/ 72339 h 117456"/>
                      <a:gd name="connsiteX14" fmla="*/ 1371 w 193662"/>
                      <a:gd name="connsiteY14" fmla="*/ 86372 h 117456"/>
                      <a:gd name="connsiteX15" fmla="*/ 20250 w 193662"/>
                      <a:gd name="connsiteY15" fmla="*/ 102828 h 117456"/>
                      <a:gd name="connsiteX16" fmla="*/ 24092 w 193662"/>
                      <a:gd name="connsiteY16" fmla="*/ 104666 h 117456"/>
                      <a:gd name="connsiteX17" fmla="*/ 37374 w 193662"/>
                      <a:gd name="connsiteY17" fmla="*/ 97231 h 117456"/>
                      <a:gd name="connsiteX18" fmla="*/ 51073 w 193662"/>
                      <a:gd name="connsiteY18" fmla="*/ 101993 h 117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3662" h="117456">
                        <a:moveTo>
                          <a:pt x="51073" y="101993"/>
                        </a:moveTo>
                        <a:cubicBezTo>
                          <a:pt x="57004" y="108258"/>
                          <a:pt x="60846" y="113270"/>
                          <a:pt x="70285" y="114606"/>
                        </a:cubicBezTo>
                        <a:cubicBezTo>
                          <a:pt x="78639" y="115692"/>
                          <a:pt x="85488" y="112351"/>
                          <a:pt x="93424" y="109761"/>
                        </a:cubicBezTo>
                        <a:cubicBezTo>
                          <a:pt x="101777" y="107005"/>
                          <a:pt x="108627" y="105668"/>
                          <a:pt x="116729" y="109928"/>
                        </a:cubicBezTo>
                        <a:cubicBezTo>
                          <a:pt x="122994" y="113270"/>
                          <a:pt x="125584" y="116778"/>
                          <a:pt x="133185" y="117279"/>
                        </a:cubicBezTo>
                        <a:cubicBezTo>
                          <a:pt x="141121" y="117697"/>
                          <a:pt x="150560" y="117446"/>
                          <a:pt x="158161" y="115776"/>
                        </a:cubicBezTo>
                        <a:cubicBezTo>
                          <a:pt x="162756" y="114857"/>
                          <a:pt x="167183" y="113520"/>
                          <a:pt x="171276" y="111515"/>
                        </a:cubicBezTo>
                        <a:cubicBezTo>
                          <a:pt x="179044" y="111850"/>
                          <a:pt x="186479" y="113520"/>
                          <a:pt x="193662" y="116527"/>
                        </a:cubicBezTo>
                        <a:lnTo>
                          <a:pt x="193662" y="0"/>
                        </a:lnTo>
                        <a:lnTo>
                          <a:pt x="186479" y="0"/>
                        </a:lnTo>
                        <a:lnTo>
                          <a:pt x="49235" y="0"/>
                        </a:lnTo>
                        <a:cubicBezTo>
                          <a:pt x="48483" y="6098"/>
                          <a:pt x="47398" y="12196"/>
                          <a:pt x="46646" y="18294"/>
                        </a:cubicBezTo>
                        <a:cubicBezTo>
                          <a:pt x="44808" y="32578"/>
                          <a:pt x="47732" y="48950"/>
                          <a:pt x="36121" y="59558"/>
                        </a:cubicBezTo>
                        <a:cubicBezTo>
                          <a:pt x="30775" y="64570"/>
                          <a:pt x="23925" y="68413"/>
                          <a:pt x="17994" y="72339"/>
                        </a:cubicBezTo>
                        <a:cubicBezTo>
                          <a:pt x="12397" y="76181"/>
                          <a:pt x="4879" y="80107"/>
                          <a:pt x="1371" y="86372"/>
                        </a:cubicBezTo>
                        <a:cubicBezTo>
                          <a:pt x="-5061" y="97983"/>
                          <a:pt x="12815" y="99905"/>
                          <a:pt x="20250" y="102828"/>
                        </a:cubicBezTo>
                        <a:cubicBezTo>
                          <a:pt x="21502" y="103246"/>
                          <a:pt x="22839" y="103914"/>
                          <a:pt x="24092" y="104666"/>
                        </a:cubicBezTo>
                        <a:cubicBezTo>
                          <a:pt x="28185" y="101659"/>
                          <a:pt x="32027" y="98150"/>
                          <a:pt x="37374" y="97231"/>
                        </a:cubicBezTo>
                        <a:cubicBezTo>
                          <a:pt x="43137" y="96229"/>
                          <a:pt x="47314" y="98067"/>
                          <a:pt x="51073" y="101993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id="{03C6B11A-03F1-BA7F-5781-7663EB722696}"/>
                      </a:ext>
                    </a:extLst>
                  </p:cNvPr>
                  <p:cNvSpPr/>
                  <p:nvPr/>
                </p:nvSpPr>
                <p:spPr>
                  <a:xfrm>
                    <a:off x="4596929" y="1706401"/>
                    <a:ext cx="695872" cy="1054365"/>
                  </a:xfrm>
                  <a:custGeom>
                    <a:avLst/>
                    <a:gdLst>
                      <a:gd name="connsiteX0" fmla="*/ 246754 w 695872"/>
                      <a:gd name="connsiteY0" fmla="*/ 1017753 h 1054365"/>
                      <a:gd name="connsiteX1" fmla="*/ 269141 w 695872"/>
                      <a:gd name="connsiteY1" fmla="*/ 1011989 h 1054365"/>
                      <a:gd name="connsiteX2" fmla="*/ 290943 w 695872"/>
                      <a:gd name="connsiteY2" fmla="*/ 1010151 h 1054365"/>
                      <a:gd name="connsiteX3" fmla="*/ 315167 w 695872"/>
                      <a:gd name="connsiteY3" fmla="*/ 1014996 h 1054365"/>
                      <a:gd name="connsiteX4" fmla="*/ 337387 w 695872"/>
                      <a:gd name="connsiteY4" fmla="*/ 1014245 h 1054365"/>
                      <a:gd name="connsiteX5" fmla="*/ 380657 w 695872"/>
                      <a:gd name="connsiteY5" fmla="*/ 1018338 h 1054365"/>
                      <a:gd name="connsiteX6" fmla="*/ 406719 w 695872"/>
                      <a:gd name="connsiteY6" fmla="*/ 1031118 h 1054365"/>
                      <a:gd name="connsiteX7" fmla="*/ 408974 w 695872"/>
                      <a:gd name="connsiteY7" fmla="*/ 1026273 h 1054365"/>
                      <a:gd name="connsiteX8" fmla="*/ 419165 w 695872"/>
                      <a:gd name="connsiteY8" fmla="*/ 1024602 h 1054365"/>
                      <a:gd name="connsiteX9" fmla="*/ 437876 w 695872"/>
                      <a:gd name="connsiteY9" fmla="*/ 1023266 h 1054365"/>
                      <a:gd name="connsiteX10" fmla="*/ 474881 w 695872"/>
                      <a:gd name="connsiteY10" fmla="*/ 1022765 h 1054365"/>
                      <a:gd name="connsiteX11" fmla="*/ 517566 w 695872"/>
                      <a:gd name="connsiteY11" fmla="*/ 1016834 h 1054365"/>
                      <a:gd name="connsiteX12" fmla="*/ 551397 w 695872"/>
                      <a:gd name="connsiteY12" fmla="*/ 1028863 h 1054365"/>
                      <a:gd name="connsiteX13" fmla="*/ 580800 w 695872"/>
                      <a:gd name="connsiteY13" fmla="*/ 1039388 h 1054365"/>
                      <a:gd name="connsiteX14" fmla="*/ 617972 w 695872"/>
                      <a:gd name="connsiteY14" fmla="*/ 1036798 h 1054365"/>
                      <a:gd name="connsiteX15" fmla="*/ 638270 w 695872"/>
                      <a:gd name="connsiteY15" fmla="*/ 1042729 h 1054365"/>
                      <a:gd name="connsiteX16" fmla="*/ 656981 w 695872"/>
                      <a:gd name="connsiteY16" fmla="*/ 1052335 h 1054365"/>
                      <a:gd name="connsiteX17" fmla="*/ 679368 w 695872"/>
                      <a:gd name="connsiteY17" fmla="*/ 1053421 h 1054365"/>
                      <a:gd name="connsiteX18" fmla="*/ 689893 w 695872"/>
                      <a:gd name="connsiteY18" fmla="*/ 1029948 h 1054365"/>
                      <a:gd name="connsiteX19" fmla="*/ 694153 w 695872"/>
                      <a:gd name="connsiteY19" fmla="*/ 1009650 h 1054365"/>
                      <a:gd name="connsiteX20" fmla="*/ 695824 w 695872"/>
                      <a:gd name="connsiteY20" fmla="*/ 1006894 h 1054365"/>
                      <a:gd name="connsiteX21" fmla="*/ 691982 w 695872"/>
                      <a:gd name="connsiteY21" fmla="*/ 972478 h 1054365"/>
                      <a:gd name="connsiteX22" fmla="*/ 681624 w 695872"/>
                      <a:gd name="connsiteY22" fmla="*/ 955605 h 1054365"/>
                      <a:gd name="connsiteX23" fmla="*/ 666253 w 695872"/>
                      <a:gd name="connsiteY23" fmla="*/ 912335 h 1054365"/>
                      <a:gd name="connsiteX24" fmla="*/ 660323 w 695872"/>
                      <a:gd name="connsiteY24" fmla="*/ 893791 h 1054365"/>
                      <a:gd name="connsiteX25" fmla="*/ 634845 w 695872"/>
                      <a:gd name="connsiteY25" fmla="*/ 878421 h 1054365"/>
                      <a:gd name="connsiteX26" fmla="*/ 595084 w 695872"/>
                      <a:gd name="connsiteY26" fmla="*/ 856619 h 1054365"/>
                      <a:gd name="connsiteX27" fmla="*/ 591242 w 695872"/>
                      <a:gd name="connsiteY27" fmla="*/ 819781 h 1054365"/>
                      <a:gd name="connsiteX28" fmla="*/ 570943 w 695872"/>
                      <a:gd name="connsiteY28" fmla="*/ 801989 h 1054365"/>
                      <a:gd name="connsiteX29" fmla="*/ 547220 w 695872"/>
                      <a:gd name="connsiteY29" fmla="*/ 786285 h 1054365"/>
                      <a:gd name="connsiteX30" fmla="*/ 551313 w 695872"/>
                      <a:gd name="connsiteY30" fmla="*/ 749698 h 1054365"/>
                      <a:gd name="connsiteX31" fmla="*/ 556826 w 695872"/>
                      <a:gd name="connsiteY31" fmla="*/ 735080 h 1054365"/>
                      <a:gd name="connsiteX32" fmla="*/ 550728 w 695872"/>
                      <a:gd name="connsiteY32" fmla="*/ 723218 h 1054365"/>
                      <a:gd name="connsiteX33" fmla="*/ 537029 w 695872"/>
                      <a:gd name="connsiteY33" fmla="*/ 688218 h 1054365"/>
                      <a:gd name="connsiteX34" fmla="*/ 540203 w 695872"/>
                      <a:gd name="connsiteY34" fmla="*/ 676774 h 1054365"/>
                      <a:gd name="connsiteX35" fmla="*/ 549642 w 695872"/>
                      <a:gd name="connsiteY35" fmla="*/ 664578 h 1054365"/>
                      <a:gd name="connsiteX36" fmla="*/ 545215 w 695872"/>
                      <a:gd name="connsiteY36" fmla="*/ 638266 h 1054365"/>
                      <a:gd name="connsiteX37" fmla="*/ 565514 w 695872"/>
                      <a:gd name="connsiteY37" fmla="*/ 607943 h 1054365"/>
                      <a:gd name="connsiteX38" fmla="*/ 592912 w 695872"/>
                      <a:gd name="connsiteY38" fmla="*/ 579793 h 1054365"/>
                      <a:gd name="connsiteX39" fmla="*/ 606194 w 695872"/>
                      <a:gd name="connsiteY39" fmla="*/ 545211 h 1054365"/>
                      <a:gd name="connsiteX40" fmla="*/ 626910 w 695872"/>
                      <a:gd name="connsiteY40" fmla="*/ 521154 h 1054365"/>
                      <a:gd name="connsiteX41" fmla="*/ 631755 w 695872"/>
                      <a:gd name="connsiteY41" fmla="*/ 516309 h 1054365"/>
                      <a:gd name="connsiteX42" fmla="*/ 642447 w 695872"/>
                      <a:gd name="connsiteY42" fmla="*/ 505616 h 1054365"/>
                      <a:gd name="connsiteX43" fmla="*/ 620060 w 695872"/>
                      <a:gd name="connsiteY43" fmla="*/ 463600 h 1054365"/>
                      <a:gd name="connsiteX44" fmla="*/ 576623 w 695872"/>
                      <a:gd name="connsiteY44" fmla="*/ 422752 h 1054365"/>
                      <a:gd name="connsiteX45" fmla="*/ 546468 w 695872"/>
                      <a:gd name="connsiteY45" fmla="*/ 388337 h 1054365"/>
                      <a:gd name="connsiteX46" fmla="*/ 539117 w 695872"/>
                      <a:gd name="connsiteY46" fmla="*/ 367621 h 1054365"/>
                      <a:gd name="connsiteX47" fmla="*/ 522661 w 695872"/>
                      <a:gd name="connsiteY47" fmla="*/ 343063 h 1054365"/>
                      <a:gd name="connsiteX48" fmla="*/ 511886 w 695872"/>
                      <a:gd name="connsiteY48" fmla="*/ 281666 h 1054365"/>
                      <a:gd name="connsiteX49" fmla="*/ 552399 w 695872"/>
                      <a:gd name="connsiteY49" fmla="*/ 294196 h 1054365"/>
                      <a:gd name="connsiteX50" fmla="*/ 587733 w 695872"/>
                      <a:gd name="connsiteY50" fmla="*/ 292191 h 1054365"/>
                      <a:gd name="connsiteX51" fmla="*/ 605693 w 695872"/>
                      <a:gd name="connsiteY51" fmla="*/ 284423 h 1054365"/>
                      <a:gd name="connsiteX52" fmla="*/ 616468 w 695872"/>
                      <a:gd name="connsiteY52" fmla="*/ 286428 h 1054365"/>
                      <a:gd name="connsiteX53" fmla="*/ 640526 w 695872"/>
                      <a:gd name="connsiteY53" fmla="*/ 283671 h 1054365"/>
                      <a:gd name="connsiteX54" fmla="*/ 630919 w 695872"/>
                      <a:gd name="connsiteY54" fmla="*/ 257191 h 1054365"/>
                      <a:gd name="connsiteX55" fmla="*/ 589821 w 695872"/>
                      <a:gd name="connsiteY55" fmla="*/ 220521 h 1054365"/>
                      <a:gd name="connsiteX56" fmla="*/ 591158 w 695872"/>
                      <a:gd name="connsiteY56" fmla="*/ 182764 h 1054365"/>
                      <a:gd name="connsiteX57" fmla="*/ 584642 w 695872"/>
                      <a:gd name="connsiteY57" fmla="*/ 118194 h 1054365"/>
                      <a:gd name="connsiteX58" fmla="*/ 576707 w 695872"/>
                      <a:gd name="connsiteY58" fmla="*/ 71416 h 1054365"/>
                      <a:gd name="connsiteX59" fmla="*/ 553067 w 695872"/>
                      <a:gd name="connsiteY59" fmla="*/ 25723 h 1054365"/>
                      <a:gd name="connsiteX60" fmla="*/ 519237 w 695872"/>
                      <a:gd name="connsiteY60" fmla="*/ 246 h 1054365"/>
                      <a:gd name="connsiteX61" fmla="*/ 505537 w 695872"/>
                      <a:gd name="connsiteY61" fmla="*/ 7680 h 1054365"/>
                      <a:gd name="connsiteX62" fmla="*/ 505537 w 695872"/>
                      <a:gd name="connsiteY62" fmla="*/ 7848 h 1054365"/>
                      <a:gd name="connsiteX63" fmla="*/ 503867 w 695872"/>
                      <a:gd name="connsiteY63" fmla="*/ 33408 h 1054365"/>
                      <a:gd name="connsiteX64" fmla="*/ 536027 w 695872"/>
                      <a:gd name="connsiteY64" fmla="*/ 82442 h 1054365"/>
                      <a:gd name="connsiteX65" fmla="*/ 546552 w 695872"/>
                      <a:gd name="connsiteY65" fmla="*/ 133731 h 1054365"/>
                      <a:gd name="connsiteX66" fmla="*/ 524583 w 695872"/>
                      <a:gd name="connsiteY66" fmla="*/ 172239 h 1054365"/>
                      <a:gd name="connsiteX67" fmla="*/ 482399 w 695872"/>
                      <a:gd name="connsiteY67" fmla="*/ 190950 h 1054365"/>
                      <a:gd name="connsiteX68" fmla="*/ 465358 w 695872"/>
                      <a:gd name="connsiteY68" fmla="*/ 228289 h 1054365"/>
                      <a:gd name="connsiteX69" fmla="*/ 455334 w 695872"/>
                      <a:gd name="connsiteY69" fmla="*/ 246416 h 1054365"/>
                      <a:gd name="connsiteX70" fmla="*/ 433115 w 695872"/>
                      <a:gd name="connsiteY70" fmla="*/ 266380 h 1054365"/>
                      <a:gd name="connsiteX71" fmla="*/ 415907 w 695872"/>
                      <a:gd name="connsiteY71" fmla="*/ 322597 h 1054365"/>
                      <a:gd name="connsiteX72" fmla="*/ 400704 w 695872"/>
                      <a:gd name="connsiteY72" fmla="*/ 377394 h 1054365"/>
                      <a:gd name="connsiteX73" fmla="*/ 358521 w 695872"/>
                      <a:gd name="connsiteY73" fmla="*/ 400867 h 1054365"/>
                      <a:gd name="connsiteX74" fmla="*/ 339809 w 695872"/>
                      <a:gd name="connsiteY74" fmla="*/ 455246 h 1054365"/>
                      <a:gd name="connsiteX75" fmla="*/ 316504 w 695872"/>
                      <a:gd name="connsiteY75" fmla="*/ 475044 h 1054365"/>
                      <a:gd name="connsiteX76" fmla="*/ 310406 w 695872"/>
                      <a:gd name="connsiteY76" fmla="*/ 494507 h 1054365"/>
                      <a:gd name="connsiteX77" fmla="*/ 295036 w 695872"/>
                      <a:gd name="connsiteY77" fmla="*/ 557239 h 1054365"/>
                      <a:gd name="connsiteX78" fmla="*/ 260454 w 695872"/>
                      <a:gd name="connsiteY78" fmla="*/ 606273 h 1054365"/>
                      <a:gd name="connsiteX79" fmla="*/ 240155 w 695872"/>
                      <a:gd name="connsiteY79" fmla="*/ 620306 h 1054365"/>
                      <a:gd name="connsiteX80" fmla="*/ 226790 w 695872"/>
                      <a:gd name="connsiteY80" fmla="*/ 628242 h 1054365"/>
                      <a:gd name="connsiteX81" fmla="*/ 194046 w 695872"/>
                      <a:gd name="connsiteY81" fmla="*/ 569936 h 1054365"/>
                      <a:gd name="connsiteX82" fmla="*/ 169988 w 695872"/>
                      <a:gd name="connsiteY82" fmla="*/ 568433 h 1054365"/>
                      <a:gd name="connsiteX83" fmla="*/ 141921 w 695872"/>
                      <a:gd name="connsiteY83" fmla="*/ 568600 h 1054365"/>
                      <a:gd name="connsiteX84" fmla="*/ 95477 w 695872"/>
                      <a:gd name="connsiteY84" fmla="*/ 606524 h 1054365"/>
                      <a:gd name="connsiteX85" fmla="*/ 57721 w 695872"/>
                      <a:gd name="connsiteY85" fmla="*/ 640187 h 1054365"/>
                      <a:gd name="connsiteX86" fmla="*/ 21468 w 695872"/>
                      <a:gd name="connsiteY86" fmla="*/ 689220 h 1054365"/>
                      <a:gd name="connsiteX87" fmla="*/ 14618 w 695872"/>
                      <a:gd name="connsiteY87" fmla="*/ 746607 h 1054365"/>
                      <a:gd name="connsiteX88" fmla="*/ 2255 w 695872"/>
                      <a:gd name="connsiteY88" fmla="*/ 790462 h 1054365"/>
                      <a:gd name="connsiteX89" fmla="*/ 0 w 695872"/>
                      <a:gd name="connsiteY89" fmla="*/ 797311 h 1054365"/>
                      <a:gd name="connsiteX90" fmla="*/ 23138 w 695872"/>
                      <a:gd name="connsiteY90" fmla="*/ 821368 h 1054365"/>
                      <a:gd name="connsiteX91" fmla="*/ 35919 w 695872"/>
                      <a:gd name="connsiteY91" fmla="*/ 859877 h 1054365"/>
                      <a:gd name="connsiteX92" fmla="*/ 48532 w 695872"/>
                      <a:gd name="connsiteY92" fmla="*/ 869650 h 1054365"/>
                      <a:gd name="connsiteX93" fmla="*/ 56886 w 695872"/>
                      <a:gd name="connsiteY93" fmla="*/ 866309 h 1054365"/>
                      <a:gd name="connsiteX94" fmla="*/ 67411 w 695872"/>
                      <a:gd name="connsiteY94" fmla="*/ 863302 h 1054365"/>
                      <a:gd name="connsiteX95" fmla="*/ 78688 w 695872"/>
                      <a:gd name="connsiteY95" fmla="*/ 860127 h 1054365"/>
                      <a:gd name="connsiteX96" fmla="*/ 81444 w 695872"/>
                      <a:gd name="connsiteY96" fmla="*/ 848099 h 1054365"/>
                      <a:gd name="connsiteX97" fmla="*/ 87208 w 695872"/>
                      <a:gd name="connsiteY97" fmla="*/ 836822 h 1054365"/>
                      <a:gd name="connsiteX98" fmla="*/ 100489 w 695872"/>
                      <a:gd name="connsiteY98" fmla="*/ 827049 h 1054365"/>
                      <a:gd name="connsiteX99" fmla="*/ 110096 w 695872"/>
                      <a:gd name="connsiteY99" fmla="*/ 823123 h 1054365"/>
                      <a:gd name="connsiteX100" fmla="*/ 110847 w 695872"/>
                      <a:gd name="connsiteY100" fmla="*/ 826798 h 1054365"/>
                      <a:gd name="connsiteX101" fmla="*/ 112852 w 695872"/>
                      <a:gd name="connsiteY101" fmla="*/ 836738 h 1054365"/>
                      <a:gd name="connsiteX102" fmla="*/ 113938 w 695872"/>
                      <a:gd name="connsiteY102" fmla="*/ 849101 h 1054365"/>
                      <a:gd name="connsiteX103" fmla="*/ 107423 w 695872"/>
                      <a:gd name="connsiteY103" fmla="*/ 865975 h 1054365"/>
                      <a:gd name="connsiteX104" fmla="*/ 106504 w 695872"/>
                      <a:gd name="connsiteY104" fmla="*/ 882096 h 1054365"/>
                      <a:gd name="connsiteX105" fmla="*/ 113938 w 695872"/>
                      <a:gd name="connsiteY105" fmla="*/ 886858 h 1054365"/>
                      <a:gd name="connsiteX106" fmla="*/ 125048 w 695872"/>
                      <a:gd name="connsiteY106" fmla="*/ 891703 h 1054365"/>
                      <a:gd name="connsiteX107" fmla="*/ 124463 w 695872"/>
                      <a:gd name="connsiteY107" fmla="*/ 911166 h 1054365"/>
                      <a:gd name="connsiteX108" fmla="*/ 105418 w 695872"/>
                      <a:gd name="connsiteY108" fmla="*/ 947836 h 1054365"/>
                      <a:gd name="connsiteX109" fmla="*/ 105585 w 695872"/>
                      <a:gd name="connsiteY109" fmla="*/ 967299 h 1054365"/>
                      <a:gd name="connsiteX110" fmla="*/ 105752 w 695872"/>
                      <a:gd name="connsiteY110" fmla="*/ 992276 h 1054365"/>
                      <a:gd name="connsiteX111" fmla="*/ 102411 w 695872"/>
                      <a:gd name="connsiteY111" fmla="*/ 1018338 h 1054365"/>
                      <a:gd name="connsiteX112" fmla="*/ 239654 w 695872"/>
                      <a:gd name="connsiteY112" fmla="*/ 1018338 h 1054365"/>
                      <a:gd name="connsiteX113" fmla="*/ 246754 w 695872"/>
                      <a:gd name="connsiteY113" fmla="*/ 1017753 h 1054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</a:cxnLst>
                    <a:rect l="l" t="t" r="r" b="b"/>
                    <a:pathLst>
                      <a:path w="695872" h="1054365">
                        <a:moveTo>
                          <a:pt x="246754" y="1017753"/>
                        </a:moveTo>
                        <a:cubicBezTo>
                          <a:pt x="254356" y="1016834"/>
                          <a:pt x="261957" y="1014829"/>
                          <a:pt x="269141" y="1011989"/>
                        </a:cubicBezTo>
                        <a:cubicBezTo>
                          <a:pt x="276158" y="1008815"/>
                          <a:pt x="283425" y="1008147"/>
                          <a:pt x="290943" y="1010151"/>
                        </a:cubicBezTo>
                        <a:cubicBezTo>
                          <a:pt x="298879" y="1012908"/>
                          <a:pt x="306898" y="1014579"/>
                          <a:pt x="315167" y="1014996"/>
                        </a:cubicBezTo>
                        <a:cubicBezTo>
                          <a:pt x="322602" y="1014579"/>
                          <a:pt x="330120" y="1014412"/>
                          <a:pt x="337387" y="1014245"/>
                        </a:cubicBezTo>
                        <a:cubicBezTo>
                          <a:pt x="351671" y="1014077"/>
                          <a:pt x="366790" y="1015163"/>
                          <a:pt x="380657" y="1018338"/>
                        </a:cubicBezTo>
                        <a:cubicBezTo>
                          <a:pt x="390681" y="1020593"/>
                          <a:pt x="398031" y="1026858"/>
                          <a:pt x="406719" y="1031118"/>
                        </a:cubicBezTo>
                        <a:cubicBezTo>
                          <a:pt x="407136" y="1028946"/>
                          <a:pt x="407805" y="1027192"/>
                          <a:pt x="408974" y="1026273"/>
                        </a:cubicBezTo>
                        <a:cubicBezTo>
                          <a:pt x="411146" y="1024602"/>
                          <a:pt x="416743" y="1024937"/>
                          <a:pt x="419165" y="1024602"/>
                        </a:cubicBezTo>
                        <a:cubicBezTo>
                          <a:pt x="425430" y="1024018"/>
                          <a:pt x="431695" y="1023517"/>
                          <a:pt x="437876" y="1023266"/>
                        </a:cubicBezTo>
                        <a:cubicBezTo>
                          <a:pt x="450239" y="1022932"/>
                          <a:pt x="462518" y="1024519"/>
                          <a:pt x="474881" y="1022765"/>
                        </a:cubicBezTo>
                        <a:cubicBezTo>
                          <a:pt x="489332" y="1020760"/>
                          <a:pt x="502614" y="1013493"/>
                          <a:pt x="517566" y="1016834"/>
                        </a:cubicBezTo>
                        <a:cubicBezTo>
                          <a:pt x="528843" y="1019424"/>
                          <a:pt x="540872" y="1024185"/>
                          <a:pt x="551397" y="1028863"/>
                        </a:cubicBezTo>
                        <a:cubicBezTo>
                          <a:pt x="561170" y="1033290"/>
                          <a:pt x="570108" y="1037968"/>
                          <a:pt x="580800" y="1039388"/>
                        </a:cubicBezTo>
                        <a:cubicBezTo>
                          <a:pt x="593413" y="1041058"/>
                          <a:pt x="605442" y="1036631"/>
                          <a:pt x="617972" y="1036798"/>
                        </a:cubicBezTo>
                        <a:cubicBezTo>
                          <a:pt x="625740" y="1036965"/>
                          <a:pt x="631337" y="1038970"/>
                          <a:pt x="638270" y="1042729"/>
                        </a:cubicBezTo>
                        <a:cubicBezTo>
                          <a:pt x="644368" y="1046237"/>
                          <a:pt x="649881" y="1050665"/>
                          <a:pt x="656981" y="1052335"/>
                        </a:cubicBezTo>
                        <a:cubicBezTo>
                          <a:pt x="663413" y="1053672"/>
                          <a:pt x="672853" y="1055510"/>
                          <a:pt x="679368" y="1053421"/>
                        </a:cubicBezTo>
                        <a:cubicBezTo>
                          <a:pt x="687304" y="1050832"/>
                          <a:pt x="688640" y="1037132"/>
                          <a:pt x="689893" y="1029948"/>
                        </a:cubicBezTo>
                        <a:cubicBezTo>
                          <a:pt x="690979" y="1024018"/>
                          <a:pt x="691230" y="1015498"/>
                          <a:pt x="694153" y="1009650"/>
                        </a:cubicBezTo>
                        <a:cubicBezTo>
                          <a:pt x="694571" y="1008564"/>
                          <a:pt x="695239" y="1007645"/>
                          <a:pt x="695824" y="1006894"/>
                        </a:cubicBezTo>
                        <a:cubicBezTo>
                          <a:pt x="696158" y="995199"/>
                          <a:pt x="694738" y="983755"/>
                          <a:pt x="691982" y="972478"/>
                        </a:cubicBezTo>
                        <a:cubicBezTo>
                          <a:pt x="688139" y="966965"/>
                          <a:pt x="684631" y="961368"/>
                          <a:pt x="681624" y="955605"/>
                        </a:cubicBezTo>
                        <a:cubicBezTo>
                          <a:pt x="674022" y="941738"/>
                          <a:pt x="669010" y="927872"/>
                          <a:pt x="666253" y="912335"/>
                        </a:cubicBezTo>
                        <a:cubicBezTo>
                          <a:pt x="665669" y="905820"/>
                          <a:pt x="663664" y="899555"/>
                          <a:pt x="660323" y="893791"/>
                        </a:cubicBezTo>
                        <a:cubicBezTo>
                          <a:pt x="653139" y="886607"/>
                          <a:pt x="644619" y="881428"/>
                          <a:pt x="634845" y="878421"/>
                        </a:cubicBezTo>
                        <a:cubicBezTo>
                          <a:pt x="621313" y="872908"/>
                          <a:pt x="602852" y="870318"/>
                          <a:pt x="595084" y="856619"/>
                        </a:cubicBezTo>
                        <a:cubicBezTo>
                          <a:pt x="588402" y="844591"/>
                          <a:pt x="594332" y="832061"/>
                          <a:pt x="591242" y="819781"/>
                        </a:cubicBezTo>
                        <a:cubicBezTo>
                          <a:pt x="588485" y="808087"/>
                          <a:pt x="580883" y="806082"/>
                          <a:pt x="570943" y="801989"/>
                        </a:cubicBezTo>
                        <a:cubicBezTo>
                          <a:pt x="561922" y="798481"/>
                          <a:pt x="553401" y="793886"/>
                          <a:pt x="547220" y="786285"/>
                        </a:cubicBezTo>
                        <a:cubicBezTo>
                          <a:pt x="537781" y="774590"/>
                          <a:pt x="545549" y="760975"/>
                          <a:pt x="551313" y="749698"/>
                        </a:cubicBezTo>
                        <a:cubicBezTo>
                          <a:pt x="554237" y="745271"/>
                          <a:pt x="556074" y="740259"/>
                          <a:pt x="556826" y="735080"/>
                        </a:cubicBezTo>
                        <a:cubicBezTo>
                          <a:pt x="556242" y="730235"/>
                          <a:pt x="554237" y="726392"/>
                          <a:pt x="550728" y="723218"/>
                        </a:cubicBezTo>
                        <a:cubicBezTo>
                          <a:pt x="541456" y="712442"/>
                          <a:pt x="533938" y="703588"/>
                          <a:pt x="537029" y="688218"/>
                        </a:cubicBezTo>
                        <a:cubicBezTo>
                          <a:pt x="538115" y="684375"/>
                          <a:pt x="539201" y="680617"/>
                          <a:pt x="540203" y="676774"/>
                        </a:cubicBezTo>
                        <a:cubicBezTo>
                          <a:pt x="542375" y="672096"/>
                          <a:pt x="545549" y="667920"/>
                          <a:pt x="549642" y="664578"/>
                        </a:cubicBezTo>
                        <a:cubicBezTo>
                          <a:pt x="553735" y="655306"/>
                          <a:pt x="545382" y="647538"/>
                          <a:pt x="545215" y="638266"/>
                        </a:cubicBezTo>
                        <a:cubicBezTo>
                          <a:pt x="545048" y="626655"/>
                          <a:pt x="558163" y="615127"/>
                          <a:pt x="565514" y="607943"/>
                        </a:cubicBezTo>
                        <a:cubicBezTo>
                          <a:pt x="574953" y="598504"/>
                          <a:pt x="586063" y="591321"/>
                          <a:pt x="592912" y="579793"/>
                        </a:cubicBezTo>
                        <a:cubicBezTo>
                          <a:pt x="599344" y="569101"/>
                          <a:pt x="600263" y="556153"/>
                          <a:pt x="606194" y="545211"/>
                        </a:cubicBezTo>
                        <a:cubicBezTo>
                          <a:pt x="612292" y="536523"/>
                          <a:pt x="619141" y="528421"/>
                          <a:pt x="626910" y="521154"/>
                        </a:cubicBezTo>
                        <a:cubicBezTo>
                          <a:pt x="628413" y="519483"/>
                          <a:pt x="630084" y="517812"/>
                          <a:pt x="631755" y="516309"/>
                        </a:cubicBezTo>
                        <a:cubicBezTo>
                          <a:pt x="635096" y="512633"/>
                          <a:pt x="638604" y="509125"/>
                          <a:pt x="642447" y="505616"/>
                        </a:cubicBezTo>
                        <a:cubicBezTo>
                          <a:pt x="635931" y="491583"/>
                          <a:pt x="629082" y="475461"/>
                          <a:pt x="620060" y="463600"/>
                        </a:cubicBezTo>
                        <a:cubicBezTo>
                          <a:pt x="608366" y="448063"/>
                          <a:pt x="590490" y="436452"/>
                          <a:pt x="576623" y="422752"/>
                        </a:cubicBezTo>
                        <a:cubicBezTo>
                          <a:pt x="565931" y="411977"/>
                          <a:pt x="552984" y="402370"/>
                          <a:pt x="546468" y="388337"/>
                        </a:cubicBezTo>
                        <a:cubicBezTo>
                          <a:pt x="542960" y="381822"/>
                          <a:pt x="540537" y="374972"/>
                          <a:pt x="539117" y="367621"/>
                        </a:cubicBezTo>
                        <a:cubicBezTo>
                          <a:pt x="535191" y="358516"/>
                          <a:pt x="529678" y="350246"/>
                          <a:pt x="522661" y="343063"/>
                        </a:cubicBezTo>
                        <a:cubicBezTo>
                          <a:pt x="510132" y="326941"/>
                          <a:pt x="479893" y="296619"/>
                          <a:pt x="511886" y="281666"/>
                        </a:cubicBezTo>
                        <a:cubicBezTo>
                          <a:pt x="528759" y="273731"/>
                          <a:pt x="539034" y="287180"/>
                          <a:pt x="552399" y="294196"/>
                        </a:cubicBezTo>
                        <a:cubicBezTo>
                          <a:pt x="565764" y="301213"/>
                          <a:pt x="575371" y="300127"/>
                          <a:pt x="587733" y="292191"/>
                        </a:cubicBezTo>
                        <a:cubicBezTo>
                          <a:pt x="592578" y="286678"/>
                          <a:pt x="598509" y="284089"/>
                          <a:pt x="605693" y="284423"/>
                        </a:cubicBezTo>
                        <a:cubicBezTo>
                          <a:pt x="609201" y="285175"/>
                          <a:pt x="612876" y="285760"/>
                          <a:pt x="616468" y="286428"/>
                        </a:cubicBezTo>
                        <a:cubicBezTo>
                          <a:pt x="623819" y="287681"/>
                          <a:pt x="634762" y="290270"/>
                          <a:pt x="640526" y="283671"/>
                        </a:cubicBezTo>
                        <a:cubicBezTo>
                          <a:pt x="649547" y="274065"/>
                          <a:pt x="637351" y="263707"/>
                          <a:pt x="630919" y="257191"/>
                        </a:cubicBezTo>
                        <a:cubicBezTo>
                          <a:pt x="618891" y="244996"/>
                          <a:pt x="595168" y="237394"/>
                          <a:pt x="589821" y="220521"/>
                        </a:cubicBezTo>
                        <a:cubicBezTo>
                          <a:pt x="586146" y="209411"/>
                          <a:pt x="591158" y="194459"/>
                          <a:pt x="591158" y="182764"/>
                        </a:cubicBezTo>
                        <a:cubicBezTo>
                          <a:pt x="591325" y="160712"/>
                          <a:pt x="588986" y="139829"/>
                          <a:pt x="584642" y="118194"/>
                        </a:cubicBezTo>
                        <a:cubicBezTo>
                          <a:pt x="581468" y="102824"/>
                          <a:pt x="580716" y="86535"/>
                          <a:pt x="576707" y="71416"/>
                        </a:cubicBezTo>
                        <a:cubicBezTo>
                          <a:pt x="572113" y="53874"/>
                          <a:pt x="563926" y="40008"/>
                          <a:pt x="553067" y="25723"/>
                        </a:cubicBezTo>
                        <a:cubicBezTo>
                          <a:pt x="544881" y="14948"/>
                          <a:pt x="535525" y="-2260"/>
                          <a:pt x="519237" y="246"/>
                        </a:cubicBezTo>
                        <a:cubicBezTo>
                          <a:pt x="512972" y="1165"/>
                          <a:pt x="508545" y="3922"/>
                          <a:pt x="505537" y="7680"/>
                        </a:cubicBezTo>
                        <a:cubicBezTo>
                          <a:pt x="505537" y="7848"/>
                          <a:pt x="505537" y="7848"/>
                          <a:pt x="505537" y="7848"/>
                        </a:cubicBezTo>
                        <a:cubicBezTo>
                          <a:pt x="500358" y="14363"/>
                          <a:pt x="500191" y="24303"/>
                          <a:pt x="503867" y="33408"/>
                        </a:cubicBezTo>
                        <a:cubicBezTo>
                          <a:pt x="511218" y="51368"/>
                          <a:pt x="528091" y="64482"/>
                          <a:pt x="536027" y="82442"/>
                        </a:cubicBezTo>
                        <a:cubicBezTo>
                          <a:pt x="542876" y="97812"/>
                          <a:pt x="544129" y="117191"/>
                          <a:pt x="546552" y="133731"/>
                        </a:cubicBezTo>
                        <a:cubicBezTo>
                          <a:pt x="549141" y="152943"/>
                          <a:pt x="545800" y="168647"/>
                          <a:pt x="524583" y="172239"/>
                        </a:cubicBezTo>
                        <a:cubicBezTo>
                          <a:pt x="507375" y="175246"/>
                          <a:pt x="493342" y="175748"/>
                          <a:pt x="482399" y="190950"/>
                        </a:cubicBezTo>
                        <a:cubicBezTo>
                          <a:pt x="474213" y="202227"/>
                          <a:pt x="470203" y="215342"/>
                          <a:pt x="465358" y="228289"/>
                        </a:cubicBezTo>
                        <a:cubicBezTo>
                          <a:pt x="463354" y="234972"/>
                          <a:pt x="460012" y="241070"/>
                          <a:pt x="455334" y="246416"/>
                        </a:cubicBezTo>
                        <a:cubicBezTo>
                          <a:pt x="447984" y="253265"/>
                          <a:pt x="440716" y="259948"/>
                          <a:pt x="433115" y="266380"/>
                        </a:cubicBezTo>
                        <a:cubicBezTo>
                          <a:pt x="420919" y="282669"/>
                          <a:pt x="419081" y="303051"/>
                          <a:pt x="415907" y="322597"/>
                        </a:cubicBezTo>
                        <a:cubicBezTo>
                          <a:pt x="413151" y="339471"/>
                          <a:pt x="412984" y="364614"/>
                          <a:pt x="400704" y="377394"/>
                        </a:cubicBezTo>
                        <a:cubicBezTo>
                          <a:pt x="388342" y="390509"/>
                          <a:pt x="370215" y="385581"/>
                          <a:pt x="358521" y="400867"/>
                        </a:cubicBezTo>
                        <a:cubicBezTo>
                          <a:pt x="346158" y="416822"/>
                          <a:pt x="352924" y="439542"/>
                          <a:pt x="339809" y="455246"/>
                        </a:cubicBezTo>
                        <a:cubicBezTo>
                          <a:pt x="331456" y="461177"/>
                          <a:pt x="323688" y="467776"/>
                          <a:pt x="316504" y="475044"/>
                        </a:cubicBezTo>
                        <a:cubicBezTo>
                          <a:pt x="314499" y="481559"/>
                          <a:pt x="312578" y="487991"/>
                          <a:pt x="310406" y="494507"/>
                        </a:cubicBezTo>
                        <a:cubicBezTo>
                          <a:pt x="304642" y="515223"/>
                          <a:pt x="301301" y="536523"/>
                          <a:pt x="295036" y="557239"/>
                        </a:cubicBezTo>
                        <a:cubicBezTo>
                          <a:pt x="288353" y="579041"/>
                          <a:pt x="278580" y="592574"/>
                          <a:pt x="260454" y="606273"/>
                        </a:cubicBezTo>
                        <a:cubicBezTo>
                          <a:pt x="254022" y="611285"/>
                          <a:pt x="247172" y="616046"/>
                          <a:pt x="240155" y="620306"/>
                        </a:cubicBezTo>
                        <a:cubicBezTo>
                          <a:pt x="236647" y="624900"/>
                          <a:pt x="232220" y="627490"/>
                          <a:pt x="226790" y="628242"/>
                        </a:cubicBezTo>
                        <a:cubicBezTo>
                          <a:pt x="216766" y="610449"/>
                          <a:pt x="214595" y="579626"/>
                          <a:pt x="194046" y="569936"/>
                        </a:cubicBezTo>
                        <a:cubicBezTo>
                          <a:pt x="186110" y="566762"/>
                          <a:pt x="178174" y="566261"/>
                          <a:pt x="169988" y="568433"/>
                        </a:cubicBezTo>
                        <a:cubicBezTo>
                          <a:pt x="160716" y="568433"/>
                          <a:pt x="151444" y="568433"/>
                          <a:pt x="141921" y="568600"/>
                        </a:cubicBezTo>
                        <a:cubicBezTo>
                          <a:pt x="121205" y="572693"/>
                          <a:pt x="109177" y="592657"/>
                          <a:pt x="95477" y="606524"/>
                        </a:cubicBezTo>
                        <a:cubicBezTo>
                          <a:pt x="83449" y="618552"/>
                          <a:pt x="69750" y="628325"/>
                          <a:pt x="57721" y="640187"/>
                        </a:cubicBezTo>
                        <a:cubicBezTo>
                          <a:pt x="43854" y="654053"/>
                          <a:pt x="26647" y="669590"/>
                          <a:pt x="21468" y="689220"/>
                        </a:cubicBezTo>
                        <a:cubicBezTo>
                          <a:pt x="16874" y="707180"/>
                          <a:pt x="16874" y="728063"/>
                          <a:pt x="14618" y="746607"/>
                        </a:cubicBezTo>
                        <a:cubicBezTo>
                          <a:pt x="12446" y="762562"/>
                          <a:pt x="8186" y="775843"/>
                          <a:pt x="2255" y="790462"/>
                        </a:cubicBezTo>
                        <a:cubicBezTo>
                          <a:pt x="1169" y="793051"/>
                          <a:pt x="585" y="795139"/>
                          <a:pt x="0" y="797311"/>
                        </a:cubicBezTo>
                        <a:cubicBezTo>
                          <a:pt x="9105" y="803827"/>
                          <a:pt x="19463" y="810843"/>
                          <a:pt x="23138" y="821368"/>
                        </a:cubicBezTo>
                        <a:cubicBezTo>
                          <a:pt x="27232" y="833731"/>
                          <a:pt x="29236" y="848767"/>
                          <a:pt x="35919" y="859877"/>
                        </a:cubicBezTo>
                        <a:cubicBezTo>
                          <a:pt x="39093" y="865223"/>
                          <a:pt x="41516" y="870068"/>
                          <a:pt x="48532" y="869650"/>
                        </a:cubicBezTo>
                        <a:cubicBezTo>
                          <a:pt x="51289" y="868564"/>
                          <a:pt x="54129" y="867395"/>
                          <a:pt x="56886" y="866309"/>
                        </a:cubicBezTo>
                        <a:cubicBezTo>
                          <a:pt x="60060" y="864304"/>
                          <a:pt x="63568" y="863302"/>
                          <a:pt x="67411" y="863302"/>
                        </a:cubicBezTo>
                        <a:cubicBezTo>
                          <a:pt x="71337" y="862717"/>
                          <a:pt x="75931" y="863886"/>
                          <a:pt x="78688" y="860127"/>
                        </a:cubicBezTo>
                        <a:cubicBezTo>
                          <a:pt x="81277" y="856452"/>
                          <a:pt x="81277" y="852192"/>
                          <a:pt x="81444" y="848099"/>
                        </a:cubicBezTo>
                        <a:cubicBezTo>
                          <a:pt x="81778" y="842753"/>
                          <a:pt x="82948" y="840330"/>
                          <a:pt x="87208" y="836822"/>
                        </a:cubicBezTo>
                        <a:cubicBezTo>
                          <a:pt x="91468" y="833314"/>
                          <a:pt x="95895" y="830139"/>
                          <a:pt x="100489" y="827049"/>
                        </a:cubicBezTo>
                        <a:cubicBezTo>
                          <a:pt x="102327" y="825796"/>
                          <a:pt x="107673" y="820533"/>
                          <a:pt x="110096" y="823123"/>
                        </a:cubicBezTo>
                        <a:cubicBezTo>
                          <a:pt x="110263" y="824376"/>
                          <a:pt x="110513" y="825545"/>
                          <a:pt x="110847" y="826798"/>
                        </a:cubicBezTo>
                        <a:cubicBezTo>
                          <a:pt x="111182" y="830306"/>
                          <a:pt x="111766" y="833481"/>
                          <a:pt x="112852" y="836738"/>
                        </a:cubicBezTo>
                        <a:cubicBezTo>
                          <a:pt x="114189" y="840998"/>
                          <a:pt x="115275" y="844841"/>
                          <a:pt x="113938" y="849101"/>
                        </a:cubicBezTo>
                        <a:cubicBezTo>
                          <a:pt x="111933" y="854865"/>
                          <a:pt x="108759" y="860044"/>
                          <a:pt x="107423" y="865975"/>
                        </a:cubicBezTo>
                        <a:cubicBezTo>
                          <a:pt x="106337" y="870569"/>
                          <a:pt x="104499" y="877836"/>
                          <a:pt x="106504" y="882096"/>
                        </a:cubicBezTo>
                        <a:cubicBezTo>
                          <a:pt x="108341" y="885939"/>
                          <a:pt x="109845" y="886022"/>
                          <a:pt x="113938" y="886858"/>
                        </a:cubicBezTo>
                        <a:cubicBezTo>
                          <a:pt x="118699" y="887777"/>
                          <a:pt x="122458" y="886524"/>
                          <a:pt x="125048" y="891703"/>
                        </a:cubicBezTo>
                        <a:cubicBezTo>
                          <a:pt x="128222" y="897968"/>
                          <a:pt x="127220" y="905068"/>
                          <a:pt x="124463" y="911166"/>
                        </a:cubicBezTo>
                        <a:cubicBezTo>
                          <a:pt x="118699" y="923695"/>
                          <a:pt x="108759" y="934137"/>
                          <a:pt x="105418" y="947836"/>
                        </a:cubicBezTo>
                        <a:cubicBezTo>
                          <a:pt x="103914" y="954352"/>
                          <a:pt x="105000" y="960951"/>
                          <a:pt x="105585" y="967299"/>
                        </a:cubicBezTo>
                        <a:cubicBezTo>
                          <a:pt x="106337" y="975987"/>
                          <a:pt x="106337" y="983755"/>
                          <a:pt x="105752" y="992276"/>
                        </a:cubicBezTo>
                        <a:cubicBezTo>
                          <a:pt x="105000" y="1001130"/>
                          <a:pt x="103747" y="1009650"/>
                          <a:pt x="102411" y="1018338"/>
                        </a:cubicBezTo>
                        <a:lnTo>
                          <a:pt x="239654" y="1018338"/>
                        </a:lnTo>
                        <a:cubicBezTo>
                          <a:pt x="241993" y="1018171"/>
                          <a:pt x="244332" y="1018087"/>
                          <a:pt x="246754" y="1017753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87" name="Freeform: Shape 186">
                    <a:extLst>
                      <a:ext uri="{FF2B5EF4-FFF2-40B4-BE49-F238E27FC236}">
                        <a16:creationId xmlns:a16="http://schemas.microsoft.com/office/drawing/2014/main" id="{D4A483F7-FD5A-FB38-DDA6-041C0A4CAE03}"/>
                      </a:ext>
                    </a:extLst>
                  </p:cNvPr>
                  <p:cNvSpPr/>
                  <p:nvPr/>
                </p:nvSpPr>
                <p:spPr>
                  <a:xfrm>
                    <a:off x="4617896" y="2715333"/>
                    <a:ext cx="525537" cy="563225"/>
                  </a:xfrm>
                  <a:custGeom>
                    <a:avLst/>
                    <a:gdLst>
                      <a:gd name="connsiteX0" fmla="*/ 222614 w 525537"/>
                      <a:gd name="connsiteY0" fmla="*/ 548607 h 563225"/>
                      <a:gd name="connsiteX1" fmla="*/ 251432 w 525537"/>
                      <a:gd name="connsiteY1" fmla="*/ 554371 h 563225"/>
                      <a:gd name="connsiteX2" fmla="*/ 272148 w 525537"/>
                      <a:gd name="connsiteY2" fmla="*/ 552366 h 563225"/>
                      <a:gd name="connsiteX3" fmla="*/ 275991 w 525537"/>
                      <a:gd name="connsiteY3" fmla="*/ 541590 h 563225"/>
                      <a:gd name="connsiteX4" fmla="*/ 268807 w 525537"/>
                      <a:gd name="connsiteY4" fmla="*/ 523882 h 563225"/>
                      <a:gd name="connsiteX5" fmla="*/ 267721 w 525537"/>
                      <a:gd name="connsiteY5" fmla="*/ 515027 h 563225"/>
                      <a:gd name="connsiteX6" fmla="*/ 258115 w 525537"/>
                      <a:gd name="connsiteY6" fmla="*/ 500743 h 563225"/>
                      <a:gd name="connsiteX7" fmla="*/ 239988 w 525537"/>
                      <a:gd name="connsiteY7" fmla="*/ 486710 h 563225"/>
                      <a:gd name="connsiteX8" fmla="*/ 237816 w 525537"/>
                      <a:gd name="connsiteY8" fmla="*/ 449872 h 563225"/>
                      <a:gd name="connsiteX9" fmla="*/ 256360 w 525537"/>
                      <a:gd name="connsiteY9" fmla="*/ 438762 h 563225"/>
                      <a:gd name="connsiteX10" fmla="*/ 295537 w 525537"/>
                      <a:gd name="connsiteY10" fmla="*/ 438177 h 563225"/>
                      <a:gd name="connsiteX11" fmla="*/ 317506 w 525537"/>
                      <a:gd name="connsiteY11" fmla="*/ 432414 h 563225"/>
                      <a:gd name="connsiteX12" fmla="*/ 321349 w 525537"/>
                      <a:gd name="connsiteY12" fmla="*/ 417629 h 563225"/>
                      <a:gd name="connsiteX13" fmla="*/ 323186 w 525537"/>
                      <a:gd name="connsiteY13" fmla="*/ 405266 h 563225"/>
                      <a:gd name="connsiteX14" fmla="*/ 335048 w 525537"/>
                      <a:gd name="connsiteY14" fmla="*/ 388810 h 563225"/>
                      <a:gd name="connsiteX15" fmla="*/ 359105 w 525537"/>
                      <a:gd name="connsiteY15" fmla="*/ 390314 h 563225"/>
                      <a:gd name="connsiteX16" fmla="*/ 368377 w 525537"/>
                      <a:gd name="connsiteY16" fmla="*/ 405516 h 563225"/>
                      <a:gd name="connsiteX17" fmla="*/ 379988 w 525537"/>
                      <a:gd name="connsiteY17" fmla="*/ 430493 h 563225"/>
                      <a:gd name="connsiteX18" fmla="*/ 395191 w 525537"/>
                      <a:gd name="connsiteY18" fmla="*/ 434753 h 563225"/>
                      <a:gd name="connsiteX19" fmla="*/ 425012 w 525537"/>
                      <a:gd name="connsiteY19" fmla="*/ 423643 h 563225"/>
                      <a:gd name="connsiteX20" fmla="*/ 439046 w 525537"/>
                      <a:gd name="connsiteY20" fmla="*/ 422724 h 563225"/>
                      <a:gd name="connsiteX21" fmla="*/ 448986 w 525537"/>
                      <a:gd name="connsiteY21" fmla="*/ 438428 h 563225"/>
                      <a:gd name="connsiteX22" fmla="*/ 460263 w 525537"/>
                      <a:gd name="connsiteY22" fmla="*/ 448034 h 563225"/>
                      <a:gd name="connsiteX23" fmla="*/ 482649 w 525537"/>
                      <a:gd name="connsiteY23" fmla="*/ 442521 h 563225"/>
                      <a:gd name="connsiteX24" fmla="*/ 485573 w 525537"/>
                      <a:gd name="connsiteY24" fmla="*/ 419383 h 563225"/>
                      <a:gd name="connsiteX25" fmla="*/ 493676 w 525537"/>
                      <a:gd name="connsiteY25" fmla="*/ 401674 h 563225"/>
                      <a:gd name="connsiteX26" fmla="*/ 507208 w 525537"/>
                      <a:gd name="connsiteY26" fmla="*/ 393488 h 563225"/>
                      <a:gd name="connsiteX27" fmla="*/ 513473 w 525537"/>
                      <a:gd name="connsiteY27" fmla="*/ 367008 h 563225"/>
                      <a:gd name="connsiteX28" fmla="*/ 513807 w 525537"/>
                      <a:gd name="connsiteY28" fmla="*/ 344037 h 563225"/>
                      <a:gd name="connsiteX29" fmla="*/ 517649 w 525537"/>
                      <a:gd name="connsiteY29" fmla="*/ 306531 h 563225"/>
                      <a:gd name="connsiteX30" fmla="*/ 516396 w 525537"/>
                      <a:gd name="connsiteY30" fmla="*/ 284896 h 563225"/>
                      <a:gd name="connsiteX31" fmla="*/ 506206 w 525537"/>
                      <a:gd name="connsiteY31" fmla="*/ 270111 h 563225"/>
                      <a:gd name="connsiteX32" fmla="*/ 498604 w 525537"/>
                      <a:gd name="connsiteY32" fmla="*/ 258667 h 563225"/>
                      <a:gd name="connsiteX33" fmla="*/ 477721 w 525537"/>
                      <a:gd name="connsiteY33" fmla="*/ 244800 h 563225"/>
                      <a:gd name="connsiteX34" fmla="*/ 461599 w 525537"/>
                      <a:gd name="connsiteY34" fmla="*/ 230767 h 563225"/>
                      <a:gd name="connsiteX35" fmla="*/ 449404 w 525537"/>
                      <a:gd name="connsiteY35" fmla="*/ 212473 h 563225"/>
                      <a:gd name="connsiteX36" fmla="*/ 451659 w 525537"/>
                      <a:gd name="connsiteY36" fmla="*/ 193762 h 563225"/>
                      <a:gd name="connsiteX37" fmla="*/ 482399 w 525537"/>
                      <a:gd name="connsiteY37" fmla="*/ 172294 h 563225"/>
                      <a:gd name="connsiteX38" fmla="*/ 492423 w 525537"/>
                      <a:gd name="connsiteY38" fmla="*/ 158929 h 563225"/>
                      <a:gd name="connsiteX39" fmla="*/ 505036 w 525537"/>
                      <a:gd name="connsiteY39" fmla="*/ 146900 h 563225"/>
                      <a:gd name="connsiteX40" fmla="*/ 522996 w 525537"/>
                      <a:gd name="connsiteY40" fmla="*/ 121423 h 563225"/>
                      <a:gd name="connsiteX41" fmla="*/ 524833 w 525537"/>
                      <a:gd name="connsiteY41" fmla="*/ 104800 h 563225"/>
                      <a:gd name="connsiteX42" fmla="*/ 509463 w 525537"/>
                      <a:gd name="connsiteY42" fmla="*/ 87592 h 563225"/>
                      <a:gd name="connsiteX43" fmla="*/ 444726 w 525537"/>
                      <a:gd name="connsiteY43" fmla="*/ 98285 h 563225"/>
                      <a:gd name="connsiteX44" fmla="*/ 418831 w 525537"/>
                      <a:gd name="connsiteY44" fmla="*/ 109979 h 563225"/>
                      <a:gd name="connsiteX45" fmla="*/ 401957 w 525537"/>
                      <a:gd name="connsiteY45" fmla="*/ 104048 h 563225"/>
                      <a:gd name="connsiteX46" fmla="*/ 391933 w 525537"/>
                      <a:gd name="connsiteY46" fmla="*/ 67628 h 563225"/>
                      <a:gd name="connsiteX47" fmla="*/ 385502 w 525537"/>
                      <a:gd name="connsiteY47" fmla="*/ 35468 h 563225"/>
                      <a:gd name="connsiteX48" fmla="*/ 385835 w 525537"/>
                      <a:gd name="connsiteY48" fmla="*/ 22103 h 563225"/>
                      <a:gd name="connsiteX49" fmla="*/ 359773 w 525537"/>
                      <a:gd name="connsiteY49" fmla="*/ 9323 h 563225"/>
                      <a:gd name="connsiteX50" fmla="*/ 316504 w 525537"/>
                      <a:gd name="connsiteY50" fmla="*/ 5230 h 563225"/>
                      <a:gd name="connsiteX51" fmla="*/ 294284 w 525537"/>
                      <a:gd name="connsiteY51" fmla="*/ 5981 h 563225"/>
                      <a:gd name="connsiteX52" fmla="*/ 270060 w 525537"/>
                      <a:gd name="connsiteY52" fmla="*/ 1137 h 563225"/>
                      <a:gd name="connsiteX53" fmla="*/ 248258 w 525537"/>
                      <a:gd name="connsiteY53" fmla="*/ 2974 h 563225"/>
                      <a:gd name="connsiteX54" fmla="*/ 225871 w 525537"/>
                      <a:gd name="connsiteY54" fmla="*/ 8738 h 563225"/>
                      <a:gd name="connsiteX55" fmla="*/ 225871 w 525537"/>
                      <a:gd name="connsiteY55" fmla="*/ 9323 h 563225"/>
                      <a:gd name="connsiteX56" fmla="*/ 225871 w 525537"/>
                      <a:gd name="connsiteY56" fmla="*/ 125850 h 563225"/>
                      <a:gd name="connsiteX57" fmla="*/ 203485 w 525537"/>
                      <a:gd name="connsiteY57" fmla="*/ 120838 h 563225"/>
                      <a:gd name="connsiteX58" fmla="*/ 190370 w 525537"/>
                      <a:gd name="connsiteY58" fmla="*/ 125099 h 563225"/>
                      <a:gd name="connsiteX59" fmla="*/ 165394 w 525537"/>
                      <a:gd name="connsiteY59" fmla="*/ 126602 h 563225"/>
                      <a:gd name="connsiteX60" fmla="*/ 148938 w 525537"/>
                      <a:gd name="connsiteY60" fmla="*/ 119251 h 563225"/>
                      <a:gd name="connsiteX61" fmla="*/ 125632 w 525537"/>
                      <a:gd name="connsiteY61" fmla="*/ 119084 h 563225"/>
                      <a:gd name="connsiteX62" fmla="*/ 102494 w 525537"/>
                      <a:gd name="connsiteY62" fmla="*/ 123929 h 563225"/>
                      <a:gd name="connsiteX63" fmla="*/ 83282 w 525537"/>
                      <a:gd name="connsiteY63" fmla="*/ 111316 h 563225"/>
                      <a:gd name="connsiteX64" fmla="*/ 69582 w 525537"/>
                      <a:gd name="connsiteY64" fmla="*/ 106471 h 563225"/>
                      <a:gd name="connsiteX65" fmla="*/ 56301 w 525537"/>
                      <a:gd name="connsiteY65" fmla="*/ 113905 h 563225"/>
                      <a:gd name="connsiteX66" fmla="*/ 68914 w 525537"/>
                      <a:gd name="connsiteY66" fmla="*/ 138130 h 563225"/>
                      <a:gd name="connsiteX67" fmla="*/ 52458 w 525537"/>
                      <a:gd name="connsiteY67" fmla="*/ 178309 h 563225"/>
                      <a:gd name="connsiteX68" fmla="*/ 46360 w 525537"/>
                      <a:gd name="connsiteY68" fmla="*/ 173297 h 563225"/>
                      <a:gd name="connsiteX69" fmla="*/ 35251 w 525537"/>
                      <a:gd name="connsiteY69" fmla="*/ 161686 h 563225"/>
                      <a:gd name="connsiteX70" fmla="*/ 28819 w 525537"/>
                      <a:gd name="connsiteY70" fmla="*/ 159096 h 563225"/>
                      <a:gd name="connsiteX71" fmla="*/ 26396 w 525537"/>
                      <a:gd name="connsiteY71" fmla="*/ 172795 h 563225"/>
                      <a:gd name="connsiteX72" fmla="*/ 33998 w 525537"/>
                      <a:gd name="connsiteY72" fmla="*/ 240122 h 563225"/>
                      <a:gd name="connsiteX73" fmla="*/ 26647 w 525537"/>
                      <a:gd name="connsiteY73" fmla="*/ 265266 h 563225"/>
                      <a:gd name="connsiteX74" fmla="*/ 10024 w 525537"/>
                      <a:gd name="connsiteY74" fmla="*/ 282808 h 563225"/>
                      <a:gd name="connsiteX75" fmla="*/ 0 w 525537"/>
                      <a:gd name="connsiteY75" fmla="*/ 298511 h 563225"/>
                      <a:gd name="connsiteX76" fmla="*/ 29403 w 525537"/>
                      <a:gd name="connsiteY76" fmla="*/ 314049 h 563225"/>
                      <a:gd name="connsiteX77" fmla="*/ 33831 w 525537"/>
                      <a:gd name="connsiteY77" fmla="*/ 318643 h 563225"/>
                      <a:gd name="connsiteX78" fmla="*/ 29905 w 525537"/>
                      <a:gd name="connsiteY78" fmla="*/ 332509 h 563225"/>
                      <a:gd name="connsiteX79" fmla="*/ 16957 w 525537"/>
                      <a:gd name="connsiteY79" fmla="*/ 356400 h 563225"/>
                      <a:gd name="connsiteX80" fmla="*/ 35668 w 525537"/>
                      <a:gd name="connsiteY80" fmla="*/ 373774 h 563225"/>
                      <a:gd name="connsiteX81" fmla="*/ 47697 w 525537"/>
                      <a:gd name="connsiteY81" fmla="*/ 384884 h 563225"/>
                      <a:gd name="connsiteX82" fmla="*/ 50621 w 525537"/>
                      <a:gd name="connsiteY82" fmla="*/ 396579 h 563225"/>
                      <a:gd name="connsiteX83" fmla="*/ 64320 w 525537"/>
                      <a:gd name="connsiteY83" fmla="*/ 422474 h 563225"/>
                      <a:gd name="connsiteX84" fmla="*/ 73592 w 525537"/>
                      <a:gd name="connsiteY84" fmla="*/ 448786 h 563225"/>
                      <a:gd name="connsiteX85" fmla="*/ 86205 w 525537"/>
                      <a:gd name="connsiteY85" fmla="*/ 460815 h 563225"/>
                      <a:gd name="connsiteX86" fmla="*/ 98986 w 525537"/>
                      <a:gd name="connsiteY86" fmla="*/ 460982 h 563225"/>
                      <a:gd name="connsiteX87" fmla="*/ 115609 w 525537"/>
                      <a:gd name="connsiteY87" fmla="*/ 468165 h 563225"/>
                      <a:gd name="connsiteX88" fmla="*/ 120370 w 525537"/>
                      <a:gd name="connsiteY88" fmla="*/ 480946 h 563225"/>
                      <a:gd name="connsiteX89" fmla="*/ 128556 w 525537"/>
                      <a:gd name="connsiteY89" fmla="*/ 498738 h 563225"/>
                      <a:gd name="connsiteX90" fmla="*/ 159296 w 525537"/>
                      <a:gd name="connsiteY90" fmla="*/ 516447 h 563225"/>
                      <a:gd name="connsiteX91" fmla="*/ 175418 w 525537"/>
                      <a:gd name="connsiteY91" fmla="*/ 520373 h 563225"/>
                      <a:gd name="connsiteX92" fmla="*/ 187614 w 525537"/>
                      <a:gd name="connsiteY92" fmla="*/ 537163 h 563225"/>
                      <a:gd name="connsiteX93" fmla="*/ 195967 w 525537"/>
                      <a:gd name="connsiteY93" fmla="*/ 563225 h 563225"/>
                      <a:gd name="connsiteX94" fmla="*/ 222614 w 525537"/>
                      <a:gd name="connsiteY94" fmla="*/ 548607 h 563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</a:cxnLst>
                    <a:rect l="l" t="t" r="r" b="b"/>
                    <a:pathLst>
                      <a:path w="525537" h="563225">
                        <a:moveTo>
                          <a:pt x="222614" y="548607"/>
                        </a:moveTo>
                        <a:cubicBezTo>
                          <a:pt x="232554" y="549192"/>
                          <a:pt x="241492" y="553369"/>
                          <a:pt x="251432" y="554371"/>
                        </a:cubicBezTo>
                        <a:cubicBezTo>
                          <a:pt x="258616" y="554956"/>
                          <a:pt x="265132" y="554538"/>
                          <a:pt x="272148" y="552366"/>
                        </a:cubicBezTo>
                        <a:cubicBezTo>
                          <a:pt x="278413" y="550528"/>
                          <a:pt x="278664" y="547939"/>
                          <a:pt x="275991" y="541590"/>
                        </a:cubicBezTo>
                        <a:cubicBezTo>
                          <a:pt x="273401" y="535326"/>
                          <a:pt x="270060" y="530815"/>
                          <a:pt x="268807" y="523882"/>
                        </a:cubicBezTo>
                        <a:cubicBezTo>
                          <a:pt x="268473" y="520875"/>
                          <a:pt x="268055" y="517951"/>
                          <a:pt x="267721" y="515027"/>
                        </a:cubicBezTo>
                        <a:cubicBezTo>
                          <a:pt x="266468" y="508762"/>
                          <a:pt x="263461" y="504085"/>
                          <a:pt x="258115" y="500743"/>
                        </a:cubicBezTo>
                        <a:cubicBezTo>
                          <a:pt x="252518" y="495731"/>
                          <a:pt x="245501" y="491889"/>
                          <a:pt x="239988" y="486710"/>
                        </a:cubicBezTo>
                        <a:cubicBezTo>
                          <a:pt x="230549" y="477605"/>
                          <a:pt x="228544" y="460230"/>
                          <a:pt x="237816" y="449872"/>
                        </a:cubicBezTo>
                        <a:cubicBezTo>
                          <a:pt x="242996" y="444108"/>
                          <a:pt x="249093" y="440767"/>
                          <a:pt x="256360" y="438762"/>
                        </a:cubicBezTo>
                        <a:cubicBezTo>
                          <a:pt x="269642" y="435254"/>
                          <a:pt x="282089" y="438177"/>
                          <a:pt x="295537" y="438177"/>
                        </a:cubicBezTo>
                        <a:cubicBezTo>
                          <a:pt x="301802" y="438177"/>
                          <a:pt x="311993" y="437092"/>
                          <a:pt x="317506" y="432414"/>
                        </a:cubicBezTo>
                        <a:cubicBezTo>
                          <a:pt x="320263" y="427820"/>
                          <a:pt x="321599" y="422808"/>
                          <a:pt x="321349" y="417629"/>
                        </a:cubicBezTo>
                        <a:cubicBezTo>
                          <a:pt x="321349" y="413368"/>
                          <a:pt x="321933" y="409275"/>
                          <a:pt x="323186" y="405266"/>
                        </a:cubicBezTo>
                        <a:cubicBezTo>
                          <a:pt x="325024" y="397497"/>
                          <a:pt x="327948" y="392652"/>
                          <a:pt x="335048" y="388810"/>
                        </a:cubicBezTo>
                        <a:cubicBezTo>
                          <a:pt x="343151" y="384550"/>
                          <a:pt x="351337" y="385636"/>
                          <a:pt x="359105" y="390314"/>
                        </a:cubicBezTo>
                        <a:cubicBezTo>
                          <a:pt x="365203" y="394156"/>
                          <a:pt x="366456" y="399419"/>
                          <a:pt x="368377" y="405516"/>
                        </a:cubicBezTo>
                        <a:cubicBezTo>
                          <a:pt x="371385" y="414371"/>
                          <a:pt x="373222" y="423309"/>
                          <a:pt x="379988" y="430493"/>
                        </a:cubicBezTo>
                        <a:cubicBezTo>
                          <a:pt x="384416" y="435170"/>
                          <a:pt x="388843" y="435505"/>
                          <a:pt x="395191" y="434753"/>
                        </a:cubicBezTo>
                        <a:cubicBezTo>
                          <a:pt x="406134" y="433416"/>
                          <a:pt x="414571" y="426817"/>
                          <a:pt x="425012" y="423643"/>
                        </a:cubicBezTo>
                        <a:cubicBezTo>
                          <a:pt x="429272" y="422306"/>
                          <a:pt x="434786" y="419717"/>
                          <a:pt x="439046" y="422724"/>
                        </a:cubicBezTo>
                        <a:cubicBezTo>
                          <a:pt x="443640" y="425898"/>
                          <a:pt x="445728" y="433834"/>
                          <a:pt x="448986" y="438428"/>
                        </a:cubicBezTo>
                        <a:cubicBezTo>
                          <a:pt x="451993" y="442521"/>
                          <a:pt x="455501" y="445779"/>
                          <a:pt x="460263" y="448034"/>
                        </a:cubicBezTo>
                        <a:cubicBezTo>
                          <a:pt x="467279" y="451543"/>
                          <a:pt x="478807" y="450457"/>
                          <a:pt x="482649" y="442521"/>
                        </a:cubicBezTo>
                        <a:cubicBezTo>
                          <a:pt x="485824" y="435505"/>
                          <a:pt x="484487" y="426567"/>
                          <a:pt x="485573" y="419383"/>
                        </a:cubicBezTo>
                        <a:cubicBezTo>
                          <a:pt x="486659" y="411948"/>
                          <a:pt x="488163" y="407020"/>
                          <a:pt x="493676" y="401674"/>
                        </a:cubicBezTo>
                        <a:cubicBezTo>
                          <a:pt x="497518" y="397998"/>
                          <a:pt x="502948" y="396662"/>
                          <a:pt x="507208" y="393488"/>
                        </a:cubicBezTo>
                        <a:cubicBezTo>
                          <a:pt x="514642" y="387891"/>
                          <a:pt x="513306" y="374944"/>
                          <a:pt x="513473" y="367008"/>
                        </a:cubicBezTo>
                        <a:cubicBezTo>
                          <a:pt x="513640" y="359407"/>
                          <a:pt x="513640" y="351638"/>
                          <a:pt x="513807" y="344037"/>
                        </a:cubicBezTo>
                        <a:cubicBezTo>
                          <a:pt x="514141" y="331423"/>
                          <a:pt x="516230" y="319228"/>
                          <a:pt x="517649" y="306531"/>
                        </a:cubicBezTo>
                        <a:cubicBezTo>
                          <a:pt x="518234" y="300433"/>
                          <a:pt x="518986" y="291328"/>
                          <a:pt x="516396" y="284896"/>
                        </a:cubicBezTo>
                        <a:cubicBezTo>
                          <a:pt x="514141" y="279383"/>
                          <a:pt x="509380" y="275123"/>
                          <a:pt x="506206" y="270111"/>
                        </a:cubicBezTo>
                        <a:cubicBezTo>
                          <a:pt x="503783" y="266185"/>
                          <a:pt x="502280" y="262008"/>
                          <a:pt x="498604" y="258667"/>
                        </a:cubicBezTo>
                        <a:cubicBezTo>
                          <a:pt x="492506" y="253070"/>
                          <a:pt x="484320" y="250146"/>
                          <a:pt x="477721" y="244800"/>
                        </a:cubicBezTo>
                        <a:cubicBezTo>
                          <a:pt x="472375" y="240540"/>
                          <a:pt x="466444" y="235361"/>
                          <a:pt x="461599" y="230767"/>
                        </a:cubicBezTo>
                        <a:cubicBezTo>
                          <a:pt x="456253" y="225588"/>
                          <a:pt x="450907" y="220409"/>
                          <a:pt x="449404" y="212473"/>
                        </a:cubicBezTo>
                        <a:cubicBezTo>
                          <a:pt x="448151" y="206543"/>
                          <a:pt x="447399" y="198774"/>
                          <a:pt x="451659" y="193762"/>
                        </a:cubicBezTo>
                        <a:cubicBezTo>
                          <a:pt x="459845" y="183822"/>
                          <a:pt x="474213" y="182151"/>
                          <a:pt x="482399" y="172294"/>
                        </a:cubicBezTo>
                        <a:cubicBezTo>
                          <a:pt x="486074" y="168034"/>
                          <a:pt x="488497" y="163189"/>
                          <a:pt x="492423" y="158929"/>
                        </a:cubicBezTo>
                        <a:cubicBezTo>
                          <a:pt x="496349" y="154502"/>
                          <a:pt x="500776" y="150994"/>
                          <a:pt x="505036" y="146900"/>
                        </a:cubicBezTo>
                        <a:cubicBezTo>
                          <a:pt x="512220" y="140218"/>
                          <a:pt x="520156" y="131029"/>
                          <a:pt x="522996" y="121423"/>
                        </a:cubicBezTo>
                        <a:cubicBezTo>
                          <a:pt x="524499" y="116745"/>
                          <a:pt x="526671" y="109561"/>
                          <a:pt x="524833" y="104800"/>
                        </a:cubicBezTo>
                        <a:cubicBezTo>
                          <a:pt x="522244" y="97616"/>
                          <a:pt x="515394" y="91686"/>
                          <a:pt x="509463" y="87592"/>
                        </a:cubicBezTo>
                        <a:cubicBezTo>
                          <a:pt x="487829" y="72974"/>
                          <a:pt x="463186" y="84585"/>
                          <a:pt x="444726" y="98285"/>
                        </a:cubicBezTo>
                        <a:cubicBezTo>
                          <a:pt x="436623" y="104216"/>
                          <a:pt x="428855" y="108643"/>
                          <a:pt x="418831" y="109979"/>
                        </a:cubicBezTo>
                        <a:cubicBezTo>
                          <a:pt x="411396" y="111232"/>
                          <a:pt x="406468" y="110564"/>
                          <a:pt x="401957" y="104048"/>
                        </a:cubicBezTo>
                        <a:cubicBezTo>
                          <a:pt x="394022" y="92604"/>
                          <a:pt x="395442" y="80409"/>
                          <a:pt x="391933" y="67628"/>
                        </a:cubicBezTo>
                        <a:cubicBezTo>
                          <a:pt x="389010" y="56853"/>
                          <a:pt x="386003" y="46745"/>
                          <a:pt x="385502" y="35468"/>
                        </a:cubicBezTo>
                        <a:cubicBezTo>
                          <a:pt x="385334" y="32712"/>
                          <a:pt x="384917" y="26614"/>
                          <a:pt x="385835" y="22103"/>
                        </a:cubicBezTo>
                        <a:cubicBezTo>
                          <a:pt x="377148" y="17843"/>
                          <a:pt x="369881" y="11578"/>
                          <a:pt x="359773" y="9323"/>
                        </a:cubicBezTo>
                        <a:cubicBezTo>
                          <a:pt x="345907" y="6148"/>
                          <a:pt x="330871" y="5063"/>
                          <a:pt x="316504" y="5230"/>
                        </a:cubicBezTo>
                        <a:cubicBezTo>
                          <a:pt x="309153" y="5397"/>
                          <a:pt x="301719" y="5564"/>
                          <a:pt x="294284" y="5981"/>
                        </a:cubicBezTo>
                        <a:cubicBezTo>
                          <a:pt x="286098" y="5564"/>
                          <a:pt x="277995" y="3810"/>
                          <a:pt x="270060" y="1137"/>
                        </a:cubicBezTo>
                        <a:cubicBezTo>
                          <a:pt x="262625" y="-868"/>
                          <a:pt x="255275" y="-200"/>
                          <a:pt x="248258" y="2974"/>
                        </a:cubicBezTo>
                        <a:cubicBezTo>
                          <a:pt x="241074" y="5898"/>
                          <a:pt x="233473" y="7819"/>
                          <a:pt x="225871" y="8738"/>
                        </a:cubicBezTo>
                        <a:lnTo>
                          <a:pt x="225871" y="9323"/>
                        </a:lnTo>
                        <a:lnTo>
                          <a:pt x="225871" y="125850"/>
                        </a:lnTo>
                        <a:cubicBezTo>
                          <a:pt x="218688" y="122843"/>
                          <a:pt x="211253" y="121089"/>
                          <a:pt x="203485" y="120838"/>
                        </a:cubicBezTo>
                        <a:cubicBezTo>
                          <a:pt x="199392" y="122843"/>
                          <a:pt x="194964" y="124180"/>
                          <a:pt x="190370" y="125099"/>
                        </a:cubicBezTo>
                        <a:cubicBezTo>
                          <a:pt x="182769" y="126769"/>
                          <a:pt x="173329" y="127103"/>
                          <a:pt x="165394" y="126602"/>
                        </a:cubicBezTo>
                        <a:cubicBezTo>
                          <a:pt x="157792" y="126185"/>
                          <a:pt x="155203" y="122676"/>
                          <a:pt x="148938" y="119251"/>
                        </a:cubicBezTo>
                        <a:cubicBezTo>
                          <a:pt x="140835" y="114991"/>
                          <a:pt x="133986" y="116328"/>
                          <a:pt x="125632" y="119084"/>
                        </a:cubicBezTo>
                        <a:cubicBezTo>
                          <a:pt x="117697" y="121674"/>
                          <a:pt x="110847" y="125015"/>
                          <a:pt x="102494" y="123929"/>
                        </a:cubicBezTo>
                        <a:cubicBezTo>
                          <a:pt x="93055" y="122592"/>
                          <a:pt x="89212" y="117497"/>
                          <a:pt x="83282" y="111316"/>
                        </a:cubicBezTo>
                        <a:cubicBezTo>
                          <a:pt x="79439" y="107390"/>
                          <a:pt x="75346" y="105552"/>
                          <a:pt x="69582" y="106471"/>
                        </a:cubicBezTo>
                        <a:cubicBezTo>
                          <a:pt x="64236" y="107390"/>
                          <a:pt x="60477" y="110898"/>
                          <a:pt x="56301" y="113905"/>
                        </a:cubicBezTo>
                        <a:cubicBezTo>
                          <a:pt x="64487" y="118750"/>
                          <a:pt x="70585" y="128106"/>
                          <a:pt x="68914" y="138130"/>
                        </a:cubicBezTo>
                        <a:cubicBezTo>
                          <a:pt x="66492" y="151996"/>
                          <a:pt x="58138" y="165361"/>
                          <a:pt x="52458" y="178309"/>
                        </a:cubicBezTo>
                        <a:cubicBezTo>
                          <a:pt x="49451" y="178643"/>
                          <a:pt x="47446" y="176972"/>
                          <a:pt x="46360" y="173297"/>
                        </a:cubicBezTo>
                        <a:cubicBezTo>
                          <a:pt x="43019" y="169204"/>
                          <a:pt x="39177" y="165361"/>
                          <a:pt x="35251" y="161686"/>
                        </a:cubicBezTo>
                        <a:cubicBezTo>
                          <a:pt x="33580" y="158678"/>
                          <a:pt x="31408" y="157843"/>
                          <a:pt x="28819" y="159096"/>
                        </a:cubicBezTo>
                        <a:cubicBezTo>
                          <a:pt x="26981" y="163524"/>
                          <a:pt x="26062" y="167951"/>
                          <a:pt x="26396" y="172795"/>
                        </a:cubicBezTo>
                        <a:cubicBezTo>
                          <a:pt x="26229" y="195767"/>
                          <a:pt x="36420" y="216817"/>
                          <a:pt x="33998" y="240122"/>
                        </a:cubicBezTo>
                        <a:cubicBezTo>
                          <a:pt x="33079" y="249227"/>
                          <a:pt x="31408" y="257330"/>
                          <a:pt x="26647" y="265266"/>
                        </a:cubicBezTo>
                        <a:cubicBezTo>
                          <a:pt x="21802" y="271781"/>
                          <a:pt x="16289" y="277628"/>
                          <a:pt x="10024" y="282808"/>
                        </a:cubicBezTo>
                        <a:cubicBezTo>
                          <a:pt x="4427" y="286650"/>
                          <a:pt x="1002" y="291913"/>
                          <a:pt x="0" y="298511"/>
                        </a:cubicBezTo>
                        <a:cubicBezTo>
                          <a:pt x="752" y="313130"/>
                          <a:pt x="21468" y="307617"/>
                          <a:pt x="29403" y="314049"/>
                        </a:cubicBezTo>
                        <a:cubicBezTo>
                          <a:pt x="30740" y="315552"/>
                          <a:pt x="32327" y="317056"/>
                          <a:pt x="33831" y="318643"/>
                        </a:cubicBezTo>
                        <a:cubicBezTo>
                          <a:pt x="34415" y="323822"/>
                          <a:pt x="33246" y="328416"/>
                          <a:pt x="29905" y="332509"/>
                        </a:cubicBezTo>
                        <a:cubicBezTo>
                          <a:pt x="25060" y="340445"/>
                          <a:pt x="14033" y="345624"/>
                          <a:pt x="16957" y="356400"/>
                        </a:cubicBezTo>
                        <a:cubicBezTo>
                          <a:pt x="19379" y="365254"/>
                          <a:pt x="28819" y="369180"/>
                          <a:pt x="35668" y="373774"/>
                        </a:cubicBezTo>
                        <a:cubicBezTo>
                          <a:pt x="40513" y="376531"/>
                          <a:pt x="44690" y="380290"/>
                          <a:pt x="47697" y="384884"/>
                        </a:cubicBezTo>
                        <a:cubicBezTo>
                          <a:pt x="49201" y="388726"/>
                          <a:pt x="50286" y="392485"/>
                          <a:pt x="50621" y="396579"/>
                        </a:cubicBezTo>
                        <a:cubicBezTo>
                          <a:pt x="52876" y="406936"/>
                          <a:pt x="60394" y="413034"/>
                          <a:pt x="64320" y="422474"/>
                        </a:cubicBezTo>
                        <a:cubicBezTo>
                          <a:pt x="67995" y="431161"/>
                          <a:pt x="68246" y="440767"/>
                          <a:pt x="73592" y="448786"/>
                        </a:cubicBezTo>
                        <a:cubicBezTo>
                          <a:pt x="76766" y="453798"/>
                          <a:pt x="81026" y="457891"/>
                          <a:pt x="86205" y="460815"/>
                        </a:cubicBezTo>
                        <a:cubicBezTo>
                          <a:pt x="90465" y="462151"/>
                          <a:pt x="94726" y="462318"/>
                          <a:pt x="98986" y="460982"/>
                        </a:cubicBezTo>
                        <a:cubicBezTo>
                          <a:pt x="106337" y="460564"/>
                          <a:pt x="111349" y="462318"/>
                          <a:pt x="115609" y="468165"/>
                        </a:cubicBezTo>
                        <a:cubicBezTo>
                          <a:pt x="117446" y="472259"/>
                          <a:pt x="119117" y="476519"/>
                          <a:pt x="120370" y="480946"/>
                        </a:cubicBezTo>
                        <a:cubicBezTo>
                          <a:pt x="122542" y="487211"/>
                          <a:pt x="125215" y="493142"/>
                          <a:pt x="128556" y="498738"/>
                        </a:cubicBezTo>
                        <a:cubicBezTo>
                          <a:pt x="136325" y="510767"/>
                          <a:pt x="145764" y="514610"/>
                          <a:pt x="159296" y="516447"/>
                        </a:cubicBezTo>
                        <a:cubicBezTo>
                          <a:pt x="164893" y="516865"/>
                          <a:pt x="170239" y="518285"/>
                          <a:pt x="175418" y="520373"/>
                        </a:cubicBezTo>
                        <a:cubicBezTo>
                          <a:pt x="181683" y="524299"/>
                          <a:pt x="185776" y="529980"/>
                          <a:pt x="187614" y="537163"/>
                        </a:cubicBezTo>
                        <a:cubicBezTo>
                          <a:pt x="190621" y="545851"/>
                          <a:pt x="192208" y="554956"/>
                          <a:pt x="195967" y="563225"/>
                        </a:cubicBezTo>
                        <a:cubicBezTo>
                          <a:pt x="201898" y="553953"/>
                          <a:pt x="209750" y="547855"/>
                          <a:pt x="222614" y="548607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89" name="Freeform: Shape 188">
                    <a:extLst>
                      <a:ext uri="{FF2B5EF4-FFF2-40B4-BE49-F238E27FC236}">
                        <a16:creationId xmlns:a16="http://schemas.microsoft.com/office/drawing/2014/main" id="{7E2BD128-B7BE-2684-7638-B1804BE7D05F}"/>
                      </a:ext>
                    </a:extLst>
                  </p:cNvPr>
                  <p:cNvSpPr/>
                  <p:nvPr/>
                </p:nvSpPr>
                <p:spPr>
                  <a:xfrm>
                    <a:off x="3816069" y="310907"/>
                    <a:ext cx="1078735" cy="830884"/>
                  </a:xfrm>
                  <a:custGeom>
                    <a:avLst/>
                    <a:gdLst>
                      <a:gd name="connsiteX0" fmla="*/ 35251 w 1078735"/>
                      <a:gd name="connsiteY0" fmla="*/ 595836 h 830884"/>
                      <a:gd name="connsiteX1" fmla="*/ 82279 w 1078735"/>
                      <a:gd name="connsiteY1" fmla="*/ 649129 h 830884"/>
                      <a:gd name="connsiteX2" fmla="*/ 130979 w 1078735"/>
                      <a:gd name="connsiteY2" fmla="*/ 676695 h 830884"/>
                      <a:gd name="connsiteX3" fmla="*/ 164809 w 1078735"/>
                      <a:gd name="connsiteY3" fmla="*/ 694822 h 830884"/>
                      <a:gd name="connsiteX4" fmla="*/ 201229 w 1078735"/>
                      <a:gd name="connsiteY4" fmla="*/ 707351 h 830884"/>
                      <a:gd name="connsiteX5" fmla="*/ 240406 w 1078735"/>
                      <a:gd name="connsiteY5" fmla="*/ 722471 h 830884"/>
                      <a:gd name="connsiteX6" fmla="*/ 284093 w 1078735"/>
                      <a:gd name="connsiteY6" fmla="*/ 739261 h 830884"/>
                      <a:gd name="connsiteX7" fmla="*/ 270561 w 1078735"/>
                      <a:gd name="connsiteY7" fmla="*/ 823795 h 830884"/>
                      <a:gd name="connsiteX8" fmla="*/ 294034 w 1078735"/>
                      <a:gd name="connsiteY8" fmla="*/ 828557 h 830884"/>
                      <a:gd name="connsiteX9" fmla="*/ 347661 w 1078735"/>
                      <a:gd name="connsiteY9" fmla="*/ 824464 h 830884"/>
                      <a:gd name="connsiteX10" fmla="*/ 360609 w 1078735"/>
                      <a:gd name="connsiteY10" fmla="*/ 824464 h 830884"/>
                      <a:gd name="connsiteX11" fmla="*/ 437041 w 1078735"/>
                      <a:gd name="connsiteY11" fmla="*/ 816695 h 830884"/>
                      <a:gd name="connsiteX12" fmla="*/ 507125 w 1078735"/>
                      <a:gd name="connsiteY12" fmla="*/ 770836 h 830884"/>
                      <a:gd name="connsiteX13" fmla="*/ 571862 w 1078735"/>
                      <a:gd name="connsiteY13" fmla="*/ 716874 h 830884"/>
                      <a:gd name="connsiteX14" fmla="*/ 678366 w 1078735"/>
                      <a:gd name="connsiteY14" fmla="*/ 651969 h 830884"/>
                      <a:gd name="connsiteX15" fmla="*/ 855036 w 1078735"/>
                      <a:gd name="connsiteY15" fmla="*/ 528008 h 830884"/>
                      <a:gd name="connsiteX16" fmla="*/ 992280 w 1078735"/>
                      <a:gd name="connsiteY16" fmla="*/ 436623 h 830884"/>
                      <a:gd name="connsiteX17" fmla="*/ 1078318 w 1078735"/>
                      <a:gd name="connsiteY17" fmla="*/ 371552 h 830884"/>
                      <a:gd name="connsiteX18" fmla="*/ 1078736 w 1078735"/>
                      <a:gd name="connsiteY18" fmla="*/ 370299 h 830884"/>
                      <a:gd name="connsiteX19" fmla="*/ 1051003 w 1078735"/>
                      <a:gd name="connsiteY19" fmla="*/ 348330 h 830884"/>
                      <a:gd name="connsiteX20" fmla="*/ 1030120 w 1078735"/>
                      <a:gd name="connsiteY20" fmla="*/ 299463 h 830884"/>
                      <a:gd name="connsiteX21" fmla="*/ 980001 w 1078735"/>
                      <a:gd name="connsiteY21" fmla="*/ 283007 h 830884"/>
                      <a:gd name="connsiteX22" fmla="*/ 931134 w 1078735"/>
                      <a:gd name="connsiteY22" fmla="*/ 273986 h 830884"/>
                      <a:gd name="connsiteX23" fmla="*/ 923032 w 1078735"/>
                      <a:gd name="connsiteY23" fmla="*/ 244750 h 830884"/>
                      <a:gd name="connsiteX24" fmla="*/ 925037 w 1078735"/>
                      <a:gd name="connsiteY24" fmla="*/ 224034 h 830884"/>
                      <a:gd name="connsiteX25" fmla="*/ 905991 w 1078735"/>
                      <a:gd name="connsiteY25" fmla="*/ 214427 h 830884"/>
                      <a:gd name="connsiteX26" fmla="*/ 882686 w 1078735"/>
                      <a:gd name="connsiteY26" fmla="*/ 173162 h 830884"/>
                      <a:gd name="connsiteX27" fmla="*/ 834738 w 1078735"/>
                      <a:gd name="connsiteY27" fmla="*/ 105084 h 830884"/>
                      <a:gd name="connsiteX28" fmla="*/ 840335 w 1078735"/>
                      <a:gd name="connsiteY28" fmla="*/ 79773 h 830884"/>
                      <a:gd name="connsiteX29" fmla="*/ 870156 w 1078735"/>
                      <a:gd name="connsiteY29" fmla="*/ 68496 h 830884"/>
                      <a:gd name="connsiteX30" fmla="*/ 888115 w 1078735"/>
                      <a:gd name="connsiteY30" fmla="*/ 43854 h 830884"/>
                      <a:gd name="connsiteX31" fmla="*/ 871826 w 1078735"/>
                      <a:gd name="connsiteY31" fmla="*/ 18544 h 830884"/>
                      <a:gd name="connsiteX32" fmla="*/ 861636 w 1078735"/>
                      <a:gd name="connsiteY32" fmla="*/ 0 h 830884"/>
                      <a:gd name="connsiteX33" fmla="*/ 0 w 1078735"/>
                      <a:gd name="connsiteY33" fmla="*/ 562673 h 830884"/>
                      <a:gd name="connsiteX34" fmla="*/ 35251 w 1078735"/>
                      <a:gd name="connsiteY34" fmla="*/ 595836 h 830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1078735" h="830884">
                        <a:moveTo>
                          <a:pt x="35251" y="595836"/>
                        </a:moveTo>
                        <a:cubicBezTo>
                          <a:pt x="50203" y="615800"/>
                          <a:pt x="60394" y="635096"/>
                          <a:pt x="82279" y="649129"/>
                        </a:cubicBezTo>
                        <a:cubicBezTo>
                          <a:pt x="99153" y="657065"/>
                          <a:pt x="115358" y="666337"/>
                          <a:pt x="130979" y="676695"/>
                        </a:cubicBezTo>
                        <a:cubicBezTo>
                          <a:pt x="140919" y="685382"/>
                          <a:pt x="152112" y="691480"/>
                          <a:pt x="164809" y="694822"/>
                        </a:cubicBezTo>
                        <a:cubicBezTo>
                          <a:pt x="176838" y="699082"/>
                          <a:pt x="189034" y="703175"/>
                          <a:pt x="201229" y="707351"/>
                        </a:cubicBezTo>
                        <a:cubicBezTo>
                          <a:pt x="213592" y="714368"/>
                          <a:pt x="226540" y="719380"/>
                          <a:pt x="240406" y="722471"/>
                        </a:cubicBezTo>
                        <a:cubicBezTo>
                          <a:pt x="256695" y="725227"/>
                          <a:pt x="275907" y="720299"/>
                          <a:pt x="284093" y="739261"/>
                        </a:cubicBezTo>
                        <a:cubicBezTo>
                          <a:pt x="294869" y="763903"/>
                          <a:pt x="275406" y="799571"/>
                          <a:pt x="270561" y="823795"/>
                        </a:cubicBezTo>
                        <a:cubicBezTo>
                          <a:pt x="276492" y="831230"/>
                          <a:pt x="284427" y="832817"/>
                          <a:pt x="294034" y="828557"/>
                        </a:cubicBezTo>
                        <a:cubicBezTo>
                          <a:pt x="311826" y="825800"/>
                          <a:pt x="329702" y="824464"/>
                          <a:pt x="347661" y="824464"/>
                        </a:cubicBezTo>
                        <a:cubicBezTo>
                          <a:pt x="352089" y="824464"/>
                          <a:pt x="356349" y="824464"/>
                          <a:pt x="360609" y="824464"/>
                        </a:cubicBezTo>
                        <a:cubicBezTo>
                          <a:pt x="386671" y="824631"/>
                          <a:pt x="411647" y="825550"/>
                          <a:pt x="437041" y="816695"/>
                        </a:cubicBezTo>
                        <a:cubicBezTo>
                          <a:pt x="465358" y="806755"/>
                          <a:pt x="486576" y="792471"/>
                          <a:pt x="507125" y="770836"/>
                        </a:cubicBezTo>
                        <a:cubicBezTo>
                          <a:pt x="526755" y="749786"/>
                          <a:pt x="547220" y="731826"/>
                          <a:pt x="571862" y="716874"/>
                        </a:cubicBezTo>
                        <a:cubicBezTo>
                          <a:pt x="607530" y="695573"/>
                          <a:pt x="643449" y="674523"/>
                          <a:pt x="678366" y="651969"/>
                        </a:cubicBezTo>
                        <a:cubicBezTo>
                          <a:pt x="738676" y="612960"/>
                          <a:pt x="796063" y="568938"/>
                          <a:pt x="855036" y="528008"/>
                        </a:cubicBezTo>
                        <a:cubicBezTo>
                          <a:pt x="900144" y="496516"/>
                          <a:pt x="947340" y="468115"/>
                          <a:pt x="992280" y="436623"/>
                        </a:cubicBezTo>
                        <a:cubicBezTo>
                          <a:pt x="1021683" y="416074"/>
                          <a:pt x="1049249" y="392769"/>
                          <a:pt x="1078318" y="371552"/>
                        </a:cubicBezTo>
                        <a:lnTo>
                          <a:pt x="1078736" y="370299"/>
                        </a:lnTo>
                        <a:cubicBezTo>
                          <a:pt x="1067125" y="366205"/>
                          <a:pt x="1056015" y="360859"/>
                          <a:pt x="1051003" y="348330"/>
                        </a:cubicBezTo>
                        <a:cubicBezTo>
                          <a:pt x="1044154" y="330955"/>
                          <a:pt x="1047328" y="310991"/>
                          <a:pt x="1030120" y="299463"/>
                        </a:cubicBezTo>
                        <a:cubicBezTo>
                          <a:pt x="1016254" y="290191"/>
                          <a:pt x="995872" y="287602"/>
                          <a:pt x="980001" y="283007"/>
                        </a:cubicBezTo>
                        <a:cubicBezTo>
                          <a:pt x="965048" y="278580"/>
                          <a:pt x="943915" y="284260"/>
                          <a:pt x="931134" y="273986"/>
                        </a:cubicBezTo>
                        <a:cubicBezTo>
                          <a:pt x="922029" y="266635"/>
                          <a:pt x="920192" y="255108"/>
                          <a:pt x="923032" y="244750"/>
                        </a:cubicBezTo>
                        <a:cubicBezTo>
                          <a:pt x="924702" y="238318"/>
                          <a:pt x="928628" y="230716"/>
                          <a:pt x="925037" y="224034"/>
                        </a:cubicBezTo>
                        <a:cubicBezTo>
                          <a:pt x="921528" y="217769"/>
                          <a:pt x="911003" y="216850"/>
                          <a:pt x="905991" y="214427"/>
                        </a:cubicBezTo>
                        <a:cubicBezTo>
                          <a:pt x="886946" y="205406"/>
                          <a:pt x="890036" y="190036"/>
                          <a:pt x="882686" y="173162"/>
                        </a:cubicBezTo>
                        <a:cubicBezTo>
                          <a:pt x="871993" y="147602"/>
                          <a:pt x="839416" y="133735"/>
                          <a:pt x="834738" y="105084"/>
                        </a:cubicBezTo>
                        <a:cubicBezTo>
                          <a:pt x="833235" y="96062"/>
                          <a:pt x="831982" y="86539"/>
                          <a:pt x="840335" y="79773"/>
                        </a:cubicBezTo>
                        <a:cubicBezTo>
                          <a:pt x="848103" y="73675"/>
                          <a:pt x="861468" y="70919"/>
                          <a:pt x="870156" y="68496"/>
                        </a:cubicBezTo>
                        <a:cubicBezTo>
                          <a:pt x="881433" y="65155"/>
                          <a:pt x="893461" y="58473"/>
                          <a:pt x="888115" y="43854"/>
                        </a:cubicBezTo>
                        <a:cubicBezTo>
                          <a:pt x="885192" y="35501"/>
                          <a:pt x="876087" y="25310"/>
                          <a:pt x="871826" y="18544"/>
                        </a:cubicBezTo>
                        <a:cubicBezTo>
                          <a:pt x="868569" y="13532"/>
                          <a:pt x="863056" y="6683"/>
                          <a:pt x="861636" y="0"/>
                        </a:cubicBezTo>
                        <a:cubicBezTo>
                          <a:pt x="545800" y="143926"/>
                          <a:pt x="255692" y="334380"/>
                          <a:pt x="0" y="562673"/>
                        </a:cubicBezTo>
                        <a:cubicBezTo>
                          <a:pt x="13031" y="571695"/>
                          <a:pt x="25060" y="582136"/>
                          <a:pt x="35251" y="595836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91" name="Freeform: Shape 190">
                    <a:extLst>
                      <a:ext uri="{FF2B5EF4-FFF2-40B4-BE49-F238E27FC236}">
                        <a16:creationId xmlns:a16="http://schemas.microsoft.com/office/drawing/2014/main" id="{048D17A1-2688-6082-3372-1995B45D5250}"/>
                      </a:ext>
                    </a:extLst>
                  </p:cNvPr>
                  <p:cNvSpPr/>
                  <p:nvPr/>
                </p:nvSpPr>
                <p:spPr>
                  <a:xfrm>
                    <a:off x="4022171" y="1646167"/>
                    <a:ext cx="1122055" cy="887485"/>
                  </a:xfrm>
                  <a:custGeom>
                    <a:avLst/>
                    <a:gdLst>
                      <a:gd name="connsiteX0" fmla="*/ 589376 w 1122055"/>
                      <a:gd name="connsiteY0" fmla="*/ 806841 h 887485"/>
                      <a:gd name="connsiteX1" fmla="*/ 596226 w 1122055"/>
                      <a:gd name="connsiteY1" fmla="*/ 749455 h 887485"/>
                      <a:gd name="connsiteX2" fmla="*/ 632479 w 1122055"/>
                      <a:gd name="connsiteY2" fmla="*/ 700421 h 887485"/>
                      <a:gd name="connsiteX3" fmla="*/ 670236 w 1122055"/>
                      <a:gd name="connsiteY3" fmla="*/ 666758 h 887485"/>
                      <a:gd name="connsiteX4" fmla="*/ 716680 w 1122055"/>
                      <a:gd name="connsiteY4" fmla="*/ 628834 h 887485"/>
                      <a:gd name="connsiteX5" fmla="*/ 744747 w 1122055"/>
                      <a:gd name="connsiteY5" fmla="*/ 628667 h 887485"/>
                      <a:gd name="connsiteX6" fmla="*/ 768804 w 1122055"/>
                      <a:gd name="connsiteY6" fmla="*/ 630171 h 887485"/>
                      <a:gd name="connsiteX7" fmla="*/ 801549 w 1122055"/>
                      <a:gd name="connsiteY7" fmla="*/ 688476 h 887485"/>
                      <a:gd name="connsiteX8" fmla="*/ 814914 w 1122055"/>
                      <a:gd name="connsiteY8" fmla="*/ 680541 h 887485"/>
                      <a:gd name="connsiteX9" fmla="*/ 835212 w 1122055"/>
                      <a:gd name="connsiteY9" fmla="*/ 666507 h 887485"/>
                      <a:gd name="connsiteX10" fmla="*/ 869794 w 1122055"/>
                      <a:gd name="connsiteY10" fmla="*/ 617474 h 887485"/>
                      <a:gd name="connsiteX11" fmla="*/ 885164 w 1122055"/>
                      <a:gd name="connsiteY11" fmla="*/ 554741 h 887485"/>
                      <a:gd name="connsiteX12" fmla="*/ 891262 w 1122055"/>
                      <a:gd name="connsiteY12" fmla="*/ 535278 h 887485"/>
                      <a:gd name="connsiteX13" fmla="*/ 914568 w 1122055"/>
                      <a:gd name="connsiteY13" fmla="*/ 515481 h 887485"/>
                      <a:gd name="connsiteX14" fmla="*/ 933279 w 1122055"/>
                      <a:gd name="connsiteY14" fmla="*/ 461101 h 887485"/>
                      <a:gd name="connsiteX15" fmla="*/ 975463 w 1122055"/>
                      <a:gd name="connsiteY15" fmla="*/ 437629 h 887485"/>
                      <a:gd name="connsiteX16" fmla="*/ 990665 w 1122055"/>
                      <a:gd name="connsiteY16" fmla="*/ 382831 h 887485"/>
                      <a:gd name="connsiteX17" fmla="*/ 1007873 w 1122055"/>
                      <a:gd name="connsiteY17" fmla="*/ 326614 h 887485"/>
                      <a:gd name="connsiteX18" fmla="*/ 1030093 w 1122055"/>
                      <a:gd name="connsiteY18" fmla="*/ 306650 h 887485"/>
                      <a:gd name="connsiteX19" fmla="*/ 1040117 w 1122055"/>
                      <a:gd name="connsiteY19" fmla="*/ 288524 h 887485"/>
                      <a:gd name="connsiteX20" fmla="*/ 1057157 w 1122055"/>
                      <a:gd name="connsiteY20" fmla="*/ 251185 h 887485"/>
                      <a:gd name="connsiteX21" fmla="*/ 1099341 w 1122055"/>
                      <a:gd name="connsiteY21" fmla="*/ 232473 h 887485"/>
                      <a:gd name="connsiteX22" fmla="*/ 1121310 w 1122055"/>
                      <a:gd name="connsiteY22" fmla="*/ 193965 h 887485"/>
                      <a:gd name="connsiteX23" fmla="*/ 1110785 w 1122055"/>
                      <a:gd name="connsiteY23" fmla="*/ 142676 h 887485"/>
                      <a:gd name="connsiteX24" fmla="*/ 1078625 w 1122055"/>
                      <a:gd name="connsiteY24" fmla="*/ 93643 h 887485"/>
                      <a:gd name="connsiteX25" fmla="*/ 1080296 w 1122055"/>
                      <a:gd name="connsiteY25" fmla="*/ 68082 h 887485"/>
                      <a:gd name="connsiteX26" fmla="*/ 1080296 w 1122055"/>
                      <a:gd name="connsiteY26" fmla="*/ 67915 h 887485"/>
                      <a:gd name="connsiteX27" fmla="*/ 1063088 w 1122055"/>
                      <a:gd name="connsiteY27" fmla="*/ 24395 h 887485"/>
                      <a:gd name="connsiteX28" fmla="*/ 1045296 w 1122055"/>
                      <a:gd name="connsiteY28" fmla="*/ 3 h 887485"/>
                      <a:gd name="connsiteX29" fmla="*/ 1009377 w 1122055"/>
                      <a:gd name="connsiteY29" fmla="*/ 11447 h 887485"/>
                      <a:gd name="connsiteX30" fmla="*/ 977551 w 1122055"/>
                      <a:gd name="connsiteY30" fmla="*/ 35838 h 887485"/>
                      <a:gd name="connsiteX31" fmla="*/ 958673 w 1122055"/>
                      <a:gd name="connsiteY31" fmla="*/ 47700 h 887485"/>
                      <a:gd name="connsiteX32" fmla="*/ 925009 w 1122055"/>
                      <a:gd name="connsiteY32" fmla="*/ 52294 h 887485"/>
                      <a:gd name="connsiteX33" fmla="*/ 884663 w 1122055"/>
                      <a:gd name="connsiteY33" fmla="*/ 65075 h 887485"/>
                      <a:gd name="connsiteX34" fmla="*/ 841894 w 1122055"/>
                      <a:gd name="connsiteY34" fmla="*/ 66161 h 887485"/>
                      <a:gd name="connsiteX35" fmla="*/ 788434 w 1122055"/>
                      <a:gd name="connsiteY35" fmla="*/ 45027 h 887485"/>
                      <a:gd name="connsiteX36" fmla="*/ 727957 w 1122055"/>
                      <a:gd name="connsiteY36" fmla="*/ 40015 h 887485"/>
                      <a:gd name="connsiteX37" fmla="*/ 669735 w 1122055"/>
                      <a:gd name="connsiteY37" fmla="*/ 67998 h 887485"/>
                      <a:gd name="connsiteX38" fmla="*/ 617778 w 1122055"/>
                      <a:gd name="connsiteY38" fmla="*/ 83201 h 887485"/>
                      <a:gd name="connsiteX39" fmla="*/ 566572 w 1122055"/>
                      <a:gd name="connsiteY39" fmla="*/ 90552 h 887485"/>
                      <a:gd name="connsiteX40" fmla="*/ 519376 w 1122055"/>
                      <a:gd name="connsiteY40" fmla="*/ 60230 h 887485"/>
                      <a:gd name="connsiteX41" fmla="*/ 480116 w 1122055"/>
                      <a:gd name="connsiteY41" fmla="*/ 36340 h 887485"/>
                      <a:gd name="connsiteX42" fmla="*/ 449460 w 1122055"/>
                      <a:gd name="connsiteY42" fmla="*/ 46531 h 887485"/>
                      <a:gd name="connsiteX43" fmla="*/ 358493 w 1122055"/>
                      <a:gd name="connsiteY43" fmla="*/ 23643 h 887485"/>
                      <a:gd name="connsiteX44" fmla="*/ 322073 w 1122055"/>
                      <a:gd name="connsiteY44" fmla="*/ 3261 h 887485"/>
                      <a:gd name="connsiteX45" fmla="*/ 259340 w 1122055"/>
                      <a:gd name="connsiteY45" fmla="*/ 5683 h 887485"/>
                      <a:gd name="connsiteX46" fmla="*/ 220832 w 1122055"/>
                      <a:gd name="connsiteY46" fmla="*/ 337 h 887485"/>
                      <a:gd name="connsiteX47" fmla="*/ 159436 w 1122055"/>
                      <a:gd name="connsiteY47" fmla="*/ 15289 h 887485"/>
                      <a:gd name="connsiteX48" fmla="*/ 140223 w 1122055"/>
                      <a:gd name="connsiteY48" fmla="*/ 45612 h 887485"/>
                      <a:gd name="connsiteX49" fmla="*/ 132455 w 1122055"/>
                      <a:gd name="connsiteY49" fmla="*/ 97402 h 887485"/>
                      <a:gd name="connsiteX50" fmla="*/ 101715 w 1122055"/>
                      <a:gd name="connsiteY50" fmla="*/ 140337 h 887485"/>
                      <a:gd name="connsiteX51" fmla="*/ 99543 w 1122055"/>
                      <a:gd name="connsiteY51" fmla="*/ 198977 h 887485"/>
                      <a:gd name="connsiteX52" fmla="*/ 101548 w 1122055"/>
                      <a:gd name="connsiteY52" fmla="*/ 205994 h 887485"/>
                      <a:gd name="connsiteX53" fmla="*/ 120259 w 1122055"/>
                      <a:gd name="connsiteY53" fmla="*/ 267056 h 887485"/>
                      <a:gd name="connsiteX54" fmla="*/ 109567 w 1122055"/>
                      <a:gd name="connsiteY54" fmla="*/ 316590 h 887485"/>
                      <a:gd name="connsiteX55" fmla="*/ 76822 w 1122055"/>
                      <a:gd name="connsiteY55" fmla="*/ 364454 h 887485"/>
                      <a:gd name="connsiteX56" fmla="*/ 53183 w 1122055"/>
                      <a:gd name="connsiteY56" fmla="*/ 418834 h 887485"/>
                      <a:gd name="connsiteX57" fmla="*/ 18266 w 1122055"/>
                      <a:gd name="connsiteY57" fmla="*/ 451913 h 887485"/>
                      <a:gd name="connsiteX58" fmla="*/ 140 w 1122055"/>
                      <a:gd name="connsiteY58" fmla="*/ 497605 h 887485"/>
                      <a:gd name="connsiteX59" fmla="*/ 4901 w 1122055"/>
                      <a:gd name="connsiteY59" fmla="*/ 550898 h 887485"/>
                      <a:gd name="connsiteX60" fmla="*/ 8994 w 1122055"/>
                      <a:gd name="connsiteY60" fmla="*/ 613965 h 887485"/>
                      <a:gd name="connsiteX61" fmla="*/ 12336 w 1122055"/>
                      <a:gd name="connsiteY61" fmla="*/ 690314 h 887485"/>
                      <a:gd name="connsiteX62" fmla="*/ 21608 w 1122055"/>
                      <a:gd name="connsiteY62" fmla="*/ 691567 h 887485"/>
                      <a:gd name="connsiteX63" fmla="*/ 81584 w 1122055"/>
                      <a:gd name="connsiteY63" fmla="*/ 683464 h 887485"/>
                      <a:gd name="connsiteX64" fmla="*/ 117085 w 1122055"/>
                      <a:gd name="connsiteY64" fmla="*/ 687891 h 887485"/>
                      <a:gd name="connsiteX65" fmla="*/ 140808 w 1122055"/>
                      <a:gd name="connsiteY65" fmla="*/ 685135 h 887485"/>
                      <a:gd name="connsiteX66" fmla="*/ 157431 w 1122055"/>
                      <a:gd name="connsiteY66" fmla="*/ 683130 h 887485"/>
                      <a:gd name="connsiteX67" fmla="*/ 184997 w 1122055"/>
                      <a:gd name="connsiteY67" fmla="*/ 707020 h 887485"/>
                      <a:gd name="connsiteX68" fmla="*/ 201620 w 1122055"/>
                      <a:gd name="connsiteY68" fmla="*/ 722140 h 887485"/>
                      <a:gd name="connsiteX69" fmla="*/ 223589 w 1122055"/>
                      <a:gd name="connsiteY69" fmla="*/ 721388 h 887485"/>
                      <a:gd name="connsiteX70" fmla="*/ 251739 w 1122055"/>
                      <a:gd name="connsiteY70" fmla="*/ 725648 h 887485"/>
                      <a:gd name="connsiteX71" fmla="*/ 263768 w 1122055"/>
                      <a:gd name="connsiteY71" fmla="*/ 747617 h 887485"/>
                      <a:gd name="connsiteX72" fmla="*/ 291918 w 1122055"/>
                      <a:gd name="connsiteY72" fmla="*/ 762820 h 887485"/>
                      <a:gd name="connsiteX73" fmla="*/ 308374 w 1122055"/>
                      <a:gd name="connsiteY73" fmla="*/ 801245 h 887485"/>
                      <a:gd name="connsiteX74" fmla="*/ 338195 w 1122055"/>
                      <a:gd name="connsiteY74" fmla="*/ 796817 h 887485"/>
                      <a:gd name="connsiteX75" fmla="*/ 358744 w 1122055"/>
                      <a:gd name="connsiteY75" fmla="*/ 804419 h 887485"/>
                      <a:gd name="connsiteX76" fmla="*/ 346882 w 1122055"/>
                      <a:gd name="connsiteY76" fmla="*/ 836245 h 887485"/>
                      <a:gd name="connsiteX77" fmla="*/ 338947 w 1122055"/>
                      <a:gd name="connsiteY77" fmla="*/ 870326 h 887485"/>
                      <a:gd name="connsiteX78" fmla="*/ 369269 w 1122055"/>
                      <a:gd name="connsiteY78" fmla="*/ 887199 h 887485"/>
                      <a:gd name="connsiteX79" fmla="*/ 389066 w 1122055"/>
                      <a:gd name="connsiteY79" fmla="*/ 858548 h 887485"/>
                      <a:gd name="connsiteX80" fmla="*/ 413457 w 1122055"/>
                      <a:gd name="connsiteY80" fmla="*/ 856292 h 887485"/>
                      <a:gd name="connsiteX81" fmla="*/ 456978 w 1122055"/>
                      <a:gd name="connsiteY81" fmla="*/ 860386 h 887485"/>
                      <a:gd name="connsiteX82" fmla="*/ 490808 w 1122055"/>
                      <a:gd name="connsiteY82" fmla="*/ 865147 h 887485"/>
                      <a:gd name="connsiteX83" fmla="*/ 507682 w 1122055"/>
                      <a:gd name="connsiteY83" fmla="*/ 779109 h 887485"/>
                      <a:gd name="connsiteX84" fmla="*/ 533159 w 1122055"/>
                      <a:gd name="connsiteY84" fmla="*/ 819204 h 887485"/>
                      <a:gd name="connsiteX85" fmla="*/ 543350 w 1122055"/>
                      <a:gd name="connsiteY85" fmla="*/ 845433 h 887485"/>
                      <a:gd name="connsiteX86" fmla="*/ 573672 w 1122055"/>
                      <a:gd name="connsiteY86" fmla="*/ 864312 h 887485"/>
                      <a:gd name="connsiteX87" fmla="*/ 574424 w 1122055"/>
                      <a:gd name="connsiteY87" fmla="*/ 857879 h 887485"/>
                      <a:gd name="connsiteX88" fmla="*/ 576680 w 1122055"/>
                      <a:gd name="connsiteY88" fmla="*/ 851030 h 887485"/>
                      <a:gd name="connsiteX89" fmla="*/ 589376 w 1122055"/>
                      <a:gd name="connsiteY89" fmla="*/ 806841 h 887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1122055" h="887485">
                        <a:moveTo>
                          <a:pt x="589376" y="806841"/>
                        </a:moveTo>
                        <a:cubicBezTo>
                          <a:pt x="591632" y="788297"/>
                          <a:pt x="591632" y="767414"/>
                          <a:pt x="596226" y="749455"/>
                        </a:cubicBezTo>
                        <a:cubicBezTo>
                          <a:pt x="601405" y="729825"/>
                          <a:pt x="618613" y="714287"/>
                          <a:pt x="632479" y="700421"/>
                        </a:cubicBezTo>
                        <a:cubicBezTo>
                          <a:pt x="644508" y="688560"/>
                          <a:pt x="658207" y="678786"/>
                          <a:pt x="670236" y="666758"/>
                        </a:cubicBezTo>
                        <a:cubicBezTo>
                          <a:pt x="683935" y="652891"/>
                          <a:pt x="695964" y="632927"/>
                          <a:pt x="716680" y="628834"/>
                        </a:cubicBezTo>
                        <a:cubicBezTo>
                          <a:pt x="726119" y="628667"/>
                          <a:pt x="735391" y="628667"/>
                          <a:pt x="744747" y="628667"/>
                        </a:cubicBezTo>
                        <a:cubicBezTo>
                          <a:pt x="752933" y="626579"/>
                          <a:pt x="760868" y="626996"/>
                          <a:pt x="768804" y="630171"/>
                        </a:cubicBezTo>
                        <a:cubicBezTo>
                          <a:pt x="789353" y="639944"/>
                          <a:pt x="791525" y="670684"/>
                          <a:pt x="801549" y="688476"/>
                        </a:cubicBezTo>
                        <a:cubicBezTo>
                          <a:pt x="807062" y="687724"/>
                          <a:pt x="811489" y="685135"/>
                          <a:pt x="814914" y="680541"/>
                        </a:cubicBezTo>
                        <a:cubicBezTo>
                          <a:pt x="821930" y="676280"/>
                          <a:pt x="828780" y="671519"/>
                          <a:pt x="835212" y="666507"/>
                        </a:cubicBezTo>
                        <a:cubicBezTo>
                          <a:pt x="853339" y="652808"/>
                          <a:pt x="863112" y="639276"/>
                          <a:pt x="869794" y="617474"/>
                        </a:cubicBezTo>
                        <a:cubicBezTo>
                          <a:pt x="876059" y="596758"/>
                          <a:pt x="879401" y="575457"/>
                          <a:pt x="885164" y="554741"/>
                        </a:cubicBezTo>
                        <a:cubicBezTo>
                          <a:pt x="887336" y="548226"/>
                          <a:pt x="889257" y="541793"/>
                          <a:pt x="891262" y="535278"/>
                        </a:cubicBezTo>
                        <a:cubicBezTo>
                          <a:pt x="898446" y="527927"/>
                          <a:pt x="906214" y="521411"/>
                          <a:pt x="914568" y="515481"/>
                        </a:cubicBezTo>
                        <a:cubicBezTo>
                          <a:pt x="927682" y="499777"/>
                          <a:pt x="921000" y="477139"/>
                          <a:pt x="933279" y="461101"/>
                        </a:cubicBezTo>
                        <a:cubicBezTo>
                          <a:pt x="944973" y="445898"/>
                          <a:pt x="963100" y="450743"/>
                          <a:pt x="975463" y="437629"/>
                        </a:cubicBezTo>
                        <a:cubicBezTo>
                          <a:pt x="987825" y="424848"/>
                          <a:pt x="987993" y="399705"/>
                          <a:pt x="990665" y="382831"/>
                        </a:cubicBezTo>
                        <a:cubicBezTo>
                          <a:pt x="993840" y="363369"/>
                          <a:pt x="995677" y="342903"/>
                          <a:pt x="1007873" y="326614"/>
                        </a:cubicBezTo>
                        <a:cubicBezTo>
                          <a:pt x="1015475" y="320182"/>
                          <a:pt x="1022825" y="313500"/>
                          <a:pt x="1030093" y="306650"/>
                        </a:cubicBezTo>
                        <a:cubicBezTo>
                          <a:pt x="1034854" y="301304"/>
                          <a:pt x="1038195" y="295206"/>
                          <a:pt x="1040117" y="288524"/>
                        </a:cubicBezTo>
                        <a:cubicBezTo>
                          <a:pt x="1044961" y="275576"/>
                          <a:pt x="1048971" y="262462"/>
                          <a:pt x="1057157" y="251185"/>
                        </a:cubicBezTo>
                        <a:cubicBezTo>
                          <a:pt x="1068100" y="235982"/>
                          <a:pt x="1082133" y="235481"/>
                          <a:pt x="1099341" y="232473"/>
                        </a:cubicBezTo>
                        <a:cubicBezTo>
                          <a:pt x="1120475" y="228798"/>
                          <a:pt x="1123900" y="213094"/>
                          <a:pt x="1121310" y="193965"/>
                        </a:cubicBezTo>
                        <a:cubicBezTo>
                          <a:pt x="1118888" y="177342"/>
                          <a:pt x="1117635" y="158046"/>
                          <a:pt x="1110785" y="142676"/>
                        </a:cubicBezTo>
                        <a:cubicBezTo>
                          <a:pt x="1102850" y="124717"/>
                          <a:pt x="1085976" y="111602"/>
                          <a:pt x="1078625" y="93643"/>
                        </a:cubicBezTo>
                        <a:cubicBezTo>
                          <a:pt x="1074950" y="84538"/>
                          <a:pt x="1075117" y="74597"/>
                          <a:pt x="1080296" y="68082"/>
                        </a:cubicBezTo>
                        <a:cubicBezTo>
                          <a:pt x="1080296" y="68082"/>
                          <a:pt x="1080296" y="68082"/>
                          <a:pt x="1080296" y="67915"/>
                        </a:cubicBezTo>
                        <a:cubicBezTo>
                          <a:pt x="1082300" y="51793"/>
                          <a:pt x="1072945" y="38511"/>
                          <a:pt x="1063088" y="24395"/>
                        </a:cubicBezTo>
                        <a:cubicBezTo>
                          <a:pt x="1057324" y="16292"/>
                          <a:pt x="1051059" y="8440"/>
                          <a:pt x="1045296" y="3"/>
                        </a:cubicBezTo>
                        <a:cubicBezTo>
                          <a:pt x="1032181" y="170"/>
                          <a:pt x="1020152" y="3929"/>
                          <a:pt x="1009377" y="11447"/>
                        </a:cubicBezTo>
                        <a:cubicBezTo>
                          <a:pt x="997014" y="17044"/>
                          <a:pt x="986405" y="25146"/>
                          <a:pt x="977551" y="35838"/>
                        </a:cubicBezTo>
                        <a:cubicBezTo>
                          <a:pt x="971119" y="39764"/>
                          <a:pt x="964938" y="43774"/>
                          <a:pt x="958673" y="47700"/>
                        </a:cubicBezTo>
                        <a:cubicBezTo>
                          <a:pt x="947563" y="50624"/>
                          <a:pt x="936453" y="52127"/>
                          <a:pt x="925009" y="52294"/>
                        </a:cubicBezTo>
                        <a:cubicBezTo>
                          <a:pt x="910976" y="55051"/>
                          <a:pt x="898195" y="61316"/>
                          <a:pt x="884663" y="65075"/>
                        </a:cubicBezTo>
                        <a:cubicBezTo>
                          <a:pt x="870630" y="69001"/>
                          <a:pt x="856179" y="69001"/>
                          <a:pt x="841894" y="66161"/>
                        </a:cubicBezTo>
                        <a:cubicBezTo>
                          <a:pt x="823601" y="62318"/>
                          <a:pt x="806143" y="50624"/>
                          <a:pt x="788434" y="45027"/>
                        </a:cubicBezTo>
                        <a:cubicBezTo>
                          <a:pt x="769723" y="39096"/>
                          <a:pt x="747503" y="34084"/>
                          <a:pt x="727957" y="40015"/>
                        </a:cubicBezTo>
                        <a:cubicBezTo>
                          <a:pt x="707408" y="46280"/>
                          <a:pt x="688780" y="58309"/>
                          <a:pt x="669735" y="67998"/>
                        </a:cubicBezTo>
                        <a:cubicBezTo>
                          <a:pt x="652527" y="76853"/>
                          <a:pt x="636656" y="80779"/>
                          <a:pt x="617778" y="83201"/>
                        </a:cubicBezTo>
                        <a:cubicBezTo>
                          <a:pt x="601322" y="85206"/>
                          <a:pt x="583195" y="92306"/>
                          <a:pt x="566572" y="90552"/>
                        </a:cubicBezTo>
                        <a:cubicBezTo>
                          <a:pt x="544520" y="88297"/>
                          <a:pt x="533828" y="75015"/>
                          <a:pt x="519376" y="60230"/>
                        </a:cubicBezTo>
                        <a:cubicBezTo>
                          <a:pt x="508434" y="48953"/>
                          <a:pt x="497324" y="35588"/>
                          <a:pt x="480116" y="36340"/>
                        </a:cubicBezTo>
                        <a:cubicBezTo>
                          <a:pt x="469007" y="36757"/>
                          <a:pt x="459818" y="42772"/>
                          <a:pt x="449460" y="46531"/>
                        </a:cubicBezTo>
                        <a:cubicBezTo>
                          <a:pt x="415045" y="59060"/>
                          <a:pt x="382885" y="49705"/>
                          <a:pt x="358493" y="23643"/>
                        </a:cubicBezTo>
                        <a:cubicBezTo>
                          <a:pt x="347551" y="11948"/>
                          <a:pt x="338696" y="5683"/>
                          <a:pt x="322073" y="3261"/>
                        </a:cubicBezTo>
                        <a:cubicBezTo>
                          <a:pt x="300605" y="87"/>
                          <a:pt x="280641" y="5516"/>
                          <a:pt x="259340" y="5683"/>
                        </a:cubicBezTo>
                        <a:cubicBezTo>
                          <a:pt x="246059" y="5850"/>
                          <a:pt x="233780" y="1757"/>
                          <a:pt x="220832" y="337"/>
                        </a:cubicBezTo>
                        <a:cubicBezTo>
                          <a:pt x="203123" y="-1668"/>
                          <a:pt x="174221" y="5516"/>
                          <a:pt x="159436" y="15289"/>
                        </a:cubicBezTo>
                        <a:cubicBezTo>
                          <a:pt x="147741" y="22891"/>
                          <a:pt x="139138" y="30659"/>
                          <a:pt x="140223" y="45612"/>
                        </a:cubicBezTo>
                        <a:cubicBezTo>
                          <a:pt x="141560" y="65576"/>
                          <a:pt x="144818" y="80027"/>
                          <a:pt x="132455" y="97402"/>
                        </a:cubicBezTo>
                        <a:cubicBezTo>
                          <a:pt x="122264" y="111686"/>
                          <a:pt x="109734" y="124550"/>
                          <a:pt x="101715" y="140337"/>
                        </a:cubicBezTo>
                        <a:cubicBezTo>
                          <a:pt x="92694" y="157879"/>
                          <a:pt x="94531" y="180099"/>
                          <a:pt x="99543" y="198977"/>
                        </a:cubicBezTo>
                        <a:cubicBezTo>
                          <a:pt x="100128" y="201399"/>
                          <a:pt x="100796" y="203738"/>
                          <a:pt x="101548" y="205994"/>
                        </a:cubicBezTo>
                        <a:cubicBezTo>
                          <a:pt x="108063" y="226292"/>
                          <a:pt x="119340" y="245421"/>
                          <a:pt x="120259" y="267056"/>
                        </a:cubicBezTo>
                        <a:cubicBezTo>
                          <a:pt x="120844" y="284848"/>
                          <a:pt x="117837" y="300719"/>
                          <a:pt x="109567" y="316590"/>
                        </a:cubicBezTo>
                        <a:cubicBezTo>
                          <a:pt x="100462" y="333798"/>
                          <a:pt x="87013" y="347998"/>
                          <a:pt x="76822" y="364454"/>
                        </a:cubicBezTo>
                        <a:cubicBezTo>
                          <a:pt x="66632" y="381077"/>
                          <a:pt x="64460" y="403130"/>
                          <a:pt x="53183" y="418834"/>
                        </a:cubicBezTo>
                        <a:cubicBezTo>
                          <a:pt x="43744" y="432199"/>
                          <a:pt x="29126" y="440135"/>
                          <a:pt x="18266" y="451913"/>
                        </a:cubicBezTo>
                        <a:cubicBezTo>
                          <a:pt x="6238" y="465194"/>
                          <a:pt x="1059" y="479812"/>
                          <a:pt x="140" y="497605"/>
                        </a:cubicBezTo>
                        <a:cubicBezTo>
                          <a:pt x="-779" y="515564"/>
                          <a:pt x="3063" y="533106"/>
                          <a:pt x="4901" y="550898"/>
                        </a:cubicBezTo>
                        <a:cubicBezTo>
                          <a:pt x="6906" y="571781"/>
                          <a:pt x="7491" y="593082"/>
                          <a:pt x="8994" y="613965"/>
                        </a:cubicBezTo>
                        <a:cubicBezTo>
                          <a:pt x="10665" y="638357"/>
                          <a:pt x="17347" y="666089"/>
                          <a:pt x="12336" y="690314"/>
                        </a:cubicBezTo>
                        <a:cubicBezTo>
                          <a:pt x="15259" y="691066"/>
                          <a:pt x="18099" y="691650"/>
                          <a:pt x="21608" y="691567"/>
                        </a:cubicBezTo>
                        <a:cubicBezTo>
                          <a:pt x="41989" y="690481"/>
                          <a:pt x="60868" y="680624"/>
                          <a:pt x="81584" y="683464"/>
                        </a:cubicBezTo>
                        <a:cubicBezTo>
                          <a:pt x="94197" y="685135"/>
                          <a:pt x="103636" y="688225"/>
                          <a:pt x="117085" y="687891"/>
                        </a:cubicBezTo>
                        <a:cubicBezTo>
                          <a:pt x="125438" y="687724"/>
                          <a:pt x="132789" y="687557"/>
                          <a:pt x="140808" y="685135"/>
                        </a:cubicBezTo>
                        <a:cubicBezTo>
                          <a:pt x="148577" y="682880"/>
                          <a:pt x="149913" y="681292"/>
                          <a:pt x="157431" y="683130"/>
                        </a:cubicBezTo>
                        <a:cubicBezTo>
                          <a:pt x="171632" y="686638"/>
                          <a:pt x="177562" y="694992"/>
                          <a:pt x="184997" y="707020"/>
                        </a:cubicBezTo>
                        <a:cubicBezTo>
                          <a:pt x="190343" y="715708"/>
                          <a:pt x="191512" y="720135"/>
                          <a:pt x="201620" y="722140"/>
                        </a:cubicBezTo>
                        <a:cubicBezTo>
                          <a:pt x="207718" y="723393"/>
                          <a:pt x="217157" y="722140"/>
                          <a:pt x="223589" y="721388"/>
                        </a:cubicBezTo>
                        <a:cubicBezTo>
                          <a:pt x="237455" y="719717"/>
                          <a:pt x="246477" y="711030"/>
                          <a:pt x="251739" y="725648"/>
                        </a:cubicBezTo>
                        <a:cubicBezTo>
                          <a:pt x="255414" y="735421"/>
                          <a:pt x="251906" y="744693"/>
                          <a:pt x="263768" y="747617"/>
                        </a:cubicBezTo>
                        <a:cubicBezTo>
                          <a:pt x="280056" y="751710"/>
                          <a:pt x="291918" y="739431"/>
                          <a:pt x="291918" y="762820"/>
                        </a:cubicBezTo>
                        <a:cubicBezTo>
                          <a:pt x="292085" y="775934"/>
                          <a:pt x="296512" y="793309"/>
                          <a:pt x="308374" y="801245"/>
                        </a:cubicBezTo>
                        <a:cubicBezTo>
                          <a:pt x="321739" y="810350"/>
                          <a:pt x="328171" y="805171"/>
                          <a:pt x="338195" y="796817"/>
                        </a:cubicBezTo>
                        <a:cubicBezTo>
                          <a:pt x="351727" y="785540"/>
                          <a:pt x="355403" y="787378"/>
                          <a:pt x="358744" y="804419"/>
                        </a:cubicBezTo>
                        <a:cubicBezTo>
                          <a:pt x="361333" y="818118"/>
                          <a:pt x="356154" y="825469"/>
                          <a:pt x="346882" y="836245"/>
                        </a:cubicBezTo>
                        <a:cubicBezTo>
                          <a:pt x="336190" y="848774"/>
                          <a:pt x="326584" y="855624"/>
                          <a:pt x="338947" y="870326"/>
                        </a:cubicBezTo>
                        <a:cubicBezTo>
                          <a:pt x="347300" y="880350"/>
                          <a:pt x="355403" y="889204"/>
                          <a:pt x="369269" y="887199"/>
                        </a:cubicBezTo>
                        <a:cubicBezTo>
                          <a:pt x="386811" y="884443"/>
                          <a:pt x="378708" y="869240"/>
                          <a:pt x="389066" y="858548"/>
                        </a:cubicBezTo>
                        <a:cubicBezTo>
                          <a:pt x="397419" y="849860"/>
                          <a:pt x="404185" y="854121"/>
                          <a:pt x="413457" y="856292"/>
                        </a:cubicBezTo>
                        <a:cubicBezTo>
                          <a:pt x="427658" y="859300"/>
                          <a:pt x="442694" y="857546"/>
                          <a:pt x="456978" y="860386"/>
                        </a:cubicBezTo>
                        <a:cubicBezTo>
                          <a:pt x="467002" y="862390"/>
                          <a:pt x="480868" y="867569"/>
                          <a:pt x="490808" y="865147"/>
                        </a:cubicBezTo>
                        <a:cubicBezTo>
                          <a:pt x="535164" y="854037"/>
                          <a:pt x="473935" y="800911"/>
                          <a:pt x="507682" y="779109"/>
                        </a:cubicBezTo>
                        <a:cubicBezTo>
                          <a:pt x="522300" y="782283"/>
                          <a:pt x="528231" y="807092"/>
                          <a:pt x="533159" y="819204"/>
                        </a:cubicBezTo>
                        <a:cubicBezTo>
                          <a:pt x="536668" y="827891"/>
                          <a:pt x="540176" y="836579"/>
                          <a:pt x="543350" y="845433"/>
                        </a:cubicBezTo>
                        <a:cubicBezTo>
                          <a:pt x="551536" y="854705"/>
                          <a:pt x="561644" y="861137"/>
                          <a:pt x="573672" y="864312"/>
                        </a:cubicBezTo>
                        <a:cubicBezTo>
                          <a:pt x="573505" y="862307"/>
                          <a:pt x="573839" y="860218"/>
                          <a:pt x="574424" y="857879"/>
                        </a:cubicBezTo>
                        <a:cubicBezTo>
                          <a:pt x="575009" y="855708"/>
                          <a:pt x="575677" y="853620"/>
                          <a:pt x="576680" y="851030"/>
                        </a:cubicBezTo>
                        <a:cubicBezTo>
                          <a:pt x="582945" y="836078"/>
                          <a:pt x="587205" y="822879"/>
                          <a:pt x="589376" y="806841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92" name="Freeform: Shape 191">
                    <a:extLst>
                      <a:ext uri="{FF2B5EF4-FFF2-40B4-BE49-F238E27FC236}">
                        <a16:creationId xmlns:a16="http://schemas.microsoft.com/office/drawing/2014/main" id="{D11B59C4-B76A-A4A2-76DE-088EE29FE0FF}"/>
                      </a:ext>
                    </a:extLst>
                  </p:cNvPr>
                  <p:cNvSpPr/>
                  <p:nvPr/>
                </p:nvSpPr>
                <p:spPr>
                  <a:xfrm>
                    <a:off x="3864349" y="1756766"/>
                    <a:ext cx="278400" cy="606445"/>
                  </a:xfrm>
                  <a:custGeom>
                    <a:avLst/>
                    <a:gdLst>
                      <a:gd name="connsiteX0" fmla="*/ 167067 w 278400"/>
                      <a:gd name="connsiteY0" fmla="*/ 503116 h 606445"/>
                      <a:gd name="connsiteX1" fmla="*/ 162974 w 278400"/>
                      <a:gd name="connsiteY1" fmla="*/ 440049 h 606445"/>
                      <a:gd name="connsiteX2" fmla="*/ 158212 w 278400"/>
                      <a:gd name="connsiteY2" fmla="*/ 386756 h 606445"/>
                      <a:gd name="connsiteX3" fmla="*/ 176339 w 278400"/>
                      <a:gd name="connsiteY3" fmla="*/ 341063 h 606445"/>
                      <a:gd name="connsiteX4" fmla="*/ 211255 w 278400"/>
                      <a:gd name="connsiteY4" fmla="*/ 307985 h 606445"/>
                      <a:gd name="connsiteX5" fmla="*/ 234895 w 278400"/>
                      <a:gd name="connsiteY5" fmla="*/ 253605 h 606445"/>
                      <a:gd name="connsiteX6" fmla="*/ 267639 w 278400"/>
                      <a:gd name="connsiteY6" fmla="*/ 205741 h 606445"/>
                      <a:gd name="connsiteX7" fmla="*/ 278332 w 278400"/>
                      <a:gd name="connsiteY7" fmla="*/ 156207 h 606445"/>
                      <a:gd name="connsiteX8" fmla="*/ 259620 w 278400"/>
                      <a:gd name="connsiteY8" fmla="*/ 95144 h 606445"/>
                      <a:gd name="connsiteX9" fmla="*/ 257615 w 278400"/>
                      <a:gd name="connsiteY9" fmla="*/ 88128 h 606445"/>
                      <a:gd name="connsiteX10" fmla="*/ 251100 w 278400"/>
                      <a:gd name="connsiteY10" fmla="*/ 89965 h 606445"/>
                      <a:gd name="connsiteX11" fmla="*/ 235396 w 278400"/>
                      <a:gd name="connsiteY11" fmla="*/ 50956 h 606445"/>
                      <a:gd name="connsiteX12" fmla="*/ 209334 w 278400"/>
                      <a:gd name="connsiteY12" fmla="*/ 26564 h 606445"/>
                      <a:gd name="connsiteX13" fmla="*/ 175670 w 278400"/>
                      <a:gd name="connsiteY13" fmla="*/ 85 h 606445"/>
                      <a:gd name="connsiteX14" fmla="*/ 156458 w 278400"/>
                      <a:gd name="connsiteY14" fmla="*/ 11529 h 606445"/>
                      <a:gd name="connsiteX15" fmla="*/ 157043 w 278400"/>
                      <a:gd name="connsiteY15" fmla="*/ 22221 h 606445"/>
                      <a:gd name="connsiteX16" fmla="*/ 148689 w 278400"/>
                      <a:gd name="connsiteY16" fmla="*/ 42937 h 606445"/>
                      <a:gd name="connsiteX17" fmla="*/ 147771 w 278400"/>
                      <a:gd name="connsiteY17" fmla="*/ 45860 h 606445"/>
                      <a:gd name="connsiteX18" fmla="*/ 140754 w 278400"/>
                      <a:gd name="connsiteY18" fmla="*/ 75681 h 606445"/>
                      <a:gd name="connsiteX19" fmla="*/ 93057 w 278400"/>
                      <a:gd name="connsiteY19" fmla="*/ 118366 h 606445"/>
                      <a:gd name="connsiteX20" fmla="*/ 34835 w 278400"/>
                      <a:gd name="connsiteY20" fmla="*/ 145932 h 606445"/>
                      <a:gd name="connsiteX21" fmla="*/ 4179 w 278400"/>
                      <a:gd name="connsiteY21" fmla="*/ 171075 h 606445"/>
                      <a:gd name="connsiteX22" fmla="*/ 3594 w 278400"/>
                      <a:gd name="connsiteY22" fmla="*/ 195717 h 606445"/>
                      <a:gd name="connsiteX23" fmla="*/ 15205 w 278400"/>
                      <a:gd name="connsiteY23" fmla="*/ 212507 h 606445"/>
                      <a:gd name="connsiteX24" fmla="*/ 24477 w 278400"/>
                      <a:gd name="connsiteY24" fmla="*/ 229882 h 606445"/>
                      <a:gd name="connsiteX25" fmla="*/ 56887 w 278400"/>
                      <a:gd name="connsiteY25" fmla="*/ 251183 h 606445"/>
                      <a:gd name="connsiteX26" fmla="*/ 65074 w 278400"/>
                      <a:gd name="connsiteY26" fmla="*/ 272651 h 606445"/>
                      <a:gd name="connsiteX27" fmla="*/ 57305 w 278400"/>
                      <a:gd name="connsiteY27" fmla="*/ 308737 h 606445"/>
                      <a:gd name="connsiteX28" fmla="*/ 60479 w 278400"/>
                      <a:gd name="connsiteY28" fmla="*/ 341648 h 606445"/>
                      <a:gd name="connsiteX29" fmla="*/ 80611 w 278400"/>
                      <a:gd name="connsiteY29" fmla="*/ 409727 h 606445"/>
                      <a:gd name="connsiteX30" fmla="*/ 74095 w 278400"/>
                      <a:gd name="connsiteY30" fmla="*/ 490002 h 606445"/>
                      <a:gd name="connsiteX31" fmla="*/ 73343 w 278400"/>
                      <a:gd name="connsiteY31" fmla="*/ 519739 h 606445"/>
                      <a:gd name="connsiteX32" fmla="*/ 68916 w 278400"/>
                      <a:gd name="connsiteY32" fmla="*/ 544131 h 606445"/>
                      <a:gd name="connsiteX33" fmla="*/ 75348 w 278400"/>
                      <a:gd name="connsiteY33" fmla="*/ 562424 h 606445"/>
                      <a:gd name="connsiteX34" fmla="*/ 91470 w 278400"/>
                      <a:gd name="connsiteY34" fmla="*/ 582221 h 606445"/>
                      <a:gd name="connsiteX35" fmla="*/ 100324 w 278400"/>
                      <a:gd name="connsiteY35" fmla="*/ 600682 h 606445"/>
                      <a:gd name="connsiteX36" fmla="*/ 99572 w 278400"/>
                      <a:gd name="connsiteY36" fmla="*/ 606446 h 606445"/>
                      <a:gd name="connsiteX37" fmla="*/ 113439 w 278400"/>
                      <a:gd name="connsiteY37" fmla="*/ 599763 h 606445"/>
                      <a:gd name="connsiteX38" fmla="*/ 123797 w 278400"/>
                      <a:gd name="connsiteY38" fmla="*/ 582555 h 606445"/>
                      <a:gd name="connsiteX39" fmla="*/ 139000 w 278400"/>
                      <a:gd name="connsiteY39" fmla="*/ 580717 h 606445"/>
                      <a:gd name="connsiteX40" fmla="*/ 161971 w 278400"/>
                      <a:gd name="connsiteY40" fmla="*/ 577794 h 606445"/>
                      <a:gd name="connsiteX41" fmla="*/ 170324 w 278400"/>
                      <a:gd name="connsiteY41" fmla="*/ 579465 h 606445"/>
                      <a:gd name="connsiteX42" fmla="*/ 167067 w 278400"/>
                      <a:gd name="connsiteY42" fmla="*/ 503116 h 606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278400" h="606445">
                        <a:moveTo>
                          <a:pt x="167067" y="503116"/>
                        </a:moveTo>
                        <a:cubicBezTo>
                          <a:pt x="165563" y="482233"/>
                          <a:pt x="164895" y="460932"/>
                          <a:pt x="162974" y="440049"/>
                        </a:cubicBezTo>
                        <a:cubicBezTo>
                          <a:pt x="161136" y="422257"/>
                          <a:pt x="157377" y="404715"/>
                          <a:pt x="158212" y="386756"/>
                        </a:cubicBezTo>
                        <a:cubicBezTo>
                          <a:pt x="159131" y="368963"/>
                          <a:pt x="164310" y="354345"/>
                          <a:pt x="176339" y="341063"/>
                        </a:cubicBezTo>
                        <a:cubicBezTo>
                          <a:pt x="187114" y="329369"/>
                          <a:pt x="201816" y="321433"/>
                          <a:pt x="211255" y="307985"/>
                        </a:cubicBezTo>
                        <a:cubicBezTo>
                          <a:pt x="222532" y="292281"/>
                          <a:pt x="224620" y="270228"/>
                          <a:pt x="234895" y="253605"/>
                        </a:cubicBezTo>
                        <a:cubicBezTo>
                          <a:pt x="245086" y="237149"/>
                          <a:pt x="258534" y="222949"/>
                          <a:pt x="267639" y="205741"/>
                        </a:cubicBezTo>
                        <a:cubicBezTo>
                          <a:pt x="275826" y="189870"/>
                          <a:pt x="278916" y="174082"/>
                          <a:pt x="278332" y="156207"/>
                        </a:cubicBezTo>
                        <a:cubicBezTo>
                          <a:pt x="277413" y="134572"/>
                          <a:pt x="266136" y="115359"/>
                          <a:pt x="259620" y="95144"/>
                        </a:cubicBezTo>
                        <a:cubicBezTo>
                          <a:pt x="258869" y="92889"/>
                          <a:pt x="258284" y="90550"/>
                          <a:pt x="257615" y="88128"/>
                        </a:cubicBezTo>
                        <a:lnTo>
                          <a:pt x="251100" y="89965"/>
                        </a:lnTo>
                        <a:cubicBezTo>
                          <a:pt x="246506" y="77185"/>
                          <a:pt x="242997" y="62400"/>
                          <a:pt x="235396" y="50956"/>
                        </a:cubicBezTo>
                        <a:cubicBezTo>
                          <a:pt x="228546" y="40431"/>
                          <a:pt x="218606" y="34834"/>
                          <a:pt x="209334" y="26564"/>
                        </a:cubicBezTo>
                        <a:cubicBezTo>
                          <a:pt x="198809" y="17459"/>
                          <a:pt x="191542" y="-1419"/>
                          <a:pt x="175670" y="85"/>
                        </a:cubicBezTo>
                        <a:cubicBezTo>
                          <a:pt x="169573" y="502"/>
                          <a:pt x="158880" y="5598"/>
                          <a:pt x="156458" y="11529"/>
                        </a:cubicBezTo>
                        <a:cubicBezTo>
                          <a:pt x="154954" y="15371"/>
                          <a:pt x="156876" y="18545"/>
                          <a:pt x="157043" y="22221"/>
                        </a:cubicBezTo>
                        <a:cubicBezTo>
                          <a:pt x="157210" y="29237"/>
                          <a:pt x="151446" y="36087"/>
                          <a:pt x="148689" y="42937"/>
                        </a:cubicBezTo>
                        <a:cubicBezTo>
                          <a:pt x="148355" y="43856"/>
                          <a:pt x="148105" y="44942"/>
                          <a:pt x="147771" y="45860"/>
                        </a:cubicBezTo>
                        <a:cubicBezTo>
                          <a:pt x="145181" y="56553"/>
                          <a:pt x="145933" y="65490"/>
                          <a:pt x="140754" y="75681"/>
                        </a:cubicBezTo>
                        <a:cubicBezTo>
                          <a:pt x="130563" y="95646"/>
                          <a:pt x="113355" y="109512"/>
                          <a:pt x="93057" y="118366"/>
                        </a:cubicBezTo>
                        <a:cubicBezTo>
                          <a:pt x="73260" y="126887"/>
                          <a:pt x="54549" y="137078"/>
                          <a:pt x="34835" y="145932"/>
                        </a:cubicBezTo>
                        <a:cubicBezTo>
                          <a:pt x="25062" y="150359"/>
                          <a:pt x="11112" y="159631"/>
                          <a:pt x="4179" y="171075"/>
                        </a:cubicBezTo>
                        <a:cubicBezTo>
                          <a:pt x="-583" y="178677"/>
                          <a:pt x="-1919" y="187197"/>
                          <a:pt x="3594" y="195717"/>
                        </a:cubicBezTo>
                        <a:cubicBezTo>
                          <a:pt x="7269" y="201481"/>
                          <a:pt x="12615" y="205908"/>
                          <a:pt x="15205" y="212507"/>
                        </a:cubicBezTo>
                        <a:cubicBezTo>
                          <a:pt x="18379" y="220276"/>
                          <a:pt x="17961" y="223784"/>
                          <a:pt x="24477" y="229882"/>
                        </a:cubicBezTo>
                        <a:cubicBezTo>
                          <a:pt x="33749" y="238402"/>
                          <a:pt x="48367" y="242245"/>
                          <a:pt x="56887" y="251183"/>
                        </a:cubicBezTo>
                        <a:cubicBezTo>
                          <a:pt x="63403" y="258199"/>
                          <a:pt x="65241" y="263044"/>
                          <a:pt x="65074" y="272651"/>
                        </a:cubicBezTo>
                        <a:cubicBezTo>
                          <a:pt x="64907" y="284345"/>
                          <a:pt x="59561" y="297209"/>
                          <a:pt x="57305" y="308737"/>
                        </a:cubicBezTo>
                        <a:cubicBezTo>
                          <a:pt x="54883" y="320431"/>
                          <a:pt x="56971" y="330538"/>
                          <a:pt x="60479" y="341648"/>
                        </a:cubicBezTo>
                        <a:cubicBezTo>
                          <a:pt x="67496" y="364202"/>
                          <a:pt x="80778" y="385837"/>
                          <a:pt x="80611" y="409727"/>
                        </a:cubicBezTo>
                        <a:cubicBezTo>
                          <a:pt x="80444" y="437126"/>
                          <a:pt x="71172" y="462436"/>
                          <a:pt x="74095" y="490002"/>
                        </a:cubicBezTo>
                        <a:cubicBezTo>
                          <a:pt x="75181" y="500359"/>
                          <a:pt x="75181" y="509464"/>
                          <a:pt x="73343" y="519739"/>
                        </a:cubicBezTo>
                        <a:cubicBezTo>
                          <a:pt x="71840" y="527842"/>
                          <a:pt x="69501" y="535861"/>
                          <a:pt x="68916" y="544131"/>
                        </a:cubicBezTo>
                        <a:cubicBezTo>
                          <a:pt x="68331" y="552233"/>
                          <a:pt x="68582" y="557078"/>
                          <a:pt x="75348" y="562424"/>
                        </a:cubicBezTo>
                        <a:cubicBezTo>
                          <a:pt x="82532" y="567937"/>
                          <a:pt x="86792" y="574453"/>
                          <a:pt x="91470" y="582221"/>
                        </a:cubicBezTo>
                        <a:cubicBezTo>
                          <a:pt x="94811" y="587734"/>
                          <a:pt x="99572" y="593916"/>
                          <a:pt x="100324" y="600682"/>
                        </a:cubicBezTo>
                        <a:cubicBezTo>
                          <a:pt x="100491" y="602185"/>
                          <a:pt x="100157" y="604357"/>
                          <a:pt x="99572" y="606446"/>
                        </a:cubicBezTo>
                        <a:cubicBezTo>
                          <a:pt x="104752" y="605527"/>
                          <a:pt x="109763" y="603438"/>
                          <a:pt x="113439" y="599763"/>
                        </a:cubicBezTo>
                        <a:cubicBezTo>
                          <a:pt x="117699" y="595670"/>
                          <a:pt x="118785" y="585479"/>
                          <a:pt x="123797" y="582555"/>
                        </a:cubicBezTo>
                        <a:cubicBezTo>
                          <a:pt x="128642" y="579799"/>
                          <a:pt x="133737" y="581219"/>
                          <a:pt x="139000" y="580717"/>
                        </a:cubicBezTo>
                        <a:cubicBezTo>
                          <a:pt x="147102" y="580133"/>
                          <a:pt x="153451" y="576875"/>
                          <a:pt x="161971" y="577794"/>
                        </a:cubicBezTo>
                        <a:cubicBezTo>
                          <a:pt x="165145" y="578128"/>
                          <a:pt x="167735" y="578880"/>
                          <a:pt x="170324" y="579465"/>
                        </a:cubicBezTo>
                        <a:cubicBezTo>
                          <a:pt x="175420" y="555240"/>
                          <a:pt x="168737" y="527507"/>
                          <a:pt x="167067" y="503116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93" name="Freeform: Shape 192">
                    <a:extLst>
                      <a:ext uri="{FF2B5EF4-FFF2-40B4-BE49-F238E27FC236}">
                        <a16:creationId xmlns:a16="http://schemas.microsoft.com/office/drawing/2014/main" id="{83CD6CE1-0DFA-9C26-E4A4-1AAC73DB94AF}"/>
                      </a:ext>
                    </a:extLst>
                  </p:cNvPr>
                  <p:cNvSpPr/>
                  <p:nvPr/>
                </p:nvSpPr>
                <p:spPr>
                  <a:xfrm>
                    <a:off x="3804208" y="681038"/>
                    <a:ext cx="1478542" cy="1165692"/>
                  </a:xfrm>
                  <a:custGeom>
                    <a:avLst/>
                    <a:gdLst>
                      <a:gd name="connsiteX0" fmla="*/ 1254070 w 1478542"/>
                      <a:gd name="connsiteY0" fmla="*/ 889034 h 1165692"/>
                      <a:gd name="connsiteX1" fmla="*/ 1278879 w 1478542"/>
                      <a:gd name="connsiteY1" fmla="*/ 837829 h 1165692"/>
                      <a:gd name="connsiteX2" fmla="*/ 1337185 w 1478542"/>
                      <a:gd name="connsiteY2" fmla="*/ 763234 h 1165692"/>
                      <a:gd name="connsiteX3" fmla="*/ 1370848 w 1478542"/>
                      <a:gd name="connsiteY3" fmla="*/ 729989 h 1165692"/>
                      <a:gd name="connsiteX4" fmla="*/ 1394738 w 1478542"/>
                      <a:gd name="connsiteY4" fmla="*/ 691731 h 1165692"/>
                      <a:gd name="connsiteX5" fmla="*/ 1421552 w 1478542"/>
                      <a:gd name="connsiteY5" fmla="*/ 628246 h 1165692"/>
                      <a:gd name="connsiteX6" fmla="*/ 1436755 w 1478542"/>
                      <a:gd name="connsiteY6" fmla="*/ 532602 h 1165692"/>
                      <a:gd name="connsiteX7" fmla="*/ 1431576 w 1478542"/>
                      <a:gd name="connsiteY7" fmla="*/ 446731 h 1165692"/>
                      <a:gd name="connsiteX8" fmla="*/ 1425812 w 1478542"/>
                      <a:gd name="connsiteY8" fmla="*/ 417327 h 1165692"/>
                      <a:gd name="connsiteX9" fmla="*/ 1432495 w 1478542"/>
                      <a:gd name="connsiteY9" fmla="*/ 401373 h 1165692"/>
                      <a:gd name="connsiteX10" fmla="*/ 1459727 w 1478542"/>
                      <a:gd name="connsiteY10" fmla="*/ 362530 h 1165692"/>
                      <a:gd name="connsiteX11" fmla="*/ 1478438 w 1478542"/>
                      <a:gd name="connsiteY11" fmla="*/ 338640 h 1165692"/>
                      <a:gd name="connsiteX12" fmla="*/ 1449369 w 1478542"/>
                      <a:gd name="connsiteY12" fmla="*/ 318509 h 1165692"/>
                      <a:gd name="connsiteX13" fmla="*/ 1434416 w 1478542"/>
                      <a:gd name="connsiteY13" fmla="*/ 291361 h 1165692"/>
                      <a:gd name="connsiteX14" fmla="*/ 1397411 w 1478542"/>
                      <a:gd name="connsiteY14" fmla="*/ 247924 h 1165692"/>
                      <a:gd name="connsiteX15" fmla="*/ 1389309 w 1478542"/>
                      <a:gd name="connsiteY15" fmla="*/ 164141 h 1165692"/>
                      <a:gd name="connsiteX16" fmla="*/ 1388975 w 1478542"/>
                      <a:gd name="connsiteY16" fmla="*/ 114523 h 1165692"/>
                      <a:gd name="connsiteX17" fmla="*/ 1371266 w 1478542"/>
                      <a:gd name="connsiteY17" fmla="*/ 64570 h 1165692"/>
                      <a:gd name="connsiteX18" fmla="*/ 1320813 w 1478542"/>
                      <a:gd name="connsiteY18" fmla="*/ 96396 h 1165692"/>
                      <a:gd name="connsiteX19" fmla="*/ 1273450 w 1478542"/>
                      <a:gd name="connsiteY19" fmla="*/ 98986 h 1165692"/>
                      <a:gd name="connsiteX20" fmla="*/ 1264762 w 1478542"/>
                      <a:gd name="connsiteY20" fmla="*/ 75346 h 1165692"/>
                      <a:gd name="connsiteX21" fmla="*/ 1258664 w 1478542"/>
                      <a:gd name="connsiteY21" fmla="*/ 51874 h 1165692"/>
                      <a:gd name="connsiteX22" fmla="*/ 1219404 w 1478542"/>
                      <a:gd name="connsiteY22" fmla="*/ 39511 h 1165692"/>
                      <a:gd name="connsiteX23" fmla="*/ 1192590 w 1478542"/>
                      <a:gd name="connsiteY23" fmla="*/ 33413 h 1165692"/>
                      <a:gd name="connsiteX24" fmla="*/ 1161683 w 1478542"/>
                      <a:gd name="connsiteY24" fmla="*/ 33413 h 1165692"/>
                      <a:gd name="connsiteX25" fmla="*/ 1135371 w 1478542"/>
                      <a:gd name="connsiteY25" fmla="*/ 28067 h 1165692"/>
                      <a:gd name="connsiteX26" fmla="*/ 1122089 w 1478542"/>
                      <a:gd name="connsiteY26" fmla="*/ 15704 h 1165692"/>
                      <a:gd name="connsiteX27" fmla="*/ 1104297 w 1478542"/>
                      <a:gd name="connsiteY27" fmla="*/ 5179 h 1165692"/>
                      <a:gd name="connsiteX28" fmla="*/ 1090430 w 1478542"/>
                      <a:gd name="connsiteY28" fmla="*/ 0 h 1165692"/>
                      <a:gd name="connsiteX29" fmla="*/ 1090013 w 1478542"/>
                      <a:gd name="connsiteY29" fmla="*/ 1253 h 1165692"/>
                      <a:gd name="connsiteX30" fmla="*/ 1003974 w 1478542"/>
                      <a:gd name="connsiteY30" fmla="*/ 66325 h 1165692"/>
                      <a:gd name="connsiteX31" fmla="*/ 866731 w 1478542"/>
                      <a:gd name="connsiteY31" fmla="*/ 157709 h 1165692"/>
                      <a:gd name="connsiteX32" fmla="*/ 690060 w 1478542"/>
                      <a:gd name="connsiteY32" fmla="*/ 281671 h 1165692"/>
                      <a:gd name="connsiteX33" fmla="*/ 583557 w 1478542"/>
                      <a:gd name="connsiteY33" fmla="*/ 346575 h 1165692"/>
                      <a:gd name="connsiteX34" fmla="*/ 518819 w 1478542"/>
                      <a:gd name="connsiteY34" fmla="*/ 400537 h 1165692"/>
                      <a:gd name="connsiteX35" fmla="*/ 448735 w 1478542"/>
                      <a:gd name="connsiteY35" fmla="*/ 446397 h 1165692"/>
                      <a:gd name="connsiteX36" fmla="*/ 372303 w 1478542"/>
                      <a:gd name="connsiteY36" fmla="*/ 454165 h 1165692"/>
                      <a:gd name="connsiteX37" fmla="*/ 372303 w 1478542"/>
                      <a:gd name="connsiteY37" fmla="*/ 718545 h 1165692"/>
                      <a:gd name="connsiteX38" fmla="*/ 346575 w 1478542"/>
                      <a:gd name="connsiteY38" fmla="*/ 738175 h 1165692"/>
                      <a:gd name="connsiteX39" fmla="*/ 337303 w 1478542"/>
                      <a:gd name="connsiteY39" fmla="*/ 748533 h 1165692"/>
                      <a:gd name="connsiteX40" fmla="*/ 334296 w 1478542"/>
                      <a:gd name="connsiteY40" fmla="*/ 766993 h 1165692"/>
                      <a:gd name="connsiteX41" fmla="*/ 303640 w 1478542"/>
                      <a:gd name="connsiteY41" fmla="*/ 808593 h 1165692"/>
                      <a:gd name="connsiteX42" fmla="*/ 288688 w 1478542"/>
                      <a:gd name="connsiteY42" fmla="*/ 816027 h 1165692"/>
                      <a:gd name="connsiteX43" fmla="*/ 269976 w 1478542"/>
                      <a:gd name="connsiteY43" fmla="*/ 811934 h 1165692"/>
                      <a:gd name="connsiteX44" fmla="*/ 248341 w 1478542"/>
                      <a:gd name="connsiteY44" fmla="*/ 807841 h 1165692"/>
                      <a:gd name="connsiteX45" fmla="*/ 214511 w 1478542"/>
                      <a:gd name="connsiteY45" fmla="*/ 811516 h 1165692"/>
                      <a:gd name="connsiteX46" fmla="*/ 151110 w 1478542"/>
                      <a:gd name="connsiteY46" fmla="*/ 813688 h 1165692"/>
                      <a:gd name="connsiteX47" fmla="*/ 89547 w 1478542"/>
                      <a:gd name="connsiteY47" fmla="*/ 839416 h 1165692"/>
                      <a:gd name="connsiteX48" fmla="*/ 60310 w 1478542"/>
                      <a:gd name="connsiteY48" fmla="*/ 848437 h 1165692"/>
                      <a:gd name="connsiteX49" fmla="*/ 25895 w 1478542"/>
                      <a:gd name="connsiteY49" fmla="*/ 863390 h 1165692"/>
                      <a:gd name="connsiteX50" fmla="*/ 0 w 1478542"/>
                      <a:gd name="connsiteY50" fmla="*/ 866397 h 1165692"/>
                      <a:gd name="connsiteX51" fmla="*/ 4594 w 1478542"/>
                      <a:gd name="connsiteY51" fmla="*/ 871242 h 1165692"/>
                      <a:gd name="connsiteX52" fmla="*/ 10692 w 1478542"/>
                      <a:gd name="connsiteY52" fmla="*/ 899726 h 1165692"/>
                      <a:gd name="connsiteX53" fmla="*/ 18461 w 1478542"/>
                      <a:gd name="connsiteY53" fmla="*/ 928211 h 1165692"/>
                      <a:gd name="connsiteX54" fmla="*/ 40096 w 1478542"/>
                      <a:gd name="connsiteY54" fmla="*/ 943748 h 1165692"/>
                      <a:gd name="connsiteX55" fmla="*/ 52625 w 1478542"/>
                      <a:gd name="connsiteY55" fmla="*/ 965550 h 1165692"/>
                      <a:gd name="connsiteX56" fmla="*/ 64236 w 1478542"/>
                      <a:gd name="connsiteY56" fmla="*/ 974989 h 1165692"/>
                      <a:gd name="connsiteX57" fmla="*/ 83699 w 1478542"/>
                      <a:gd name="connsiteY57" fmla="*/ 977745 h 1165692"/>
                      <a:gd name="connsiteX58" fmla="*/ 96647 w 1478542"/>
                      <a:gd name="connsiteY58" fmla="*/ 983509 h 1165692"/>
                      <a:gd name="connsiteX59" fmla="*/ 111432 w 1478542"/>
                      <a:gd name="connsiteY59" fmla="*/ 999798 h 1165692"/>
                      <a:gd name="connsiteX60" fmla="*/ 91635 w 1478542"/>
                      <a:gd name="connsiteY60" fmla="*/ 1009070 h 1165692"/>
                      <a:gd name="connsiteX61" fmla="*/ 63317 w 1478542"/>
                      <a:gd name="connsiteY61" fmla="*/ 1020764 h 1165692"/>
                      <a:gd name="connsiteX62" fmla="*/ 63317 w 1478542"/>
                      <a:gd name="connsiteY62" fmla="*/ 1028199 h 1165692"/>
                      <a:gd name="connsiteX63" fmla="*/ 82363 w 1478542"/>
                      <a:gd name="connsiteY63" fmla="*/ 1034464 h 1165692"/>
                      <a:gd name="connsiteX64" fmla="*/ 114022 w 1478542"/>
                      <a:gd name="connsiteY64" fmla="*/ 1036301 h 1165692"/>
                      <a:gd name="connsiteX65" fmla="*/ 147267 w 1478542"/>
                      <a:gd name="connsiteY65" fmla="*/ 1028199 h 1165692"/>
                      <a:gd name="connsiteX66" fmla="*/ 167399 w 1478542"/>
                      <a:gd name="connsiteY66" fmla="*/ 1044655 h 1165692"/>
                      <a:gd name="connsiteX67" fmla="*/ 187781 w 1478542"/>
                      <a:gd name="connsiteY67" fmla="*/ 1077984 h 1165692"/>
                      <a:gd name="connsiteX68" fmla="*/ 177088 w 1478542"/>
                      <a:gd name="connsiteY68" fmla="*/ 1098700 h 1165692"/>
                      <a:gd name="connsiteX69" fmla="*/ 178007 w 1478542"/>
                      <a:gd name="connsiteY69" fmla="*/ 1116409 h 1165692"/>
                      <a:gd name="connsiteX70" fmla="*/ 194129 w 1478542"/>
                      <a:gd name="connsiteY70" fmla="*/ 1118999 h 1165692"/>
                      <a:gd name="connsiteX71" fmla="*/ 208580 w 1478542"/>
                      <a:gd name="connsiteY71" fmla="*/ 1118664 h 1165692"/>
                      <a:gd name="connsiteX72" fmla="*/ 216933 w 1478542"/>
                      <a:gd name="connsiteY72" fmla="*/ 1097948 h 1165692"/>
                      <a:gd name="connsiteX73" fmla="*/ 216349 w 1478542"/>
                      <a:gd name="connsiteY73" fmla="*/ 1087256 h 1165692"/>
                      <a:gd name="connsiteX74" fmla="*/ 235561 w 1478542"/>
                      <a:gd name="connsiteY74" fmla="*/ 1075812 h 1165692"/>
                      <a:gd name="connsiteX75" fmla="*/ 269225 w 1478542"/>
                      <a:gd name="connsiteY75" fmla="*/ 1102292 h 1165692"/>
                      <a:gd name="connsiteX76" fmla="*/ 295287 w 1478542"/>
                      <a:gd name="connsiteY76" fmla="*/ 1126683 h 1165692"/>
                      <a:gd name="connsiteX77" fmla="*/ 310991 w 1478542"/>
                      <a:gd name="connsiteY77" fmla="*/ 1165693 h 1165692"/>
                      <a:gd name="connsiteX78" fmla="*/ 317506 w 1478542"/>
                      <a:gd name="connsiteY78" fmla="*/ 1163855 h 1165692"/>
                      <a:gd name="connsiteX79" fmla="*/ 319678 w 1478542"/>
                      <a:gd name="connsiteY79" fmla="*/ 1105216 h 1165692"/>
                      <a:gd name="connsiteX80" fmla="*/ 350418 w 1478542"/>
                      <a:gd name="connsiteY80" fmla="*/ 1062280 h 1165692"/>
                      <a:gd name="connsiteX81" fmla="*/ 358186 w 1478542"/>
                      <a:gd name="connsiteY81" fmla="*/ 1010490 h 1165692"/>
                      <a:gd name="connsiteX82" fmla="*/ 377399 w 1478542"/>
                      <a:gd name="connsiteY82" fmla="*/ 980168 h 1165692"/>
                      <a:gd name="connsiteX83" fmla="*/ 438795 w 1478542"/>
                      <a:gd name="connsiteY83" fmla="*/ 965216 h 1165692"/>
                      <a:gd name="connsiteX84" fmla="*/ 477303 w 1478542"/>
                      <a:gd name="connsiteY84" fmla="*/ 970562 h 1165692"/>
                      <a:gd name="connsiteX85" fmla="*/ 540036 w 1478542"/>
                      <a:gd name="connsiteY85" fmla="*/ 968139 h 1165692"/>
                      <a:gd name="connsiteX86" fmla="*/ 576456 w 1478542"/>
                      <a:gd name="connsiteY86" fmla="*/ 988521 h 1165692"/>
                      <a:gd name="connsiteX87" fmla="*/ 667423 w 1478542"/>
                      <a:gd name="connsiteY87" fmla="*/ 1011409 h 1165692"/>
                      <a:gd name="connsiteX88" fmla="*/ 698079 w 1478542"/>
                      <a:gd name="connsiteY88" fmla="*/ 1001218 h 1165692"/>
                      <a:gd name="connsiteX89" fmla="*/ 737339 w 1478542"/>
                      <a:gd name="connsiteY89" fmla="*/ 1025108 h 1165692"/>
                      <a:gd name="connsiteX90" fmla="*/ 784535 w 1478542"/>
                      <a:gd name="connsiteY90" fmla="*/ 1055430 h 1165692"/>
                      <a:gd name="connsiteX91" fmla="*/ 835740 w 1478542"/>
                      <a:gd name="connsiteY91" fmla="*/ 1048080 h 1165692"/>
                      <a:gd name="connsiteX92" fmla="*/ 887698 w 1478542"/>
                      <a:gd name="connsiteY92" fmla="*/ 1032877 h 1165692"/>
                      <a:gd name="connsiteX93" fmla="*/ 945920 w 1478542"/>
                      <a:gd name="connsiteY93" fmla="*/ 1004893 h 1165692"/>
                      <a:gd name="connsiteX94" fmla="*/ 1006397 w 1478542"/>
                      <a:gd name="connsiteY94" fmla="*/ 1009905 h 1165692"/>
                      <a:gd name="connsiteX95" fmla="*/ 1059858 w 1478542"/>
                      <a:gd name="connsiteY95" fmla="*/ 1031039 h 1165692"/>
                      <a:gd name="connsiteX96" fmla="*/ 1102626 w 1478542"/>
                      <a:gd name="connsiteY96" fmla="*/ 1029953 h 1165692"/>
                      <a:gd name="connsiteX97" fmla="*/ 1142972 w 1478542"/>
                      <a:gd name="connsiteY97" fmla="*/ 1017173 h 1165692"/>
                      <a:gd name="connsiteX98" fmla="*/ 1176636 w 1478542"/>
                      <a:gd name="connsiteY98" fmla="*/ 1012578 h 1165692"/>
                      <a:gd name="connsiteX99" fmla="*/ 1195514 w 1478542"/>
                      <a:gd name="connsiteY99" fmla="*/ 1000717 h 1165692"/>
                      <a:gd name="connsiteX100" fmla="*/ 1227340 w 1478542"/>
                      <a:gd name="connsiteY100" fmla="*/ 976325 h 1165692"/>
                      <a:gd name="connsiteX101" fmla="*/ 1263259 w 1478542"/>
                      <a:gd name="connsiteY101" fmla="*/ 964881 h 1165692"/>
                      <a:gd name="connsiteX102" fmla="*/ 1246051 w 1478542"/>
                      <a:gd name="connsiteY102" fmla="*/ 927292 h 1165692"/>
                      <a:gd name="connsiteX103" fmla="*/ 1254070 w 1478542"/>
                      <a:gd name="connsiteY103" fmla="*/ 889034 h 1165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</a:cxnLst>
                    <a:rect l="l" t="t" r="r" b="b"/>
                    <a:pathLst>
                      <a:path w="1478542" h="1165692">
                        <a:moveTo>
                          <a:pt x="1254070" y="889034"/>
                        </a:moveTo>
                        <a:cubicBezTo>
                          <a:pt x="1260586" y="871325"/>
                          <a:pt x="1270192" y="854452"/>
                          <a:pt x="1278879" y="837829"/>
                        </a:cubicBezTo>
                        <a:cubicBezTo>
                          <a:pt x="1294082" y="808425"/>
                          <a:pt x="1313629" y="786206"/>
                          <a:pt x="1337185" y="763234"/>
                        </a:cubicBezTo>
                        <a:cubicBezTo>
                          <a:pt x="1348796" y="752542"/>
                          <a:pt x="1360073" y="741432"/>
                          <a:pt x="1370848" y="729989"/>
                        </a:cubicBezTo>
                        <a:cubicBezTo>
                          <a:pt x="1380789" y="718378"/>
                          <a:pt x="1388641" y="705597"/>
                          <a:pt x="1394738" y="691731"/>
                        </a:cubicBezTo>
                        <a:cubicBezTo>
                          <a:pt x="1405264" y="670848"/>
                          <a:pt x="1414202" y="650299"/>
                          <a:pt x="1421552" y="628246"/>
                        </a:cubicBezTo>
                        <a:cubicBezTo>
                          <a:pt x="1432077" y="596253"/>
                          <a:pt x="1435419" y="566098"/>
                          <a:pt x="1436755" y="532602"/>
                        </a:cubicBezTo>
                        <a:cubicBezTo>
                          <a:pt x="1438008" y="503700"/>
                          <a:pt x="1440097" y="474714"/>
                          <a:pt x="1431576" y="446731"/>
                        </a:cubicBezTo>
                        <a:cubicBezTo>
                          <a:pt x="1426815" y="437459"/>
                          <a:pt x="1424894" y="427685"/>
                          <a:pt x="1425812" y="417327"/>
                        </a:cubicBezTo>
                        <a:cubicBezTo>
                          <a:pt x="1428068" y="411981"/>
                          <a:pt x="1430240" y="406635"/>
                          <a:pt x="1432495" y="401373"/>
                        </a:cubicBezTo>
                        <a:cubicBezTo>
                          <a:pt x="1441183" y="388091"/>
                          <a:pt x="1450288" y="375144"/>
                          <a:pt x="1459727" y="362530"/>
                        </a:cubicBezTo>
                        <a:cubicBezTo>
                          <a:pt x="1466159" y="354595"/>
                          <a:pt x="1472340" y="346659"/>
                          <a:pt x="1478438" y="338640"/>
                        </a:cubicBezTo>
                        <a:cubicBezTo>
                          <a:pt x="1480276" y="325275"/>
                          <a:pt x="1457304" y="322936"/>
                          <a:pt x="1449369" y="318509"/>
                        </a:cubicBezTo>
                        <a:cubicBezTo>
                          <a:pt x="1438844" y="312578"/>
                          <a:pt x="1439428" y="301301"/>
                          <a:pt x="1434416" y="291361"/>
                        </a:cubicBezTo>
                        <a:cubicBezTo>
                          <a:pt x="1425729" y="273986"/>
                          <a:pt x="1408187" y="263795"/>
                          <a:pt x="1397411" y="247924"/>
                        </a:cubicBezTo>
                        <a:cubicBezTo>
                          <a:pt x="1381707" y="225036"/>
                          <a:pt x="1389309" y="189869"/>
                          <a:pt x="1389309" y="164141"/>
                        </a:cubicBezTo>
                        <a:cubicBezTo>
                          <a:pt x="1389309" y="147518"/>
                          <a:pt x="1389142" y="130895"/>
                          <a:pt x="1388975" y="114523"/>
                        </a:cubicBezTo>
                        <a:cubicBezTo>
                          <a:pt x="1384213" y="97482"/>
                          <a:pt x="1378450" y="80692"/>
                          <a:pt x="1371266" y="64570"/>
                        </a:cubicBezTo>
                        <a:cubicBezTo>
                          <a:pt x="1354643" y="75513"/>
                          <a:pt x="1338939" y="87124"/>
                          <a:pt x="1320813" y="96396"/>
                        </a:cubicBezTo>
                        <a:cubicBezTo>
                          <a:pt x="1306612" y="103580"/>
                          <a:pt x="1286397" y="117279"/>
                          <a:pt x="1273450" y="98986"/>
                        </a:cubicBezTo>
                        <a:cubicBezTo>
                          <a:pt x="1268688" y="92136"/>
                          <a:pt x="1266433" y="83449"/>
                          <a:pt x="1264762" y="75346"/>
                        </a:cubicBezTo>
                        <a:cubicBezTo>
                          <a:pt x="1263676" y="70167"/>
                          <a:pt x="1262924" y="57220"/>
                          <a:pt x="1258664" y="51874"/>
                        </a:cubicBezTo>
                        <a:cubicBezTo>
                          <a:pt x="1250311" y="41850"/>
                          <a:pt x="1230932" y="41683"/>
                          <a:pt x="1219404" y="39511"/>
                        </a:cubicBezTo>
                        <a:cubicBezTo>
                          <a:pt x="1210383" y="37840"/>
                          <a:pt x="1201612" y="35084"/>
                          <a:pt x="1192590" y="33413"/>
                        </a:cubicBezTo>
                        <a:cubicBezTo>
                          <a:pt x="1181648" y="31241"/>
                          <a:pt x="1172459" y="32828"/>
                          <a:pt x="1161683" y="33413"/>
                        </a:cubicBezTo>
                        <a:cubicBezTo>
                          <a:pt x="1150574" y="33831"/>
                          <a:pt x="1144309" y="33580"/>
                          <a:pt x="1135371" y="28067"/>
                        </a:cubicBezTo>
                        <a:cubicBezTo>
                          <a:pt x="1131278" y="23640"/>
                          <a:pt x="1126851" y="19547"/>
                          <a:pt x="1122089" y="15704"/>
                        </a:cubicBezTo>
                        <a:cubicBezTo>
                          <a:pt x="1117077" y="10692"/>
                          <a:pt x="1111313" y="7184"/>
                          <a:pt x="1104297" y="5179"/>
                        </a:cubicBezTo>
                        <a:cubicBezTo>
                          <a:pt x="1099870" y="3341"/>
                          <a:pt x="1095025" y="1838"/>
                          <a:pt x="1090430" y="0"/>
                        </a:cubicBezTo>
                        <a:lnTo>
                          <a:pt x="1090013" y="1253"/>
                        </a:lnTo>
                        <a:cubicBezTo>
                          <a:pt x="1060943" y="22387"/>
                          <a:pt x="1033378" y="45692"/>
                          <a:pt x="1003974" y="66325"/>
                        </a:cubicBezTo>
                        <a:cubicBezTo>
                          <a:pt x="959034" y="97816"/>
                          <a:pt x="911838" y="126217"/>
                          <a:pt x="866731" y="157709"/>
                        </a:cubicBezTo>
                        <a:cubicBezTo>
                          <a:pt x="807757" y="198723"/>
                          <a:pt x="750370" y="242661"/>
                          <a:pt x="690060" y="281671"/>
                        </a:cubicBezTo>
                        <a:cubicBezTo>
                          <a:pt x="655144" y="304225"/>
                          <a:pt x="619225" y="325191"/>
                          <a:pt x="583557" y="346575"/>
                        </a:cubicBezTo>
                        <a:cubicBezTo>
                          <a:pt x="558915" y="361528"/>
                          <a:pt x="538449" y="379487"/>
                          <a:pt x="518819" y="400537"/>
                        </a:cubicBezTo>
                        <a:cubicBezTo>
                          <a:pt x="498270" y="422172"/>
                          <a:pt x="477053" y="436456"/>
                          <a:pt x="448735" y="446397"/>
                        </a:cubicBezTo>
                        <a:cubicBezTo>
                          <a:pt x="423258" y="455251"/>
                          <a:pt x="398282" y="454332"/>
                          <a:pt x="372303" y="454165"/>
                        </a:cubicBezTo>
                        <a:lnTo>
                          <a:pt x="372303" y="718545"/>
                        </a:lnTo>
                        <a:cubicBezTo>
                          <a:pt x="363783" y="725060"/>
                          <a:pt x="355096" y="731826"/>
                          <a:pt x="346575" y="738175"/>
                        </a:cubicBezTo>
                        <a:cubicBezTo>
                          <a:pt x="343568" y="741683"/>
                          <a:pt x="340478" y="745024"/>
                          <a:pt x="337303" y="748533"/>
                        </a:cubicBezTo>
                        <a:cubicBezTo>
                          <a:pt x="335048" y="753545"/>
                          <a:pt x="335967" y="761480"/>
                          <a:pt x="334296" y="766993"/>
                        </a:cubicBezTo>
                        <a:cubicBezTo>
                          <a:pt x="329117" y="784368"/>
                          <a:pt x="314332" y="794726"/>
                          <a:pt x="303640" y="808593"/>
                        </a:cubicBezTo>
                        <a:cubicBezTo>
                          <a:pt x="299547" y="813771"/>
                          <a:pt x="295537" y="817113"/>
                          <a:pt x="288688" y="816027"/>
                        </a:cubicBezTo>
                        <a:cubicBezTo>
                          <a:pt x="282256" y="815108"/>
                          <a:pt x="276158" y="813103"/>
                          <a:pt x="269976" y="811934"/>
                        </a:cubicBezTo>
                        <a:cubicBezTo>
                          <a:pt x="262375" y="810430"/>
                          <a:pt x="256110" y="808091"/>
                          <a:pt x="248341" y="807841"/>
                        </a:cubicBezTo>
                        <a:cubicBezTo>
                          <a:pt x="236898" y="807423"/>
                          <a:pt x="225955" y="810096"/>
                          <a:pt x="214511" y="811516"/>
                        </a:cubicBezTo>
                        <a:cubicBezTo>
                          <a:pt x="193377" y="814273"/>
                          <a:pt x="172160" y="808509"/>
                          <a:pt x="151110" y="813688"/>
                        </a:cubicBezTo>
                        <a:cubicBezTo>
                          <a:pt x="129308" y="819034"/>
                          <a:pt x="111516" y="833819"/>
                          <a:pt x="89547" y="839416"/>
                        </a:cubicBezTo>
                        <a:cubicBezTo>
                          <a:pt x="79523" y="842005"/>
                          <a:pt x="70084" y="844428"/>
                          <a:pt x="60310" y="848437"/>
                        </a:cubicBezTo>
                        <a:cubicBezTo>
                          <a:pt x="48866" y="853282"/>
                          <a:pt x="37757" y="859881"/>
                          <a:pt x="25895" y="863390"/>
                        </a:cubicBezTo>
                        <a:cubicBezTo>
                          <a:pt x="17959" y="865645"/>
                          <a:pt x="8520" y="867817"/>
                          <a:pt x="0" y="866397"/>
                        </a:cubicBezTo>
                        <a:cubicBezTo>
                          <a:pt x="2005" y="868235"/>
                          <a:pt x="3843" y="869905"/>
                          <a:pt x="4594" y="871242"/>
                        </a:cubicBezTo>
                        <a:cubicBezTo>
                          <a:pt x="10107" y="881015"/>
                          <a:pt x="11611" y="888867"/>
                          <a:pt x="10692" y="899726"/>
                        </a:cubicBezTo>
                        <a:cubicBezTo>
                          <a:pt x="10107" y="909917"/>
                          <a:pt x="10107" y="921361"/>
                          <a:pt x="18461" y="928211"/>
                        </a:cubicBezTo>
                        <a:cubicBezTo>
                          <a:pt x="25310" y="933974"/>
                          <a:pt x="32745" y="938569"/>
                          <a:pt x="40096" y="943748"/>
                        </a:cubicBezTo>
                        <a:cubicBezTo>
                          <a:pt x="47697" y="949261"/>
                          <a:pt x="48031" y="958199"/>
                          <a:pt x="52625" y="965550"/>
                        </a:cubicBezTo>
                        <a:cubicBezTo>
                          <a:pt x="55215" y="969643"/>
                          <a:pt x="59976" y="973151"/>
                          <a:pt x="64236" y="974989"/>
                        </a:cubicBezTo>
                        <a:cubicBezTo>
                          <a:pt x="70668" y="976659"/>
                          <a:pt x="77184" y="977745"/>
                          <a:pt x="83699" y="977745"/>
                        </a:cubicBezTo>
                        <a:cubicBezTo>
                          <a:pt x="88544" y="978497"/>
                          <a:pt x="92804" y="980502"/>
                          <a:pt x="96647" y="983509"/>
                        </a:cubicBezTo>
                        <a:cubicBezTo>
                          <a:pt x="101826" y="986516"/>
                          <a:pt x="115107" y="991445"/>
                          <a:pt x="111432" y="999798"/>
                        </a:cubicBezTo>
                        <a:cubicBezTo>
                          <a:pt x="108675" y="1006063"/>
                          <a:pt x="97232" y="1007733"/>
                          <a:pt x="91635" y="1009070"/>
                        </a:cubicBezTo>
                        <a:cubicBezTo>
                          <a:pt x="81862" y="1011492"/>
                          <a:pt x="69582" y="1011325"/>
                          <a:pt x="63317" y="1020764"/>
                        </a:cubicBezTo>
                        <a:cubicBezTo>
                          <a:pt x="60895" y="1024690"/>
                          <a:pt x="60143" y="1025192"/>
                          <a:pt x="63317" y="1028199"/>
                        </a:cubicBezTo>
                        <a:cubicBezTo>
                          <a:pt x="66993" y="1031707"/>
                          <a:pt x="77351" y="1033044"/>
                          <a:pt x="82363" y="1034464"/>
                        </a:cubicBezTo>
                        <a:cubicBezTo>
                          <a:pt x="92303" y="1037387"/>
                          <a:pt x="103664" y="1037805"/>
                          <a:pt x="114022" y="1036301"/>
                        </a:cubicBezTo>
                        <a:cubicBezTo>
                          <a:pt x="125131" y="1034631"/>
                          <a:pt x="135991" y="1029452"/>
                          <a:pt x="147267" y="1028199"/>
                        </a:cubicBezTo>
                        <a:cubicBezTo>
                          <a:pt x="160048" y="1026946"/>
                          <a:pt x="165561" y="1033211"/>
                          <a:pt x="167399" y="1044655"/>
                        </a:cubicBezTo>
                        <a:cubicBezTo>
                          <a:pt x="181432" y="1044989"/>
                          <a:pt x="190704" y="1065705"/>
                          <a:pt x="187781" y="1077984"/>
                        </a:cubicBezTo>
                        <a:cubicBezTo>
                          <a:pt x="185943" y="1085920"/>
                          <a:pt x="179678" y="1091349"/>
                          <a:pt x="177088" y="1098700"/>
                        </a:cubicBezTo>
                        <a:cubicBezTo>
                          <a:pt x="175835" y="1104631"/>
                          <a:pt x="176170" y="1110562"/>
                          <a:pt x="178007" y="1116409"/>
                        </a:cubicBezTo>
                        <a:cubicBezTo>
                          <a:pt x="182602" y="1122006"/>
                          <a:pt x="187948" y="1122925"/>
                          <a:pt x="194129" y="1118999"/>
                        </a:cubicBezTo>
                        <a:lnTo>
                          <a:pt x="208580" y="1118664"/>
                        </a:lnTo>
                        <a:cubicBezTo>
                          <a:pt x="211337" y="1111815"/>
                          <a:pt x="217100" y="1104965"/>
                          <a:pt x="216933" y="1097948"/>
                        </a:cubicBezTo>
                        <a:cubicBezTo>
                          <a:pt x="216766" y="1094273"/>
                          <a:pt x="214762" y="1091099"/>
                          <a:pt x="216349" y="1087256"/>
                        </a:cubicBezTo>
                        <a:cubicBezTo>
                          <a:pt x="218771" y="1081325"/>
                          <a:pt x="229463" y="1076314"/>
                          <a:pt x="235561" y="1075812"/>
                        </a:cubicBezTo>
                        <a:cubicBezTo>
                          <a:pt x="251432" y="1074309"/>
                          <a:pt x="258699" y="1093187"/>
                          <a:pt x="269225" y="1102292"/>
                        </a:cubicBezTo>
                        <a:cubicBezTo>
                          <a:pt x="278497" y="1110478"/>
                          <a:pt x="288437" y="1116158"/>
                          <a:pt x="295287" y="1126683"/>
                        </a:cubicBezTo>
                        <a:cubicBezTo>
                          <a:pt x="302888" y="1138127"/>
                          <a:pt x="306396" y="1152913"/>
                          <a:pt x="310991" y="1165693"/>
                        </a:cubicBezTo>
                        <a:lnTo>
                          <a:pt x="317506" y="1163855"/>
                        </a:lnTo>
                        <a:cubicBezTo>
                          <a:pt x="312494" y="1144977"/>
                          <a:pt x="310657" y="1122757"/>
                          <a:pt x="319678" y="1105216"/>
                        </a:cubicBezTo>
                        <a:cubicBezTo>
                          <a:pt x="327781" y="1089345"/>
                          <a:pt x="340227" y="1076564"/>
                          <a:pt x="350418" y="1062280"/>
                        </a:cubicBezTo>
                        <a:cubicBezTo>
                          <a:pt x="362781" y="1044905"/>
                          <a:pt x="359523" y="1030454"/>
                          <a:pt x="358186" y="1010490"/>
                        </a:cubicBezTo>
                        <a:cubicBezTo>
                          <a:pt x="357101" y="995538"/>
                          <a:pt x="365621" y="987769"/>
                          <a:pt x="377399" y="980168"/>
                        </a:cubicBezTo>
                        <a:cubicBezTo>
                          <a:pt x="392184" y="970394"/>
                          <a:pt x="421086" y="963294"/>
                          <a:pt x="438795" y="965216"/>
                        </a:cubicBezTo>
                        <a:cubicBezTo>
                          <a:pt x="451743" y="966552"/>
                          <a:pt x="464105" y="970729"/>
                          <a:pt x="477303" y="970562"/>
                        </a:cubicBezTo>
                        <a:cubicBezTo>
                          <a:pt x="498604" y="970394"/>
                          <a:pt x="518568" y="964965"/>
                          <a:pt x="540036" y="968139"/>
                        </a:cubicBezTo>
                        <a:cubicBezTo>
                          <a:pt x="556659" y="970562"/>
                          <a:pt x="565514" y="976827"/>
                          <a:pt x="576456" y="988521"/>
                        </a:cubicBezTo>
                        <a:cubicBezTo>
                          <a:pt x="600848" y="1014583"/>
                          <a:pt x="632924" y="1023855"/>
                          <a:pt x="667423" y="1011409"/>
                        </a:cubicBezTo>
                        <a:cubicBezTo>
                          <a:pt x="677781" y="1007566"/>
                          <a:pt x="686886" y="1001636"/>
                          <a:pt x="698079" y="1001218"/>
                        </a:cubicBezTo>
                        <a:cubicBezTo>
                          <a:pt x="715287" y="1000466"/>
                          <a:pt x="726397" y="1013831"/>
                          <a:pt x="737339" y="1025108"/>
                        </a:cubicBezTo>
                        <a:cubicBezTo>
                          <a:pt x="751791" y="1039893"/>
                          <a:pt x="762483" y="1053092"/>
                          <a:pt x="784535" y="1055430"/>
                        </a:cubicBezTo>
                        <a:cubicBezTo>
                          <a:pt x="801158" y="1057268"/>
                          <a:pt x="819285" y="1050084"/>
                          <a:pt x="835740" y="1048080"/>
                        </a:cubicBezTo>
                        <a:cubicBezTo>
                          <a:pt x="854619" y="1045657"/>
                          <a:pt x="870490" y="1041648"/>
                          <a:pt x="887698" y="1032877"/>
                        </a:cubicBezTo>
                        <a:cubicBezTo>
                          <a:pt x="906743" y="1023103"/>
                          <a:pt x="925287" y="1011075"/>
                          <a:pt x="945920" y="1004893"/>
                        </a:cubicBezTo>
                        <a:cubicBezTo>
                          <a:pt x="965383" y="998963"/>
                          <a:pt x="987686" y="1003974"/>
                          <a:pt x="1006397" y="1009905"/>
                        </a:cubicBezTo>
                        <a:cubicBezTo>
                          <a:pt x="1024106" y="1015502"/>
                          <a:pt x="1041564" y="1027280"/>
                          <a:pt x="1059858" y="1031039"/>
                        </a:cubicBezTo>
                        <a:cubicBezTo>
                          <a:pt x="1074142" y="1033963"/>
                          <a:pt x="1088676" y="1033963"/>
                          <a:pt x="1102626" y="1029953"/>
                        </a:cubicBezTo>
                        <a:cubicBezTo>
                          <a:pt x="1116158" y="1026111"/>
                          <a:pt x="1128939" y="1019929"/>
                          <a:pt x="1142972" y="1017173"/>
                        </a:cubicBezTo>
                        <a:cubicBezTo>
                          <a:pt x="1154416" y="1017006"/>
                          <a:pt x="1165526" y="1015502"/>
                          <a:pt x="1176636" y="1012578"/>
                        </a:cubicBezTo>
                        <a:cubicBezTo>
                          <a:pt x="1182901" y="1008652"/>
                          <a:pt x="1189166" y="1004643"/>
                          <a:pt x="1195514" y="1000717"/>
                        </a:cubicBezTo>
                        <a:cubicBezTo>
                          <a:pt x="1204369" y="990025"/>
                          <a:pt x="1214977" y="982005"/>
                          <a:pt x="1227340" y="976325"/>
                        </a:cubicBezTo>
                        <a:cubicBezTo>
                          <a:pt x="1238115" y="968891"/>
                          <a:pt x="1250228" y="965048"/>
                          <a:pt x="1263259" y="964881"/>
                        </a:cubicBezTo>
                        <a:cubicBezTo>
                          <a:pt x="1255156" y="953437"/>
                          <a:pt x="1248306" y="941409"/>
                          <a:pt x="1246051" y="927292"/>
                        </a:cubicBezTo>
                        <a:cubicBezTo>
                          <a:pt x="1244046" y="915263"/>
                          <a:pt x="1249977" y="900478"/>
                          <a:pt x="1254070" y="889034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id="{18073E66-42CF-CE17-145A-41D372C18FB0}"/>
                      </a:ext>
                    </a:extLst>
                  </p:cNvPr>
                  <p:cNvSpPr/>
                  <p:nvPr/>
                </p:nvSpPr>
                <p:spPr>
                  <a:xfrm>
                    <a:off x="3795995" y="1895430"/>
                    <a:ext cx="168638" cy="477052"/>
                  </a:xfrm>
                  <a:custGeom>
                    <a:avLst/>
                    <a:gdLst>
                      <a:gd name="connsiteX0" fmla="*/ 159824 w 168638"/>
                      <a:gd name="connsiteY0" fmla="*/ 443556 h 477052"/>
                      <a:gd name="connsiteX1" fmla="*/ 143703 w 168638"/>
                      <a:gd name="connsiteY1" fmla="*/ 423759 h 477052"/>
                      <a:gd name="connsiteX2" fmla="*/ 137271 w 168638"/>
                      <a:gd name="connsiteY2" fmla="*/ 405466 h 477052"/>
                      <a:gd name="connsiteX3" fmla="*/ 141698 w 168638"/>
                      <a:gd name="connsiteY3" fmla="*/ 381074 h 477052"/>
                      <a:gd name="connsiteX4" fmla="*/ 142450 w 168638"/>
                      <a:gd name="connsiteY4" fmla="*/ 351337 h 477052"/>
                      <a:gd name="connsiteX5" fmla="*/ 148965 w 168638"/>
                      <a:gd name="connsiteY5" fmla="*/ 271062 h 477052"/>
                      <a:gd name="connsiteX6" fmla="*/ 128834 w 168638"/>
                      <a:gd name="connsiteY6" fmla="*/ 202983 h 477052"/>
                      <a:gd name="connsiteX7" fmla="*/ 125660 w 168638"/>
                      <a:gd name="connsiteY7" fmla="*/ 170072 h 477052"/>
                      <a:gd name="connsiteX8" fmla="*/ 133428 w 168638"/>
                      <a:gd name="connsiteY8" fmla="*/ 133986 h 477052"/>
                      <a:gd name="connsiteX9" fmla="*/ 125242 w 168638"/>
                      <a:gd name="connsiteY9" fmla="*/ 112518 h 477052"/>
                      <a:gd name="connsiteX10" fmla="*/ 92832 w 168638"/>
                      <a:gd name="connsiteY10" fmla="*/ 91217 h 477052"/>
                      <a:gd name="connsiteX11" fmla="*/ 83559 w 168638"/>
                      <a:gd name="connsiteY11" fmla="*/ 73843 h 477052"/>
                      <a:gd name="connsiteX12" fmla="*/ 71948 w 168638"/>
                      <a:gd name="connsiteY12" fmla="*/ 57053 h 477052"/>
                      <a:gd name="connsiteX13" fmla="*/ 72533 w 168638"/>
                      <a:gd name="connsiteY13" fmla="*/ 32410 h 477052"/>
                      <a:gd name="connsiteX14" fmla="*/ 71614 w 168638"/>
                      <a:gd name="connsiteY14" fmla="*/ 31826 h 477052"/>
                      <a:gd name="connsiteX15" fmla="*/ 37617 w 168638"/>
                      <a:gd name="connsiteY15" fmla="*/ 23138 h 477052"/>
                      <a:gd name="connsiteX16" fmla="*/ 22999 w 168638"/>
                      <a:gd name="connsiteY16" fmla="*/ 8186 h 477052"/>
                      <a:gd name="connsiteX17" fmla="*/ 5457 w 168638"/>
                      <a:gd name="connsiteY17" fmla="*/ 0 h 477052"/>
                      <a:gd name="connsiteX18" fmla="*/ 14729 w 168638"/>
                      <a:gd name="connsiteY18" fmla="*/ 71420 h 477052"/>
                      <a:gd name="connsiteX19" fmla="*/ 33607 w 168638"/>
                      <a:gd name="connsiteY19" fmla="*/ 106337 h 477052"/>
                      <a:gd name="connsiteX20" fmla="*/ 27676 w 168638"/>
                      <a:gd name="connsiteY20" fmla="*/ 118699 h 477052"/>
                      <a:gd name="connsiteX21" fmla="*/ 28929 w 168638"/>
                      <a:gd name="connsiteY21" fmla="*/ 128306 h 477052"/>
                      <a:gd name="connsiteX22" fmla="*/ 43882 w 168638"/>
                      <a:gd name="connsiteY22" fmla="*/ 151277 h 477052"/>
                      <a:gd name="connsiteX23" fmla="*/ 44633 w 168638"/>
                      <a:gd name="connsiteY23" fmla="*/ 182351 h 477052"/>
                      <a:gd name="connsiteX24" fmla="*/ 39872 w 168638"/>
                      <a:gd name="connsiteY24" fmla="*/ 194213 h 477052"/>
                      <a:gd name="connsiteX25" fmla="*/ 42127 w 168638"/>
                      <a:gd name="connsiteY25" fmla="*/ 206993 h 477052"/>
                      <a:gd name="connsiteX26" fmla="*/ 65015 w 168638"/>
                      <a:gd name="connsiteY26" fmla="*/ 243831 h 477052"/>
                      <a:gd name="connsiteX27" fmla="*/ 54657 w 168638"/>
                      <a:gd name="connsiteY27" fmla="*/ 246838 h 477052"/>
                      <a:gd name="connsiteX28" fmla="*/ 56913 w 168638"/>
                      <a:gd name="connsiteY28" fmla="*/ 290859 h 477052"/>
                      <a:gd name="connsiteX29" fmla="*/ 64347 w 168638"/>
                      <a:gd name="connsiteY29" fmla="*/ 324356 h 477052"/>
                      <a:gd name="connsiteX30" fmla="*/ 57330 w 168638"/>
                      <a:gd name="connsiteY30" fmla="*/ 359857 h 477052"/>
                      <a:gd name="connsiteX31" fmla="*/ 47891 w 168638"/>
                      <a:gd name="connsiteY31" fmla="*/ 387423 h 477052"/>
                      <a:gd name="connsiteX32" fmla="*/ 59502 w 168638"/>
                      <a:gd name="connsiteY32" fmla="*/ 407220 h 477052"/>
                      <a:gd name="connsiteX33" fmla="*/ 86901 w 168638"/>
                      <a:gd name="connsiteY33" fmla="*/ 433532 h 477052"/>
                      <a:gd name="connsiteX34" fmla="*/ 94836 w 168638"/>
                      <a:gd name="connsiteY34" fmla="*/ 463688 h 477052"/>
                      <a:gd name="connsiteX35" fmla="*/ 97593 w 168638"/>
                      <a:gd name="connsiteY35" fmla="*/ 477053 h 477052"/>
                      <a:gd name="connsiteX36" fmla="*/ 120314 w 168638"/>
                      <a:gd name="connsiteY36" fmla="*/ 472208 h 477052"/>
                      <a:gd name="connsiteX37" fmla="*/ 138106 w 168638"/>
                      <a:gd name="connsiteY37" fmla="*/ 464440 h 477052"/>
                      <a:gd name="connsiteX38" fmla="*/ 153810 w 168638"/>
                      <a:gd name="connsiteY38" fmla="*/ 467029 h 477052"/>
                      <a:gd name="connsiteX39" fmla="*/ 167843 w 168638"/>
                      <a:gd name="connsiteY39" fmla="*/ 467614 h 477052"/>
                      <a:gd name="connsiteX40" fmla="*/ 168595 w 168638"/>
                      <a:gd name="connsiteY40" fmla="*/ 461850 h 477052"/>
                      <a:gd name="connsiteX41" fmla="*/ 159824 w 168638"/>
                      <a:gd name="connsiteY41" fmla="*/ 443556 h 477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68638" h="477052">
                        <a:moveTo>
                          <a:pt x="159824" y="443556"/>
                        </a:moveTo>
                        <a:cubicBezTo>
                          <a:pt x="155063" y="435788"/>
                          <a:pt x="150803" y="429272"/>
                          <a:pt x="143703" y="423759"/>
                        </a:cubicBezTo>
                        <a:cubicBezTo>
                          <a:pt x="137020" y="418413"/>
                          <a:pt x="136686" y="413568"/>
                          <a:pt x="137271" y="405466"/>
                        </a:cubicBezTo>
                        <a:cubicBezTo>
                          <a:pt x="137855" y="397280"/>
                          <a:pt x="140194" y="389177"/>
                          <a:pt x="141698" y="381074"/>
                        </a:cubicBezTo>
                        <a:cubicBezTo>
                          <a:pt x="143536" y="370883"/>
                          <a:pt x="143536" y="361695"/>
                          <a:pt x="142450" y="351337"/>
                        </a:cubicBezTo>
                        <a:cubicBezTo>
                          <a:pt x="139526" y="323771"/>
                          <a:pt x="148882" y="298461"/>
                          <a:pt x="148965" y="271062"/>
                        </a:cubicBezTo>
                        <a:cubicBezTo>
                          <a:pt x="149132" y="247172"/>
                          <a:pt x="135851" y="225537"/>
                          <a:pt x="128834" y="202983"/>
                        </a:cubicBezTo>
                        <a:cubicBezTo>
                          <a:pt x="125326" y="191874"/>
                          <a:pt x="123237" y="181850"/>
                          <a:pt x="125660" y="170072"/>
                        </a:cubicBezTo>
                        <a:cubicBezTo>
                          <a:pt x="127915" y="158461"/>
                          <a:pt x="133261" y="145680"/>
                          <a:pt x="133428" y="133986"/>
                        </a:cubicBezTo>
                        <a:cubicBezTo>
                          <a:pt x="133595" y="124380"/>
                          <a:pt x="131757" y="119535"/>
                          <a:pt x="125242" y="112518"/>
                        </a:cubicBezTo>
                        <a:cubicBezTo>
                          <a:pt x="116722" y="103496"/>
                          <a:pt x="102104" y="99738"/>
                          <a:pt x="92832" y="91217"/>
                        </a:cubicBezTo>
                        <a:cubicBezTo>
                          <a:pt x="86316" y="85119"/>
                          <a:pt x="86734" y="81611"/>
                          <a:pt x="83559" y="73843"/>
                        </a:cubicBezTo>
                        <a:cubicBezTo>
                          <a:pt x="80970" y="67327"/>
                          <a:pt x="75624" y="62900"/>
                          <a:pt x="71948" y="57053"/>
                        </a:cubicBezTo>
                        <a:cubicBezTo>
                          <a:pt x="66435" y="48532"/>
                          <a:pt x="67855" y="40012"/>
                          <a:pt x="72533" y="32410"/>
                        </a:cubicBezTo>
                        <a:lnTo>
                          <a:pt x="71614" y="31826"/>
                        </a:lnTo>
                        <a:cubicBezTo>
                          <a:pt x="61089" y="30155"/>
                          <a:pt x="45886" y="30489"/>
                          <a:pt x="37617" y="23138"/>
                        </a:cubicBezTo>
                        <a:cubicBezTo>
                          <a:pt x="32271" y="18294"/>
                          <a:pt x="29263" y="12780"/>
                          <a:pt x="22999" y="8186"/>
                        </a:cubicBezTo>
                        <a:cubicBezTo>
                          <a:pt x="16901" y="3926"/>
                          <a:pt x="11388" y="1169"/>
                          <a:pt x="5457" y="0"/>
                        </a:cubicBezTo>
                        <a:cubicBezTo>
                          <a:pt x="-1226" y="25394"/>
                          <a:pt x="-5235" y="50453"/>
                          <a:pt x="14729" y="71420"/>
                        </a:cubicBezTo>
                        <a:cubicBezTo>
                          <a:pt x="23249" y="80442"/>
                          <a:pt x="36781" y="91802"/>
                          <a:pt x="33607" y="106337"/>
                        </a:cubicBezTo>
                        <a:cubicBezTo>
                          <a:pt x="31769" y="110597"/>
                          <a:pt x="29765" y="114523"/>
                          <a:pt x="27676" y="118699"/>
                        </a:cubicBezTo>
                        <a:cubicBezTo>
                          <a:pt x="26590" y="122208"/>
                          <a:pt x="27092" y="125382"/>
                          <a:pt x="28929" y="128306"/>
                        </a:cubicBezTo>
                        <a:cubicBezTo>
                          <a:pt x="31853" y="136993"/>
                          <a:pt x="39287" y="143508"/>
                          <a:pt x="43882" y="151277"/>
                        </a:cubicBezTo>
                        <a:cubicBezTo>
                          <a:pt x="50397" y="162554"/>
                          <a:pt x="47808" y="170656"/>
                          <a:pt x="44633" y="182351"/>
                        </a:cubicBezTo>
                        <a:cubicBezTo>
                          <a:pt x="44049" y="186778"/>
                          <a:pt x="42378" y="190704"/>
                          <a:pt x="39872" y="194213"/>
                        </a:cubicBezTo>
                        <a:cubicBezTo>
                          <a:pt x="37115" y="198890"/>
                          <a:pt x="37867" y="203234"/>
                          <a:pt x="42127" y="206993"/>
                        </a:cubicBezTo>
                        <a:cubicBezTo>
                          <a:pt x="49896" y="219523"/>
                          <a:pt x="59335" y="230131"/>
                          <a:pt x="65015" y="243831"/>
                        </a:cubicBezTo>
                        <a:cubicBezTo>
                          <a:pt x="62259" y="246587"/>
                          <a:pt x="57999" y="245334"/>
                          <a:pt x="54657" y="246838"/>
                        </a:cubicBezTo>
                        <a:cubicBezTo>
                          <a:pt x="52987" y="261038"/>
                          <a:pt x="54073" y="276993"/>
                          <a:pt x="56913" y="290859"/>
                        </a:cubicBezTo>
                        <a:cubicBezTo>
                          <a:pt x="60421" y="301802"/>
                          <a:pt x="63010" y="312912"/>
                          <a:pt x="64347" y="324356"/>
                        </a:cubicBezTo>
                        <a:cubicBezTo>
                          <a:pt x="64514" y="336719"/>
                          <a:pt x="62175" y="348580"/>
                          <a:pt x="57330" y="359857"/>
                        </a:cubicBezTo>
                        <a:cubicBezTo>
                          <a:pt x="53822" y="368879"/>
                          <a:pt x="50648" y="378151"/>
                          <a:pt x="47891" y="387423"/>
                        </a:cubicBezTo>
                        <a:cubicBezTo>
                          <a:pt x="46805" y="396444"/>
                          <a:pt x="50648" y="403127"/>
                          <a:pt x="59502" y="407220"/>
                        </a:cubicBezTo>
                        <a:cubicBezTo>
                          <a:pt x="69693" y="414821"/>
                          <a:pt x="78882" y="423676"/>
                          <a:pt x="86901" y="433532"/>
                        </a:cubicBezTo>
                        <a:cubicBezTo>
                          <a:pt x="91913" y="442805"/>
                          <a:pt x="94502" y="452912"/>
                          <a:pt x="94836" y="463688"/>
                        </a:cubicBezTo>
                        <a:lnTo>
                          <a:pt x="97593" y="477053"/>
                        </a:lnTo>
                        <a:cubicBezTo>
                          <a:pt x="105027" y="475800"/>
                          <a:pt x="112545" y="475215"/>
                          <a:pt x="120314" y="472208"/>
                        </a:cubicBezTo>
                        <a:cubicBezTo>
                          <a:pt x="125326" y="470036"/>
                          <a:pt x="132676" y="465525"/>
                          <a:pt x="138106" y="464440"/>
                        </a:cubicBezTo>
                        <a:cubicBezTo>
                          <a:pt x="146626" y="462602"/>
                          <a:pt x="146626" y="465358"/>
                          <a:pt x="153810" y="467029"/>
                        </a:cubicBezTo>
                        <a:cubicBezTo>
                          <a:pt x="158237" y="468115"/>
                          <a:pt x="163082" y="468366"/>
                          <a:pt x="167843" y="467614"/>
                        </a:cubicBezTo>
                        <a:cubicBezTo>
                          <a:pt x="168428" y="465525"/>
                          <a:pt x="168762" y="463354"/>
                          <a:pt x="168595" y="461850"/>
                        </a:cubicBezTo>
                        <a:cubicBezTo>
                          <a:pt x="167927" y="455251"/>
                          <a:pt x="163166" y="448986"/>
                          <a:pt x="159824" y="443556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95" name="Freeform: Shape 194">
                    <a:extLst>
                      <a:ext uri="{FF2B5EF4-FFF2-40B4-BE49-F238E27FC236}">
                        <a16:creationId xmlns:a16="http://schemas.microsoft.com/office/drawing/2014/main" id="{8CD61B1F-A832-85B4-24EF-C2D98B895F86}"/>
                      </a:ext>
                    </a:extLst>
                  </p:cNvPr>
                  <p:cNvSpPr/>
                  <p:nvPr/>
                </p:nvSpPr>
                <p:spPr>
                  <a:xfrm>
                    <a:off x="3485139" y="1894827"/>
                    <a:ext cx="408615" cy="601034"/>
                  </a:xfrm>
                  <a:custGeom>
                    <a:avLst/>
                    <a:gdLst>
                      <a:gd name="connsiteX0" fmla="*/ 397923 w 408615"/>
                      <a:gd name="connsiteY0" fmla="*/ 434219 h 601034"/>
                      <a:gd name="connsiteX1" fmla="*/ 370525 w 408615"/>
                      <a:gd name="connsiteY1" fmla="*/ 407907 h 601034"/>
                      <a:gd name="connsiteX2" fmla="*/ 358914 w 408615"/>
                      <a:gd name="connsiteY2" fmla="*/ 388109 h 601034"/>
                      <a:gd name="connsiteX3" fmla="*/ 368353 w 408615"/>
                      <a:gd name="connsiteY3" fmla="*/ 360544 h 601034"/>
                      <a:gd name="connsiteX4" fmla="*/ 375369 w 408615"/>
                      <a:gd name="connsiteY4" fmla="*/ 325043 h 601034"/>
                      <a:gd name="connsiteX5" fmla="*/ 367935 w 408615"/>
                      <a:gd name="connsiteY5" fmla="*/ 291546 h 601034"/>
                      <a:gd name="connsiteX6" fmla="*/ 365680 w 408615"/>
                      <a:gd name="connsiteY6" fmla="*/ 247525 h 601034"/>
                      <a:gd name="connsiteX7" fmla="*/ 376038 w 408615"/>
                      <a:gd name="connsiteY7" fmla="*/ 244517 h 601034"/>
                      <a:gd name="connsiteX8" fmla="*/ 353150 w 408615"/>
                      <a:gd name="connsiteY8" fmla="*/ 207680 h 601034"/>
                      <a:gd name="connsiteX9" fmla="*/ 350894 w 408615"/>
                      <a:gd name="connsiteY9" fmla="*/ 194899 h 601034"/>
                      <a:gd name="connsiteX10" fmla="*/ 355656 w 408615"/>
                      <a:gd name="connsiteY10" fmla="*/ 183038 h 601034"/>
                      <a:gd name="connsiteX11" fmla="*/ 354904 w 408615"/>
                      <a:gd name="connsiteY11" fmla="*/ 151964 h 601034"/>
                      <a:gd name="connsiteX12" fmla="*/ 339952 w 408615"/>
                      <a:gd name="connsiteY12" fmla="*/ 128992 h 601034"/>
                      <a:gd name="connsiteX13" fmla="*/ 338699 w 408615"/>
                      <a:gd name="connsiteY13" fmla="*/ 119386 h 601034"/>
                      <a:gd name="connsiteX14" fmla="*/ 344629 w 408615"/>
                      <a:gd name="connsiteY14" fmla="*/ 107023 h 601034"/>
                      <a:gd name="connsiteX15" fmla="*/ 325751 w 408615"/>
                      <a:gd name="connsiteY15" fmla="*/ 72107 h 601034"/>
                      <a:gd name="connsiteX16" fmla="*/ 316479 w 408615"/>
                      <a:gd name="connsiteY16" fmla="*/ 687 h 601034"/>
                      <a:gd name="connsiteX17" fmla="*/ 297935 w 408615"/>
                      <a:gd name="connsiteY17" fmla="*/ 1438 h 601034"/>
                      <a:gd name="connsiteX18" fmla="*/ 271121 w 408615"/>
                      <a:gd name="connsiteY18" fmla="*/ 11212 h 601034"/>
                      <a:gd name="connsiteX19" fmla="*/ 245560 w 408615"/>
                      <a:gd name="connsiteY19" fmla="*/ 13467 h 601034"/>
                      <a:gd name="connsiteX20" fmla="*/ 214319 w 408615"/>
                      <a:gd name="connsiteY20" fmla="*/ 16224 h 601034"/>
                      <a:gd name="connsiteX21" fmla="*/ 182911 w 408615"/>
                      <a:gd name="connsiteY21" fmla="*/ 18229 h 601034"/>
                      <a:gd name="connsiteX22" fmla="*/ 107481 w 408615"/>
                      <a:gd name="connsiteY22" fmla="*/ 20818 h 601034"/>
                      <a:gd name="connsiteX23" fmla="*/ 78579 w 408615"/>
                      <a:gd name="connsiteY23" fmla="*/ 17894 h 601034"/>
                      <a:gd name="connsiteX24" fmla="*/ 56192 w 408615"/>
                      <a:gd name="connsiteY24" fmla="*/ 20901 h 601034"/>
                      <a:gd name="connsiteX25" fmla="*/ 37732 w 408615"/>
                      <a:gd name="connsiteY25" fmla="*/ 26498 h 601034"/>
                      <a:gd name="connsiteX26" fmla="*/ 37147 w 408615"/>
                      <a:gd name="connsiteY26" fmla="*/ 34267 h 601034"/>
                      <a:gd name="connsiteX27" fmla="*/ 39570 w 408615"/>
                      <a:gd name="connsiteY27" fmla="*/ 56486 h 601034"/>
                      <a:gd name="connsiteX28" fmla="*/ 47923 w 408615"/>
                      <a:gd name="connsiteY28" fmla="*/ 97584 h 601034"/>
                      <a:gd name="connsiteX29" fmla="*/ 46837 w 408615"/>
                      <a:gd name="connsiteY29" fmla="*/ 140520 h 601034"/>
                      <a:gd name="connsiteX30" fmla="*/ 38901 w 408615"/>
                      <a:gd name="connsiteY30" fmla="*/ 148121 h 601034"/>
                      <a:gd name="connsiteX31" fmla="*/ 64629 w 408615"/>
                      <a:gd name="connsiteY31" fmla="*/ 226140 h 601034"/>
                      <a:gd name="connsiteX32" fmla="*/ 65966 w 408615"/>
                      <a:gd name="connsiteY32" fmla="*/ 291212 h 601034"/>
                      <a:gd name="connsiteX33" fmla="*/ 50846 w 408615"/>
                      <a:gd name="connsiteY33" fmla="*/ 309756 h 601034"/>
                      <a:gd name="connsiteX34" fmla="*/ 43496 w 408615"/>
                      <a:gd name="connsiteY34" fmla="*/ 329386 h 601034"/>
                      <a:gd name="connsiteX35" fmla="*/ 34808 w 408615"/>
                      <a:gd name="connsiteY35" fmla="*/ 353109 h 601034"/>
                      <a:gd name="connsiteX36" fmla="*/ 13507 w 408615"/>
                      <a:gd name="connsiteY36" fmla="*/ 377000 h 601034"/>
                      <a:gd name="connsiteX37" fmla="*/ 7577 w 408615"/>
                      <a:gd name="connsiteY37" fmla="*/ 433969 h 601034"/>
                      <a:gd name="connsiteX38" fmla="*/ 31467 w 408615"/>
                      <a:gd name="connsiteY38" fmla="*/ 476487 h 601034"/>
                      <a:gd name="connsiteX39" fmla="*/ 38651 w 408615"/>
                      <a:gd name="connsiteY39" fmla="*/ 504971 h 601034"/>
                      <a:gd name="connsiteX40" fmla="*/ 49426 w 408615"/>
                      <a:gd name="connsiteY40" fmla="*/ 534959 h 601034"/>
                      <a:gd name="connsiteX41" fmla="*/ 52434 w 408615"/>
                      <a:gd name="connsiteY41" fmla="*/ 557513 h 601034"/>
                      <a:gd name="connsiteX42" fmla="*/ 57947 w 408615"/>
                      <a:gd name="connsiteY42" fmla="*/ 561021 h 601034"/>
                      <a:gd name="connsiteX43" fmla="*/ 83424 w 408615"/>
                      <a:gd name="connsiteY43" fmla="*/ 582990 h 601034"/>
                      <a:gd name="connsiteX44" fmla="*/ 92111 w 408615"/>
                      <a:gd name="connsiteY44" fmla="*/ 594852 h 601034"/>
                      <a:gd name="connsiteX45" fmla="*/ 122099 w 408615"/>
                      <a:gd name="connsiteY45" fmla="*/ 600198 h 601034"/>
                      <a:gd name="connsiteX46" fmla="*/ 146491 w 408615"/>
                      <a:gd name="connsiteY46" fmla="*/ 578396 h 601034"/>
                      <a:gd name="connsiteX47" fmla="*/ 182159 w 408615"/>
                      <a:gd name="connsiteY47" fmla="*/ 565114 h 601034"/>
                      <a:gd name="connsiteX48" fmla="*/ 199200 w 408615"/>
                      <a:gd name="connsiteY48" fmla="*/ 557179 h 601034"/>
                      <a:gd name="connsiteX49" fmla="*/ 221419 w 408615"/>
                      <a:gd name="connsiteY49" fmla="*/ 550914 h 601034"/>
                      <a:gd name="connsiteX50" fmla="*/ 266694 w 408615"/>
                      <a:gd name="connsiteY50" fmla="*/ 524601 h 601034"/>
                      <a:gd name="connsiteX51" fmla="*/ 311801 w 408615"/>
                      <a:gd name="connsiteY51" fmla="*/ 503467 h 601034"/>
                      <a:gd name="connsiteX52" fmla="*/ 342291 w 408615"/>
                      <a:gd name="connsiteY52" fmla="*/ 480914 h 601034"/>
                      <a:gd name="connsiteX53" fmla="*/ 367601 w 408615"/>
                      <a:gd name="connsiteY53" fmla="*/ 486845 h 601034"/>
                      <a:gd name="connsiteX54" fmla="*/ 394749 w 408615"/>
                      <a:gd name="connsiteY54" fmla="*/ 481248 h 601034"/>
                      <a:gd name="connsiteX55" fmla="*/ 408615 w 408615"/>
                      <a:gd name="connsiteY55" fmla="*/ 477740 h 601034"/>
                      <a:gd name="connsiteX56" fmla="*/ 405859 w 408615"/>
                      <a:gd name="connsiteY56" fmla="*/ 464374 h 601034"/>
                      <a:gd name="connsiteX57" fmla="*/ 397923 w 408615"/>
                      <a:gd name="connsiteY57" fmla="*/ 434219 h 60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</a:cxnLst>
                    <a:rect l="l" t="t" r="r" b="b"/>
                    <a:pathLst>
                      <a:path w="408615" h="601034">
                        <a:moveTo>
                          <a:pt x="397923" y="434219"/>
                        </a:moveTo>
                        <a:cubicBezTo>
                          <a:pt x="389820" y="424279"/>
                          <a:pt x="380715" y="415508"/>
                          <a:pt x="370525" y="407907"/>
                        </a:cubicBezTo>
                        <a:cubicBezTo>
                          <a:pt x="361670" y="403813"/>
                          <a:pt x="357911" y="397131"/>
                          <a:pt x="358914" y="388109"/>
                        </a:cubicBezTo>
                        <a:cubicBezTo>
                          <a:pt x="361670" y="378837"/>
                          <a:pt x="364844" y="369565"/>
                          <a:pt x="368353" y="360544"/>
                        </a:cubicBezTo>
                        <a:cubicBezTo>
                          <a:pt x="373197" y="349267"/>
                          <a:pt x="375536" y="337405"/>
                          <a:pt x="375369" y="325043"/>
                        </a:cubicBezTo>
                        <a:cubicBezTo>
                          <a:pt x="374033" y="313599"/>
                          <a:pt x="371443" y="302489"/>
                          <a:pt x="367935" y="291546"/>
                        </a:cubicBezTo>
                        <a:cubicBezTo>
                          <a:pt x="365011" y="277680"/>
                          <a:pt x="364009" y="261725"/>
                          <a:pt x="365680" y="247525"/>
                        </a:cubicBezTo>
                        <a:cubicBezTo>
                          <a:pt x="369021" y="246021"/>
                          <a:pt x="373281" y="247190"/>
                          <a:pt x="376038" y="244517"/>
                        </a:cubicBezTo>
                        <a:cubicBezTo>
                          <a:pt x="370441" y="230818"/>
                          <a:pt x="360918" y="220126"/>
                          <a:pt x="353150" y="207680"/>
                        </a:cubicBezTo>
                        <a:cubicBezTo>
                          <a:pt x="348890" y="203837"/>
                          <a:pt x="348138" y="199577"/>
                          <a:pt x="350894" y="194899"/>
                        </a:cubicBezTo>
                        <a:cubicBezTo>
                          <a:pt x="353317" y="191391"/>
                          <a:pt x="354987" y="187465"/>
                          <a:pt x="355656" y="183038"/>
                        </a:cubicBezTo>
                        <a:cubicBezTo>
                          <a:pt x="358830" y="171343"/>
                          <a:pt x="361420" y="163241"/>
                          <a:pt x="354904" y="151964"/>
                        </a:cubicBezTo>
                        <a:cubicBezTo>
                          <a:pt x="350310" y="144195"/>
                          <a:pt x="342875" y="137680"/>
                          <a:pt x="339952" y="128992"/>
                        </a:cubicBezTo>
                        <a:cubicBezTo>
                          <a:pt x="338114" y="126069"/>
                          <a:pt x="337696" y="122894"/>
                          <a:pt x="338699" y="119386"/>
                        </a:cubicBezTo>
                        <a:cubicBezTo>
                          <a:pt x="340871" y="115293"/>
                          <a:pt x="342792" y="111283"/>
                          <a:pt x="344629" y="107023"/>
                        </a:cubicBezTo>
                        <a:cubicBezTo>
                          <a:pt x="347804" y="92572"/>
                          <a:pt x="334272" y="81128"/>
                          <a:pt x="325751" y="72107"/>
                        </a:cubicBezTo>
                        <a:cubicBezTo>
                          <a:pt x="305787" y="51057"/>
                          <a:pt x="309797" y="26081"/>
                          <a:pt x="316479" y="687"/>
                        </a:cubicBezTo>
                        <a:cubicBezTo>
                          <a:pt x="310882" y="-399"/>
                          <a:pt x="304785" y="-232"/>
                          <a:pt x="297935" y="1438"/>
                        </a:cubicBezTo>
                        <a:cubicBezTo>
                          <a:pt x="288329" y="3694"/>
                          <a:pt x="280393" y="8121"/>
                          <a:pt x="271121" y="11212"/>
                        </a:cubicBezTo>
                        <a:cubicBezTo>
                          <a:pt x="262016" y="14219"/>
                          <a:pt x="254999" y="14219"/>
                          <a:pt x="245560" y="13467"/>
                        </a:cubicBezTo>
                        <a:cubicBezTo>
                          <a:pt x="233699" y="12715"/>
                          <a:pt x="225596" y="13801"/>
                          <a:pt x="214319" y="16224"/>
                        </a:cubicBezTo>
                        <a:cubicBezTo>
                          <a:pt x="203961" y="18396"/>
                          <a:pt x="193436" y="17727"/>
                          <a:pt x="182911" y="18229"/>
                        </a:cubicBezTo>
                        <a:cubicBezTo>
                          <a:pt x="157935" y="19314"/>
                          <a:pt x="132625" y="23742"/>
                          <a:pt x="107481" y="20818"/>
                        </a:cubicBezTo>
                        <a:cubicBezTo>
                          <a:pt x="97708" y="19565"/>
                          <a:pt x="88269" y="17310"/>
                          <a:pt x="78579" y="17894"/>
                        </a:cubicBezTo>
                        <a:cubicBezTo>
                          <a:pt x="71145" y="18312"/>
                          <a:pt x="63460" y="19732"/>
                          <a:pt x="56192" y="20901"/>
                        </a:cubicBezTo>
                        <a:cubicBezTo>
                          <a:pt x="50596" y="21653"/>
                          <a:pt x="40655" y="21069"/>
                          <a:pt x="37732" y="26498"/>
                        </a:cubicBezTo>
                        <a:cubicBezTo>
                          <a:pt x="37398" y="29088"/>
                          <a:pt x="37314" y="31677"/>
                          <a:pt x="37147" y="34267"/>
                        </a:cubicBezTo>
                        <a:cubicBezTo>
                          <a:pt x="37314" y="41868"/>
                          <a:pt x="38233" y="49219"/>
                          <a:pt x="39570" y="56486"/>
                        </a:cubicBezTo>
                        <a:cubicBezTo>
                          <a:pt x="41825" y="70353"/>
                          <a:pt x="45835" y="83718"/>
                          <a:pt x="47923" y="97584"/>
                        </a:cubicBezTo>
                        <a:cubicBezTo>
                          <a:pt x="49928" y="111116"/>
                          <a:pt x="50178" y="126987"/>
                          <a:pt x="46837" y="140520"/>
                        </a:cubicBezTo>
                        <a:cubicBezTo>
                          <a:pt x="45166" y="147536"/>
                          <a:pt x="42911" y="149792"/>
                          <a:pt x="38901" y="148121"/>
                        </a:cubicBezTo>
                        <a:cubicBezTo>
                          <a:pt x="46252" y="174935"/>
                          <a:pt x="53519" y="200329"/>
                          <a:pt x="64629" y="226140"/>
                        </a:cubicBezTo>
                        <a:cubicBezTo>
                          <a:pt x="74235" y="248360"/>
                          <a:pt x="81085" y="269076"/>
                          <a:pt x="65966" y="291212"/>
                        </a:cubicBezTo>
                        <a:cubicBezTo>
                          <a:pt x="60035" y="296725"/>
                          <a:pt x="55023" y="302907"/>
                          <a:pt x="50846" y="309756"/>
                        </a:cubicBezTo>
                        <a:cubicBezTo>
                          <a:pt x="46002" y="315353"/>
                          <a:pt x="43663" y="321952"/>
                          <a:pt x="43496" y="329386"/>
                        </a:cubicBezTo>
                        <a:cubicBezTo>
                          <a:pt x="43161" y="338408"/>
                          <a:pt x="40321" y="346176"/>
                          <a:pt x="34808" y="353109"/>
                        </a:cubicBezTo>
                        <a:cubicBezTo>
                          <a:pt x="27792" y="361212"/>
                          <a:pt x="20775" y="369064"/>
                          <a:pt x="13507" y="377000"/>
                        </a:cubicBezTo>
                        <a:cubicBezTo>
                          <a:pt x="-1111" y="395293"/>
                          <a:pt x="-5037" y="413587"/>
                          <a:pt x="7577" y="433969"/>
                        </a:cubicBezTo>
                        <a:cubicBezTo>
                          <a:pt x="16264" y="448002"/>
                          <a:pt x="26037" y="460616"/>
                          <a:pt x="31467" y="476487"/>
                        </a:cubicBezTo>
                        <a:cubicBezTo>
                          <a:pt x="34224" y="485926"/>
                          <a:pt x="36646" y="495365"/>
                          <a:pt x="38651" y="504971"/>
                        </a:cubicBezTo>
                        <a:cubicBezTo>
                          <a:pt x="41073" y="515329"/>
                          <a:pt x="44749" y="525353"/>
                          <a:pt x="49426" y="534959"/>
                        </a:cubicBezTo>
                        <a:cubicBezTo>
                          <a:pt x="53854" y="542310"/>
                          <a:pt x="54772" y="549744"/>
                          <a:pt x="52434" y="557513"/>
                        </a:cubicBezTo>
                        <a:cubicBezTo>
                          <a:pt x="54271" y="558432"/>
                          <a:pt x="56109" y="559601"/>
                          <a:pt x="57947" y="561021"/>
                        </a:cubicBezTo>
                        <a:cubicBezTo>
                          <a:pt x="66300" y="567537"/>
                          <a:pt x="75656" y="575806"/>
                          <a:pt x="83424" y="582990"/>
                        </a:cubicBezTo>
                        <a:cubicBezTo>
                          <a:pt x="86932" y="586332"/>
                          <a:pt x="89021" y="592012"/>
                          <a:pt x="92111" y="594852"/>
                        </a:cubicBezTo>
                        <a:cubicBezTo>
                          <a:pt x="98376" y="600449"/>
                          <a:pt x="113245" y="602286"/>
                          <a:pt x="122099" y="600198"/>
                        </a:cubicBezTo>
                        <a:cubicBezTo>
                          <a:pt x="130620" y="598026"/>
                          <a:pt x="139140" y="584076"/>
                          <a:pt x="146491" y="578396"/>
                        </a:cubicBezTo>
                        <a:cubicBezTo>
                          <a:pt x="158520" y="568957"/>
                          <a:pt x="167625" y="569124"/>
                          <a:pt x="182159" y="565114"/>
                        </a:cubicBezTo>
                        <a:cubicBezTo>
                          <a:pt x="187756" y="563611"/>
                          <a:pt x="194021" y="559184"/>
                          <a:pt x="199200" y="557179"/>
                        </a:cubicBezTo>
                        <a:cubicBezTo>
                          <a:pt x="206551" y="554422"/>
                          <a:pt x="214319" y="554005"/>
                          <a:pt x="221419" y="550914"/>
                        </a:cubicBezTo>
                        <a:cubicBezTo>
                          <a:pt x="237875" y="543897"/>
                          <a:pt x="249319" y="530532"/>
                          <a:pt x="266694" y="524601"/>
                        </a:cubicBezTo>
                        <a:cubicBezTo>
                          <a:pt x="282816" y="519088"/>
                          <a:pt x="297935" y="513157"/>
                          <a:pt x="311801" y="503467"/>
                        </a:cubicBezTo>
                        <a:cubicBezTo>
                          <a:pt x="322159" y="496117"/>
                          <a:pt x="329343" y="482919"/>
                          <a:pt x="342291" y="480914"/>
                        </a:cubicBezTo>
                        <a:cubicBezTo>
                          <a:pt x="352816" y="479243"/>
                          <a:pt x="358579" y="484589"/>
                          <a:pt x="367601" y="486845"/>
                        </a:cubicBezTo>
                        <a:cubicBezTo>
                          <a:pt x="377625" y="489267"/>
                          <a:pt x="385727" y="484673"/>
                          <a:pt x="394749" y="481248"/>
                        </a:cubicBezTo>
                        <a:cubicBezTo>
                          <a:pt x="399510" y="479410"/>
                          <a:pt x="404021" y="478491"/>
                          <a:pt x="408615" y="477740"/>
                        </a:cubicBezTo>
                        <a:lnTo>
                          <a:pt x="405859" y="464374"/>
                        </a:lnTo>
                        <a:cubicBezTo>
                          <a:pt x="405525" y="453599"/>
                          <a:pt x="402935" y="443491"/>
                          <a:pt x="397923" y="434219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AA30ECB3-92E5-9194-610E-77065C9CC7B6}"/>
                      </a:ext>
                    </a:extLst>
                  </p:cNvPr>
                  <p:cNvSpPr/>
                  <p:nvPr/>
                </p:nvSpPr>
                <p:spPr>
                  <a:xfrm>
                    <a:off x="3267095" y="1513051"/>
                    <a:ext cx="745859" cy="530506"/>
                  </a:xfrm>
                  <a:custGeom>
                    <a:avLst/>
                    <a:gdLst>
                      <a:gd name="connsiteX0" fmla="*/ 715287 w 745859"/>
                      <a:gd name="connsiteY0" fmla="*/ 284396 h 530506"/>
                      <a:gd name="connsiteX1" fmla="*/ 714368 w 745859"/>
                      <a:gd name="connsiteY1" fmla="*/ 266687 h 530506"/>
                      <a:gd name="connsiteX2" fmla="*/ 725060 w 745859"/>
                      <a:gd name="connsiteY2" fmla="*/ 245971 h 530506"/>
                      <a:gd name="connsiteX3" fmla="*/ 704678 w 745859"/>
                      <a:gd name="connsiteY3" fmla="*/ 212642 h 530506"/>
                      <a:gd name="connsiteX4" fmla="*/ 684547 w 745859"/>
                      <a:gd name="connsiteY4" fmla="*/ 196186 h 530506"/>
                      <a:gd name="connsiteX5" fmla="*/ 651301 w 745859"/>
                      <a:gd name="connsiteY5" fmla="*/ 204288 h 530506"/>
                      <a:gd name="connsiteX6" fmla="*/ 619643 w 745859"/>
                      <a:gd name="connsiteY6" fmla="*/ 202451 h 530506"/>
                      <a:gd name="connsiteX7" fmla="*/ 600597 w 745859"/>
                      <a:gd name="connsiteY7" fmla="*/ 196186 h 530506"/>
                      <a:gd name="connsiteX8" fmla="*/ 600597 w 745859"/>
                      <a:gd name="connsiteY8" fmla="*/ 188751 h 530506"/>
                      <a:gd name="connsiteX9" fmla="*/ 628915 w 745859"/>
                      <a:gd name="connsiteY9" fmla="*/ 177057 h 530506"/>
                      <a:gd name="connsiteX10" fmla="*/ 648712 w 745859"/>
                      <a:gd name="connsiteY10" fmla="*/ 167785 h 530506"/>
                      <a:gd name="connsiteX11" fmla="*/ 633926 w 745859"/>
                      <a:gd name="connsiteY11" fmla="*/ 151496 h 530506"/>
                      <a:gd name="connsiteX12" fmla="*/ 620979 w 745859"/>
                      <a:gd name="connsiteY12" fmla="*/ 145732 h 530506"/>
                      <a:gd name="connsiteX13" fmla="*/ 601516 w 745859"/>
                      <a:gd name="connsiteY13" fmla="*/ 142976 h 530506"/>
                      <a:gd name="connsiteX14" fmla="*/ 589905 w 745859"/>
                      <a:gd name="connsiteY14" fmla="*/ 133536 h 530506"/>
                      <a:gd name="connsiteX15" fmla="*/ 577375 w 745859"/>
                      <a:gd name="connsiteY15" fmla="*/ 111735 h 530506"/>
                      <a:gd name="connsiteX16" fmla="*/ 555740 w 745859"/>
                      <a:gd name="connsiteY16" fmla="*/ 96198 h 530506"/>
                      <a:gd name="connsiteX17" fmla="*/ 547972 w 745859"/>
                      <a:gd name="connsiteY17" fmla="*/ 67713 h 530506"/>
                      <a:gd name="connsiteX18" fmla="*/ 541874 w 745859"/>
                      <a:gd name="connsiteY18" fmla="*/ 39229 h 530506"/>
                      <a:gd name="connsiteX19" fmla="*/ 537280 w 745859"/>
                      <a:gd name="connsiteY19" fmla="*/ 34384 h 530506"/>
                      <a:gd name="connsiteX20" fmla="*/ 532853 w 745859"/>
                      <a:gd name="connsiteY20" fmla="*/ 33298 h 530506"/>
                      <a:gd name="connsiteX21" fmla="*/ 503115 w 745859"/>
                      <a:gd name="connsiteY21" fmla="*/ 12164 h 530506"/>
                      <a:gd name="connsiteX22" fmla="*/ 481647 w 745859"/>
                      <a:gd name="connsiteY22" fmla="*/ 553 h 530506"/>
                      <a:gd name="connsiteX23" fmla="*/ 458759 w 745859"/>
                      <a:gd name="connsiteY23" fmla="*/ 2057 h 530506"/>
                      <a:gd name="connsiteX24" fmla="*/ 420418 w 745859"/>
                      <a:gd name="connsiteY24" fmla="*/ 9992 h 530506"/>
                      <a:gd name="connsiteX25" fmla="*/ 399284 w 745859"/>
                      <a:gd name="connsiteY25" fmla="*/ 50338 h 530506"/>
                      <a:gd name="connsiteX26" fmla="*/ 370633 w 745859"/>
                      <a:gd name="connsiteY26" fmla="*/ 56854 h 530506"/>
                      <a:gd name="connsiteX27" fmla="*/ 349750 w 745859"/>
                      <a:gd name="connsiteY27" fmla="*/ 52260 h 530506"/>
                      <a:gd name="connsiteX28" fmla="*/ 323103 w 745859"/>
                      <a:gd name="connsiteY28" fmla="*/ 82081 h 530506"/>
                      <a:gd name="connsiteX29" fmla="*/ 311826 w 745859"/>
                      <a:gd name="connsiteY29" fmla="*/ 88596 h 530506"/>
                      <a:gd name="connsiteX30" fmla="*/ 302053 w 745859"/>
                      <a:gd name="connsiteY30" fmla="*/ 76985 h 530506"/>
                      <a:gd name="connsiteX31" fmla="*/ 269893 w 745859"/>
                      <a:gd name="connsiteY31" fmla="*/ 93775 h 530506"/>
                      <a:gd name="connsiteX32" fmla="*/ 257112 w 745859"/>
                      <a:gd name="connsiteY32" fmla="*/ 109897 h 530506"/>
                      <a:gd name="connsiteX33" fmla="*/ 247172 w 745859"/>
                      <a:gd name="connsiteY33" fmla="*/ 114157 h 530506"/>
                      <a:gd name="connsiteX34" fmla="*/ 244750 w 745859"/>
                      <a:gd name="connsiteY34" fmla="*/ 149491 h 530506"/>
                      <a:gd name="connsiteX35" fmla="*/ 228878 w 745859"/>
                      <a:gd name="connsiteY35" fmla="*/ 145983 h 530506"/>
                      <a:gd name="connsiteX36" fmla="*/ 213676 w 745859"/>
                      <a:gd name="connsiteY36" fmla="*/ 137797 h 530506"/>
                      <a:gd name="connsiteX37" fmla="*/ 195883 w 745859"/>
                      <a:gd name="connsiteY37" fmla="*/ 178644 h 530506"/>
                      <a:gd name="connsiteX38" fmla="*/ 180012 w 745859"/>
                      <a:gd name="connsiteY38" fmla="*/ 173465 h 530506"/>
                      <a:gd name="connsiteX39" fmla="*/ 164642 w 745859"/>
                      <a:gd name="connsiteY39" fmla="*/ 157176 h 530506"/>
                      <a:gd name="connsiteX40" fmla="*/ 136575 w 745859"/>
                      <a:gd name="connsiteY40" fmla="*/ 164611 h 530506"/>
                      <a:gd name="connsiteX41" fmla="*/ 113437 w 745859"/>
                      <a:gd name="connsiteY41" fmla="*/ 189587 h 530506"/>
                      <a:gd name="connsiteX42" fmla="*/ 117864 w 745859"/>
                      <a:gd name="connsiteY42" fmla="*/ 223250 h 530506"/>
                      <a:gd name="connsiteX43" fmla="*/ 109929 w 745859"/>
                      <a:gd name="connsiteY43" fmla="*/ 268525 h 530506"/>
                      <a:gd name="connsiteX44" fmla="*/ 84952 w 745859"/>
                      <a:gd name="connsiteY44" fmla="*/ 282057 h 530506"/>
                      <a:gd name="connsiteX45" fmla="*/ 77184 w 745859"/>
                      <a:gd name="connsiteY45" fmla="*/ 302021 h 530506"/>
                      <a:gd name="connsiteX46" fmla="*/ 68998 w 745859"/>
                      <a:gd name="connsiteY46" fmla="*/ 311043 h 530506"/>
                      <a:gd name="connsiteX47" fmla="*/ 40931 w 745859"/>
                      <a:gd name="connsiteY47" fmla="*/ 309790 h 530506"/>
                      <a:gd name="connsiteX48" fmla="*/ 24308 w 745859"/>
                      <a:gd name="connsiteY48" fmla="*/ 341783 h 530506"/>
                      <a:gd name="connsiteX49" fmla="*/ 26146 w 745859"/>
                      <a:gd name="connsiteY49" fmla="*/ 362331 h 530506"/>
                      <a:gd name="connsiteX50" fmla="*/ 26313 w 745859"/>
                      <a:gd name="connsiteY50" fmla="*/ 372522 h 530506"/>
                      <a:gd name="connsiteX51" fmla="*/ 35919 w 745859"/>
                      <a:gd name="connsiteY51" fmla="*/ 404181 h 530506"/>
                      <a:gd name="connsiteX52" fmla="*/ 0 w 745859"/>
                      <a:gd name="connsiteY52" fmla="*/ 423561 h 530506"/>
                      <a:gd name="connsiteX53" fmla="*/ 15955 w 745859"/>
                      <a:gd name="connsiteY53" fmla="*/ 443358 h 530506"/>
                      <a:gd name="connsiteX54" fmla="*/ 35000 w 745859"/>
                      <a:gd name="connsiteY54" fmla="*/ 462236 h 530506"/>
                      <a:gd name="connsiteX55" fmla="*/ 59809 w 745859"/>
                      <a:gd name="connsiteY55" fmla="*/ 476102 h 530506"/>
                      <a:gd name="connsiteX56" fmla="*/ 69415 w 745859"/>
                      <a:gd name="connsiteY56" fmla="*/ 501246 h 530506"/>
                      <a:gd name="connsiteX57" fmla="*/ 84785 w 745859"/>
                      <a:gd name="connsiteY57" fmla="*/ 516031 h 530506"/>
                      <a:gd name="connsiteX58" fmla="*/ 115275 w 745859"/>
                      <a:gd name="connsiteY58" fmla="*/ 525804 h 530506"/>
                      <a:gd name="connsiteX59" fmla="*/ 133735 w 745859"/>
                      <a:gd name="connsiteY59" fmla="*/ 506926 h 530506"/>
                      <a:gd name="connsiteX60" fmla="*/ 160048 w 745859"/>
                      <a:gd name="connsiteY60" fmla="*/ 496568 h 530506"/>
                      <a:gd name="connsiteX61" fmla="*/ 184439 w 745859"/>
                      <a:gd name="connsiteY61" fmla="*/ 495231 h 530506"/>
                      <a:gd name="connsiteX62" fmla="*/ 203902 w 745859"/>
                      <a:gd name="connsiteY62" fmla="*/ 492976 h 530506"/>
                      <a:gd name="connsiteX63" fmla="*/ 228544 w 745859"/>
                      <a:gd name="connsiteY63" fmla="*/ 506258 h 530506"/>
                      <a:gd name="connsiteX64" fmla="*/ 251516 w 745859"/>
                      <a:gd name="connsiteY64" fmla="*/ 526639 h 530506"/>
                      <a:gd name="connsiteX65" fmla="*/ 256695 w 745859"/>
                      <a:gd name="connsiteY65" fmla="*/ 529981 h 530506"/>
                      <a:gd name="connsiteX66" fmla="*/ 264630 w 745859"/>
                      <a:gd name="connsiteY66" fmla="*/ 522379 h 530506"/>
                      <a:gd name="connsiteX67" fmla="*/ 265716 w 745859"/>
                      <a:gd name="connsiteY67" fmla="*/ 479444 h 530506"/>
                      <a:gd name="connsiteX68" fmla="*/ 257363 w 745859"/>
                      <a:gd name="connsiteY68" fmla="*/ 438346 h 530506"/>
                      <a:gd name="connsiteX69" fmla="*/ 254941 w 745859"/>
                      <a:gd name="connsiteY69" fmla="*/ 416126 h 530506"/>
                      <a:gd name="connsiteX70" fmla="*/ 255525 w 745859"/>
                      <a:gd name="connsiteY70" fmla="*/ 408358 h 530506"/>
                      <a:gd name="connsiteX71" fmla="*/ 273986 w 745859"/>
                      <a:gd name="connsiteY71" fmla="*/ 402761 h 530506"/>
                      <a:gd name="connsiteX72" fmla="*/ 296373 w 745859"/>
                      <a:gd name="connsiteY72" fmla="*/ 399754 h 530506"/>
                      <a:gd name="connsiteX73" fmla="*/ 325275 w 745859"/>
                      <a:gd name="connsiteY73" fmla="*/ 402678 h 530506"/>
                      <a:gd name="connsiteX74" fmla="*/ 400704 w 745859"/>
                      <a:gd name="connsiteY74" fmla="*/ 400088 h 530506"/>
                      <a:gd name="connsiteX75" fmla="*/ 432113 w 745859"/>
                      <a:gd name="connsiteY75" fmla="*/ 398083 h 530506"/>
                      <a:gd name="connsiteX76" fmla="*/ 463354 w 745859"/>
                      <a:gd name="connsiteY76" fmla="*/ 395327 h 530506"/>
                      <a:gd name="connsiteX77" fmla="*/ 488914 w 745859"/>
                      <a:gd name="connsiteY77" fmla="*/ 393071 h 530506"/>
                      <a:gd name="connsiteX78" fmla="*/ 515728 w 745859"/>
                      <a:gd name="connsiteY78" fmla="*/ 383298 h 530506"/>
                      <a:gd name="connsiteX79" fmla="*/ 534273 w 745859"/>
                      <a:gd name="connsiteY79" fmla="*/ 382546 h 530506"/>
                      <a:gd name="connsiteX80" fmla="*/ 551814 w 745859"/>
                      <a:gd name="connsiteY80" fmla="*/ 390732 h 530506"/>
                      <a:gd name="connsiteX81" fmla="*/ 566432 w 745859"/>
                      <a:gd name="connsiteY81" fmla="*/ 405685 h 530506"/>
                      <a:gd name="connsiteX82" fmla="*/ 600430 w 745859"/>
                      <a:gd name="connsiteY82" fmla="*/ 414372 h 530506"/>
                      <a:gd name="connsiteX83" fmla="*/ 601349 w 745859"/>
                      <a:gd name="connsiteY83" fmla="*/ 414957 h 530506"/>
                      <a:gd name="connsiteX84" fmla="*/ 632005 w 745859"/>
                      <a:gd name="connsiteY84" fmla="*/ 389814 h 530506"/>
                      <a:gd name="connsiteX85" fmla="*/ 690227 w 745859"/>
                      <a:gd name="connsiteY85" fmla="*/ 362248 h 530506"/>
                      <a:gd name="connsiteX86" fmla="*/ 737924 w 745859"/>
                      <a:gd name="connsiteY86" fmla="*/ 319563 h 530506"/>
                      <a:gd name="connsiteX87" fmla="*/ 744941 w 745859"/>
                      <a:gd name="connsiteY87" fmla="*/ 289742 h 530506"/>
                      <a:gd name="connsiteX88" fmla="*/ 745860 w 745859"/>
                      <a:gd name="connsiteY88" fmla="*/ 286818 h 530506"/>
                      <a:gd name="connsiteX89" fmla="*/ 731409 w 745859"/>
                      <a:gd name="connsiteY89" fmla="*/ 287152 h 530506"/>
                      <a:gd name="connsiteX90" fmla="*/ 715287 w 745859"/>
                      <a:gd name="connsiteY90" fmla="*/ 284396 h 530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745859" h="530506">
                        <a:moveTo>
                          <a:pt x="715287" y="284396"/>
                        </a:moveTo>
                        <a:cubicBezTo>
                          <a:pt x="713449" y="278632"/>
                          <a:pt x="713115" y="272701"/>
                          <a:pt x="714368" y="266687"/>
                        </a:cubicBezTo>
                        <a:cubicBezTo>
                          <a:pt x="716958" y="259336"/>
                          <a:pt x="723223" y="253907"/>
                          <a:pt x="725060" y="245971"/>
                        </a:cubicBezTo>
                        <a:cubicBezTo>
                          <a:pt x="727984" y="233608"/>
                          <a:pt x="718628" y="212892"/>
                          <a:pt x="704678" y="212642"/>
                        </a:cubicBezTo>
                        <a:cubicBezTo>
                          <a:pt x="702841" y="201198"/>
                          <a:pt x="697328" y="194933"/>
                          <a:pt x="684547" y="196186"/>
                        </a:cubicBezTo>
                        <a:cubicBezTo>
                          <a:pt x="673270" y="197439"/>
                          <a:pt x="662495" y="202618"/>
                          <a:pt x="651301" y="204288"/>
                        </a:cubicBezTo>
                        <a:cubicBezTo>
                          <a:pt x="640943" y="205792"/>
                          <a:pt x="629499" y="205374"/>
                          <a:pt x="619643" y="202451"/>
                        </a:cubicBezTo>
                        <a:cubicBezTo>
                          <a:pt x="614631" y="201114"/>
                          <a:pt x="604272" y="199694"/>
                          <a:pt x="600597" y="196186"/>
                        </a:cubicBezTo>
                        <a:cubicBezTo>
                          <a:pt x="597423" y="193179"/>
                          <a:pt x="598175" y="192677"/>
                          <a:pt x="600597" y="188751"/>
                        </a:cubicBezTo>
                        <a:cubicBezTo>
                          <a:pt x="606862" y="179312"/>
                          <a:pt x="619141" y="179479"/>
                          <a:pt x="628915" y="177057"/>
                        </a:cubicBezTo>
                        <a:cubicBezTo>
                          <a:pt x="634511" y="175720"/>
                          <a:pt x="645955" y="174050"/>
                          <a:pt x="648712" y="167785"/>
                        </a:cubicBezTo>
                        <a:cubicBezTo>
                          <a:pt x="652387" y="159432"/>
                          <a:pt x="639106" y="154503"/>
                          <a:pt x="633926" y="151496"/>
                        </a:cubicBezTo>
                        <a:cubicBezTo>
                          <a:pt x="630084" y="148489"/>
                          <a:pt x="625824" y="146484"/>
                          <a:pt x="620979" y="145732"/>
                        </a:cubicBezTo>
                        <a:cubicBezTo>
                          <a:pt x="614463" y="145732"/>
                          <a:pt x="607864" y="144646"/>
                          <a:pt x="601516" y="142976"/>
                        </a:cubicBezTo>
                        <a:cubicBezTo>
                          <a:pt x="597256" y="141138"/>
                          <a:pt x="592495" y="137630"/>
                          <a:pt x="589905" y="133536"/>
                        </a:cubicBezTo>
                        <a:cubicBezTo>
                          <a:pt x="585311" y="126186"/>
                          <a:pt x="585060" y="117248"/>
                          <a:pt x="577375" y="111735"/>
                        </a:cubicBezTo>
                        <a:cubicBezTo>
                          <a:pt x="570024" y="106556"/>
                          <a:pt x="562590" y="101961"/>
                          <a:pt x="555740" y="96198"/>
                        </a:cubicBezTo>
                        <a:cubicBezTo>
                          <a:pt x="547387" y="89348"/>
                          <a:pt x="547387" y="77904"/>
                          <a:pt x="547972" y="67713"/>
                        </a:cubicBezTo>
                        <a:cubicBezTo>
                          <a:pt x="548891" y="56937"/>
                          <a:pt x="547387" y="49002"/>
                          <a:pt x="541874" y="39229"/>
                        </a:cubicBezTo>
                        <a:cubicBezTo>
                          <a:pt x="541122" y="37892"/>
                          <a:pt x="539284" y="36221"/>
                          <a:pt x="537280" y="34384"/>
                        </a:cubicBezTo>
                        <a:cubicBezTo>
                          <a:pt x="535776" y="34217"/>
                          <a:pt x="534356" y="33799"/>
                          <a:pt x="532853" y="33298"/>
                        </a:cubicBezTo>
                        <a:cubicBezTo>
                          <a:pt x="521743" y="29372"/>
                          <a:pt x="512471" y="19014"/>
                          <a:pt x="503115" y="12164"/>
                        </a:cubicBezTo>
                        <a:cubicBezTo>
                          <a:pt x="496432" y="7319"/>
                          <a:pt x="489833" y="2224"/>
                          <a:pt x="481647" y="553"/>
                        </a:cubicBezTo>
                        <a:cubicBezTo>
                          <a:pt x="474046" y="-950"/>
                          <a:pt x="466444" y="971"/>
                          <a:pt x="458759" y="2057"/>
                        </a:cubicBezTo>
                        <a:cubicBezTo>
                          <a:pt x="445478" y="4145"/>
                          <a:pt x="430692" y="219"/>
                          <a:pt x="420418" y="9992"/>
                        </a:cubicBezTo>
                        <a:cubicBezTo>
                          <a:pt x="408556" y="21269"/>
                          <a:pt x="410645" y="39396"/>
                          <a:pt x="399284" y="50338"/>
                        </a:cubicBezTo>
                        <a:cubicBezTo>
                          <a:pt x="391182" y="58274"/>
                          <a:pt x="381158" y="58692"/>
                          <a:pt x="370633" y="56854"/>
                        </a:cubicBezTo>
                        <a:cubicBezTo>
                          <a:pt x="363950" y="55768"/>
                          <a:pt x="356599" y="51842"/>
                          <a:pt x="349750" y="52260"/>
                        </a:cubicBezTo>
                        <a:cubicBezTo>
                          <a:pt x="333879" y="53178"/>
                          <a:pt x="331206" y="71890"/>
                          <a:pt x="323103" y="82081"/>
                        </a:cubicBezTo>
                        <a:cubicBezTo>
                          <a:pt x="320513" y="85255"/>
                          <a:pt x="316838" y="90267"/>
                          <a:pt x="311826" y="88596"/>
                        </a:cubicBezTo>
                        <a:cubicBezTo>
                          <a:pt x="307984" y="87343"/>
                          <a:pt x="304642" y="79909"/>
                          <a:pt x="302053" y="76985"/>
                        </a:cubicBezTo>
                        <a:cubicBezTo>
                          <a:pt x="290191" y="63620"/>
                          <a:pt x="276492" y="84336"/>
                          <a:pt x="269893" y="93775"/>
                        </a:cubicBezTo>
                        <a:cubicBezTo>
                          <a:pt x="266217" y="99121"/>
                          <a:pt x="262542" y="106389"/>
                          <a:pt x="257112" y="109897"/>
                        </a:cubicBezTo>
                        <a:cubicBezTo>
                          <a:pt x="254105" y="112069"/>
                          <a:pt x="249678" y="111735"/>
                          <a:pt x="247172" y="114157"/>
                        </a:cubicBezTo>
                        <a:cubicBezTo>
                          <a:pt x="251098" y="125267"/>
                          <a:pt x="259785" y="143226"/>
                          <a:pt x="244750" y="149491"/>
                        </a:cubicBezTo>
                        <a:cubicBezTo>
                          <a:pt x="238652" y="151914"/>
                          <a:pt x="233640" y="150243"/>
                          <a:pt x="228878" y="145983"/>
                        </a:cubicBezTo>
                        <a:cubicBezTo>
                          <a:pt x="223700" y="141389"/>
                          <a:pt x="220776" y="137630"/>
                          <a:pt x="213676" y="137797"/>
                        </a:cubicBezTo>
                        <a:cubicBezTo>
                          <a:pt x="208330" y="149074"/>
                          <a:pt x="208330" y="172797"/>
                          <a:pt x="195883" y="178644"/>
                        </a:cubicBezTo>
                        <a:cubicBezTo>
                          <a:pt x="191122" y="180816"/>
                          <a:pt x="182769" y="175637"/>
                          <a:pt x="180012" y="173465"/>
                        </a:cubicBezTo>
                        <a:cubicBezTo>
                          <a:pt x="174499" y="168871"/>
                          <a:pt x="170406" y="161269"/>
                          <a:pt x="164642" y="157176"/>
                        </a:cubicBezTo>
                        <a:cubicBezTo>
                          <a:pt x="154618" y="149992"/>
                          <a:pt x="143759" y="156842"/>
                          <a:pt x="136575" y="164611"/>
                        </a:cubicBezTo>
                        <a:cubicBezTo>
                          <a:pt x="129224" y="172546"/>
                          <a:pt x="118282" y="179980"/>
                          <a:pt x="113437" y="189587"/>
                        </a:cubicBezTo>
                        <a:cubicBezTo>
                          <a:pt x="107840" y="200863"/>
                          <a:pt x="113855" y="212558"/>
                          <a:pt x="117864" y="223250"/>
                        </a:cubicBezTo>
                        <a:cubicBezTo>
                          <a:pt x="123377" y="238202"/>
                          <a:pt x="124881" y="257833"/>
                          <a:pt x="109929" y="268525"/>
                        </a:cubicBezTo>
                        <a:cubicBezTo>
                          <a:pt x="103246" y="273286"/>
                          <a:pt x="89964" y="275876"/>
                          <a:pt x="84952" y="282057"/>
                        </a:cubicBezTo>
                        <a:cubicBezTo>
                          <a:pt x="79439" y="288572"/>
                          <a:pt x="80525" y="294253"/>
                          <a:pt x="77184" y="302021"/>
                        </a:cubicBezTo>
                        <a:cubicBezTo>
                          <a:pt x="74761" y="307534"/>
                          <a:pt x="73843" y="308537"/>
                          <a:pt x="68998" y="311043"/>
                        </a:cubicBezTo>
                        <a:cubicBezTo>
                          <a:pt x="60895" y="314969"/>
                          <a:pt x="49618" y="309957"/>
                          <a:pt x="40931" y="309790"/>
                        </a:cubicBezTo>
                        <a:cubicBezTo>
                          <a:pt x="21885" y="309372"/>
                          <a:pt x="22220" y="327164"/>
                          <a:pt x="24308" y="341783"/>
                        </a:cubicBezTo>
                        <a:cubicBezTo>
                          <a:pt x="25394" y="349384"/>
                          <a:pt x="26730" y="355064"/>
                          <a:pt x="26146" y="362331"/>
                        </a:cubicBezTo>
                        <a:cubicBezTo>
                          <a:pt x="25812" y="366425"/>
                          <a:pt x="24893" y="368095"/>
                          <a:pt x="26313" y="372522"/>
                        </a:cubicBezTo>
                        <a:cubicBezTo>
                          <a:pt x="28568" y="380709"/>
                          <a:pt x="40346" y="395243"/>
                          <a:pt x="35919" y="404181"/>
                        </a:cubicBezTo>
                        <a:cubicBezTo>
                          <a:pt x="29654" y="417463"/>
                          <a:pt x="12780" y="418382"/>
                          <a:pt x="0" y="423561"/>
                        </a:cubicBezTo>
                        <a:cubicBezTo>
                          <a:pt x="3508" y="430995"/>
                          <a:pt x="9439" y="436341"/>
                          <a:pt x="15955" y="443358"/>
                        </a:cubicBezTo>
                        <a:cubicBezTo>
                          <a:pt x="21885" y="449790"/>
                          <a:pt x="27816" y="456890"/>
                          <a:pt x="35000" y="462236"/>
                        </a:cubicBezTo>
                        <a:cubicBezTo>
                          <a:pt x="43103" y="468334"/>
                          <a:pt x="52542" y="469253"/>
                          <a:pt x="59809" y="476102"/>
                        </a:cubicBezTo>
                        <a:cubicBezTo>
                          <a:pt x="67995" y="483537"/>
                          <a:pt x="65573" y="492057"/>
                          <a:pt x="69415" y="501246"/>
                        </a:cubicBezTo>
                        <a:cubicBezTo>
                          <a:pt x="72339" y="508095"/>
                          <a:pt x="78854" y="512355"/>
                          <a:pt x="84785" y="516031"/>
                        </a:cubicBezTo>
                        <a:cubicBezTo>
                          <a:pt x="91969" y="520625"/>
                          <a:pt x="106086" y="527475"/>
                          <a:pt x="115275" y="525804"/>
                        </a:cubicBezTo>
                        <a:cubicBezTo>
                          <a:pt x="124714" y="524134"/>
                          <a:pt x="127136" y="513024"/>
                          <a:pt x="133735" y="506926"/>
                        </a:cubicBezTo>
                        <a:cubicBezTo>
                          <a:pt x="140919" y="500076"/>
                          <a:pt x="150358" y="496735"/>
                          <a:pt x="160048" y="496568"/>
                        </a:cubicBezTo>
                        <a:cubicBezTo>
                          <a:pt x="168234" y="496568"/>
                          <a:pt x="176170" y="496150"/>
                          <a:pt x="184439" y="495231"/>
                        </a:cubicBezTo>
                        <a:cubicBezTo>
                          <a:pt x="190704" y="494480"/>
                          <a:pt x="197721" y="492642"/>
                          <a:pt x="203902" y="492976"/>
                        </a:cubicBezTo>
                        <a:cubicBezTo>
                          <a:pt x="213509" y="493310"/>
                          <a:pt x="221444" y="500912"/>
                          <a:pt x="228544" y="506258"/>
                        </a:cubicBezTo>
                        <a:cubicBezTo>
                          <a:pt x="236731" y="512523"/>
                          <a:pt x="243664" y="520124"/>
                          <a:pt x="251516" y="526639"/>
                        </a:cubicBezTo>
                        <a:cubicBezTo>
                          <a:pt x="253521" y="528310"/>
                          <a:pt x="255191" y="529396"/>
                          <a:pt x="256695" y="529981"/>
                        </a:cubicBezTo>
                        <a:cubicBezTo>
                          <a:pt x="260621" y="531651"/>
                          <a:pt x="262960" y="529396"/>
                          <a:pt x="264630" y="522379"/>
                        </a:cubicBezTo>
                        <a:cubicBezTo>
                          <a:pt x="267972" y="508847"/>
                          <a:pt x="267637" y="492976"/>
                          <a:pt x="265716" y="479444"/>
                        </a:cubicBezTo>
                        <a:cubicBezTo>
                          <a:pt x="263544" y="465577"/>
                          <a:pt x="259618" y="452212"/>
                          <a:pt x="257363" y="438346"/>
                        </a:cubicBezTo>
                        <a:cubicBezTo>
                          <a:pt x="256026" y="430995"/>
                          <a:pt x="255108" y="423728"/>
                          <a:pt x="254941" y="416126"/>
                        </a:cubicBezTo>
                        <a:cubicBezTo>
                          <a:pt x="255108" y="413537"/>
                          <a:pt x="255275" y="410947"/>
                          <a:pt x="255525" y="408358"/>
                        </a:cubicBezTo>
                        <a:cubicBezTo>
                          <a:pt x="258449" y="402845"/>
                          <a:pt x="268306" y="403513"/>
                          <a:pt x="273986" y="402761"/>
                        </a:cubicBezTo>
                        <a:cubicBezTo>
                          <a:pt x="281337" y="401508"/>
                          <a:pt x="288938" y="400172"/>
                          <a:pt x="296373" y="399754"/>
                        </a:cubicBezTo>
                        <a:cubicBezTo>
                          <a:pt x="306146" y="399169"/>
                          <a:pt x="315585" y="401425"/>
                          <a:pt x="325275" y="402678"/>
                        </a:cubicBezTo>
                        <a:cubicBezTo>
                          <a:pt x="350418" y="405601"/>
                          <a:pt x="375728" y="401174"/>
                          <a:pt x="400704" y="400088"/>
                        </a:cubicBezTo>
                        <a:cubicBezTo>
                          <a:pt x="411229" y="399670"/>
                          <a:pt x="421755" y="400255"/>
                          <a:pt x="432113" y="398083"/>
                        </a:cubicBezTo>
                        <a:cubicBezTo>
                          <a:pt x="443389" y="395661"/>
                          <a:pt x="451492" y="394575"/>
                          <a:pt x="463354" y="395327"/>
                        </a:cubicBezTo>
                        <a:cubicBezTo>
                          <a:pt x="472793" y="396079"/>
                          <a:pt x="479809" y="396079"/>
                          <a:pt x="488914" y="393071"/>
                        </a:cubicBezTo>
                        <a:cubicBezTo>
                          <a:pt x="498187" y="390064"/>
                          <a:pt x="506122" y="385637"/>
                          <a:pt x="515728" y="383298"/>
                        </a:cubicBezTo>
                        <a:cubicBezTo>
                          <a:pt x="522578" y="381627"/>
                          <a:pt x="528676" y="381460"/>
                          <a:pt x="534273" y="382546"/>
                        </a:cubicBezTo>
                        <a:cubicBezTo>
                          <a:pt x="540203" y="383799"/>
                          <a:pt x="545716" y="386472"/>
                          <a:pt x="551814" y="390732"/>
                        </a:cubicBezTo>
                        <a:cubicBezTo>
                          <a:pt x="558079" y="395327"/>
                          <a:pt x="561086" y="400756"/>
                          <a:pt x="566432" y="405685"/>
                        </a:cubicBezTo>
                        <a:cubicBezTo>
                          <a:pt x="574619" y="413036"/>
                          <a:pt x="589905" y="412701"/>
                          <a:pt x="600430" y="414372"/>
                        </a:cubicBezTo>
                        <a:lnTo>
                          <a:pt x="601349" y="414957"/>
                        </a:lnTo>
                        <a:cubicBezTo>
                          <a:pt x="608199" y="403513"/>
                          <a:pt x="622232" y="394241"/>
                          <a:pt x="632005" y="389814"/>
                        </a:cubicBezTo>
                        <a:cubicBezTo>
                          <a:pt x="651635" y="380959"/>
                          <a:pt x="670347" y="370768"/>
                          <a:pt x="690227" y="362248"/>
                        </a:cubicBezTo>
                        <a:cubicBezTo>
                          <a:pt x="710526" y="353394"/>
                          <a:pt x="727733" y="339527"/>
                          <a:pt x="737924" y="319563"/>
                        </a:cubicBezTo>
                        <a:cubicBezTo>
                          <a:pt x="743103" y="309372"/>
                          <a:pt x="742351" y="300350"/>
                          <a:pt x="744941" y="289742"/>
                        </a:cubicBezTo>
                        <a:cubicBezTo>
                          <a:pt x="745275" y="288823"/>
                          <a:pt x="745526" y="287737"/>
                          <a:pt x="745860" y="286818"/>
                        </a:cubicBezTo>
                        <a:lnTo>
                          <a:pt x="731409" y="287152"/>
                        </a:lnTo>
                        <a:cubicBezTo>
                          <a:pt x="725144" y="290995"/>
                          <a:pt x="719798" y="290076"/>
                          <a:pt x="715287" y="284396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380502F0-A404-5626-206C-CFB4BEA98A42}"/>
                      </a:ext>
                    </a:extLst>
                  </p:cNvPr>
                  <p:cNvSpPr/>
                  <p:nvPr/>
                </p:nvSpPr>
                <p:spPr>
                  <a:xfrm>
                    <a:off x="2995646" y="1922706"/>
                    <a:ext cx="564448" cy="599550"/>
                  </a:xfrm>
                  <a:custGeom>
                    <a:avLst/>
                    <a:gdLst>
                      <a:gd name="connsiteX0" fmla="*/ 539087 w 564448"/>
                      <a:gd name="connsiteY0" fmla="*/ 507164 h 599550"/>
                      <a:gd name="connsiteX1" fmla="*/ 528311 w 564448"/>
                      <a:gd name="connsiteY1" fmla="*/ 477176 h 599550"/>
                      <a:gd name="connsiteX2" fmla="*/ 521127 w 564448"/>
                      <a:gd name="connsiteY2" fmla="*/ 448692 h 599550"/>
                      <a:gd name="connsiteX3" fmla="*/ 497237 w 564448"/>
                      <a:gd name="connsiteY3" fmla="*/ 406173 h 599550"/>
                      <a:gd name="connsiteX4" fmla="*/ 503168 w 564448"/>
                      <a:gd name="connsiteY4" fmla="*/ 349205 h 599550"/>
                      <a:gd name="connsiteX5" fmla="*/ 524469 w 564448"/>
                      <a:gd name="connsiteY5" fmla="*/ 325314 h 599550"/>
                      <a:gd name="connsiteX6" fmla="*/ 533156 w 564448"/>
                      <a:gd name="connsiteY6" fmla="*/ 301591 h 599550"/>
                      <a:gd name="connsiteX7" fmla="*/ 540507 w 564448"/>
                      <a:gd name="connsiteY7" fmla="*/ 281961 h 599550"/>
                      <a:gd name="connsiteX8" fmla="*/ 555626 w 564448"/>
                      <a:gd name="connsiteY8" fmla="*/ 263417 h 599550"/>
                      <a:gd name="connsiteX9" fmla="*/ 554290 w 564448"/>
                      <a:gd name="connsiteY9" fmla="*/ 198345 h 599550"/>
                      <a:gd name="connsiteX10" fmla="*/ 528562 w 564448"/>
                      <a:gd name="connsiteY10" fmla="*/ 120326 h 599550"/>
                      <a:gd name="connsiteX11" fmla="*/ 523383 w 564448"/>
                      <a:gd name="connsiteY11" fmla="*/ 116985 h 599550"/>
                      <a:gd name="connsiteX12" fmla="*/ 500411 w 564448"/>
                      <a:gd name="connsiteY12" fmla="*/ 96603 h 599550"/>
                      <a:gd name="connsiteX13" fmla="*/ 475769 w 564448"/>
                      <a:gd name="connsiteY13" fmla="*/ 83321 h 599550"/>
                      <a:gd name="connsiteX14" fmla="*/ 456306 w 564448"/>
                      <a:gd name="connsiteY14" fmla="*/ 85577 h 599550"/>
                      <a:gd name="connsiteX15" fmla="*/ 431915 w 564448"/>
                      <a:gd name="connsiteY15" fmla="*/ 86913 h 599550"/>
                      <a:gd name="connsiteX16" fmla="*/ 405602 w 564448"/>
                      <a:gd name="connsiteY16" fmla="*/ 97271 h 599550"/>
                      <a:gd name="connsiteX17" fmla="*/ 387142 w 564448"/>
                      <a:gd name="connsiteY17" fmla="*/ 116149 h 599550"/>
                      <a:gd name="connsiteX18" fmla="*/ 356652 w 564448"/>
                      <a:gd name="connsiteY18" fmla="*/ 106376 h 599550"/>
                      <a:gd name="connsiteX19" fmla="*/ 341282 w 564448"/>
                      <a:gd name="connsiteY19" fmla="*/ 91591 h 599550"/>
                      <a:gd name="connsiteX20" fmla="*/ 331676 w 564448"/>
                      <a:gd name="connsiteY20" fmla="*/ 66448 h 599550"/>
                      <a:gd name="connsiteX21" fmla="*/ 306867 w 564448"/>
                      <a:gd name="connsiteY21" fmla="*/ 52581 h 599550"/>
                      <a:gd name="connsiteX22" fmla="*/ 287822 w 564448"/>
                      <a:gd name="connsiteY22" fmla="*/ 33703 h 599550"/>
                      <a:gd name="connsiteX23" fmla="*/ 271867 w 564448"/>
                      <a:gd name="connsiteY23" fmla="*/ 13906 h 599550"/>
                      <a:gd name="connsiteX24" fmla="*/ 264266 w 564448"/>
                      <a:gd name="connsiteY24" fmla="*/ 17832 h 599550"/>
                      <a:gd name="connsiteX25" fmla="*/ 249982 w 564448"/>
                      <a:gd name="connsiteY25" fmla="*/ 45815 h 599550"/>
                      <a:gd name="connsiteX26" fmla="*/ 233860 w 564448"/>
                      <a:gd name="connsiteY26" fmla="*/ 47319 h 599550"/>
                      <a:gd name="connsiteX27" fmla="*/ 221998 w 564448"/>
                      <a:gd name="connsiteY27" fmla="*/ 39968 h 599550"/>
                      <a:gd name="connsiteX28" fmla="*/ 216067 w 564448"/>
                      <a:gd name="connsiteY28" fmla="*/ 12402 h 599550"/>
                      <a:gd name="connsiteX29" fmla="*/ 210471 w 564448"/>
                      <a:gd name="connsiteY29" fmla="*/ 40 h 599550"/>
                      <a:gd name="connsiteX30" fmla="*/ 193096 w 564448"/>
                      <a:gd name="connsiteY30" fmla="*/ 12402 h 599550"/>
                      <a:gd name="connsiteX31" fmla="*/ 178478 w 564448"/>
                      <a:gd name="connsiteY31" fmla="*/ 32951 h 599550"/>
                      <a:gd name="connsiteX32" fmla="*/ 148323 w 564448"/>
                      <a:gd name="connsiteY32" fmla="*/ 42390 h 599550"/>
                      <a:gd name="connsiteX33" fmla="*/ 108729 w 564448"/>
                      <a:gd name="connsiteY33" fmla="*/ 46818 h 599550"/>
                      <a:gd name="connsiteX34" fmla="*/ 89098 w 564448"/>
                      <a:gd name="connsiteY34" fmla="*/ 24097 h 599550"/>
                      <a:gd name="connsiteX35" fmla="*/ 77404 w 564448"/>
                      <a:gd name="connsiteY35" fmla="*/ 25935 h 599550"/>
                      <a:gd name="connsiteX36" fmla="*/ 75149 w 564448"/>
                      <a:gd name="connsiteY36" fmla="*/ 40219 h 599550"/>
                      <a:gd name="connsiteX37" fmla="*/ 60865 w 564448"/>
                      <a:gd name="connsiteY37" fmla="*/ 62021 h 599550"/>
                      <a:gd name="connsiteX38" fmla="*/ 48335 w 564448"/>
                      <a:gd name="connsiteY38" fmla="*/ 86579 h 599550"/>
                      <a:gd name="connsiteX39" fmla="*/ 41903 w 564448"/>
                      <a:gd name="connsiteY39" fmla="*/ 105959 h 599550"/>
                      <a:gd name="connsiteX40" fmla="*/ 56354 w 564448"/>
                      <a:gd name="connsiteY40" fmla="*/ 122832 h 599550"/>
                      <a:gd name="connsiteX41" fmla="*/ 74898 w 564448"/>
                      <a:gd name="connsiteY41" fmla="*/ 135445 h 599550"/>
                      <a:gd name="connsiteX42" fmla="*/ 64373 w 564448"/>
                      <a:gd name="connsiteY42" fmla="*/ 151901 h 599550"/>
                      <a:gd name="connsiteX43" fmla="*/ 56187 w 564448"/>
                      <a:gd name="connsiteY43" fmla="*/ 160923 h 599550"/>
                      <a:gd name="connsiteX44" fmla="*/ 50590 w 564448"/>
                      <a:gd name="connsiteY44" fmla="*/ 171698 h 599550"/>
                      <a:gd name="connsiteX45" fmla="*/ 72392 w 564448"/>
                      <a:gd name="connsiteY45" fmla="*/ 180720 h 599550"/>
                      <a:gd name="connsiteX46" fmla="*/ 83335 w 564448"/>
                      <a:gd name="connsiteY46" fmla="*/ 183644 h 599550"/>
                      <a:gd name="connsiteX47" fmla="*/ 88096 w 564448"/>
                      <a:gd name="connsiteY47" fmla="*/ 189741 h 599550"/>
                      <a:gd name="connsiteX48" fmla="*/ 87010 w 564448"/>
                      <a:gd name="connsiteY48" fmla="*/ 219730 h 599550"/>
                      <a:gd name="connsiteX49" fmla="*/ 81998 w 564448"/>
                      <a:gd name="connsiteY49" fmla="*/ 235601 h 599550"/>
                      <a:gd name="connsiteX50" fmla="*/ 76986 w 564448"/>
                      <a:gd name="connsiteY50" fmla="*/ 240028 h 599550"/>
                      <a:gd name="connsiteX51" fmla="*/ 52010 w 564448"/>
                      <a:gd name="connsiteY51" fmla="*/ 218560 h 599550"/>
                      <a:gd name="connsiteX52" fmla="*/ 39814 w 564448"/>
                      <a:gd name="connsiteY52" fmla="*/ 221484 h 599550"/>
                      <a:gd name="connsiteX53" fmla="*/ 42237 w 564448"/>
                      <a:gd name="connsiteY53" fmla="*/ 237021 h 599550"/>
                      <a:gd name="connsiteX54" fmla="*/ 61115 w 564448"/>
                      <a:gd name="connsiteY54" fmla="*/ 281042 h 599550"/>
                      <a:gd name="connsiteX55" fmla="*/ 60530 w 564448"/>
                      <a:gd name="connsiteY55" fmla="*/ 294157 h 599550"/>
                      <a:gd name="connsiteX56" fmla="*/ 60113 w 564448"/>
                      <a:gd name="connsiteY56" fmla="*/ 294491 h 599550"/>
                      <a:gd name="connsiteX57" fmla="*/ 47165 w 564448"/>
                      <a:gd name="connsiteY57" fmla="*/ 300756 h 599550"/>
                      <a:gd name="connsiteX58" fmla="*/ 22356 w 564448"/>
                      <a:gd name="connsiteY58" fmla="*/ 319634 h 599550"/>
                      <a:gd name="connsiteX59" fmla="*/ 26199 w 564448"/>
                      <a:gd name="connsiteY59" fmla="*/ 347784 h 599550"/>
                      <a:gd name="connsiteX60" fmla="*/ 3478 w 564448"/>
                      <a:gd name="connsiteY60" fmla="*/ 406842 h 599550"/>
                      <a:gd name="connsiteX61" fmla="*/ 33967 w 564448"/>
                      <a:gd name="connsiteY61" fmla="*/ 412438 h 599550"/>
                      <a:gd name="connsiteX62" fmla="*/ 67297 w 564448"/>
                      <a:gd name="connsiteY62" fmla="*/ 409431 h 599550"/>
                      <a:gd name="connsiteX63" fmla="*/ 76569 w 564448"/>
                      <a:gd name="connsiteY63" fmla="*/ 438668 h 599550"/>
                      <a:gd name="connsiteX64" fmla="*/ 103215 w 564448"/>
                      <a:gd name="connsiteY64" fmla="*/ 454038 h 599550"/>
                      <a:gd name="connsiteX65" fmla="*/ 110817 w 564448"/>
                      <a:gd name="connsiteY65" fmla="*/ 459634 h 599550"/>
                      <a:gd name="connsiteX66" fmla="*/ 110483 w 564448"/>
                      <a:gd name="connsiteY66" fmla="*/ 479264 h 599550"/>
                      <a:gd name="connsiteX67" fmla="*/ 107308 w 564448"/>
                      <a:gd name="connsiteY67" fmla="*/ 491460 h 599550"/>
                      <a:gd name="connsiteX68" fmla="*/ 100292 w 564448"/>
                      <a:gd name="connsiteY68" fmla="*/ 517355 h 599550"/>
                      <a:gd name="connsiteX69" fmla="*/ 97702 w 564448"/>
                      <a:gd name="connsiteY69" fmla="*/ 530720 h 599550"/>
                      <a:gd name="connsiteX70" fmla="*/ 95447 w 564448"/>
                      <a:gd name="connsiteY70" fmla="*/ 553274 h 599550"/>
                      <a:gd name="connsiteX71" fmla="*/ 92857 w 564448"/>
                      <a:gd name="connsiteY71" fmla="*/ 556198 h 599550"/>
                      <a:gd name="connsiteX72" fmla="*/ 98371 w 564448"/>
                      <a:gd name="connsiteY72" fmla="*/ 597128 h 599550"/>
                      <a:gd name="connsiteX73" fmla="*/ 99289 w 564448"/>
                      <a:gd name="connsiteY73" fmla="*/ 599551 h 599550"/>
                      <a:gd name="connsiteX74" fmla="*/ 130948 w 564448"/>
                      <a:gd name="connsiteY74" fmla="*/ 587522 h 599550"/>
                      <a:gd name="connsiteX75" fmla="*/ 181402 w 564448"/>
                      <a:gd name="connsiteY75" fmla="*/ 579169 h 599550"/>
                      <a:gd name="connsiteX76" fmla="*/ 205960 w 564448"/>
                      <a:gd name="connsiteY76" fmla="*/ 556198 h 599550"/>
                      <a:gd name="connsiteX77" fmla="*/ 211891 w 564448"/>
                      <a:gd name="connsiteY77" fmla="*/ 516603 h 599550"/>
                      <a:gd name="connsiteX78" fmla="*/ 234862 w 564448"/>
                      <a:gd name="connsiteY78" fmla="*/ 541412 h 599550"/>
                      <a:gd name="connsiteX79" fmla="*/ 257583 w 564448"/>
                      <a:gd name="connsiteY79" fmla="*/ 547677 h 599550"/>
                      <a:gd name="connsiteX80" fmla="*/ 272201 w 564448"/>
                      <a:gd name="connsiteY80" fmla="*/ 549014 h 599550"/>
                      <a:gd name="connsiteX81" fmla="*/ 295340 w 564448"/>
                      <a:gd name="connsiteY81" fmla="*/ 537570 h 599550"/>
                      <a:gd name="connsiteX82" fmla="*/ 314803 w 564448"/>
                      <a:gd name="connsiteY82" fmla="*/ 536985 h 599550"/>
                      <a:gd name="connsiteX83" fmla="*/ 364755 w 564448"/>
                      <a:gd name="connsiteY83" fmla="*/ 534061 h 599550"/>
                      <a:gd name="connsiteX84" fmla="*/ 416211 w 564448"/>
                      <a:gd name="connsiteY84" fmla="*/ 515183 h 599550"/>
                      <a:gd name="connsiteX85" fmla="*/ 454302 w 564448"/>
                      <a:gd name="connsiteY85" fmla="*/ 519945 h 599550"/>
                      <a:gd name="connsiteX86" fmla="*/ 467416 w 564448"/>
                      <a:gd name="connsiteY86" fmla="*/ 516102 h 599550"/>
                      <a:gd name="connsiteX87" fmla="*/ 479111 w 564448"/>
                      <a:gd name="connsiteY87" fmla="*/ 522617 h 599550"/>
                      <a:gd name="connsiteX88" fmla="*/ 511521 w 564448"/>
                      <a:gd name="connsiteY88" fmla="*/ 526878 h 599550"/>
                      <a:gd name="connsiteX89" fmla="*/ 542595 w 564448"/>
                      <a:gd name="connsiteY89" fmla="*/ 529467 h 599550"/>
                      <a:gd name="connsiteX90" fmla="*/ 539087 w 564448"/>
                      <a:gd name="connsiteY90" fmla="*/ 507164 h 59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564448" h="599550">
                        <a:moveTo>
                          <a:pt x="539087" y="507164"/>
                        </a:moveTo>
                        <a:cubicBezTo>
                          <a:pt x="534325" y="497558"/>
                          <a:pt x="530734" y="487534"/>
                          <a:pt x="528311" y="477176"/>
                        </a:cubicBezTo>
                        <a:cubicBezTo>
                          <a:pt x="526306" y="467570"/>
                          <a:pt x="523884" y="458131"/>
                          <a:pt x="521127" y="448692"/>
                        </a:cubicBezTo>
                        <a:cubicBezTo>
                          <a:pt x="515614" y="432820"/>
                          <a:pt x="505925" y="420207"/>
                          <a:pt x="497237" y="406173"/>
                        </a:cubicBezTo>
                        <a:cubicBezTo>
                          <a:pt x="484624" y="385792"/>
                          <a:pt x="488550" y="367498"/>
                          <a:pt x="503168" y="349205"/>
                        </a:cubicBezTo>
                        <a:cubicBezTo>
                          <a:pt x="510519" y="341269"/>
                          <a:pt x="517452" y="333333"/>
                          <a:pt x="524469" y="325314"/>
                        </a:cubicBezTo>
                        <a:cubicBezTo>
                          <a:pt x="529982" y="318298"/>
                          <a:pt x="532822" y="310529"/>
                          <a:pt x="533156" y="301591"/>
                        </a:cubicBezTo>
                        <a:cubicBezTo>
                          <a:pt x="533323" y="294157"/>
                          <a:pt x="535578" y="287558"/>
                          <a:pt x="540507" y="281961"/>
                        </a:cubicBezTo>
                        <a:cubicBezTo>
                          <a:pt x="544600" y="275111"/>
                          <a:pt x="549612" y="268846"/>
                          <a:pt x="555626" y="263417"/>
                        </a:cubicBezTo>
                        <a:cubicBezTo>
                          <a:pt x="570746" y="241364"/>
                          <a:pt x="563812" y="220648"/>
                          <a:pt x="554290" y="198345"/>
                        </a:cubicBezTo>
                        <a:cubicBezTo>
                          <a:pt x="543180" y="172617"/>
                          <a:pt x="535829" y="147140"/>
                          <a:pt x="528562" y="120326"/>
                        </a:cubicBezTo>
                        <a:cubicBezTo>
                          <a:pt x="527058" y="119741"/>
                          <a:pt x="525388" y="118655"/>
                          <a:pt x="523383" y="116985"/>
                        </a:cubicBezTo>
                        <a:cubicBezTo>
                          <a:pt x="515447" y="110469"/>
                          <a:pt x="508598" y="102784"/>
                          <a:pt x="500411" y="96603"/>
                        </a:cubicBezTo>
                        <a:cubicBezTo>
                          <a:pt x="493228" y="91257"/>
                          <a:pt x="485292" y="83655"/>
                          <a:pt x="475769" y="83321"/>
                        </a:cubicBezTo>
                        <a:cubicBezTo>
                          <a:pt x="469504" y="82987"/>
                          <a:pt x="462488" y="84825"/>
                          <a:pt x="456306" y="85577"/>
                        </a:cubicBezTo>
                        <a:cubicBezTo>
                          <a:pt x="448120" y="86495"/>
                          <a:pt x="440185" y="86913"/>
                          <a:pt x="431915" y="86913"/>
                        </a:cubicBezTo>
                        <a:cubicBezTo>
                          <a:pt x="422142" y="87080"/>
                          <a:pt x="412702" y="90421"/>
                          <a:pt x="405602" y="97271"/>
                        </a:cubicBezTo>
                        <a:cubicBezTo>
                          <a:pt x="399087" y="103369"/>
                          <a:pt x="396581" y="114479"/>
                          <a:pt x="387142" y="116149"/>
                        </a:cubicBezTo>
                        <a:cubicBezTo>
                          <a:pt x="378037" y="117820"/>
                          <a:pt x="363836" y="110970"/>
                          <a:pt x="356652" y="106376"/>
                        </a:cubicBezTo>
                        <a:cubicBezTo>
                          <a:pt x="350722" y="102701"/>
                          <a:pt x="344123" y="98441"/>
                          <a:pt x="341282" y="91591"/>
                        </a:cubicBezTo>
                        <a:cubicBezTo>
                          <a:pt x="337440" y="82486"/>
                          <a:pt x="339946" y="73882"/>
                          <a:pt x="331676" y="66448"/>
                        </a:cubicBezTo>
                        <a:cubicBezTo>
                          <a:pt x="324325" y="59598"/>
                          <a:pt x="314886" y="58679"/>
                          <a:pt x="306867" y="52581"/>
                        </a:cubicBezTo>
                        <a:cubicBezTo>
                          <a:pt x="299683" y="47235"/>
                          <a:pt x="293753" y="40052"/>
                          <a:pt x="287822" y="33703"/>
                        </a:cubicBezTo>
                        <a:cubicBezTo>
                          <a:pt x="281306" y="26686"/>
                          <a:pt x="275292" y="21340"/>
                          <a:pt x="271867" y="13906"/>
                        </a:cubicBezTo>
                        <a:cubicBezTo>
                          <a:pt x="269110" y="14992"/>
                          <a:pt x="266521" y="16161"/>
                          <a:pt x="264266" y="17832"/>
                        </a:cubicBezTo>
                        <a:cubicBezTo>
                          <a:pt x="254826" y="24682"/>
                          <a:pt x="258920" y="39884"/>
                          <a:pt x="249982" y="45815"/>
                        </a:cubicBezTo>
                        <a:cubicBezTo>
                          <a:pt x="246473" y="48071"/>
                          <a:pt x="237953" y="47653"/>
                          <a:pt x="233860" y="47319"/>
                        </a:cubicBezTo>
                        <a:cubicBezTo>
                          <a:pt x="227428" y="46985"/>
                          <a:pt x="224755" y="45648"/>
                          <a:pt x="221998" y="39968"/>
                        </a:cubicBezTo>
                        <a:cubicBezTo>
                          <a:pt x="218323" y="32199"/>
                          <a:pt x="217404" y="20338"/>
                          <a:pt x="216067" y="12402"/>
                        </a:cubicBezTo>
                        <a:cubicBezTo>
                          <a:pt x="215483" y="8727"/>
                          <a:pt x="215900" y="708"/>
                          <a:pt x="210471" y="40"/>
                        </a:cubicBezTo>
                        <a:cubicBezTo>
                          <a:pt x="204039" y="-712"/>
                          <a:pt x="195268" y="9479"/>
                          <a:pt x="193096" y="12402"/>
                        </a:cubicBezTo>
                        <a:cubicBezTo>
                          <a:pt x="188084" y="18834"/>
                          <a:pt x="184576" y="27522"/>
                          <a:pt x="178478" y="32951"/>
                        </a:cubicBezTo>
                        <a:cubicBezTo>
                          <a:pt x="170542" y="39968"/>
                          <a:pt x="158514" y="39467"/>
                          <a:pt x="148323" y="42390"/>
                        </a:cubicBezTo>
                        <a:cubicBezTo>
                          <a:pt x="136461" y="45899"/>
                          <a:pt x="121091" y="51412"/>
                          <a:pt x="108729" y="46818"/>
                        </a:cubicBezTo>
                        <a:cubicBezTo>
                          <a:pt x="97619" y="42892"/>
                          <a:pt x="101294" y="26686"/>
                          <a:pt x="89098" y="24097"/>
                        </a:cubicBezTo>
                        <a:cubicBezTo>
                          <a:pt x="86091" y="23512"/>
                          <a:pt x="81330" y="24682"/>
                          <a:pt x="77404" y="25935"/>
                        </a:cubicBezTo>
                        <a:cubicBezTo>
                          <a:pt x="80745" y="29861"/>
                          <a:pt x="76986" y="36460"/>
                          <a:pt x="75149" y="40219"/>
                        </a:cubicBezTo>
                        <a:cubicBezTo>
                          <a:pt x="71473" y="48321"/>
                          <a:pt x="66127" y="55004"/>
                          <a:pt x="60865" y="62021"/>
                        </a:cubicBezTo>
                        <a:cubicBezTo>
                          <a:pt x="55268" y="69371"/>
                          <a:pt x="52010" y="78142"/>
                          <a:pt x="48335" y="86579"/>
                        </a:cubicBezTo>
                        <a:cubicBezTo>
                          <a:pt x="45745" y="92510"/>
                          <a:pt x="41903" y="99192"/>
                          <a:pt x="41903" y="105959"/>
                        </a:cubicBezTo>
                        <a:cubicBezTo>
                          <a:pt x="41903" y="113727"/>
                          <a:pt x="50757" y="119240"/>
                          <a:pt x="56354" y="122832"/>
                        </a:cubicBezTo>
                        <a:cubicBezTo>
                          <a:pt x="61533" y="126340"/>
                          <a:pt x="72058" y="129348"/>
                          <a:pt x="74898" y="135445"/>
                        </a:cubicBezTo>
                        <a:cubicBezTo>
                          <a:pt x="77487" y="141042"/>
                          <a:pt x="67547" y="148560"/>
                          <a:pt x="64373" y="151901"/>
                        </a:cubicBezTo>
                        <a:cubicBezTo>
                          <a:pt x="61366" y="154658"/>
                          <a:pt x="58609" y="157665"/>
                          <a:pt x="56187" y="160923"/>
                        </a:cubicBezTo>
                        <a:cubicBezTo>
                          <a:pt x="53012" y="163846"/>
                          <a:pt x="51008" y="167355"/>
                          <a:pt x="50590" y="171698"/>
                        </a:cubicBezTo>
                        <a:cubicBezTo>
                          <a:pt x="57106" y="177295"/>
                          <a:pt x="64122" y="179049"/>
                          <a:pt x="72392" y="180720"/>
                        </a:cubicBezTo>
                        <a:cubicBezTo>
                          <a:pt x="76485" y="180553"/>
                          <a:pt x="80160" y="181472"/>
                          <a:pt x="83335" y="183644"/>
                        </a:cubicBezTo>
                        <a:cubicBezTo>
                          <a:pt x="86509" y="184395"/>
                          <a:pt x="88096" y="186400"/>
                          <a:pt x="88096" y="189741"/>
                        </a:cubicBezTo>
                        <a:cubicBezTo>
                          <a:pt x="91270" y="199181"/>
                          <a:pt x="88848" y="209956"/>
                          <a:pt x="87010" y="219730"/>
                        </a:cubicBezTo>
                        <a:cubicBezTo>
                          <a:pt x="86592" y="225326"/>
                          <a:pt x="84838" y="230672"/>
                          <a:pt x="81998" y="235601"/>
                        </a:cubicBezTo>
                        <a:cubicBezTo>
                          <a:pt x="81581" y="238775"/>
                          <a:pt x="79826" y="240362"/>
                          <a:pt x="76986" y="240028"/>
                        </a:cubicBezTo>
                        <a:cubicBezTo>
                          <a:pt x="72726" y="228333"/>
                          <a:pt x="64039" y="221567"/>
                          <a:pt x="52010" y="218560"/>
                        </a:cubicBezTo>
                        <a:cubicBezTo>
                          <a:pt x="47249" y="215804"/>
                          <a:pt x="43156" y="216722"/>
                          <a:pt x="39814" y="221484"/>
                        </a:cubicBezTo>
                        <a:cubicBezTo>
                          <a:pt x="38896" y="226997"/>
                          <a:pt x="39647" y="232176"/>
                          <a:pt x="42237" y="237021"/>
                        </a:cubicBezTo>
                        <a:cubicBezTo>
                          <a:pt x="47750" y="252140"/>
                          <a:pt x="56437" y="265839"/>
                          <a:pt x="61115" y="281042"/>
                        </a:cubicBezTo>
                        <a:cubicBezTo>
                          <a:pt x="63872" y="285469"/>
                          <a:pt x="63538" y="289897"/>
                          <a:pt x="60530" y="294157"/>
                        </a:cubicBezTo>
                        <a:cubicBezTo>
                          <a:pt x="60363" y="294324"/>
                          <a:pt x="60196" y="294491"/>
                          <a:pt x="60113" y="294491"/>
                        </a:cubicBezTo>
                        <a:cubicBezTo>
                          <a:pt x="56270" y="297665"/>
                          <a:pt x="52010" y="299670"/>
                          <a:pt x="47165" y="300756"/>
                        </a:cubicBezTo>
                        <a:cubicBezTo>
                          <a:pt x="35471" y="304264"/>
                          <a:pt x="26783" y="307438"/>
                          <a:pt x="22356" y="319634"/>
                        </a:cubicBezTo>
                        <a:cubicBezTo>
                          <a:pt x="18263" y="330410"/>
                          <a:pt x="21938" y="337760"/>
                          <a:pt x="26199" y="347784"/>
                        </a:cubicBezTo>
                        <a:cubicBezTo>
                          <a:pt x="36223" y="371675"/>
                          <a:pt x="-13229" y="381114"/>
                          <a:pt x="3478" y="406842"/>
                        </a:cubicBezTo>
                        <a:cubicBezTo>
                          <a:pt x="11246" y="418703"/>
                          <a:pt x="21938" y="416866"/>
                          <a:pt x="33967" y="412438"/>
                        </a:cubicBezTo>
                        <a:cubicBezTo>
                          <a:pt x="42153" y="409515"/>
                          <a:pt x="60196" y="399491"/>
                          <a:pt x="67297" y="409431"/>
                        </a:cubicBezTo>
                        <a:cubicBezTo>
                          <a:pt x="73394" y="417951"/>
                          <a:pt x="68967" y="430565"/>
                          <a:pt x="76569" y="438668"/>
                        </a:cubicBezTo>
                        <a:cubicBezTo>
                          <a:pt x="83919" y="446436"/>
                          <a:pt x="94695" y="448274"/>
                          <a:pt x="103215" y="454038"/>
                        </a:cubicBezTo>
                        <a:cubicBezTo>
                          <a:pt x="105805" y="455875"/>
                          <a:pt x="108227" y="457880"/>
                          <a:pt x="110817" y="459634"/>
                        </a:cubicBezTo>
                        <a:cubicBezTo>
                          <a:pt x="113991" y="466150"/>
                          <a:pt x="113824" y="472749"/>
                          <a:pt x="110483" y="479264"/>
                        </a:cubicBezTo>
                        <a:cubicBezTo>
                          <a:pt x="109397" y="483357"/>
                          <a:pt x="108311" y="487367"/>
                          <a:pt x="107308" y="491460"/>
                        </a:cubicBezTo>
                        <a:cubicBezTo>
                          <a:pt x="105638" y="500314"/>
                          <a:pt x="103215" y="508835"/>
                          <a:pt x="100292" y="517355"/>
                        </a:cubicBezTo>
                        <a:cubicBezTo>
                          <a:pt x="99373" y="521782"/>
                          <a:pt x="98621" y="526377"/>
                          <a:pt x="97702" y="530720"/>
                        </a:cubicBezTo>
                        <a:cubicBezTo>
                          <a:pt x="98287" y="538322"/>
                          <a:pt x="97535" y="545923"/>
                          <a:pt x="95447" y="553274"/>
                        </a:cubicBezTo>
                        <a:cubicBezTo>
                          <a:pt x="94528" y="554193"/>
                          <a:pt x="93776" y="555279"/>
                          <a:pt x="92857" y="556198"/>
                        </a:cubicBezTo>
                        <a:cubicBezTo>
                          <a:pt x="93275" y="569897"/>
                          <a:pt x="95113" y="583596"/>
                          <a:pt x="98371" y="597128"/>
                        </a:cubicBezTo>
                        <a:lnTo>
                          <a:pt x="99289" y="599551"/>
                        </a:lnTo>
                        <a:cubicBezTo>
                          <a:pt x="109814" y="595875"/>
                          <a:pt x="119838" y="589777"/>
                          <a:pt x="130948" y="587522"/>
                        </a:cubicBezTo>
                        <a:cubicBezTo>
                          <a:pt x="147822" y="584348"/>
                          <a:pt x="164445" y="581591"/>
                          <a:pt x="181402" y="579169"/>
                        </a:cubicBezTo>
                        <a:cubicBezTo>
                          <a:pt x="198609" y="576913"/>
                          <a:pt x="205041" y="574909"/>
                          <a:pt x="205960" y="556198"/>
                        </a:cubicBezTo>
                        <a:cubicBezTo>
                          <a:pt x="206378" y="546174"/>
                          <a:pt x="200196" y="521615"/>
                          <a:pt x="211891" y="516603"/>
                        </a:cubicBezTo>
                        <a:cubicBezTo>
                          <a:pt x="221915" y="512510"/>
                          <a:pt x="227846" y="536567"/>
                          <a:pt x="234862" y="541412"/>
                        </a:cubicBezTo>
                        <a:cubicBezTo>
                          <a:pt x="239624" y="544754"/>
                          <a:pt x="251903" y="546591"/>
                          <a:pt x="257583" y="547677"/>
                        </a:cubicBezTo>
                        <a:cubicBezTo>
                          <a:pt x="265017" y="549014"/>
                          <a:pt x="261843" y="552104"/>
                          <a:pt x="272201" y="549014"/>
                        </a:cubicBezTo>
                        <a:cubicBezTo>
                          <a:pt x="281056" y="546591"/>
                          <a:pt x="286652" y="539742"/>
                          <a:pt x="295340" y="537570"/>
                        </a:cubicBezTo>
                        <a:cubicBezTo>
                          <a:pt x="300519" y="536233"/>
                          <a:pt x="309791" y="537737"/>
                          <a:pt x="314803" y="536985"/>
                        </a:cubicBezTo>
                        <a:cubicBezTo>
                          <a:pt x="332177" y="533811"/>
                          <a:pt x="347380" y="535732"/>
                          <a:pt x="364755" y="534061"/>
                        </a:cubicBezTo>
                        <a:cubicBezTo>
                          <a:pt x="385304" y="532224"/>
                          <a:pt x="393239" y="512594"/>
                          <a:pt x="416211" y="515183"/>
                        </a:cubicBezTo>
                        <a:cubicBezTo>
                          <a:pt x="429743" y="516687"/>
                          <a:pt x="440268" y="522617"/>
                          <a:pt x="454302" y="519945"/>
                        </a:cubicBezTo>
                        <a:cubicBezTo>
                          <a:pt x="458896" y="519193"/>
                          <a:pt x="462488" y="515684"/>
                          <a:pt x="467416" y="516102"/>
                        </a:cubicBezTo>
                        <a:cubicBezTo>
                          <a:pt x="473180" y="516687"/>
                          <a:pt x="474433" y="520028"/>
                          <a:pt x="479111" y="522617"/>
                        </a:cubicBezTo>
                        <a:cubicBezTo>
                          <a:pt x="486879" y="526711"/>
                          <a:pt x="503001" y="527629"/>
                          <a:pt x="511521" y="526878"/>
                        </a:cubicBezTo>
                        <a:cubicBezTo>
                          <a:pt x="522297" y="525625"/>
                          <a:pt x="532989" y="524706"/>
                          <a:pt x="542595" y="529467"/>
                        </a:cubicBezTo>
                        <a:cubicBezTo>
                          <a:pt x="544349" y="521949"/>
                          <a:pt x="543431" y="514515"/>
                          <a:pt x="539087" y="507164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id="{E6ADB391-3DBF-7799-410E-276FB099BB3C}"/>
                      </a:ext>
                    </a:extLst>
                  </p:cNvPr>
                  <p:cNvSpPr/>
                  <p:nvPr/>
                </p:nvSpPr>
                <p:spPr>
                  <a:xfrm>
                    <a:off x="2838157" y="2166994"/>
                    <a:ext cx="270000" cy="358675"/>
                  </a:xfrm>
                  <a:custGeom>
                    <a:avLst/>
                    <a:gdLst>
                      <a:gd name="connsiteX0" fmla="*/ 97315 w 270000"/>
                      <a:gd name="connsiteY0" fmla="*/ 269893 h 358675"/>
                      <a:gd name="connsiteX1" fmla="*/ 148019 w 270000"/>
                      <a:gd name="connsiteY1" fmla="*/ 306563 h 358675"/>
                      <a:gd name="connsiteX2" fmla="*/ 179427 w 270000"/>
                      <a:gd name="connsiteY2" fmla="*/ 334296 h 358675"/>
                      <a:gd name="connsiteX3" fmla="*/ 198473 w 270000"/>
                      <a:gd name="connsiteY3" fmla="*/ 342065 h 358675"/>
                      <a:gd name="connsiteX4" fmla="*/ 211253 w 270000"/>
                      <a:gd name="connsiteY4" fmla="*/ 353508 h 358675"/>
                      <a:gd name="connsiteX5" fmla="*/ 248592 w 270000"/>
                      <a:gd name="connsiteY5" fmla="*/ 357602 h 358675"/>
                      <a:gd name="connsiteX6" fmla="*/ 256194 w 270000"/>
                      <a:gd name="connsiteY6" fmla="*/ 355430 h 358675"/>
                      <a:gd name="connsiteX7" fmla="*/ 255275 w 270000"/>
                      <a:gd name="connsiteY7" fmla="*/ 353007 h 358675"/>
                      <a:gd name="connsiteX8" fmla="*/ 249762 w 270000"/>
                      <a:gd name="connsiteY8" fmla="*/ 312076 h 358675"/>
                      <a:gd name="connsiteX9" fmla="*/ 252351 w 270000"/>
                      <a:gd name="connsiteY9" fmla="*/ 309153 h 358675"/>
                      <a:gd name="connsiteX10" fmla="*/ 254606 w 270000"/>
                      <a:gd name="connsiteY10" fmla="*/ 286599 h 358675"/>
                      <a:gd name="connsiteX11" fmla="*/ 257196 w 270000"/>
                      <a:gd name="connsiteY11" fmla="*/ 273234 h 358675"/>
                      <a:gd name="connsiteX12" fmla="*/ 264213 w 270000"/>
                      <a:gd name="connsiteY12" fmla="*/ 247339 h 358675"/>
                      <a:gd name="connsiteX13" fmla="*/ 267387 w 270000"/>
                      <a:gd name="connsiteY13" fmla="*/ 235143 h 358675"/>
                      <a:gd name="connsiteX14" fmla="*/ 267721 w 270000"/>
                      <a:gd name="connsiteY14" fmla="*/ 215513 h 358675"/>
                      <a:gd name="connsiteX15" fmla="*/ 260120 w 270000"/>
                      <a:gd name="connsiteY15" fmla="*/ 209916 h 358675"/>
                      <a:gd name="connsiteX16" fmla="*/ 233473 w 270000"/>
                      <a:gd name="connsiteY16" fmla="*/ 194546 h 358675"/>
                      <a:gd name="connsiteX17" fmla="*/ 224201 w 270000"/>
                      <a:gd name="connsiteY17" fmla="*/ 165310 h 358675"/>
                      <a:gd name="connsiteX18" fmla="*/ 190871 w 270000"/>
                      <a:gd name="connsiteY18" fmla="*/ 168317 h 358675"/>
                      <a:gd name="connsiteX19" fmla="*/ 160382 w 270000"/>
                      <a:gd name="connsiteY19" fmla="*/ 162721 h 358675"/>
                      <a:gd name="connsiteX20" fmla="*/ 183103 w 270000"/>
                      <a:gd name="connsiteY20" fmla="*/ 103663 h 358675"/>
                      <a:gd name="connsiteX21" fmla="*/ 179260 w 270000"/>
                      <a:gd name="connsiteY21" fmla="*/ 75513 h 358675"/>
                      <a:gd name="connsiteX22" fmla="*/ 204069 w 270000"/>
                      <a:gd name="connsiteY22" fmla="*/ 56635 h 358675"/>
                      <a:gd name="connsiteX23" fmla="*/ 217017 w 270000"/>
                      <a:gd name="connsiteY23" fmla="*/ 50370 h 358675"/>
                      <a:gd name="connsiteX24" fmla="*/ 185024 w 270000"/>
                      <a:gd name="connsiteY24" fmla="*/ 55382 h 358675"/>
                      <a:gd name="connsiteX25" fmla="*/ 176504 w 270000"/>
                      <a:gd name="connsiteY25" fmla="*/ 52375 h 358675"/>
                      <a:gd name="connsiteX26" fmla="*/ 154451 w 270000"/>
                      <a:gd name="connsiteY26" fmla="*/ 52709 h 358675"/>
                      <a:gd name="connsiteX27" fmla="*/ 144511 w 270000"/>
                      <a:gd name="connsiteY27" fmla="*/ 61396 h 358675"/>
                      <a:gd name="connsiteX28" fmla="*/ 125131 w 270000"/>
                      <a:gd name="connsiteY28" fmla="*/ 92052 h 358675"/>
                      <a:gd name="connsiteX29" fmla="*/ 102244 w 270000"/>
                      <a:gd name="connsiteY29" fmla="*/ 92470 h 358675"/>
                      <a:gd name="connsiteX30" fmla="*/ 81862 w 270000"/>
                      <a:gd name="connsiteY30" fmla="*/ 81527 h 358675"/>
                      <a:gd name="connsiteX31" fmla="*/ 80943 w 270000"/>
                      <a:gd name="connsiteY31" fmla="*/ 68580 h 358675"/>
                      <a:gd name="connsiteX32" fmla="*/ 85704 w 270000"/>
                      <a:gd name="connsiteY32" fmla="*/ 51539 h 358675"/>
                      <a:gd name="connsiteX33" fmla="*/ 76599 w 270000"/>
                      <a:gd name="connsiteY33" fmla="*/ 41766 h 358675"/>
                      <a:gd name="connsiteX34" fmla="*/ 75847 w 270000"/>
                      <a:gd name="connsiteY34" fmla="*/ 25811 h 358675"/>
                      <a:gd name="connsiteX35" fmla="*/ 73341 w 270000"/>
                      <a:gd name="connsiteY35" fmla="*/ 0 h 358675"/>
                      <a:gd name="connsiteX36" fmla="*/ 0 w 270000"/>
                      <a:gd name="connsiteY36" fmla="*/ 203485 h 358675"/>
                      <a:gd name="connsiteX37" fmla="*/ 16790 w 270000"/>
                      <a:gd name="connsiteY37" fmla="*/ 224702 h 358675"/>
                      <a:gd name="connsiteX38" fmla="*/ 97315 w 270000"/>
                      <a:gd name="connsiteY38" fmla="*/ 269893 h 358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270000" h="358675">
                        <a:moveTo>
                          <a:pt x="97315" y="269893"/>
                        </a:moveTo>
                        <a:cubicBezTo>
                          <a:pt x="114857" y="280585"/>
                          <a:pt x="131730" y="293950"/>
                          <a:pt x="148019" y="306563"/>
                        </a:cubicBezTo>
                        <a:cubicBezTo>
                          <a:pt x="158711" y="314750"/>
                          <a:pt x="167983" y="327112"/>
                          <a:pt x="179427" y="334296"/>
                        </a:cubicBezTo>
                        <a:cubicBezTo>
                          <a:pt x="185358" y="338139"/>
                          <a:pt x="192542" y="338139"/>
                          <a:pt x="198473" y="342065"/>
                        </a:cubicBezTo>
                        <a:cubicBezTo>
                          <a:pt x="203234" y="345072"/>
                          <a:pt x="206575" y="350251"/>
                          <a:pt x="211253" y="353508"/>
                        </a:cubicBezTo>
                        <a:cubicBezTo>
                          <a:pt x="219773" y="359105"/>
                          <a:pt x="238401" y="359606"/>
                          <a:pt x="248592" y="357602"/>
                        </a:cubicBezTo>
                        <a:cubicBezTo>
                          <a:pt x="251182" y="357184"/>
                          <a:pt x="253604" y="356348"/>
                          <a:pt x="256194" y="355430"/>
                        </a:cubicBezTo>
                        <a:lnTo>
                          <a:pt x="255275" y="353007"/>
                        </a:lnTo>
                        <a:cubicBezTo>
                          <a:pt x="252100" y="339475"/>
                          <a:pt x="250263" y="325776"/>
                          <a:pt x="249762" y="312076"/>
                        </a:cubicBezTo>
                        <a:cubicBezTo>
                          <a:pt x="250680" y="311158"/>
                          <a:pt x="251432" y="310072"/>
                          <a:pt x="252351" y="309153"/>
                        </a:cubicBezTo>
                        <a:cubicBezTo>
                          <a:pt x="254523" y="301802"/>
                          <a:pt x="255275" y="294201"/>
                          <a:pt x="254606" y="286599"/>
                        </a:cubicBezTo>
                        <a:cubicBezTo>
                          <a:pt x="255525" y="282172"/>
                          <a:pt x="256277" y="277578"/>
                          <a:pt x="257196" y="273234"/>
                        </a:cubicBezTo>
                        <a:cubicBezTo>
                          <a:pt x="260120" y="264714"/>
                          <a:pt x="262542" y="256193"/>
                          <a:pt x="264213" y="247339"/>
                        </a:cubicBezTo>
                        <a:cubicBezTo>
                          <a:pt x="265299" y="243246"/>
                          <a:pt x="266384" y="239236"/>
                          <a:pt x="267387" y="235143"/>
                        </a:cubicBezTo>
                        <a:cubicBezTo>
                          <a:pt x="270728" y="228628"/>
                          <a:pt x="270895" y="222029"/>
                          <a:pt x="267721" y="215513"/>
                        </a:cubicBezTo>
                        <a:cubicBezTo>
                          <a:pt x="265131" y="213675"/>
                          <a:pt x="262709" y="211671"/>
                          <a:pt x="260120" y="209916"/>
                        </a:cubicBezTo>
                        <a:cubicBezTo>
                          <a:pt x="251599" y="204153"/>
                          <a:pt x="240740" y="202315"/>
                          <a:pt x="233473" y="194546"/>
                        </a:cubicBezTo>
                        <a:cubicBezTo>
                          <a:pt x="225871" y="186444"/>
                          <a:pt x="230299" y="173831"/>
                          <a:pt x="224201" y="165310"/>
                        </a:cubicBezTo>
                        <a:cubicBezTo>
                          <a:pt x="217017" y="155370"/>
                          <a:pt x="199057" y="165477"/>
                          <a:pt x="190871" y="168317"/>
                        </a:cubicBezTo>
                        <a:cubicBezTo>
                          <a:pt x="178843" y="172745"/>
                          <a:pt x="168150" y="174582"/>
                          <a:pt x="160382" y="162721"/>
                        </a:cubicBezTo>
                        <a:cubicBezTo>
                          <a:pt x="143592" y="136993"/>
                          <a:pt x="193127" y="127554"/>
                          <a:pt x="183103" y="103663"/>
                        </a:cubicBezTo>
                        <a:cubicBezTo>
                          <a:pt x="178843" y="93640"/>
                          <a:pt x="175167" y="86289"/>
                          <a:pt x="179260" y="75513"/>
                        </a:cubicBezTo>
                        <a:cubicBezTo>
                          <a:pt x="183687" y="63317"/>
                          <a:pt x="192375" y="60143"/>
                          <a:pt x="204069" y="56635"/>
                        </a:cubicBezTo>
                        <a:cubicBezTo>
                          <a:pt x="208914" y="55549"/>
                          <a:pt x="213174" y="53628"/>
                          <a:pt x="217017" y="50370"/>
                        </a:cubicBezTo>
                        <a:cubicBezTo>
                          <a:pt x="206659" y="53377"/>
                          <a:pt x="195967" y="55131"/>
                          <a:pt x="185024" y="55382"/>
                        </a:cubicBezTo>
                        <a:cubicBezTo>
                          <a:pt x="182267" y="54296"/>
                          <a:pt x="179427" y="53377"/>
                          <a:pt x="176504" y="52375"/>
                        </a:cubicBezTo>
                        <a:cubicBezTo>
                          <a:pt x="169069" y="49367"/>
                          <a:pt x="161718" y="49367"/>
                          <a:pt x="154451" y="52709"/>
                        </a:cubicBezTo>
                        <a:cubicBezTo>
                          <a:pt x="151110" y="55632"/>
                          <a:pt x="147769" y="58473"/>
                          <a:pt x="144511" y="61396"/>
                        </a:cubicBezTo>
                        <a:cubicBezTo>
                          <a:pt x="135991" y="70083"/>
                          <a:pt x="133568" y="83198"/>
                          <a:pt x="125131" y="92052"/>
                        </a:cubicBezTo>
                        <a:cubicBezTo>
                          <a:pt x="118282" y="99403"/>
                          <a:pt x="110012" y="95728"/>
                          <a:pt x="102244" y="92470"/>
                        </a:cubicBezTo>
                        <a:cubicBezTo>
                          <a:pt x="95227" y="89463"/>
                          <a:pt x="88210" y="85621"/>
                          <a:pt x="81862" y="81527"/>
                        </a:cubicBezTo>
                        <a:cubicBezTo>
                          <a:pt x="75346" y="77601"/>
                          <a:pt x="77434" y="74093"/>
                          <a:pt x="80943" y="68580"/>
                        </a:cubicBezTo>
                        <a:cubicBezTo>
                          <a:pt x="85203" y="62315"/>
                          <a:pt x="90549" y="58807"/>
                          <a:pt x="85704" y="51539"/>
                        </a:cubicBezTo>
                        <a:cubicBezTo>
                          <a:pt x="81778" y="49284"/>
                          <a:pt x="78687" y="45943"/>
                          <a:pt x="76599" y="41766"/>
                        </a:cubicBezTo>
                        <a:cubicBezTo>
                          <a:pt x="75847" y="36420"/>
                          <a:pt x="75680" y="31074"/>
                          <a:pt x="75847" y="25811"/>
                        </a:cubicBezTo>
                        <a:cubicBezTo>
                          <a:pt x="75931" y="17208"/>
                          <a:pt x="76014" y="8186"/>
                          <a:pt x="73341" y="0"/>
                        </a:cubicBezTo>
                        <a:cubicBezTo>
                          <a:pt x="46862" y="66826"/>
                          <a:pt x="22303" y="134654"/>
                          <a:pt x="0" y="203485"/>
                        </a:cubicBezTo>
                        <a:cubicBezTo>
                          <a:pt x="5597" y="210167"/>
                          <a:pt x="10692" y="217435"/>
                          <a:pt x="16790" y="224702"/>
                        </a:cubicBezTo>
                        <a:cubicBezTo>
                          <a:pt x="37757" y="249928"/>
                          <a:pt x="70668" y="253938"/>
                          <a:pt x="97315" y="269893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201" name="Freeform: Shape 200">
                    <a:extLst>
                      <a:ext uri="{FF2B5EF4-FFF2-40B4-BE49-F238E27FC236}">
                        <a16:creationId xmlns:a16="http://schemas.microsoft.com/office/drawing/2014/main" id="{19B7E171-2D9E-5CAD-7683-FC1232BD0D19}"/>
                      </a:ext>
                    </a:extLst>
                  </p:cNvPr>
                  <p:cNvSpPr/>
                  <p:nvPr/>
                </p:nvSpPr>
                <p:spPr>
                  <a:xfrm>
                    <a:off x="3011737" y="873413"/>
                    <a:ext cx="1164857" cy="1098110"/>
                  </a:xfrm>
                  <a:custGeom>
                    <a:avLst/>
                    <a:gdLst>
                      <a:gd name="connsiteX0" fmla="*/ 55215 w 1164857"/>
                      <a:gd name="connsiteY0" fmla="*/ 1077483 h 1098110"/>
                      <a:gd name="connsiteX1" fmla="*/ 60811 w 1164857"/>
                      <a:gd name="connsiteY1" fmla="*/ 1075478 h 1098110"/>
                      <a:gd name="connsiteX2" fmla="*/ 72506 w 1164857"/>
                      <a:gd name="connsiteY2" fmla="*/ 1073640 h 1098110"/>
                      <a:gd name="connsiteX3" fmla="*/ 92136 w 1164857"/>
                      <a:gd name="connsiteY3" fmla="*/ 1096361 h 1098110"/>
                      <a:gd name="connsiteX4" fmla="*/ 131730 w 1164857"/>
                      <a:gd name="connsiteY4" fmla="*/ 1091934 h 1098110"/>
                      <a:gd name="connsiteX5" fmla="*/ 161886 w 1164857"/>
                      <a:gd name="connsiteY5" fmla="*/ 1082495 h 1098110"/>
                      <a:gd name="connsiteX6" fmla="*/ 176504 w 1164857"/>
                      <a:gd name="connsiteY6" fmla="*/ 1061946 h 1098110"/>
                      <a:gd name="connsiteX7" fmla="*/ 193878 w 1164857"/>
                      <a:gd name="connsiteY7" fmla="*/ 1049583 h 1098110"/>
                      <a:gd name="connsiteX8" fmla="*/ 199475 w 1164857"/>
                      <a:gd name="connsiteY8" fmla="*/ 1061946 h 1098110"/>
                      <a:gd name="connsiteX9" fmla="*/ 205406 w 1164857"/>
                      <a:gd name="connsiteY9" fmla="*/ 1089512 h 1098110"/>
                      <a:gd name="connsiteX10" fmla="*/ 217267 w 1164857"/>
                      <a:gd name="connsiteY10" fmla="*/ 1096862 h 1098110"/>
                      <a:gd name="connsiteX11" fmla="*/ 233389 w 1164857"/>
                      <a:gd name="connsiteY11" fmla="*/ 1095359 h 1098110"/>
                      <a:gd name="connsiteX12" fmla="*/ 247673 w 1164857"/>
                      <a:gd name="connsiteY12" fmla="*/ 1067375 h 1098110"/>
                      <a:gd name="connsiteX13" fmla="*/ 255275 w 1164857"/>
                      <a:gd name="connsiteY13" fmla="*/ 1063449 h 1098110"/>
                      <a:gd name="connsiteX14" fmla="*/ 291194 w 1164857"/>
                      <a:gd name="connsiteY14" fmla="*/ 1044070 h 1098110"/>
                      <a:gd name="connsiteX15" fmla="*/ 281587 w 1164857"/>
                      <a:gd name="connsiteY15" fmla="*/ 1012411 h 1098110"/>
                      <a:gd name="connsiteX16" fmla="*/ 281420 w 1164857"/>
                      <a:gd name="connsiteY16" fmla="*/ 1002220 h 1098110"/>
                      <a:gd name="connsiteX17" fmla="*/ 279583 w 1164857"/>
                      <a:gd name="connsiteY17" fmla="*/ 981671 h 1098110"/>
                      <a:gd name="connsiteX18" fmla="*/ 296205 w 1164857"/>
                      <a:gd name="connsiteY18" fmla="*/ 949679 h 1098110"/>
                      <a:gd name="connsiteX19" fmla="*/ 324272 w 1164857"/>
                      <a:gd name="connsiteY19" fmla="*/ 950931 h 1098110"/>
                      <a:gd name="connsiteX20" fmla="*/ 332458 w 1164857"/>
                      <a:gd name="connsiteY20" fmla="*/ 941910 h 1098110"/>
                      <a:gd name="connsiteX21" fmla="*/ 340227 w 1164857"/>
                      <a:gd name="connsiteY21" fmla="*/ 921946 h 1098110"/>
                      <a:gd name="connsiteX22" fmla="*/ 365203 w 1164857"/>
                      <a:gd name="connsiteY22" fmla="*/ 908414 h 1098110"/>
                      <a:gd name="connsiteX23" fmla="*/ 373139 w 1164857"/>
                      <a:gd name="connsiteY23" fmla="*/ 863139 h 1098110"/>
                      <a:gd name="connsiteX24" fmla="*/ 368712 w 1164857"/>
                      <a:gd name="connsiteY24" fmla="*/ 829476 h 1098110"/>
                      <a:gd name="connsiteX25" fmla="*/ 391850 w 1164857"/>
                      <a:gd name="connsiteY25" fmla="*/ 804499 h 1098110"/>
                      <a:gd name="connsiteX26" fmla="*/ 419917 w 1164857"/>
                      <a:gd name="connsiteY26" fmla="*/ 797065 h 1098110"/>
                      <a:gd name="connsiteX27" fmla="*/ 435287 w 1164857"/>
                      <a:gd name="connsiteY27" fmla="*/ 813354 h 1098110"/>
                      <a:gd name="connsiteX28" fmla="*/ 451158 w 1164857"/>
                      <a:gd name="connsiteY28" fmla="*/ 818533 h 1098110"/>
                      <a:gd name="connsiteX29" fmla="*/ 468950 w 1164857"/>
                      <a:gd name="connsiteY29" fmla="*/ 777686 h 1098110"/>
                      <a:gd name="connsiteX30" fmla="*/ 484153 w 1164857"/>
                      <a:gd name="connsiteY30" fmla="*/ 785872 h 1098110"/>
                      <a:gd name="connsiteX31" fmla="*/ 500024 w 1164857"/>
                      <a:gd name="connsiteY31" fmla="*/ 789380 h 1098110"/>
                      <a:gd name="connsiteX32" fmla="*/ 502447 w 1164857"/>
                      <a:gd name="connsiteY32" fmla="*/ 754046 h 1098110"/>
                      <a:gd name="connsiteX33" fmla="*/ 512387 w 1164857"/>
                      <a:gd name="connsiteY33" fmla="*/ 749786 h 1098110"/>
                      <a:gd name="connsiteX34" fmla="*/ 525167 w 1164857"/>
                      <a:gd name="connsiteY34" fmla="*/ 733664 h 1098110"/>
                      <a:gd name="connsiteX35" fmla="*/ 557327 w 1164857"/>
                      <a:gd name="connsiteY35" fmla="*/ 716874 h 1098110"/>
                      <a:gd name="connsiteX36" fmla="*/ 567101 w 1164857"/>
                      <a:gd name="connsiteY36" fmla="*/ 728485 h 1098110"/>
                      <a:gd name="connsiteX37" fmla="*/ 578378 w 1164857"/>
                      <a:gd name="connsiteY37" fmla="*/ 721970 h 1098110"/>
                      <a:gd name="connsiteX38" fmla="*/ 605024 w 1164857"/>
                      <a:gd name="connsiteY38" fmla="*/ 692148 h 1098110"/>
                      <a:gd name="connsiteX39" fmla="*/ 625907 w 1164857"/>
                      <a:gd name="connsiteY39" fmla="*/ 696743 h 1098110"/>
                      <a:gd name="connsiteX40" fmla="*/ 654559 w 1164857"/>
                      <a:gd name="connsiteY40" fmla="*/ 690227 h 1098110"/>
                      <a:gd name="connsiteX41" fmla="*/ 675693 w 1164857"/>
                      <a:gd name="connsiteY41" fmla="*/ 649881 h 1098110"/>
                      <a:gd name="connsiteX42" fmla="*/ 714034 w 1164857"/>
                      <a:gd name="connsiteY42" fmla="*/ 641946 h 1098110"/>
                      <a:gd name="connsiteX43" fmla="*/ 736922 w 1164857"/>
                      <a:gd name="connsiteY43" fmla="*/ 640442 h 1098110"/>
                      <a:gd name="connsiteX44" fmla="*/ 758390 w 1164857"/>
                      <a:gd name="connsiteY44" fmla="*/ 652053 h 1098110"/>
                      <a:gd name="connsiteX45" fmla="*/ 788127 w 1164857"/>
                      <a:gd name="connsiteY45" fmla="*/ 673187 h 1098110"/>
                      <a:gd name="connsiteX46" fmla="*/ 792554 w 1164857"/>
                      <a:gd name="connsiteY46" fmla="*/ 674273 h 1098110"/>
                      <a:gd name="connsiteX47" fmla="*/ 818449 w 1164857"/>
                      <a:gd name="connsiteY47" fmla="*/ 671265 h 1098110"/>
                      <a:gd name="connsiteX48" fmla="*/ 852865 w 1164857"/>
                      <a:gd name="connsiteY48" fmla="*/ 656313 h 1098110"/>
                      <a:gd name="connsiteX49" fmla="*/ 882101 w 1164857"/>
                      <a:gd name="connsiteY49" fmla="*/ 647292 h 1098110"/>
                      <a:gd name="connsiteX50" fmla="*/ 943664 w 1164857"/>
                      <a:gd name="connsiteY50" fmla="*/ 621564 h 1098110"/>
                      <a:gd name="connsiteX51" fmla="*/ 1007065 w 1164857"/>
                      <a:gd name="connsiteY51" fmla="*/ 619392 h 1098110"/>
                      <a:gd name="connsiteX52" fmla="*/ 1040896 w 1164857"/>
                      <a:gd name="connsiteY52" fmla="*/ 615717 h 1098110"/>
                      <a:gd name="connsiteX53" fmla="*/ 1062531 w 1164857"/>
                      <a:gd name="connsiteY53" fmla="*/ 619810 h 1098110"/>
                      <a:gd name="connsiteX54" fmla="*/ 1081242 w 1164857"/>
                      <a:gd name="connsiteY54" fmla="*/ 623903 h 1098110"/>
                      <a:gd name="connsiteX55" fmla="*/ 1096194 w 1164857"/>
                      <a:gd name="connsiteY55" fmla="*/ 616468 h 1098110"/>
                      <a:gd name="connsiteX56" fmla="*/ 1126850 w 1164857"/>
                      <a:gd name="connsiteY56" fmla="*/ 574869 h 1098110"/>
                      <a:gd name="connsiteX57" fmla="*/ 1129858 w 1164857"/>
                      <a:gd name="connsiteY57" fmla="*/ 556409 h 1098110"/>
                      <a:gd name="connsiteX58" fmla="*/ 1139130 w 1164857"/>
                      <a:gd name="connsiteY58" fmla="*/ 546050 h 1098110"/>
                      <a:gd name="connsiteX59" fmla="*/ 1164858 w 1164857"/>
                      <a:gd name="connsiteY59" fmla="*/ 526420 h 1098110"/>
                      <a:gd name="connsiteX60" fmla="*/ 1164858 w 1164857"/>
                      <a:gd name="connsiteY60" fmla="*/ 261790 h 1098110"/>
                      <a:gd name="connsiteX61" fmla="*/ 1151910 w 1164857"/>
                      <a:gd name="connsiteY61" fmla="*/ 261790 h 1098110"/>
                      <a:gd name="connsiteX62" fmla="*/ 1098282 w 1164857"/>
                      <a:gd name="connsiteY62" fmla="*/ 265883 h 1098110"/>
                      <a:gd name="connsiteX63" fmla="*/ 1074810 w 1164857"/>
                      <a:gd name="connsiteY63" fmla="*/ 261122 h 1098110"/>
                      <a:gd name="connsiteX64" fmla="*/ 1088342 w 1164857"/>
                      <a:gd name="connsiteY64" fmla="*/ 176587 h 1098110"/>
                      <a:gd name="connsiteX65" fmla="*/ 1044655 w 1164857"/>
                      <a:gd name="connsiteY65" fmla="*/ 159797 h 1098110"/>
                      <a:gd name="connsiteX66" fmla="*/ 1005478 w 1164857"/>
                      <a:gd name="connsiteY66" fmla="*/ 144678 h 1098110"/>
                      <a:gd name="connsiteX67" fmla="*/ 969058 w 1164857"/>
                      <a:gd name="connsiteY67" fmla="*/ 132148 h 1098110"/>
                      <a:gd name="connsiteX68" fmla="*/ 935227 w 1164857"/>
                      <a:gd name="connsiteY68" fmla="*/ 114022 h 1098110"/>
                      <a:gd name="connsiteX69" fmla="*/ 886528 w 1164857"/>
                      <a:gd name="connsiteY69" fmla="*/ 86456 h 1098110"/>
                      <a:gd name="connsiteX70" fmla="*/ 839499 w 1164857"/>
                      <a:gd name="connsiteY70" fmla="*/ 33162 h 1098110"/>
                      <a:gd name="connsiteX71" fmla="*/ 804249 w 1164857"/>
                      <a:gd name="connsiteY71" fmla="*/ 0 h 1098110"/>
                      <a:gd name="connsiteX72" fmla="*/ 0 w 1164857"/>
                      <a:gd name="connsiteY72" fmla="*/ 1064953 h 1098110"/>
                      <a:gd name="connsiteX73" fmla="*/ 31158 w 1164857"/>
                      <a:gd name="connsiteY73" fmla="*/ 1083330 h 1098110"/>
                      <a:gd name="connsiteX74" fmla="*/ 55215 w 1164857"/>
                      <a:gd name="connsiteY74" fmla="*/ 1077483 h 1098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</a:cxnLst>
                    <a:rect l="l" t="t" r="r" b="b"/>
                    <a:pathLst>
                      <a:path w="1164857" h="1098110">
                        <a:moveTo>
                          <a:pt x="55215" y="1077483"/>
                        </a:moveTo>
                        <a:cubicBezTo>
                          <a:pt x="56551" y="1077065"/>
                          <a:pt x="58556" y="1076230"/>
                          <a:pt x="60811" y="1075478"/>
                        </a:cubicBezTo>
                        <a:cubicBezTo>
                          <a:pt x="64738" y="1074225"/>
                          <a:pt x="69499" y="1073056"/>
                          <a:pt x="72506" y="1073640"/>
                        </a:cubicBezTo>
                        <a:cubicBezTo>
                          <a:pt x="84702" y="1076230"/>
                          <a:pt x="81026" y="1092352"/>
                          <a:pt x="92136" y="1096361"/>
                        </a:cubicBezTo>
                        <a:cubicBezTo>
                          <a:pt x="104499" y="1100956"/>
                          <a:pt x="119869" y="1095442"/>
                          <a:pt x="131730" y="1091934"/>
                        </a:cubicBezTo>
                        <a:cubicBezTo>
                          <a:pt x="141921" y="1089010"/>
                          <a:pt x="153950" y="1089512"/>
                          <a:pt x="161886" y="1082495"/>
                        </a:cubicBezTo>
                        <a:cubicBezTo>
                          <a:pt x="167983" y="1076982"/>
                          <a:pt x="171492" y="1068294"/>
                          <a:pt x="176504" y="1061946"/>
                        </a:cubicBezTo>
                        <a:cubicBezTo>
                          <a:pt x="178676" y="1059022"/>
                          <a:pt x="187446" y="1048831"/>
                          <a:pt x="193878" y="1049583"/>
                        </a:cubicBezTo>
                        <a:cubicBezTo>
                          <a:pt x="199392" y="1050168"/>
                          <a:pt x="198890" y="1058271"/>
                          <a:pt x="199475" y="1061946"/>
                        </a:cubicBezTo>
                        <a:cubicBezTo>
                          <a:pt x="200812" y="1069881"/>
                          <a:pt x="201730" y="1081743"/>
                          <a:pt x="205406" y="1089512"/>
                        </a:cubicBezTo>
                        <a:cubicBezTo>
                          <a:pt x="208162" y="1095108"/>
                          <a:pt x="210919" y="1096528"/>
                          <a:pt x="217267" y="1096862"/>
                        </a:cubicBezTo>
                        <a:cubicBezTo>
                          <a:pt x="221361" y="1097197"/>
                          <a:pt x="229881" y="1097614"/>
                          <a:pt x="233389" y="1095359"/>
                        </a:cubicBezTo>
                        <a:cubicBezTo>
                          <a:pt x="242411" y="1089428"/>
                          <a:pt x="238234" y="1074225"/>
                          <a:pt x="247673" y="1067375"/>
                        </a:cubicBezTo>
                        <a:cubicBezTo>
                          <a:pt x="249929" y="1065705"/>
                          <a:pt x="252518" y="1064452"/>
                          <a:pt x="255275" y="1063449"/>
                        </a:cubicBezTo>
                        <a:cubicBezTo>
                          <a:pt x="268055" y="1058271"/>
                          <a:pt x="285012" y="1057352"/>
                          <a:pt x="291194" y="1044070"/>
                        </a:cubicBezTo>
                        <a:cubicBezTo>
                          <a:pt x="295621" y="1035049"/>
                          <a:pt x="283843" y="1020597"/>
                          <a:pt x="281587" y="1012411"/>
                        </a:cubicBezTo>
                        <a:cubicBezTo>
                          <a:pt x="280251" y="1007984"/>
                          <a:pt x="281170" y="1006313"/>
                          <a:pt x="281420" y="1002220"/>
                        </a:cubicBezTo>
                        <a:cubicBezTo>
                          <a:pt x="282005" y="994870"/>
                          <a:pt x="280668" y="989273"/>
                          <a:pt x="279583" y="981671"/>
                        </a:cubicBezTo>
                        <a:cubicBezTo>
                          <a:pt x="277411" y="967053"/>
                          <a:pt x="277160" y="949261"/>
                          <a:pt x="296205" y="949679"/>
                        </a:cubicBezTo>
                        <a:cubicBezTo>
                          <a:pt x="304893" y="949846"/>
                          <a:pt x="316170" y="954857"/>
                          <a:pt x="324272" y="950931"/>
                        </a:cubicBezTo>
                        <a:cubicBezTo>
                          <a:pt x="329117" y="948509"/>
                          <a:pt x="330036" y="947423"/>
                          <a:pt x="332458" y="941910"/>
                        </a:cubicBezTo>
                        <a:cubicBezTo>
                          <a:pt x="335800" y="934142"/>
                          <a:pt x="334714" y="928545"/>
                          <a:pt x="340227" y="921946"/>
                        </a:cubicBezTo>
                        <a:cubicBezTo>
                          <a:pt x="345239" y="915681"/>
                          <a:pt x="358521" y="913091"/>
                          <a:pt x="365203" y="908414"/>
                        </a:cubicBezTo>
                        <a:cubicBezTo>
                          <a:pt x="380155" y="897721"/>
                          <a:pt x="378568" y="878091"/>
                          <a:pt x="373139" y="863139"/>
                        </a:cubicBezTo>
                        <a:cubicBezTo>
                          <a:pt x="369213" y="852447"/>
                          <a:pt x="363115" y="840752"/>
                          <a:pt x="368712" y="829476"/>
                        </a:cubicBezTo>
                        <a:cubicBezTo>
                          <a:pt x="373556" y="819869"/>
                          <a:pt x="384583" y="812435"/>
                          <a:pt x="391850" y="804499"/>
                        </a:cubicBezTo>
                        <a:cubicBezTo>
                          <a:pt x="399034" y="796731"/>
                          <a:pt x="409809" y="789881"/>
                          <a:pt x="419917" y="797065"/>
                        </a:cubicBezTo>
                        <a:cubicBezTo>
                          <a:pt x="425681" y="801158"/>
                          <a:pt x="429857" y="808760"/>
                          <a:pt x="435287" y="813354"/>
                        </a:cubicBezTo>
                        <a:cubicBezTo>
                          <a:pt x="438043" y="815526"/>
                          <a:pt x="446396" y="820705"/>
                          <a:pt x="451158" y="818533"/>
                        </a:cubicBezTo>
                        <a:cubicBezTo>
                          <a:pt x="463688" y="812769"/>
                          <a:pt x="463688" y="788962"/>
                          <a:pt x="468950" y="777686"/>
                        </a:cubicBezTo>
                        <a:cubicBezTo>
                          <a:pt x="476134" y="777518"/>
                          <a:pt x="478974" y="781361"/>
                          <a:pt x="484153" y="785872"/>
                        </a:cubicBezTo>
                        <a:cubicBezTo>
                          <a:pt x="488914" y="790132"/>
                          <a:pt x="493926" y="791803"/>
                          <a:pt x="500024" y="789380"/>
                        </a:cubicBezTo>
                        <a:cubicBezTo>
                          <a:pt x="515144" y="783115"/>
                          <a:pt x="506456" y="765156"/>
                          <a:pt x="502447" y="754046"/>
                        </a:cubicBezTo>
                        <a:cubicBezTo>
                          <a:pt x="504869" y="751623"/>
                          <a:pt x="509296" y="751874"/>
                          <a:pt x="512387" y="749786"/>
                        </a:cubicBezTo>
                        <a:cubicBezTo>
                          <a:pt x="517900" y="746277"/>
                          <a:pt x="521492" y="739010"/>
                          <a:pt x="525167" y="733664"/>
                        </a:cubicBezTo>
                        <a:cubicBezTo>
                          <a:pt x="531683" y="724225"/>
                          <a:pt x="545466" y="703509"/>
                          <a:pt x="557327" y="716874"/>
                        </a:cubicBezTo>
                        <a:cubicBezTo>
                          <a:pt x="559917" y="719798"/>
                          <a:pt x="563258" y="727232"/>
                          <a:pt x="567101" y="728485"/>
                        </a:cubicBezTo>
                        <a:cubicBezTo>
                          <a:pt x="572113" y="730156"/>
                          <a:pt x="575788" y="725144"/>
                          <a:pt x="578378" y="721970"/>
                        </a:cubicBezTo>
                        <a:cubicBezTo>
                          <a:pt x="586480" y="711779"/>
                          <a:pt x="589153" y="693067"/>
                          <a:pt x="605024" y="692148"/>
                        </a:cubicBezTo>
                        <a:cubicBezTo>
                          <a:pt x="611874" y="691731"/>
                          <a:pt x="619225" y="695657"/>
                          <a:pt x="625907" y="696743"/>
                        </a:cubicBezTo>
                        <a:cubicBezTo>
                          <a:pt x="636432" y="698581"/>
                          <a:pt x="646456" y="698079"/>
                          <a:pt x="654559" y="690227"/>
                        </a:cubicBezTo>
                        <a:cubicBezTo>
                          <a:pt x="666003" y="679285"/>
                          <a:pt x="663831" y="661158"/>
                          <a:pt x="675693" y="649881"/>
                        </a:cubicBezTo>
                        <a:cubicBezTo>
                          <a:pt x="686051" y="640108"/>
                          <a:pt x="700836" y="644117"/>
                          <a:pt x="714034" y="641946"/>
                        </a:cubicBezTo>
                        <a:cubicBezTo>
                          <a:pt x="721635" y="640860"/>
                          <a:pt x="729237" y="638938"/>
                          <a:pt x="736922" y="640442"/>
                        </a:cubicBezTo>
                        <a:cubicBezTo>
                          <a:pt x="745108" y="642113"/>
                          <a:pt x="751707" y="647125"/>
                          <a:pt x="758390" y="652053"/>
                        </a:cubicBezTo>
                        <a:cubicBezTo>
                          <a:pt x="767662" y="658903"/>
                          <a:pt x="776934" y="669261"/>
                          <a:pt x="788127" y="673187"/>
                        </a:cubicBezTo>
                        <a:cubicBezTo>
                          <a:pt x="789631" y="673604"/>
                          <a:pt x="791051" y="674105"/>
                          <a:pt x="792554" y="674273"/>
                        </a:cubicBezTo>
                        <a:cubicBezTo>
                          <a:pt x="801075" y="675609"/>
                          <a:pt x="810514" y="673521"/>
                          <a:pt x="818449" y="671265"/>
                        </a:cubicBezTo>
                        <a:cubicBezTo>
                          <a:pt x="830311" y="667757"/>
                          <a:pt x="841421" y="661242"/>
                          <a:pt x="852865" y="656313"/>
                        </a:cubicBezTo>
                        <a:cubicBezTo>
                          <a:pt x="862638" y="652387"/>
                          <a:pt x="872077" y="649881"/>
                          <a:pt x="882101" y="647292"/>
                        </a:cubicBezTo>
                        <a:cubicBezTo>
                          <a:pt x="904070" y="641695"/>
                          <a:pt x="921862" y="626910"/>
                          <a:pt x="943664" y="621564"/>
                        </a:cubicBezTo>
                        <a:cubicBezTo>
                          <a:pt x="964714" y="616385"/>
                          <a:pt x="985848" y="622148"/>
                          <a:pt x="1007065" y="619392"/>
                        </a:cubicBezTo>
                        <a:cubicBezTo>
                          <a:pt x="1018509" y="618055"/>
                          <a:pt x="1029452" y="615299"/>
                          <a:pt x="1040896" y="615717"/>
                        </a:cubicBezTo>
                        <a:cubicBezTo>
                          <a:pt x="1048664" y="616051"/>
                          <a:pt x="1054929" y="618306"/>
                          <a:pt x="1062531" y="619810"/>
                        </a:cubicBezTo>
                        <a:cubicBezTo>
                          <a:pt x="1068796" y="621063"/>
                          <a:pt x="1074893" y="622984"/>
                          <a:pt x="1081242" y="623903"/>
                        </a:cubicBezTo>
                        <a:cubicBezTo>
                          <a:pt x="1088091" y="624989"/>
                          <a:pt x="1092018" y="621647"/>
                          <a:pt x="1096194" y="616468"/>
                        </a:cubicBezTo>
                        <a:cubicBezTo>
                          <a:pt x="1106886" y="602602"/>
                          <a:pt x="1121672" y="592244"/>
                          <a:pt x="1126850" y="574869"/>
                        </a:cubicBezTo>
                        <a:cubicBezTo>
                          <a:pt x="1128521" y="569356"/>
                          <a:pt x="1127602" y="561504"/>
                          <a:pt x="1129858" y="556409"/>
                        </a:cubicBezTo>
                        <a:cubicBezTo>
                          <a:pt x="1133032" y="552900"/>
                          <a:pt x="1136123" y="549559"/>
                          <a:pt x="1139130" y="546050"/>
                        </a:cubicBezTo>
                        <a:cubicBezTo>
                          <a:pt x="1147650" y="539619"/>
                          <a:pt x="1156337" y="532936"/>
                          <a:pt x="1164858" y="526420"/>
                        </a:cubicBezTo>
                        <a:lnTo>
                          <a:pt x="1164858" y="261790"/>
                        </a:lnTo>
                        <a:cubicBezTo>
                          <a:pt x="1160598" y="261790"/>
                          <a:pt x="1156337" y="261790"/>
                          <a:pt x="1151910" y="261790"/>
                        </a:cubicBezTo>
                        <a:cubicBezTo>
                          <a:pt x="1133951" y="261790"/>
                          <a:pt x="1116158" y="263127"/>
                          <a:pt x="1098282" y="265883"/>
                        </a:cubicBezTo>
                        <a:cubicBezTo>
                          <a:pt x="1088676" y="270143"/>
                          <a:pt x="1080741" y="268640"/>
                          <a:pt x="1074810" y="261122"/>
                        </a:cubicBezTo>
                        <a:cubicBezTo>
                          <a:pt x="1079655" y="236898"/>
                          <a:pt x="1099201" y="201229"/>
                          <a:pt x="1088342" y="176587"/>
                        </a:cubicBezTo>
                        <a:cubicBezTo>
                          <a:pt x="1080156" y="157709"/>
                          <a:pt x="1060944" y="162554"/>
                          <a:pt x="1044655" y="159797"/>
                        </a:cubicBezTo>
                        <a:cubicBezTo>
                          <a:pt x="1030788" y="156790"/>
                          <a:pt x="1017841" y="151695"/>
                          <a:pt x="1005478" y="144678"/>
                        </a:cubicBezTo>
                        <a:cubicBezTo>
                          <a:pt x="993282" y="140585"/>
                          <a:pt x="981087" y="136492"/>
                          <a:pt x="969058" y="132148"/>
                        </a:cubicBezTo>
                        <a:cubicBezTo>
                          <a:pt x="956445" y="128807"/>
                          <a:pt x="945168" y="122709"/>
                          <a:pt x="935227" y="114022"/>
                        </a:cubicBezTo>
                        <a:cubicBezTo>
                          <a:pt x="919523" y="103664"/>
                          <a:pt x="903402" y="94392"/>
                          <a:pt x="886528" y="86456"/>
                        </a:cubicBezTo>
                        <a:cubicBezTo>
                          <a:pt x="864559" y="72423"/>
                          <a:pt x="854368" y="53127"/>
                          <a:pt x="839499" y="33162"/>
                        </a:cubicBezTo>
                        <a:cubicBezTo>
                          <a:pt x="829225" y="19463"/>
                          <a:pt x="817280" y="9022"/>
                          <a:pt x="804249" y="0"/>
                        </a:cubicBezTo>
                        <a:cubicBezTo>
                          <a:pt x="471206" y="297375"/>
                          <a:pt x="196635" y="658819"/>
                          <a:pt x="0" y="1064953"/>
                        </a:cubicBezTo>
                        <a:cubicBezTo>
                          <a:pt x="8938" y="1072638"/>
                          <a:pt x="19714" y="1082913"/>
                          <a:pt x="31158" y="1083330"/>
                        </a:cubicBezTo>
                        <a:cubicBezTo>
                          <a:pt x="39845" y="1083831"/>
                          <a:pt x="47279" y="1080323"/>
                          <a:pt x="55215" y="1077483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  <p:sp>
                <p:nvSpPr>
                  <p:cNvPr id="202" name="Freeform: Shape 201">
                    <a:extLst>
                      <a:ext uri="{FF2B5EF4-FFF2-40B4-BE49-F238E27FC236}">
                        <a16:creationId xmlns:a16="http://schemas.microsoft.com/office/drawing/2014/main" id="{E0DAE843-A0C5-082D-7BED-B1FF2A9914EA}"/>
                      </a:ext>
                    </a:extLst>
                  </p:cNvPr>
                  <p:cNvSpPr/>
                  <p:nvPr/>
                </p:nvSpPr>
                <p:spPr>
                  <a:xfrm>
                    <a:off x="2911582" y="1938450"/>
                    <a:ext cx="173200" cy="324477"/>
                  </a:xfrm>
                  <a:custGeom>
                    <a:avLst/>
                    <a:gdLst>
                      <a:gd name="connsiteX0" fmla="*/ 144678 w 173200"/>
                      <a:gd name="connsiteY0" fmla="*/ 265382 h 324477"/>
                      <a:gd name="connsiteX1" fmla="*/ 125800 w 173200"/>
                      <a:gd name="connsiteY1" fmla="*/ 221361 h 324477"/>
                      <a:gd name="connsiteX2" fmla="*/ 123377 w 173200"/>
                      <a:gd name="connsiteY2" fmla="*/ 205824 h 324477"/>
                      <a:gd name="connsiteX3" fmla="*/ 135573 w 173200"/>
                      <a:gd name="connsiteY3" fmla="*/ 202900 h 324477"/>
                      <a:gd name="connsiteX4" fmla="*/ 160549 w 173200"/>
                      <a:gd name="connsiteY4" fmla="*/ 224368 h 324477"/>
                      <a:gd name="connsiteX5" fmla="*/ 165561 w 173200"/>
                      <a:gd name="connsiteY5" fmla="*/ 219941 h 324477"/>
                      <a:gd name="connsiteX6" fmla="*/ 170573 w 173200"/>
                      <a:gd name="connsiteY6" fmla="*/ 204069 h 324477"/>
                      <a:gd name="connsiteX7" fmla="*/ 171659 w 173200"/>
                      <a:gd name="connsiteY7" fmla="*/ 174081 h 324477"/>
                      <a:gd name="connsiteX8" fmla="*/ 166897 w 173200"/>
                      <a:gd name="connsiteY8" fmla="*/ 167983 h 324477"/>
                      <a:gd name="connsiteX9" fmla="*/ 155955 w 173200"/>
                      <a:gd name="connsiteY9" fmla="*/ 165060 h 324477"/>
                      <a:gd name="connsiteX10" fmla="*/ 134153 w 173200"/>
                      <a:gd name="connsiteY10" fmla="*/ 156038 h 324477"/>
                      <a:gd name="connsiteX11" fmla="*/ 139749 w 173200"/>
                      <a:gd name="connsiteY11" fmla="*/ 145263 h 324477"/>
                      <a:gd name="connsiteX12" fmla="*/ 147936 w 173200"/>
                      <a:gd name="connsiteY12" fmla="*/ 136241 h 324477"/>
                      <a:gd name="connsiteX13" fmla="*/ 158461 w 173200"/>
                      <a:gd name="connsiteY13" fmla="*/ 119785 h 324477"/>
                      <a:gd name="connsiteX14" fmla="*/ 139917 w 173200"/>
                      <a:gd name="connsiteY14" fmla="*/ 107172 h 324477"/>
                      <a:gd name="connsiteX15" fmla="*/ 125465 w 173200"/>
                      <a:gd name="connsiteY15" fmla="*/ 90298 h 324477"/>
                      <a:gd name="connsiteX16" fmla="*/ 131897 w 173200"/>
                      <a:gd name="connsiteY16" fmla="*/ 70919 h 324477"/>
                      <a:gd name="connsiteX17" fmla="*/ 144427 w 173200"/>
                      <a:gd name="connsiteY17" fmla="*/ 46360 h 324477"/>
                      <a:gd name="connsiteX18" fmla="*/ 158711 w 173200"/>
                      <a:gd name="connsiteY18" fmla="*/ 24559 h 324477"/>
                      <a:gd name="connsiteX19" fmla="*/ 160967 w 173200"/>
                      <a:gd name="connsiteY19" fmla="*/ 10274 h 324477"/>
                      <a:gd name="connsiteX20" fmla="*/ 155370 w 173200"/>
                      <a:gd name="connsiteY20" fmla="*/ 12279 h 324477"/>
                      <a:gd name="connsiteX21" fmla="*/ 131480 w 173200"/>
                      <a:gd name="connsiteY21" fmla="*/ 18377 h 324477"/>
                      <a:gd name="connsiteX22" fmla="*/ 100322 w 173200"/>
                      <a:gd name="connsiteY22" fmla="*/ 0 h 324477"/>
                      <a:gd name="connsiteX23" fmla="*/ 0 w 173200"/>
                      <a:gd name="connsiteY23" fmla="*/ 228210 h 324477"/>
                      <a:gd name="connsiteX24" fmla="*/ 2506 w 173200"/>
                      <a:gd name="connsiteY24" fmla="*/ 254022 h 324477"/>
                      <a:gd name="connsiteX25" fmla="*/ 3258 w 173200"/>
                      <a:gd name="connsiteY25" fmla="*/ 269976 h 324477"/>
                      <a:gd name="connsiteX26" fmla="*/ 12363 w 173200"/>
                      <a:gd name="connsiteY26" fmla="*/ 279750 h 324477"/>
                      <a:gd name="connsiteX27" fmla="*/ 7601 w 173200"/>
                      <a:gd name="connsiteY27" fmla="*/ 296790 h 324477"/>
                      <a:gd name="connsiteX28" fmla="*/ 8520 w 173200"/>
                      <a:gd name="connsiteY28" fmla="*/ 309738 h 324477"/>
                      <a:gd name="connsiteX29" fmla="*/ 28902 w 173200"/>
                      <a:gd name="connsiteY29" fmla="*/ 320681 h 324477"/>
                      <a:gd name="connsiteX30" fmla="*/ 51790 w 173200"/>
                      <a:gd name="connsiteY30" fmla="*/ 320263 h 324477"/>
                      <a:gd name="connsiteX31" fmla="*/ 71169 w 173200"/>
                      <a:gd name="connsiteY31" fmla="*/ 289607 h 324477"/>
                      <a:gd name="connsiteX32" fmla="*/ 81110 w 173200"/>
                      <a:gd name="connsiteY32" fmla="*/ 280919 h 324477"/>
                      <a:gd name="connsiteX33" fmla="*/ 103162 w 173200"/>
                      <a:gd name="connsiteY33" fmla="*/ 280585 h 324477"/>
                      <a:gd name="connsiteX34" fmla="*/ 111683 w 173200"/>
                      <a:gd name="connsiteY34" fmla="*/ 283592 h 324477"/>
                      <a:gd name="connsiteX35" fmla="*/ 143676 w 173200"/>
                      <a:gd name="connsiteY35" fmla="*/ 278580 h 324477"/>
                      <a:gd name="connsiteX36" fmla="*/ 144093 w 173200"/>
                      <a:gd name="connsiteY36" fmla="*/ 278246 h 324477"/>
                      <a:gd name="connsiteX37" fmla="*/ 144678 w 173200"/>
                      <a:gd name="connsiteY37" fmla="*/ 265382 h 324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73200" h="324477">
                        <a:moveTo>
                          <a:pt x="144678" y="265382"/>
                        </a:moveTo>
                        <a:cubicBezTo>
                          <a:pt x="139917" y="250179"/>
                          <a:pt x="131313" y="236480"/>
                          <a:pt x="125800" y="221361"/>
                        </a:cubicBezTo>
                        <a:cubicBezTo>
                          <a:pt x="123210" y="216516"/>
                          <a:pt x="122458" y="211337"/>
                          <a:pt x="123377" y="205824"/>
                        </a:cubicBezTo>
                        <a:cubicBezTo>
                          <a:pt x="126718" y="201062"/>
                          <a:pt x="130812" y="200227"/>
                          <a:pt x="135573" y="202900"/>
                        </a:cubicBezTo>
                        <a:cubicBezTo>
                          <a:pt x="147602" y="205907"/>
                          <a:pt x="156289" y="212673"/>
                          <a:pt x="160549" y="224368"/>
                        </a:cubicBezTo>
                        <a:cubicBezTo>
                          <a:pt x="163473" y="224702"/>
                          <a:pt x="165143" y="223115"/>
                          <a:pt x="165561" y="219941"/>
                        </a:cubicBezTo>
                        <a:cubicBezTo>
                          <a:pt x="168485" y="215096"/>
                          <a:pt x="170155" y="209750"/>
                          <a:pt x="170573" y="204069"/>
                        </a:cubicBezTo>
                        <a:cubicBezTo>
                          <a:pt x="172411" y="194296"/>
                          <a:pt x="174833" y="183520"/>
                          <a:pt x="171659" y="174081"/>
                        </a:cubicBezTo>
                        <a:cubicBezTo>
                          <a:pt x="171659" y="170740"/>
                          <a:pt x="170155" y="168735"/>
                          <a:pt x="166897" y="167983"/>
                        </a:cubicBezTo>
                        <a:cubicBezTo>
                          <a:pt x="163723" y="165812"/>
                          <a:pt x="160048" y="164976"/>
                          <a:pt x="155955" y="165060"/>
                        </a:cubicBezTo>
                        <a:cubicBezTo>
                          <a:pt x="147769" y="163389"/>
                          <a:pt x="140752" y="161719"/>
                          <a:pt x="134153" y="156038"/>
                        </a:cubicBezTo>
                        <a:cubicBezTo>
                          <a:pt x="134570" y="151611"/>
                          <a:pt x="136575" y="148103"/>
                          <a:pt x="139749" y="145263"/>
                        </a:cubicBezTo>
                        <a:cubicBezTo>
                          <a:pt x="142172" y="142088"/>
                          <a:pt x="144929" y="138998"/>
                          <a:pt x="147936" y="136241"/>
                        </a:cubicBezTo>
                        <a:cubicBezTo>
                          <a:pt x="151110" y="132900"/>
                          <a:pt x="161050" y="125466"/>
                          <a:pt x="158461" y="119785"/>
                        </a:cubicBezTo>
                        <a:cubicBezTo>
                          <a:pt x="155537" y="113687"/>
                          <a:pt x="145096" y="110680"/>
                          <a:pt x="139917" y="107172"/>
                        </a:cubicBezTo>
                        <a:cubicBezTo>
                          <a:pt x="134320" y="103496"/>
                          <a:pt x="125465" y="98067"/>
                          <a:pt x="125465" y="90298"/>
                        </a:cubicBezTo>
                        <a:cubicBezTo>
                          <a:pt x="125465" y="83616"/>
                          <a:pt x="129308" y="76933"/>
                          <a:pt x="131897" y="70919"/>
                        </a:cubicBezTo>
                        <a:cubicBezTo>
                          <a:pt x="135573" y="62566"/>
                          <a:pt x="138747" y="53711"/>
                          <a:pt x="144427" y="46360"/>
                        </a:cubicBezTo>
                        <a:cubicBezTo>
                          <a:pt x="149773" y="39344"/>
                          <a:pt x="155119" y="32661"/>
                          <a:pt x="158711" y="24559"/>
                        </a:cubicBezTo>
                        <a:cubicBezTo>
                          <a:pt x="160549" y="20716"/>
                          <a:pt x="164308" y="14200"/>
                          <a:pt x="160967" y="10274"/>
                        </a:cubicBezTo>
                        <a:cubicBezTo>
                          <a:pt x="158711" y="11026"/>
                          <a:pt x="156707" y="11778"/>
                          <a:pt x="155370" y="12279"/>
                        </a:cubicBezTo>
                        <a:cubicBezTo>
                          <a:pt x="147434" y="15203"/>
                          <a:pt x="140000" y="18711"/>
                          <a:pt x="131480" y="18377"/>
                        </a:cubicBezTo>
                        <a:cubicBezTo>
                          <a:pt x="120036" y="17960"/>
                          <a:pt x="109260" y="7769"/>
                          <a:pt x="100322" y="0"/>
                        </a:cubicBezTo>
                        <a:cubicBezTo>
                          <a:pt x="64236" y="74594"/>
                          <a:pt x="30740" y="150692"/>
                          <a:pt x="0" y="228210"/>
                        </a:cubicBezTo>
                        <a:cubicBezTo>
                          <a:pt x="2673" y="236396"/>
                          <a:pt x="2673" y="245418"/>
                          <a:pt x="2506" y="254022"/>
                        </a:cubicBezTo>
                        <a:cubicBezTo>
                          <a:pt x="2339" y="259368"/>
                          <a:pt x="2506" y="264714"/>
                          <a:pt x="3258" y="269976"/>
                        </a:cubicBezTo>
                        <a:cubicBezTo>
                          <a:pt x="5430" y="274069"/>
                          <a:pt x="8437" y="277411"/>
                          <a:pt x="12363" y="279750"/>
                        </a:cubicBezTo>
                        <a:cubicBezTo>
                          <a:pt x="17208" y="287100"/>
                          <a:pt x="11945" y="290525"/>
                          <a:pt x="7601" y="296790"/>
                        </a:cubicBezTo>
                        <a:cubicBezTo>
                          <a:pt x="4093" y="302303"/>
                          <a:pt x="2005" y="305812"/>
                          <a:pt x="8520" y="309738"/>
                        </a:cubicBezTo>
                        <a:cubicBezTo>
                          <a:pt x="14952" y="313831"/>
                          <a:pt x="21885" y="317673"/>
                          <a:pt x="28902" y="320681"/>
                        </a:cubicBezTo>
                        <a:cubicBezTo>
                          <a:pt x="36671" y="323855"/>
                          <a:pt x="44857" y="327530"/>
                          <a:pt x="51790" y="320263"/>
                        </a:cubicBezTo>
                        <a:cubicBezTo>
                          <a:pt x="60143" y="311408"/>
                          <a:pt x="62566" y="298294"/>
                          <a:pt x="71169" y="289607"/>
                        </a:cubicBezTo>
                        <a:cubicBezTo>
                          <a:pt x="74344" y="286683"/>
                          <a:pt x="77685" y="283843"/>
                          <a:pt x="81110" y="280919"/>
                        </a:cubicBezTo>
                        <a:cubicBezTo>
                          <a:pt x="88461" y="277578"/>
                          <a:pt x="95728" y="277578"/>
                          <a:pt x="103162" y="280585"/>
                        </a:cubicBezTo>
                        <a:cubicBezTo>
                          <a:pt x="106086" y="281671"/>
                          <a:pt x="108926" y="282590"/>
                          <a:pt x="111683" y="283592"/>
                        </a:cubicBezTo>
                        <a:cubicBezTo>
                          <a:pt x="122625" y="283258"/>
                          <a:pt x="133318" y="281587"/>
                          <a:pt x="143676" y="278580"/>
                        </a:cubicBezTo>
                        <a:cubicBezTo>
                          <a:pt x="143843" y="278580"/>
                          <a:pt x="144010" y="278413"/>
                          <a:pt x="144093" y="278246"/>
                        </a:cubicBezTo>
                        <a:cubicBezTo>
                          <a:pt x="147100" y="274237"/>
                          <a:pt x="147434" y="269809"/>
                          <a:pt x="144678" y="265382"/>
                        </a:cubicBezTo>
                        <a:close/>
                      </a:path>
                    </a:pathLst>
                  </a:custGeom>
                  <a:grpFill/>
                  <a:ln w="9525" cap="flat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fr-FR"/>
                    </a:defPPr>
                    <a:lvl1pPr marL="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09585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219170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82875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43833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3047924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657509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267093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876678" algn="l" defTabSz="609585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GB" sz="1800"/>
                  </a:p>
                </p:txBody>
              </p:sp>
            </p:grpSp>
          </p:grpSp>
        </p:grp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36BB379-BF01-2C1E-6E00-A1808E7EF5F0}"/>
                </a:ext>
              </a:extLst>
            </p:cNvPr>
            <p:cNvSpPr/>
            <p:nvPr/>
          </p:nvSpPr>
          <p:spPr>
            <a:xfrm>
              <a:off x="5416518" y="4428669"/>
              <a:ext cx="2147435" cy="2147435"/>
            </a:xfrm>
            <a:custGeom>
              <a:avLst/>
              <a:gdLst>
                <a:gd name="connsiteX0" fmla="*/ 6850817 w 6850816"/>
                <a:gd name="connsiteY0" fmla="*/ 3425408 h 6850816"/>
                <a:gd name="connsiteX1" fmla="*/ 3425408 w 6850816"/>
                <a:gd name="connsiteY1" fmla="*/ 6850817 h 6850816"/>
                <a:gd name="connsiteX2" fmla="*/ 0 w 6850816"/>
                <a:gd name="connsiteY2" fmla="*/ 3425408 h 6850816"/>
                <a:gd name="connsiteX3" fmla="*/ 3425408 w 6850816"/>
                <a:gd name="connsiteY3" fmla="*/ 0 h 6850816"/>
                <a:gd name="connsiteX4" fmla="*/ 6850817 w 6850816"/>
                <a:gd name="connsiteY4" fmla="*/ 3425408 h 685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816" h="6850816">
                  <a:moveTo>
                    <a:pt x="6850817" y="3425408"/>
                  </a:moveTo>
                  <a:cubicBezTo>
                    <a:pt x="6850817" y="5317209"/>
                    <a:pt x="5317209" y="6850817"/>
                    <a:pt x="3425408" y="6850817"/>
                  </a:cubicBezTo>
                  <a:cubicBezTo>
                    <a:pt x="1533608" y="6850817"/>
                    <a:pt x="0" y="5317209"/>
                    <a:pt x="0" y="3425408"/>
                  </a:cubicBezTo>
                  <a:cubicBezTo>
                    <a:pt x="0" y="1533608"/>
                    <a:pt x="1533608" y="0"/>
                    <a:pt x="3425408" y="0"/>
                  </a:cubicBezTo>
                  <a:cubicBezTo>
                    <a:pt x="5317209" y="0"/>
                    <a:pt x="6850817" y="1533608"/>
                    <a:pt x="6850817" y="3425408"/>
                  </a:cubicBezTo>
                  <a:close/>
                </a:path>
              </a:pathLst>
            </a:custGeom>
            <a:noFill/>
            <a:ln w="28575" cap="flat">
              <a:solidFill>
                <a:schemeClr val="tx2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800"/>
            </a:p>
          </p:txBody>
        </p:sp>
      </p:grpSp>
      <p:sp>
        <p:nvSpPr>
          <p:cNvPr id="203" name="Title 1">
            <a:extLst>
              <a:ext uri="{FF2B5EF4-FFF2-40B4-BE49-F238E27FC236}">
                <a16:creationId xmlns:a16="http://schemas.microsoft.com/office/drawing/2014/main" id="{269224F5-6812-1B68-2D6A-F5847CA422DC}"/>
              </a:ext>
            </a:extLst>
          </p:cNvPr>
          <p:cNvSpPr txBox="1">
            <a:spLocks/>
          </p:cNvSpPr>
          <p:nvPr/>
        </p:nvSpPr>
        <p:spPr>
          <a:xfrm>
            <a:off x="345440" y="255410"/>
            <a:ext cx="4851733" cy="734651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COST Membership</a:t>
            </a:r>
          </a:p>
        </p:txBody>
      </p:sp>
      <p:sp>
        <p:nvSpPr>
          <p:cNvPr id="204" name="Slide Number Placeholder 3">
            <a:extLst>
              <a:ext uri="{FF2B5EF4-FFF2-40B4-BE49-F238E27FC236}">
                <a16:creationId xmlns:a16="http://schemas.microsoft.com/office/drawing/2014/main" id="{6AAEC72D-973B-D5BC-CF79-E0C9D3A9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084" y="6245212"/>
            <a:ext cx="553376" cy="262373"/>
          </a:xfrm>
        </p:spPr>
        <p:txBody>
          <a:bodyPr/>
          <a:lstStyle>
            <a:defPPr>
              <a:defRPr lang="fr-FR"/>
            </a:defPPr>
            <a:lvl1pPr marL="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760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19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278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5103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6379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76557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8931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02075" algn="l" defTabSz="812760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8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8576D368-A691-0FA3-1E10-E6956C066ACE}"/>
              </a:ext>
            </a:extLst>
          </p:cNvPr>
          <p:cNvSpPr txBox="1"/>
          <p:nvPr/>
        </p:nvSpPr>
        <p:spPr>
          <a:xfrm>
            <a:off x="471785" y="990061"/>
            <a:ext cx="5473524" cy="455112"/>
          </a:xfrm>
          <a:prstGeom prst="rect">
            <a:avLst/>
          </a:prstGeom>
          <a:noFill/>
        </p:spPr>
        <p:txBody>
          <a:bodyPr wrap="square" lIns="91440" tIns="45720" rIns="91440" bIns="45720" numCol="1" spcCol="180000" rtlCol="0" anchor="t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41 </a:t>
            </a:r>
            <a:r>
              <a:rPr lang="en-GB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Full</a:t>
            </a:r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GB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COST Members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ADA84447-6E2A-1F03-835E-4CBAB4183ECC}"/>
              </a:ext>
            </a:extLst>
          </p:cNvPr>
          <p:cNvCxnSpPr>
            <a:cxnSpLocks/>
          </p:cNvCxnSpPr>
          <p:nvPr/>
        </p:nvCxnSpPr>
        <p:spPr>
          <a:xfrm>
            <a:off x="625477" y="4373975"/>
            <a:ext cx="52322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8D5BFEE0-6DC6-6719-8296-58737A2579A2}"/>
              </a:ext>
            </a:extLst>
          </p:cNvPr>
          <p:cNvSpPr txBox="1"/>
          <p:nvPr/>
        </p:nvSpPr>
        <p:spPr>
          <a:xfrm>
            <a:off x="7629818" y="5135040"/>
            <a:ext cx="2443041" cy="132097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lIns="216000" tIns="108000" rIns="108000" bIns="108000" rtlCol="0" anchor="ctr">
            <a:sp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796" indent="-177796" fontAlgn="base">
              <a:spcBef>
                <a:spcPct val="0"/>
              </a:spcBef>
              <a:spcAft>
                <a:spcPts val="600"/>
              </a:spcAft>
              <a:buClr>
                <a:schemeClr val="accent4"/>
              </a:buClr>
              <a:buFont typeface="Wingdings 2" panose="05020102010507070707" pitchFamily="18" charset="2"/>
              <a:buChar char=""/>
              <a:defRPr/>
            </a:pPr>
            <a:r>
              <a:rPr lang="en-GB" sz="1100" dirty="0">
                <a:solidFill>
                  <a:schemeClr val="tx2"/>
                </a:solidFill>
              </a:rPr>
              <a:t>COST Members non-ITCs  (Inclusiveness Target Countries)</a:t>
            </a:r>
          </a:p>
          <a:p>
            <a:pPr marL="177796" indent="-177796" fontAlgn="base"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buFont typeface="Wingdings 2" panose="05020102010507070707" pitchFamily="18" charset="2"/>
              <a:buChar char=""/>
              <a:defRPr/>
            </a:pPr>
            <a:r>
              <a:rPr lang="en-GB" sz="1100" dirty="0">
                <a:solidFill>
                  <a:schemeClr val="tx2"/>
                </a:solidFill>
              </a:rPr>
              <a:t>COST Members ITCs </a:t>
            </a:r>
          </a:p>
          <a:p>
            <a:pPr marL="177796" indent="-177796" defTabSz="914377" fontAlgn="base">
              <a:spcBef>
                <a:spcPct val="0"/>
              </a:spcBef>
              <a:spcAft>
                <a:spcPts val="600"/>
              </a:spcAft>
              <a:buClr>
                <a:srgbClr val="FF7958"/>
              </a:buClr>
              <a:buFont typeface="Wingdings 2" panose="05020102010507070707" pitchFamily="18" charset="2"/>
              <a:buChar char=""/>
              <a:defRPr/>
            </a:pPr>
            <a:r>
              <a:rPr lang="en-GB" sz="1100" dirty="0">
                <a:solidFill>
                  <a:schemeClr val="tx2"/>
                </a:solidFill>
                <a:latin typeface="Effra Light"/>
              </a:rPr>
              <a:t>COST Cooperating Member</a:t>
            </a:r>
            <a:endParaRPr lang="en-GB" sz="1100" dirty="0">
              <a:solidFill>
                <a:schemeClr val="tx2"/>
              </a:solidFill>
            </a:endParaRPr>
          </a:p>
          <a:p>
            <a:pPr marL="177796" indent="-177796" fontAlgn="base">
              <a:spcBef>
                <a:spcPct val="0"/>
              </a:spcBef>
              <a:spcAft>
                <a:spcPts val="600"/>
              </a:spcAft>
              <a:buClr>
                <a:schemeClr val="accent6"/>
              </a:buClr>
              <a:buFont typeface="Wingdings 2" panose="05020102010507070707" pitchFamily="18" charset="2"/>
              <a:buChar char=""/>
              <a:defRPr/>
            </a:pPr>
            <a:r>
              <a:rPr lang="en-GB" sz="1100" dirty="0">
                <a:solidFill>
                  <a:schemeClr val="tx2"/>
                </a:solidFill>
              </a:rPr>
              <a:t>COST Partner Member</a:t>
            </a:r>
          </a:p>
        </p:txBody>
      </p:sp>
    </p:spTree>
    <p:extLst>
      <p:ext uri="{BB962C8B-B14F-4D97-AF65-F5344CB8AC3E}">
        <p14:creationId xmlns:p14="http://schemas.microsoft.com/office/powerpoint/2010/main" val="295066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8DD13E-7DB2-F008-DA09-FF3793DA1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65" y="3758598"/>
            <a:ext cx="11364189" cy="20274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62B4D-BBBD-ABB9-6C9A-D3268FA3E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70" y="66394"/>
            <a:ext cx="6297714" cy="1226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4D20FB-0ADF-215F-DA93-86FE7B1F6390}"/>
              </a:ext>
            </a:extLst>
          </p:cNvPr>
          <p:cNvSpPr txBox="1"/>
          <p:nvPr/>
        </p:nvSpPr>
        <p:spPr>
          <a:xfrm>
            <a:off x="433365" y="1292753"/>
            <a:ext cx="10622561" cy="180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 7 countries, average participation 34 countries in a COST Action.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COST Action typically lasts for 4 years.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Funding is typically ~ €680,000 over lifetime</a:t>
            </a:r>
            <a:r>
              <a:rPr lang="en-GB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Around 70 new Actions start each year (around 300 run in parallel)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AA6BF1-BF4D-EC9D-BDC0-795DAEB730BD}"/>
              </a:ext>
            </a:extLst>
          </p:cNvPr>
          <p:cNvSpPr txBox="1"/>
          <p:nvPr/>
        </p:nvSpPr>
        <p:spPr>
          <a:xfrm>
            <a:off x="433365" y="3161234"/>
            <a:ext cx="1077958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Action collaboration and capacity building activities:</a:t>
            </a:r>
          </a:p>
        </p:txBody>
      </p:sp>
    </p:spTree>
    <p:extLst>
      <p:ext uri="{BB962C8B-B14F-4D97-AF65-F5344CB8AC3E}">
        <p14:creationId xmlns:p14="http://schemas.microsoft.com/office/powerpoint/2010/main" val="164871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4BA67-41A0-7EDE-0754-008828C57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rc 134">
            <a:extLst>
              <a:ext uri="{FF2B5EF4-FFF2-40B4-BE49-F238E27FC236}">
                <a16:creationId xmlns:a16="http://schemas.microsoft.com/office/drawing/2014/main" id="{752097FE-A881-646F-6635-A7B4265A6D62}"/>
              </a:ext>
            </a:extLst>
          </p:cNvPr>
          <p:cNvSpPr/>
          <p:nvPr/>
        </p:nvSpPr>
        <p:spPr>
          <a:xfrm>
            <a:off x="1946306" y="-5144477"/>
            <a:ext cx="8604186" cy="8604186"/>
          </a:xfrm>
          <a:prstGeom prst="arc">
            <a:avLst>
              <a:gd name="adj1" fmla="val 720354"/>
              <a:gd name="adj2" fmla="val 10064360"/>
            </a:avLst>
          </a:prstGeom>
          <a:gradFill>
            <a:gsLst>
              <a:gs pos="30000">
                <a:schemeClr val="bg1">
                  <a:alpha val="71000"/>
                </a:schemeClr>
              </a:gs>
              <a:gs pos="7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25D34E3-20AA-950E-29AD-CC3C80F8B942}"/>
              </a:ext>
            </a:extLst>
          </p:cNvPr>
          <p:cNvGrpSpPr/>
          <p:nvPr/>
        </p:nvGrpSpPr>
        <p:grpSpPr>
          <a:xfrm>
            <a:off x="-328910" y="-648376"/>
            <a:ext cx="12866214" cy="8708706"/>
            <a:chOff x="1927225" y="-2849563"/>
            <a:chExt cx="15927387" cy="10780713"/>
          </a:xfrm>
        </p:grpSpPr>
        <p:sp>
          <p:nvSpPr>
            <p:cNvPr id="103" name="Freeform 5">
              <a:extLst>
                <a:ext uri="{FF2B5EF4-FFF2-40B4-BE49-F238E27FC236}">
                  <a16:creationId xmlns:a16="http://schemas.microsoft.com/office/drawing/2014/main" id="{DB6C7306-A8CC-16D7-6C7A-81EE3EEA6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450" y="-1743075"/>
              <a:ext cx="3930650" cy="2428875"/>
            </a:xfrm>
            <a:custGeom>
              <a:avLst/>
              <a:gdLst>
                <a:gd name="T0" fmla="*/ 0 w 4458"/>
                <a:gd name="T1" fmla="*/ 0 h 2757"/>
                <a:gd name="T2" fmla="*/ 0 w 4458"/>
                <a:gd name="T3" fmla="*/ 0 h 2757"/>
                <a:gd name="T4" fmla="*/ 161 w 4458"/>
                <a:gd name="T5" fmla="*/ 2757 h 2757"/>
                <a:gd name="T6" fmla="*/ 4458 w 4458"/>
                <a:gd name="T7" fmla="*/ 2686 h 2757"/>
                <a:gd name="T8" fmla="*/ 0 w 4458"/>
                <a:gd name="T9" fmla="*/ 0 h 2757"/>
                <a:gd name="T10" fmla="*/ 0 w 4458"/>
                <a:gd name="T11" fmla="*/ 0 h 2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58" h="2757">
                  <a:moveTo>
                    <a:pt x="0" y="0"/>
                  </a:moveTo>
                  <a:lnTo>
                    <a:pt x="0" y="0"/>
                  </a:lnTo>
                  <a:lnTo>
                    <a:pt x="161" y="2757"/>
                  </a:lnTo>
                  <a:lnTo>
                    <a:pt x="4458" y="268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04" name="Freeform 6">
              <a:extLst>
                <a:ext uri="{FF2B5EF4-FFF2-40B4-BE49-F238E27FC236}">
                  <a16:creationId xmlns:a16="http://schemas.microsoft.com/office/drawing/2014/main" id="{9599A54C-3B0C-FCEC-6C79-397071C72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225" y="434975"/>
              <a:ext cx="3267075" cy="4292600"/>
            </a:xfrm>
            <a:custGeom>
              <a:avLst/>
              <a:gdLst>
                <a:gd name="T0" fmla="*/ 3706 w 3706"/>
                <a:gd name="T1" fmla="*/ 0 h 4870"/>
                <a:gd name="T2" fmla="*/ 3706 w 3706"/>
                <a:gd name="T3" fmla="*/ 0 h 4870"/>
                <a:gd name="T4" fmla="*/ 0 w 3706"/>
                <a:gd name="T5" fmla="*/ 877 h 4870"/>
                <a:gd name="T6" fmla="*/ 1970 w 3706"/>
                <a:gd name="T7" fmla="*/ 4870 h 4870"/>
                <a:gd name="T8" fmla="*/ 3706 w 3706"/>
                <a:gd name="T9" fmla="*/ 0 h 4870"/>
                <a:gd name="T10" fmla="*/ 3706 w 3706"/>
                <a:gd name="T11" fmla="*/ 0 h 4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06" h="4870">
                  <a:moveTo>
                    <a:pt x="3706" y="0"/>
                  </a:moveTo>
                  <a:lnTo>
                    <a:pt x="3706" y="0"/>
                  </a:lnTo>
                  <a:lnTo>
                    <a:pt x="0" y="877"/>
                  </a:lnTo>
                  <a:lnTo>
                    <a:pt x="1970" y="4870"/>
                  </a:lnTo>
                  <a:lnTo>
                    <a:pt x="3706" y="0"/>
                  </a:lnTo>
                  <a:lnTo>
                    <a:pt x="3706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05" name="Freeform 7">
              <a:extLst>
                <a:ext uri="{FF2B5EF4-FFF2-40B4-BE49-F238E27FC236}">
                  <a16:creationId xmlns:a16="http://schemas.microsoft.com/office/drawing/2014/main" id="{58547968-4F93-506A-8E36-77A6324915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4300" y="434975"/>
              <a:ext cx="2668587" cy="2824163"/>
            </a:xfrm>
            <a:custGeom>
              <a:avLst/>
              <a:gdLst>
                <a:gd name="T0" fmla="*/ 3027 w 3027"/>
                <a:gd name="T1" fmla="*/ 3205 h 3205"/>
                <a:gd name="T2" fmla="*/ 3027 w 3027"/>
                <a:gd name="T3" fmla="*/ 3205 h 3205"/>
                <a:gd name="T4" fmla="*/ 3027 w 3027"/>
                <a:gd name="T5" fmla="*/ 3205 h 3205"/>
                <a:gd name="T6" fmla="*/ 0 w 3027"/>
                <a:gd name="T7" fmla="*/ 0 h 3205"/>
                <a:gd name="T8" fmla="*/ 0 w 3027"/>
                <a:gd name="T9" fmla="*/ 0 h 3205"/>
                <a:gd name="T10" fmla="*/ 3027 w 3027"/>
                <a:gd name="T11" fmla="*/ 3205 h 3205"/>
                <a:gd name="T12" fmla="*/ 1666 w 3027"/>
                <a:gd name="T13" fmla="*/ 286 h 3205"/>
                <a:gd name="T14" fmla="*/ 0 w 3027"/>
                <a:gd name="T15" fmla="*/ 0 h 3205"/>
                <a:gd name="T16" fmla="*/ 0 w 3027"/>
                <a:gd name="T17" fmla="*/ 0 h 3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7" h="3205">
                  <a:moveTo>
                    <a:pt x="3027" y="3205"/>
                  </a:moveTo>
                  <a:lnTo>
                    <a:pt x="3027" y="3205"/>
                  </a:lnTo>
                  <a:lnTo>
                    <a:pt x="3027" y="3205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3027" y="3205"/>
                  </a:lnTo>
                  <a:lnTo>
                    <a:pt x="1666" y="28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06" name="Freeform 8">
              <a:extLst>
                <a:ext uri="{FF2B5EF4-FFF2-40B4-BE49-F238E27FC236}">
                  <a16:creationId xmlns:a16="http://schemas.microsoft.com/office/drawing/2014/main" id="{1D7C07CA-54CF-533A-6966-E64C926A3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888" y="623887"/>
              <a:ext cx="3409950" cy="3392488"/>
            </a:xfrm>
            <a:custGeom>
              <a:avLst/>
              <a:gdLst>
                <a:gd name="T0" fmla="*/ 2936 w 3867"/>
                <a:gd name="T1" fmla="*/ 0 h 3849"/>
                <a:gd name="T2" fmla="*/ 2936 w 3867"/>
                <a:gd name="T3" fmla="*/ 0 h 3849"/>
                <a:gd name="T4" fmla="*/ 3867 w 3867"/>
                <a:gd name="T5" fmla="*/ 3849 h 3849"/>
                <a:gd name="T6" fmla="*/ 0 w 3867"/>
                <a:gd name="T7" fmla="*/ 2990 h 3849"/>
                <a:gd name="T8" fmla="*/ 2936 w 3867"/>
                <a:gd name="T9" fmla="*/ 0 h 3849"/>
                <a:gd name="T10" fmla="*/ 2936 w 3867"/>
                <a:gd name="T11" fmla="*/ 0 h 3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7" h="3849">
                  <a:moveTo>
                    <a:pt x="2936" y="0"/>
                  </a:moveTo>
                  <a:lnTo>
                    <a:pt x="2936" y="0"/>
                  </a:lnTo>
                  <a:lnTo>
                    <a:pt x="3867" y="3849"/>
                  </a:lnTo>
                  <a:lnTo>
                    <a:pt x="0" y="2990"/>
                  </a:lnTo>
                  <a:lnTo>
                    <a:pt x="2936" y="0"/>
                  </a:lnTo>
                  <a:lnTo>
                    <a:pt x="2936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07" name="Freeform 9">
              <a:extLst>
                <a:ext uri="{FF2B5EF4-FFF2-40B4-BE49-F238E27FC236}">
                  <a16:creationId xmlns:a16="http://schemas.microsoft.com/office/drawing/2014/main" id="{392D0B28-8641-34AC-3A9B-817276B94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450" y="-2376488"/>
              <a:ext cx="4308475" cy="3000375"/>
            </a:xfrm>
            <a:custGeom>
              <a:avLst/>
              <a:gdLst>
                <a:gd name="T0" fmla="*/ 0 w 4888"/>
                <a:gd name="T1" fmla="*/ 717 h 3403"/>
                <a:gd name="T2" fmla="*/ 0 w 4888"/>
                <a:gd name="T3" fmla="*/ 717 h 3403"/>
                <a:gd name="T4" fmla="*/ 4888 w 4888"/>
                <a:gd name="T5" fmla="*/ 0 h 3403"/>
                <a:gd name="T6" fmla="*/ 4458 w 4888"/>
                <a:gd name="T7" fmla="*/ 3403 h 3403"/>
                <a:gd name="T8" fmla="*/ 0 w 4888"/>
                <a:gd name="T9" fmla="*/ 717 h 3403"/>
                <a:gd name="T10" fmla="*/ 0 w 4888"/>
                <a:gd name="T11" fmla="*/ 717 h 3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8" h="3403">
                  <a:moveTo>
                    <a:pt x="0" y="717"/>
                  </a:moveTo>
                  <a:lnTo>
                    <a:pt x="0" y="717"/>
                  </a:lnTo>
                  <a:lnTo>
                    <a:pt x="4888" y="0"/>
                  </a:lnTo>
                  <a:lnTo>
                    <a:pt x="4458" y="3403"/>
                  </a:lnTo>
                  <a:lnTo>
                    <a:pt x="0" y="717"/>
                  </a:lnTo>
                  <a:lnTo>
                    <a:pt x="0" y="717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08" name="Freeform 10">
              <a:extLst>
                <a:ext uri="{FF2B5EF4-FFF2-40B4-BE49-F238E27FC236}">
                  <a16:creationId xmlns:a16="http://schemas.microsoft.com/office/drawing/2014/main" id="{1B383934-E1F8-3303-D3EF-AFCB35783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2100" y="-2376488"/>
              <a:ext cx="2682875" cy="3000375"/>
            </a:xfrm>
            <a:custGeom>
              <a:avLst/>
              <a:gdLst>
                <a:gd name="T0" fmla="*/ 430 w 3044"/>
                <a:gd name="T1" fmla="*/ 0 h 3403"/>
                <a:gd name="T2" fmla="*/ 430 w 3044"/>
                <a:gd name="T3" fmla="*/ 0 h 3403"/>
                <a:gd name="T4" fmla="*/ 0 w 3044"/>
                <a:gd name="T5" fmla="*/ 3403 h 3403"/>
                <a:gd name="T6" fmla="*/ 3044 w 3044"/>
                <a:gd name="T7" fmla="*/ 2812 h 3403"/>
                <a:gd name="T8" fmla="*/ 430 w 3044"/>
                <a:gd name="T9" fmla="*/ 0 h 3403"/>
                <a:gd name="T10" fmla="*/ 430 w 3044"/>
                <a:gd name="T11" fmla="*/ 0 h 3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4" h="3403">
                  <a:moveTo>
                    <a:pt x="430" y="0"/>
                  </a:moveTo>
                  <a:lnTo>
                    <a:pt x="430" y="0"/>
                  </a:lnTo>
                  <a:lnTo>
                    <a:pt x="0" y="3403"/>
                  </a:lnTo>
                  <a:lnTo>
                    <a:pt x="3044" y="2812"/>
                  </a:lnTo>
                  <a:lnTo>
                    <a:pt x="430" y="0"/>
                  </a:lnTo>
                  <a:lnTo>
                    <a:pt x="430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09" name="Freeform 11">
              <a:extLst>
                <a:ext uri="{FF2B5EF4-FFF2-40B4-BE49-F238E27FC236}">
                  <a16:creationId xmlns:a16="http://schemas.microsoft.com/office/drawing/2014/main" id="{5EE4FB1D-1C37-A5A1-822E-C5C75AE03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4975" y="-2849563"/>
              <a:ext cx="3535362" cy="2952750"/>
            </a:xfrm>
            <a:custGeom>
              <a:avLst/>
              <a:gdLst>
                <a:gd name="T0" fmla="*/ 376 w 4011"/>
                <a:gd name="T1" fmla="*/ 269 h 3349"/>
                <a:gd name="T2" fmla="*/ 376 w 4011"/>
                <a:gd name="T3" fmla="*/ 269 h 3349"/>
                <a:gd name="T4" fmla="*/ 4011 w 4011"/>
                <a:gd name="T5" fmla="*/ 0 h 3349"/>
                <a:gd name="T6" fmla="*/ 0 w 4011"/>
                <a:gd name="T7" fmla="*/ 3349 h 3349"/>
                <a:gd name="T8" fmla="*/ 376 w 4011"/>
                <a:gd name="T9" fmla="*/ 269 h 3349"/>
                <a:gd name="T10" fmla="*/ 376 w 4011"/>
                <a:gd name="T11" fmla="*/ 269 h 3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1" h="3349">
                  <a:moveTo>
                    <a:pt x="376" y="269"/>
                  </a:moveTo>
                  <a:lnTo>
                    <a:pt x="376" y="269"/>
                  </a:lnTo>
                  <a:lnTo>
                    <a:pt x="4011" y="0"/>
                  </a:lnTo>
                  <a:lnTo>
                    <a:pt x="0" y="3349"/>
                  </a:lnTo>
                  <a:lnTo>
                    <a:pt x="376" y="269"/>
                  </a:lnTo>
                  <a:lnTo>
                    <a:pt x="376" y="269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10" name="Freeform 12">
              <a:extLst>
                <a:ext uri="{FF2B5EF4-FFF2-40B4-BE49-F238E27FC236}">
                  <a16:creationId xmlns:a16="http://schemas.microsoft.com/office/drawing/2014/main" id="{7E9D3AA2-8DFC-0112-D7B0-DD89772C6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4975" y="-2849563"/>
              <a:ext cx="4451350" cy="4121150"/>
            </a:xfrm>
            <a:custGeom>
              <a:avLst/>
              <a:gdLst>
                <a:gd name="T0" fmla="*/ 4011 w 5050"/>
                <a:gd name="T1" fmla="*/ 0 h 4674"/>
                <a:gd name="T2" fmla="*/ 4011 w 5050"/>
                <a:gd name="T3" fmla="*/ 0 h 4674"/>
                <a:gd name="T4" fmla="*/ 5050 w 5050"/>
                <a:gd name="T5" fmla="*/ 4674 h 4674"/>
                <a:gd name="T6" fmla="*/ 0 w 5050"/>
                <a:gd name="T7" fmla="*/ 3349 h 4674"/>
                <a:gd name="T8" fmla="*/ 4011 w 5050"/>
                <a:gd name="T9" fmla="*/ 0 h 4674"/>
                <a:gd name="T10" fmla="*/ 4011 w 5050"/>
                <a:gd name="T11" fmla="*/ 0 h 4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50" h="4674">
                  <a:moveTo>
                    <a:pt x="4011" y="0"/>
                  </a:moveTo>
                  <a:lnTo>
                    <a:pt x="4011" y="0"/>
                  </a:lnTo>
                  <a:lnTo>
                    <a:pt x="5050" y="4674"/>
                  </a:lnTo>
                  <a:lnTo>
                    <a:pt x="0" y="3349"/>
                  </a:lnTo>
                  <a:lnTo>
                    <a:pt x="4011" y="0"/>
                  </a:lnTo>
                  <a:lnTo>
                    <a:pt x="4011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11" name="Freeform 13">
              <a:extLst>
                <a:ext uri="{FF2B5EF4-FFF2-40B4-BE49-F238E27FC236}">
                  <a16:creationId xmlns:a16="http://schemas.microsoft.com/office/drawing/2014/main" id="{CC44661A-673D-BCEA-C725-7F6F25111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2838" y="103187"/>
              <a:ext cx="2035175" cy="3913188"/>
            </a:xfrm>
            <a:custGeom>
              <a:avLst/>
              <a:gdLst>
                <a:gd name="T0" fmla="*/ 2113 w 2310"/>
                <a:gd name="T1" fmla="*/ 0 h 4440"/>
                <a:gd name="T2" fmla="*/ 2113 w 2310"/>
                <a:gd name="T3" fmla="*/ 0 h 4440"/>
                <a:gd name="T4" fmla="*/ 0 w 2310"/>
                <a:gd name="T5" fmla="*/ 4440 h 4440"/>
                <a:gd name="T6" fmla="*/ 2310 w 2310"/>
                <a:gd name="T7" fmla="*/ 4011 h 4440"/>
                <a:gd name="T8" fmla="*/ 2113 w 2310"/>
                <a:gd name="T9" fmla="*/ 0 h 4440"/>
                <a:gd name="T10" fmla="*/ 2113 w 2310"/>
                <a:gd name="T11" fmla="*/ 0 h 4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0" h="4440">
                  <a:moveTo>
                    <a:pt x="2113" y="0"/>
                  </a:moveTo>
                  <a:lnTo>
                    <a:pt x="2113" y="0"/>
                  </a:lnTo>
                  <a:lnTo>
                    <a:pt x="0" y="4440"/>
                  </a:lnTo>
                  <a:lnTo>
                    <a:pt x="2310" y="4011"/>
                  </a:lnTo>
                  <a:lnTo>
                    <a:pt x="2113" y="0"/>
                  </a:lnTo>
                  <a:lnTo>
                    <a:pt x="2113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12" name="Freeform 14">
              <a:extLst>
                <a:ext uri="{FF2B5EF4-FFF2-40B4-BE49-F238E27FC236}">
                  <a16:creationId xmlns:a16="http://schemas.microsoft.com/office/drawing/2014/main" id="{972DB0D0-C825-B8D0-583E-806DD87E6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4975" y="103187"/>
              <a:ext cx="4451350" cy="3535363"/>
            </a:xfrm>
            <a:custGeom>
              <a:avLst/>
              <a:gdLst>
                <a:gd name="T0" fmla="*/ 0 w 5050"/>
                <a:gd name="T1" fmla="*/ 0 h 4011"/>
                <a:gd name="T2" fmla="*/ 0 w 5050"/>
                <a:gd name="T3" fmla="*/ 0 h 4011"/>
                <a:gd name="T4" fmla="*/ 5050 w 5050"/>
                <a:gd name="T5" fmla="*/ 1325 h 4011"/>
                <a:gd name="T6" fmla="*/ 197 w 5050"/>
                <a:gd name="T7" fmla="*/ 4011 h 4011"/>
                <a:gd name="T8" fmla="*/ 0 w 5050"/>
                <a:gd name="T9" fmla="*/ 0 h 4011"/>
                <a:gd name="T10" fmla="*/ 0 w 5050"/>
                <a:gd name="T11" fmla="*/ 0 h 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50" h="4011">
                  <a:moveTo>
                    <a:pt x="0" y="0"/>
                  </a:moveTo>
                  <a:lnTo>
                    <a:pt x="0" y="0"/>
                  </a:lnTo>
                  <a:lnTo>
                    <a:pt x="5050" y="1325"/>
                  </a:lnTo>
                  <a:lnTo>
                    <a:pt x="197" y="40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13" name="Freeform 15">
              <a:extLst>
                <a:ext uri="{FF2B5EF4-FFF2-40B4-BE49-F238E27FC236}">
                  <a16:creationId xmlns:a16="http://schemas.microsoft.com/office/drawing/2014/main" id="{4604F187-395C-7CD9-DC9A-AD8ECFCFF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950" y="3259137"/>
              <a:ext cx="4198937" cy="4672013"/>
            </a:xfrm>
            <a:custGeom>
              <a:avLst/>
              <a:gdLst>
                <a:gd name="T0" fmla="*/ 4763 w 4763"/>
                <a:gd name="T1" fmla="*/ 0 h 5300"/>
                <a:gd name="T2" fmla="*/ 4763 w 4763"/>
                <a:gd name="T3" fmla="*/ 0 h 5300"/>
                <a:gd name="T4" fmla="*/ 0 w 4763"/>
                <a:gd name="T5" fmla="*/ 1665 h 5300"/>
                <a:gd name="T6" fmla="*/ 698 w 4763"/>
                <a:gd name="T7" fmla="*/ 5300 h 5300"/>
                <a:gd name="T8" fmla="*/ 4763 w 4763"/>
                <a:gd name="T9" fmla="*/ 0 h 5300"/>
                <a:gd name="T10" fmla="*/ 4763 w 4763"/>
                <a:gd name="T11" fmla="*/ 0 h 5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3" h="5300">
                  <a:moveTo>
                    <a:pt x="4763" y="0"/>
                  </a:moveTo>
                  <a:lnTo>
                    <a:pt x="4763" y="0"/>
                  </a:lnTo>
                  <a:lnTo>
                    <a:pt x="0" y="1665"/>
                  </a:lnTo>
                  <a:lnTo>
                    <a:pt x="698" y="5300"/>
                  </a:lnTo>
                  <a:lnTo>
                    <a:pt x="4763" y="0"/>
                  </a:lnTo>
                  <a:lnTo>
                    <a:pt x="4763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14" name="Freeform 16">
              <a:extLst>
                <a:ext uri="{FF2B5EF4-FFF2-40B4-BE49-F238E27FC236}">
                  <a16:creationId xmlns:a16="http://schemas.microsoft.com/office/drawing/2014/main" id="{8A64AA73-D833-1191-7C0B-15F42D67E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3259137"/>
              <a:ext cx="3582987" cy="4672013"/>
            </a:xfrm>
            <a:custGeom>
              <a:avLst/>
              <a:gdLst>
                <a:gd name="T0" fmla="*/ 4065 w 4065"/>
                <a:gd name="T1" fmla="*/ 0 h 5300"/>
                <a:gd name="T2" fmla="*/ 4065 w 4065"/>
                <a:gd name="T3" fmla="*/ 0 h 5300"/>
                <a:gd name="T4" fmla="*/ 3868 w 4065"/>
                <a:gd name="T5" fmla="*/ 5193 h 5300"/>
                <a:gd name="T6" fmla="*/ 0 w 4065"/>
                <a:gd name="T7" fmla="*/ 5300 h 5300"/>
                <a:gd name="T8" fmla="*/ 4065 w 4065"/>
                <a:gd name="T9" fmla="*/ 0 h 5300"/>
                <a:gd name="T10" fmla="*/ 4065 w 4065"/>
                <a:gd name="T11" fmla="*/ 0 h 5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5" h="5300">
                  <a:moveTo>
                    <a:pt x="4065" y="0"/>
                  </a:moveTo>
                  <a:lnTo>
                    <a:pt x="4065" y="0"/>
                  </a:lnTo>
                  <a:lnTo>
                    <a:pt x="3868" y="5193"/>
                  </a:lnTo>
                  <a:lnTo>
                    <a:pt x="0" y="5300"/>
                  </a:lnTo>
                  <a:lnTo>
                    <a:pt x="4065" y="0"/>
                  </a:lnTo>
                  <a:lnTo>
                    <a:pt x="4065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15" name="Freeform 17">
              <a:extLst>
                <a:ext uri="{FF2B5EF4-FFF2-40B4-BE49-F238E27FC236}">
                  <a16:creationId xmlns:a16="http://schemas.microsoft.com/office/drawing/2014/main" id="{54B6DE1C-6F08-19F7-B816-6521CC71D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0" y="3259137"/>
              <a:ext cx="2619375" cy="4578350"/>
            </a:xfrm>
            <a:custGeom>
              <a:avLst/>
              <a:gdLst>
                <a:gd name="T0" fmla="*/ 197 w 2972"/>
                <a:gd name="T1" fmla="*/ 0 h 5193"/>
                <a:gd name="T2" fmla="*/ 197 w 2972"/>
                <a:gd name="T3" fmla="*/ 0 h 5193"/>
                <a:gd name="T4" fmla="*/ 0 w 2972"/>
                <a:gd name="T5" fmla="*/ 5193 h 5193"/>
                <a:gd name="T6" fmla="*/ 2972 w 2972"/>
                <a:gd name="T7" fmla="*/ 4602 h 5193"/>
                <a:gd name="T8" fmla="*/ 197 w 2972"/>
                <a:gd name="T9" fmla="*/ 0 h 5193"/>
                <a:gd name="T10" fmla="*/ 197 w 2972"/>
                <a:gd name="T11" fmla="*/ 0 h 5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2" h="5193">
                  <a:moveTo>
                    <a:pt x="197" y="0"/>
                  </a:moveTo>
                  <a:lnTo>
                    <a:pt x="197" y="0"/>
                  </a:lnTo>
                  <a:lnTo>
                    <a:pt x="0" y="5193"/>
                  </a:lnTo>
                  <a:lnTo>
                    <a:pt x="2972" y="4602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16" name="Freeform 18">
              <a:extLst>
                <a:ext uri="{FF2B5EF4-FFF2-40B4-BE49-F238E27FC236}">
                  <a16:creationId xmlns:a16="http://schemas.microsoft.com/office/drawing/2014/main" id="{92BEC7B2-8390-EDA9-31B1-178843655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9225" y="3638550"/>
              <a:ext cx="2998787" cy="3678238"/>
            </a:xfrm>
            <a:custGeom>
              <a:avLst/>
              <a:gdLst>
                <a:gd name="T0" fmla="*/ 1092 w 3402"/>
                <a:gd name="T1" fmla="*/ 429 h 4172"/>
                <a:gd name="T2" fmla="*/ 1092 w 3402"/>
                <a:gd name="T3" fmla="*/ 429 h 4172"/>
                <a:gd name="T4" fmla="*/ 3402 w 3402"/>
                <a:gd name="T5" fmla="*/ 0 h 4172"/>
                <a:gd name="T6" fmla="*/ 0 w 3402"/>
                <a:gd name="T7" fmla="*/ 4172 h 4172"/>
                <a:gd name="T8" fmla="*/ 1092 w 3402"/>
                <a:gd name="T9" fmla="*/ 429 h 4172"/>
                <a:gd name="T10" fmla="*/ 1092 w 3402"/>
                <a:gd name="T11" fmla="*/ 429 h 4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2" h="4172">
                  <a:moveTo>
                    <a:pt x="1092" y="429"/>
                  </a:moveTo>
                  <a:lnTo>
                    <a:pt x="1092" y="429"/>
                  </a:lnTo>
                  <a:lnTo>
                    <a:pt x="3402" y="0"/>
                  </a:lnTo>
                  <a:lnTo>
                    <a:pt x="0" y="4172"/>
                  </a:lnTo>
                  <a:lnTo>
                    <a:pt x="1092" y="429"/>
                  </a:lnTo>
                  <a:lnTo>
                    <a:pt x="1092" y="429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17" name="Freeform 19">
              <a:extLst>
                <a:ext uri="{FF2B5EF4-FFF2-40B4-BE49-F238E27FC236}">
                  <a16:creationId xmlns:a16="http://schemas.microsoft.com/office/drawing/2014/main" id="{070719F5-A4F6-72D4-019F-ECDE65A9E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9225" y="3638550"/>
              <a:ext cx="3489325" cy="3678238"/>
            </a:xfrm>
            <a:custGeom>
              <a:avLst/>
              <a:gdLst>
                <a:gd name="T0" fmla="*/ 3402 w 3957"/>
                <a:gd name="T1" fmla="*/ 0 h 4172"/>
                <a:gd name="T2" fmla="*/ 3402 w 3957"/>
                <a:gd name="T3" fmla="*/ 0 h 4172"/>
                <a:gd name="T4" fmla="*/ 3957 w 3957"/>
                <a:gd name="T5" fmla="*/ 3867 h 4172"/>
                <a:gd name="T6" fmla="*/ 0 w 3957"/>
                <a:gd name="T7" fmla="*/ 4172 h 4172"/>
                <a:gd name="T8" fmla="*/ 3402 w 3957"/>
                <a:gd name="T9" fmla="*/ 0 h 4172"/>
                <a:gd name="T10" fmla="*/ 3402 w 3957"/>
                <a:gd name="T11" fmla="*/ 0 h 4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57" h="4172">
                  <a:moveTo>
                    <a:pt x="3402" y="0"/>
                  </a:moveTo>
                  <a:lnTo>
                    <a:pt x="3402" y="0"/>
                  </a:lnTo>
                  <a:lnTo>
                    <a:pt x="3957" y="3867"/>
                  </a:lnTo>
                  <a:lnTo>
                    <a:pt x="0" y="4172"/>
                  </a:lnTo>
                  <a:lnTo>
                    <a:pt x="3402" y="0"/>
                  </a:lnTo>
                  <a:lnTo>
                    <a:pt x="3402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18" name="Freeform 20">
              <a:extLst>
                <a:ext uri="{FF2B5EF4-FFF2-40B4-BE49-F238E27FC236}">
                  <a16:creationId xmlns:a16="http://schemas.microsoft.com/office/drawing/2014/main" id="{7000D882-3EF9-14C2-A45D-900F94208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8012" y="3638550"/>
              <a:ext cx="4546600" cy="3408363"/>
            </a:xfrm>
            <a:custGeom>
              <a:avLst/>
              <a:gdLst>
                <a:gd name="T0" fmla="*/ 0 w 5157"/>
                <a:gd name="T1" fmla="*/ 0 h 3867"/>
                <a:gd name="T2" fmla="*/ 0 w 5157"/>
                <a:gd name="T3" fmla="*/ 0 h 3867"/>
                <a:gd name="T4" fmla="*/ 555 w 5157"/>
                <a:gd name="T5" fmla="*/ 3867 h 3867"/>
                <a:gd name="T6" fmla="*/ 5157 w 5157"/>
                <a:gd name="T7" fmla="*/ 3080 h 3867"/>
                <a:gd name="T8" fmla="*/ 0 w 5157"/>
                <a:gd name="T9" fmla="*/ 0 h 3867"/>
                <a:gd name="T10" fmla="*/ 0 w 5157"/>
                <a:gd name="T11" fmla="*/ 0 h 3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7" h="3867">
                  <a:moveTo>
                    <a:pt x="0" y="0"/>
                  </a:moveTo>
                  <a:lnTo>
                    <a:pt x="0" y="0"/>
                  </a:lnTo>
                  <a:lnTo>
                    <a:pt x="555" y="3867"/>
                  </a:lnTo>
                  <a:lnTo>
                    <a:pt x="5157" y="30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34" name="Freeform 21">
              <a:extLst>
                <a:ext uri="{FF2B5EF4-FFF2-40B4-BE49-F238E27FC236}">
                  <a16:creationId xmlns:a16="http://schemas.microsoft.com/office/drawing/2014/main" id="{712AA3E4-69F3-73B2-19C4-50C4EF63E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8012" y="3322637"/>
              <a:ext cx="4546600" cy="3030538"/>
            </a:xfrm>
            <a:custGeom>
              <a:avLst/>
              <a:gdLst>
                <a:gd name="T0" fmla="*/ 0 w 5157"/>
                <a:gd name="T1" fmla="*/ 358 h 3438"/>
                <a:gd name="T2" fmla="*/ 0 w 5157"/>
                <a:gd name="T3" fmla="*/ 358 h 3438"/>
                <a:gd name="T4" fmla="*/ 3635 w 5157"/>
                <a:gd name="T5" fmla="*/ 0 h 3438"/>
                <a:gd name="T6" fmla="*/ 5157 w 5157"/>
                <a:gd name="T7" fmla="*/ 3438 h 3438"/>
                <a:gd name="T8" fmla="*/ 0 w 5157"/>
                <a:gd name="T9" fmla="*/ 358 h 3438"/>
                <a:gd name="T10" fmla="*/ 0 w 5157"/>
                <a:gd name="T11" fmla="*/ 358 h 3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7" h="3438">
                  <a:moveTo>
                    <a:pt x="0" y="358"/>
                  </a:moveTo>
                  <a:lnTo>
                    <a:pt x="0" y="358"/>
                  </a:lnTo>
                  <a:lnTo>
                    <a:pt x="3635" y="0"/>
                  </a:lnTo>
                  <a:lnTo>
                    <a:pt x="5157" y="3438"/>
                  </a:lnTo>
                  <a:lnTo>
                    <a:pt x="0" y="358"/>
                  </a:lnTo>
                  <a:lnTo>
                    <a:pt x="0" y="358"/>
                  </a:lnTo>
                  <a:close/>
                </a:path>
              </a:pathLst>
            </a:custGeom>
            <a:noFill/>
            <a:ln w="317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</p:grpSp>
      <p:sp>
        <p:nvSpPr>
          <p:cNvPr id="162" name="Arc 161">
            <a:extLst>
              <a:ext uri="{FF2B5EF4-FFF2-40B4-BE49-F238E27FC236}">
                <a16:creationId xmlns:a16="http://schemas.microsoft.com/office/drawing/2014/main" id="{B60C4EFE-09E9-4CB1-5D3D-CE8702FE7A4C}"/>
              </a:ext>
            </a:extLst>
          </p:cNvPr>
          <p:cNvSpPr/>
          <p:nvPr/>
        </p:nvSpPr>
        <p:spPr>
          <a:xfrm>
            <a:off x="1793906" y="-5296877"/>
            <a:ext cx="8604186" cy="8604186"/>
          </a:xfrm>
          <a:prstGeom prst="arc">
            <a:avLst>
              <a:gd name="adj1" fmla="val 720354"/>
              <a:gd name="adj2" fmla="val 100643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63" name="Title 4">
            <a:extLst>
              <a:ext uri="{FF2B5EF4-FFF2-40B4-BE49-F238E27FC236}">
                <a16:creationId xmlns:a16="http://schemas.microsoft.com/office/drawing/2014/main" id="{177BB15C-169C-64F7-0B8F-09CFA86B563D}"/>
              </a:ext>
            </a:extLst>
          </p:cNvPr>
          <p:cNvSpPr txBox="1">
            <a:spLocks/>
          </p:cNvSpPr>
          <p:nvPr/>
        </p:nvSpPr>
        <p:spPr>
          <a:xfrm>
            <a:off x="4467587" y="1480319"/>
            <a:ext cx="3256826" cy="761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9B9B9B"/>
                </a:solidFill>
                <a:effectLst/>
                <a:uLnTx/>
                <a:uFillTx/>
                <a:latin typeface="Effra"/>
                <a:ea typeface="+mj-ea"/>
                <a:cs typeface="+mj-cs"/>
              </a:rPr>
              <a:t>Proposals</a:t>
            </a:r>
          </a:p>
        </p:txBody>
      </p:sp>
      <p:sp>
        <p:nvSpPr>
          <p:cNvPr id="165" name="Arc 164">
            <a:extLst>
              <a:ext uri="{FF2B5EF4-FFF2-40B4-BE49-F238E27FC236}">
                <a16:creationId xmlns:a16="http://schemas.microsoft.com/office/drawing/2014/main" id="{688FFD30-2412-D757-1CC3-BA011DA0FA22}"/>
              </a:ext>
            </a:extLst>
          </p:cNvPr>
          <p:cNvSpPr/>
          <p:nvPr/>
        </p:nvSpPr>
        <p:spPr>
          <a:xfrm>
            <a:off x="1802104" y="-5288568"/>
            <a:ext cx="8604186" cy="8604186"/>
          </a:xfrm>
          <a:prstGeom prst="arc">
            <a:avLst>
              <a:gd name="adj1" fmla="val 2699337"/>
              <a:gd name="adj2" fmla="val 4033937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66" name="Arc 165">
            <a:extLst>
              <a:ext uri="{FF2B5EF4-FFF2-40B4-BE49-F238E27FC236}">
                <a16:creationId xmlns:a16="http://schemas.microsoft.com/office/drawing/2014/main" id="{EBEC2BA1-F7FD-323B-4170-558BC98C3C35}"/>
              </a:ext>
            </a:extLst>
          </p:cNvPr>
          <p:cNvSpPr/>
          <p:nvPr/>
        </p:nvSpPr>
        <p:spPr>
          <a:xfrm>
            <a:off x="1787903" y="-5292931"/>
            <a:ext cx="8604186" cy="8604186"/>
          </a:xfrm>
          <a:prstGeom prst="arc">
            <a:avLst>
              <a:gd name="adj1" fmla="val 4590627"/>
              <a:gd name="adj2" fmla="val 6221876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67" name="Arc 166">
            <a:extLst>
              <a:ext uri="{FF2B5EF4-FFF2-40B4-BE49-F238E27FC236}">
                <a16:creationId xmlns:a16="http://schemas.microsoft.com/office/drawing/2014/main" id="{F04B5896-5BDE-8331-BCE1-BCA07BFF4E49}"/>
              </a:ext>
            </a:extLst>
          </p:cNvPr>
          <p:cNvSpPr/>
          <p:nvPr/>
        </p:nvSpPr>
        <p:spPr>
          <a:xfrm>
            <a:off x="1785710" y="-5298916"/>
            <a:ext cx="8604186" cy="8604186"/>
          </a:xfrm>
          <a:prstGeom prst="arc">
            <a:avLst>
              <a:gd name="adj1" fmla="val 6770013"/>
              <a:gd name="adj2" fmla="val 8084161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68" name="Arc 167">
            <a:extLst>
              <a:ext uri="{FF2B5EF4-FFF2-40B4-BE49-F238E27FC236}">
                <a16:creationId xmlns:a16="http://schemas.microsoft.com/office/drawing/2014/main" id="{1B1E4BEB-DD48-C21F-59E7-BF7277DF8271}"/>
              </a:ext>
            </a:extLst>
          </p:cNvPr>
          <p:cNvSpPr/>
          <p:nvPr/>
        </p:nvSpPr>
        <p:spPr>
          <a:xfrm>
            <a:off x="1793907" y="-5298916"/>
            <a:ext cx="8604186" cy="8604186"/>
          </a:xfrm>
          <a:prstGeom prst="arc">
            <a:avLst>
              <a:gd name="adj1" fmla="val 8686142"/>
              <a:gd name="adj2" fmla="val 950288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69" name="Arc 168">
            <a:extLst>
              <a:ext uri="{FF2B5EF4-FFF2-40B4-BE49-F238E27FC236}">
                <a16:creationId xmlns:a16="http://schemas.microsoft.com/office/drawing/2014/main" id="{780A927E-1537-AC82-BECB-E2B0F6F109C9}"/>
              </a:ext>
            </a:extLst>
          </p:cNvPr>
          <p:cNvSpPr/>
          <p:nvPr/>
        </p:nvSpPr>
        <p:spPr>
          <a:xfrm>
            <a:off x="1793907" y="-5310886"/>
            <a:ext cx="8604186" cy="8604186"/>
          </a:xfrm>
          <a:prstGeom prst="arc">
            <a:avLst>
              <a:gd name="adj1" fmla="val 1390370"/>
              <a:gd name="adj2" fmla="val 2163386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sp>
        <p:nvSpPr>
          <p:cNvPr id="170" name="Slide Number Placeholder 1">
            <a:extLst>
              <a:ext uri="{FF2B5EF4-FFF2-40B4-BE49-F238E27FC236}">
                <a16:creationId xmlns:a16="http://schemas.microsoft.com/office/drawing/2014/main" id="{6248A4A2-3470-2888-282E-DA49945AF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8084" y="6245212"/>
            <a:ext cx="553376" cy="26237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2EEFD-9C2D-4D21-8B0A-02D5C955C57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"/>
              <a:ea typeface="+mn-ea"/>
              <a:cs typeface="+mn-cs"/>
            </a:endParaRP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CE8247D-8B29-1F74-BE3B-949758351668}"/>
              </a:ext>
            </a:extLst>
          </p:cNvPr>
          <p:cNvGrpSpPr/>
          <p:nvPr/>
        </p:nvGrpSpPr>
        <p:grpSpPr>
          <a:xfrm>
            <a:off x="5643928" y="660614"/>
            <a:ext cx="912680" cy="837808"/>
            <a:chOff x="5643928" y="660614"/>
            <a:chExt cx="912680" cy="837808"/>
          </a:xfrm>
        </p:grpSpPr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7AC9228-1462-F4BB-253B-60A7BB61FAA2}"/>
                </a:ext>
              </a:extLst>
            </p:cNvPr>
            <p:cNvSpPr/>
            <p:nvPr/>
          </p:nvSpPr>
          <p:spPr>
            <a:xfrm>
              <a:off x="5657557" y="795509"/>
              <a:ext cx="111235" cy="678185"/>
            </a:xfrm>
            <a:custGeom>
              <a:avLst/>
              <a:gdLst>
                <a:gd name="connsiteX0" fmla="*/ 111053 w 111235"/>
                <a:gd name="connsiteY0" fmla="*/ 41505 h 678185"/>
                <a:gd name="connsiteX1" fmla="*/ 76710 w 111235"/>
                <a:gd name="connsiteY1" fmla="*/ 143 h 678185"/>
                <a:gd name="connsiteX2" fmla="*/ 72668 w 111235"/>
                <a:gd name="connsiteY2" fmla="*/ -16 h 678185"/>
                <a:gd name="connsiteX3" fmla="*/ 38529 w 111235"/>
                <a:gd name="connsiteY3" fmla="*/ -16 h 678185"/>
                <a:gd name="connsiteX4" fmla="*/ -14 w 111235"/>
                <a:gd name="connsiteY4" fmla="*/ 37464 h 678185"/>
                <a:gd name="connsiteX5" fmla="*/ 144 w 111235"/>
                <a:gd name="connsiteY5" fmla="*/ 41505 h 678185"/>
                <a:gd name="connsiteX6" fmla="*/ 144 w 111235"/>
                <a:gd name="connsiteY6" fmla="*/ 41505 h 678185"/>
                <a:gd name="connsiteX7" fmla="*/ 144 w 111235"/>
                <a:gd name="connsiteY7" fmla="*/ 596230 h 678185"/>
                <a:gd name="connsiteX8" fmla="*/ 55506 w 111235"/>
                <a:gd name="connsiteY8" fmla="*/ 678165 h 678185"/>
                <a:gd name="connsiteX9" fmla="*/ 110868 w 111235"/>
                <a:gd name="connsiteY9" fmla="*/ 596230 h 678185"/>
                <a:gd name="connsiteX10" fmla="*/ 110868 w 111235"/>
                <a:gd name="connsiteY10" fmla="*/ 41505 h 67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235" h="678185">
                  <a:moveTo>
                    <a:pt x="111053" y="41505"/>
                  </a:moveTo>
                  <a:cubicBezTo>
                    <a:pt x="112990" y="20601"/>
                    <a:pt x="97614" y="2080"/>
                    <a:pt x="76710" y="143"/>
                  </a:cubicBezTo>
                  <a:cubicBezTo>
                    <a:pt x="75366" y="17"/>
                    <a:pt x="74017" y="-34"/>
                    <a:pt x="72668" y="-16"/>
                  </a:cubicBezTo>
                  <a:lnTo>
                    <a:pt x="38529" y="-16"/>
                  </a:lnTo>
                  <a:cubicBezTo>
                    <a:pt x="17535" y="-309"/>
                    <a:pt x="279" y="16471"/>
                    <a:pt x="-14" y="37464"/>
                  </a:cubicBezTo>
                  <a:cubicBezTo>
                    <a:pt x="-33" y="38813"/>
                    <a:pt x="21" y="40162"/>
                    <a:pt x="144" y="41505"/>
                  </a:cubicBezTo>
                  <a:lnTo>
                    <a:pt x="144" y="41505"/>
                  </a:lnTo>
                  <a:lnTo>
                    <a:pt x="144" y="596230"/>
                  </a:lnTo>
                  <a:lnTo>
                    <a:pt x="55506" y="678165"/>
                  </a:lnTo>
                  <a:lnTo>
                    <a:pt x="110868" y="596230"/>
                  </a:lnTo>
                  <a:lnTo>
                    <a:pt x="110868" y="41505"/>
                  </a:lnTo>
                  <a:close/>
                </a:path>
              </a:pathLst>
            </a:custGeom>
            <a:solidFill>
              <a:srgbClr val="FFFFFF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EF1B2BE-97B4-DAED-1FE0-C19D3C7FCE56}"/>
                </a:ext>
              </a:extLst>
            </p:cNvPr>
            <p:cNvSpPr/>
            <p:nvPr/>
          </p:nvSpPr>
          <p:spPr>
            <a:xfrm>
              <a:off x="5643928" y="781665"/>
              <a:ext cx="138856" cy="716757"/>
            </a:xfrm>
            <a:custGeom>
              <a:avLst/>
              <a:gdLst>
                <a:gd name="connsiteX0" fmla="*/ 69134 w 138856"/>
                <a:gd name="connsiteY0" fmla="*/ 716738 h 716757"/>
                <a:gd name="connsiteX1" fmla="*/ 117 w 138856"/>
                <a:gd name="connsiteY1" fmla="*/ 614318 h 716757"/>
                <a:gd name="connsiteX2" fmla="*/ 117 w 138856"/>
                <a:gd name="connsiteY2" fmla="*/ 55349 h 716757"/>
                <a:gd name="connsiteX3" fmla="*/ 47960 w 138856"/>
                <a:gd name="connsiteY3" fmla="*/ 115 h 716757"/>
                <a:gd name="connsiteX4" fmla="*/ 52341 w 138856"/>
                <a:gd name="connsiteY4" fmla="*/ -12 h 716757"/>
                <a:gd name="connsiteX5" fmla="*/ 86297 w 138856"/>
                <a:gd name="connsiteY5" fmla="*/ -12 h 716757"/>
                <a:gd name="connsiteX6" fmla="*/ 138831 w 138856"/>
                <a:gd name="connsiteY6" fmla="*/ 50780 h 716757"/>
                <a:gd name="connsiteX7" fmla="*/ 138706 w 138856"/>
                <a:gd name="connsiteY7" fmla="*/ 55349 h 716757"/>
                <a:gd name="connsiteX8" fmla="*/ 138706 w 138856"/>
                <a:gd name="connsiteY8" fmla="*/ 614318 h 716757"/>
                <a:gd name="connsiteX9" fmla="*/ 27798 w 138856"/>
                <a:gd name="connsiteY9" fmla="*/ 606014 h 716757"/>
                <a:gd name="connsiteX10" fmla="*/ 69134 w 138856"/>
                <a:gd name="connsiteY10" fmla="*/ 667466 h 716757"/>
                <a:gd name="connsiteX11" fmla="*/ 110656 w 138856"/>
                <a:gd name="connsiteY11" fmla="*/ 606014 h 716757"/>
                <a:gd name="connsiteX12" fmla="*/ 110656 w 138856"/>
                <a:gd name="connsiteY12" fmla="*/ 52397 h 716757"/>
                <a:gd name="connsiteX13" fmla="*/ 87238 w 138856"/>
                <a:gd name="connsiteY13" fmla="*/ 28575 h 716757"/>
                <a:gd name="connsiteX14" fmla="*/ 86112 w 138856"/>
                <a:gd name="connsiteY14" fmla="*/ 28591 h 716757"/>
                <a:gd name="connsiteX15" fmla="*/ 52157 w 138856"/>
                <a:gd name="connsiteY15" fmla="*/ 28591 h 716757"/>
                <a:gd name="connsiteX16" fmla="*/ 27803 w 138856"/>
                <a:gd name="connsiteY16" fmla="*/ 51456 h 716757"/>
                <a:gd name="connsiteX17" fmla="*/ 27798 w 138856"/>
                <a:gd name="connsiteY17" fmla="*/ 52766 h 716757"/>
                <a:gd name="connsiteX18" fmla="*/ 27798 w 138856"/>
                <a:gd name="connsiteY18" fmla="*/ 606383 h 716757"/>
                <a:gd name="connsiteX19" fmla="*/ 124681 w 138856"/>
                <a:gd name="connsiteY19" fmla="*/ 55534 h 716757"/>
                <a:gd name="connsiteX20" fmla="*/ 124681 w 138856"/>
                <a:gd name="connsiteY20" fmla="*/ 55534 h 71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8856" h="716757">
                  <a:moveTo>
                    <a:pt x="69134" y="716738"/>
                  </a:moveTo>
                  <a:lnTo>
                    <a:pt x="117" y="614318"/>
                  </a:lnTo>
                  <a:lnTo>
                    <a:pt x="117" y="55349"/>
                  </a:lnTo>
                  <a:cubicBezTo>
                    <a:pt x="-1924" y="26886"/>
                    <a:pt x="19495" y="2156"/>
                    <a:pt x="47960" y="115"/>
                  </a:cubicBezTo>
                  <a:cubicBezTo>
                    <a:pt x="49418" y="12"/>
                    <a:pt x="50880" y="-33"/>
                    <a:pt x="52341" y="-12"/>
                  </a:cubicBezTo>
                  <a:lnTo>
                    <a:pt x="86297" y="-12"/>
                  </a:lnTo>
                  <a:cubicBezTo>
                    <a:pt x="114830" y="-494"/>
                    <a:pt x="138350" y="22247"/>
                    <a:pt x="138831" y="50780"/>
                  </a:cubicBezTo>
                  <a:cubicBezTo>
                    <a:pt x="138857" y="52305"/>
                    <a:pt x="138815" y="53829"/>
                    <a:pt x="138706" y="55349"/>
                  </a:cubicBezTo>
                  <a:lnTo>
                    <a:pt x="138706" y="614318"/>
                  </a:lnTo>
                  <a:close/>
                  <a:moveTo>
                    <a:pt x="27798" y="606014"/>
                  </a:moveTo>
                  <a:lnTo>
                    <a:pt x="69134" y="667466"/>
                  </a:lnTo>
                  <a:lnTo>
                    <a:pt x="110656" y="606014"/>
                  </a:lnTo>
                  <a:lnTo>
                    <a:pt x="110656" y="52397"/>
                  </a:lnTo>
                  <a:cubicBezTo>
                    <a:pt x="110768" y="39352"/>
                    <a:pt x="100283" y="28685"/>
                    <a:pt x="87238" y="28575"/>
                  </a:cubicBezTo>
                  <a:cubicBezTo>
                    <a:pt x="86863" y="28571"/>
                    <a:pt x="86487" y="28576"/>
                    <a:pt x="86112" y="28591"/>
                  </a:cubicBezTo>
                  <a:lnTo>
                    <a:pt x="52157" y="28591"/>
                  </a:lnTo>
                  <a:cubicBezTo>
                    <a:pt x="39117" y="28180"/>
                    <a:pt x="28215" y="38416"/>
                    <a:pt x="27803" y="51456"/>
                  </a:cubicBezTo>
                  <a:cubicBezTo>
                    <a:pt x="27788" y="51893"/>
                    <a:pt x="27787" y="52329"/>
                    <a:pt x="27798" y="52766"/>
                  </a:cubicBezTo>
                  <a:lnTo>
                    <a:pt x="27798" y="606383"/>
                  </a:lnTo>
                  <a:close/>
                  <a:moveTo>
                    <a:pt x="124681" y="55534"/>
                  </a:moveTo>
                  <a:lnTo>
                    <a:pt x="124681" y="55534"/>
                  </a:lnTo>
                  <a:close/>
                </a:path>
              </a:pathLst>
            </a:custGeom>
            <a:solidFill>
              <a:srgbClr val="9B9B9B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7867BA9-5DEA-E80D-9592-0867BAE92BB6}"/>
                </a:ext>
              </a:extLst>
            </p:cNvPr>
            <p:cNvSpPr/>
            <p:nvPr/>
          </p:nvSpPr>
          <p:spPr>
            <a:xfrm>
              <a:off x="5657903" y="795513"/>
              <a:ext cx="110723" cy="678181"/>
            </a:xfrm>
            <a:custGeom>
              <a:avLst/>
              <a:gdLst>
                <a:gd name="connsiteX0" fmla="*/ 110706 w 110723"/>
                <a:gd name="connsiteY0" fmla="*/ 41501 h 678181"/>
                <a:gd name="connsiteX1" fmla="*/ 110706 w 110723"/>
                <a:gd name="connsiteY1" fmla="*/ -20 h 678181"/>
                <a:gd name="connsiteX2" fmla="*/ -18 w 110723"/>
                <a:gd name="connsiteY2" fmla="*/ -20 h 678181"/>
                <a:gd name="connsiteX3" fmla="*/ -18 w 110723"/>
                <a:gd name="connsiteY3" fmla="*/ 41501 h 678181"/>
                <a:gd name="connsiteX4" fmla="*/ -18 w 110723"/>
                <a:gd name="connsiteY4" fmla="*/ 41501 h 678181"/>
                <a:gd name="connsiteX5" fmla="*/ -18 w 110723"/>
                <a:gd name="connsiteY5" fmla="*/ 596226 h 678181"/>
                <a:gd name="connsiteX6" fmla="*/ 55344 w 110723"/>
                <a:gd name="connsiteY6" fmla="*/ 678161 h 678181"/>
                <a:gd name="connsiteX7" fmla="*/ 110706 w 110723"/>
                <a:gd name="connsiteY7" fmla="*/ 596226 h 678181"/>
                <a:gd name="connsiteX8" fmla="*/ 110706 w 110723"/>
                <a:gd name="connsiteY8" fmla="*/ 41501 h 67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723" h="678181">
                  <a:moveTo>
                    <a:pt x="110706" y="41501"/>
                  </a:moveTo>
                  <a:cubicBezTo>
                    <a:pt x="110706" y="18065"/>
                    <a:pt x="110706" y="-20"/>
                    <a:pt x="110706" y="-20"/>
                  </a:cubicBezTo>
                  <a:lnTo>
                    <a:pt x="-18" y="-20"/>
                  </a:lnTo>
                  <a:cubicBezTo>
                    <a:pt x="-18" y="-20"/>
                    <a:pt x="-18" y="18434"/>
                    <a:pt x="-18" y="41501"/>
                  </a:cubicBezTo>
                  <a:lnTo>
                    <a:pt x="-18" y="41501"/>
                  </a:lnTo>
                  <a:lnTo>
                    <a:pt x="-18" y="596226"/>
                  </a:lnTo>
                  <a:lnTo>
                    <a:pt x="55344" y="678161"/>
                  </a:lnTo>
                  <a:lnTo>
                    <a:pt x="110706" y="596226"/>
                  </a:lnTo>
                  <a:lnTo>
                    <a:pt x="110706" y="41501"/>
                  </a:lnTo>
                  <a:close/>
                </a:path>
              </a:pathLst>
            </a:custGeom>
            <a:solidFill>
              <a:srgbClr val="FFFFFF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277886F-2CA0-868D-2A11-15AB2B1D5B7E}"/>
                </a:ext>
              </a:extLst>
            </p:cNvPr>
            <p:cNvSpPr/>
            <p:nvPr/>
          </p:nvSpPr>
          <p:spPr>
            <a:xfrm>
              <a:off x="5644063" y="781672"/>
              <a:ext cx="137850" cy="716749"/>
            </a:xfrm>
            <a:custGeom>
              <a:avLst/>
              <a:gdLst>
                <a:gd name="connsiteX0" fmla="*/ 69000 w 137850"/>
                <a:gd name="connsiteY0" fmla="*/ 716730 h 716749"/>
                <a:gd name="connsiteX1" fmla="*/ -18 w 137850"/>
                <a:gd name="connsiteY1" fmla="*/ 614311 h 716749"/>
                <a:gd name="connsiteX2" fmla="*/ -18 w 137850"/>
                <a:gd name="connsiteY2" fmla="*/ 55342 h 716749"/>
                <a:gd name="connsiteX3" fmla="*/ -18 w 137850"/>
                <a:gd name="connsiteY3" fmla="*/ 13636 h 716749"/>
                <a:gd name="connsiteX4" fmla="*/ -18 w 137850"/>
                <a:gd name="connsiteY4" fmla="*/ -20 h 716749"/>
                <a:gd name="connsiteX5" fmla="*/ 137833 w 137850"/>
                <a:gd name="connsiteY5" fmla="*/ -20 h 716749"/>
                <a:gd name="connsiteX6" fmla="*/ 137833 w 137850"/>
                <a:gd name="connsiteY6" fmla="*/ 13636 h 716749"/>
                <a:gd name="connsiteX7" fmla="*/ 137833 w 137850"/>
                <a:gd name="connsiteY7" fmla="*/ 55342 h 716749"/>
                <a:gd name="connsiteX8" fmla="*/ 137833 w 137850"/>
                <a:gd name="connsiteY8" fmla="*/ 614311 h 716749"/>
                <a:gd name="connsiteX9" fmla="*/ 27663 w 137850"/>
                <a:gd name="connsiteY9" fmla="*/ 606007 h 716749"/>
                <a:gd name="connsiteX10" fmla="*/ 69000 w 137850"/>
                <a:gd name="connsiteY10" fmla="*/ 667458 h 716749"/>
                <a:gd name="connsiteX11" fmla="*/ 110521 w 137850"/>
                <a:gd name="connsiteY11" fmla="*/ 606007 h 716749"/>
                <a:gd name="connsiteX12" fmla="*/ 110521 w 137850"/>
                <a:gd name="connsiteY12" fmla="*/ 41501 h 716749"/>
                <a:gd name="connsiteX13" fmla="*/ 110521 w 137850"/>
                <a:gd name="connsiteY13" fmla="*/ 27661 h 716749"/>
                <a:gd name="connsiteX14" fmla="*/ 27663 w 137850"/>
                <a:gd name="connsiteY14" fmla="*/ 27661 h 716749"/>
                <a:gd name="connsiteX15" fmla="*/ 27663 w 137850"/>
                <a:gd name="connsiteY15" fmla="*/ 42793 h 716749"/>
                <a:gd name="connsiteX16" fmla="*/ 27663 w 137850"/>
                <a:gd name="connsiteY16" fmla="*/ 605822 h 716749"/>
                <a:gd name="connsiteX17" fmla="*/ 124546 w 137850"/>
                <a:gd name="connsiteY17" fmla="*/ 55526 h 716749"/>
                <a:gd name="connsiteX18" fmla="*/ 124546 w 137850"/>
                <a:gd name="connsiteY18" fmla="*/ 55526 h 71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850" h="716749">
                  <a:moveTo>
                    <a:pt x="69000" y="716730"/>
                  </a:moveTo>
                  <a:lnTo>
                    <a:pt x="-18" y="614311"/>
                  </a:lnTo>
                  <a:lnTo>
                    <a:pt x="-18" y="55342"/>
                  </a:lnTo>
                  <a:cubicBezTo>
                    <a:pt x="-18" y="31721"/>
                    <a:pt x="-18" y="13636"/>
                    <a:pt x="-18" y="13636"/>
                  </a:cubicBezTo>
                  <a:lnTo>
                    <a:pt x="-18" y="-20"/>
                  </a:lnTo>
                  <a:lnTo>
                    <a:pt x="137833" y="-20"/>
                  </a:lnTo>
                  <a:lnTo>
                    <a:pt x="137833" y="13636"/>
                  </a:lnTo>
                  <a:cubicBezTo>
                    <a:pt x="137833" y="13636"/>
                    <a:pt x="137833" y="32090"/>
                    <a:pt x="137833" y="55342"/>
                  </a:cubicBezTo>
                  <a:lnTo>
                    <a:pt x="137833" y="614311"/>
                  </a:lnTo>
                  <a:close/>
                  <a:moveTo>
                    <a:pt x="27663" y="606007"/>
                  </a:moveTo>
                  <a:lnTo>
                    <a:pt x="69000" y="667458"/>
                  </a:lnTo>
                  <a:lnTo>
                    <a:pt x="110521" y="606007"/>
                  </a:lnTo>
                  <a:lnTo>
                    <a:pt x="110521" y="41501"/>
                  </a:lnTo>
                  <a:cubicBezTo>
                    <a:pt x="110521" y="36334"/>
                    <a:pt x="110521" y="31721"/>
                    <a:pt x="110521" y="27661"/>
                  </a:cubicBezTo>
                  <a:lnTo>
                    <a:pt x="27663" y="27661"/>
                  </a:lnTo>
                  <a:cubicBezTo>
                    <a:pt x="27663" y="32090"/>
                    <a:pt x="27663" y="37073"/>
                    <a:pt x="27663" y="42793"/>
                  </a:cubicBezTo>
                  <a:lnTo>
                    <a:pt x="27663" y="605822"/>
                  </a:lnTo>
                  <a:close/>
                  <a:moveTo>
                    <a:pt x="124546" y="55526"/>
                  </a:moveTo>
                  <a:lnTo>
                    <a:pt x="124546" y="55526"/>
                  </a:lnTo>
                  <a:close/>
                </a:path>
              </a:pathLst>
            </a:custGeom>
            <a:solidFill>
              <a:srgbClr val="9B9B9B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E8DE7F9-103E-161D-1B01-EB5AFAB4F718}"/>
                </a:ext>
              </a:extLst>
            </p:cNvPr>
            <p:cNvSpPr/>
            <p:nvPr/>
          </p:nvSpPr>
          <p:spPr>
            <a:xfrm>
              <a:off x="5644063" y="1369614"/>
              <a:ext cx="138035" cy="27680"/>
            </a:xfrm>
            <a:custGeom>
              <a:avLst/>
              <a:gdLst>
                <a:gd name="connsiteX0" fmla="*/ 0 w 138035"/>
                <a:gd name="connsiteY0" fmla="*/ 0 h 27680"/>
                <a:gd name="connsiteX1" fmla="*/ 138035 w 138035"/>
                <a:gd name="connsiteY1" fmla="*/ 0 h 27680"/>
                <a:gd name="connsiteX2" fmla="*/ 138035 w 138035"/>
                <a:gd name="connsiteY2" fmla="*/ 27681 h 27680"/>
                <a:gd name="connsiteX3" fmla="*/ 0 w 138035"/>
                <a:gd name="connsiteY3" fmla="*/ 27681 h 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35" h="27680">
                  <a:moveTo>
                    <a:pt x="0" y="0"/>
                  </a:moveTo>
                  <a:lnTo>
                    <a:pt x="138035" y="0"/>
                  </a:lnTo>
                  <a:lnTo>
                    <a:pt x="138035" y="27681"/>
                  </a:lnTo>
                  <a:lnTo>
                    <a:pt x="0" y="27681"/>
                  </a:lnTo>
                  <a:close/>
                </a:path>
              </a:pathLst>
            </a:custGeom>
            <a:solidFill>
              <a:srgbClr val="9B9B9B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BB2C7CE3-ED0D-9102-C6D5-D8FFAD2548A5}"/>
                </a:ext>
              </a:extLst>
            </p:cNvPr>
            <p:cNvSpPr/>
            <p:nvPr/>
          </p:nvSpPr>
          <p:spPr>
            <a:xfrm>
              <a:off x="5644063" y="835373"/>
              <a:ext cx="138035" cy="27680"/>
            </a:xfrm>
            <a:custGeom>
              <a:avLst/>
              <a:gdLst>
                <a:gd name="connsiteX0" fmla="*/ 0 w 138035"/>
                <a:gd name="connsiteY0" fmla="*/ 0 h 27680"/>
                <a:gd name="connsiteX1" fmla="*/ 138035 w 138035"/>
                <a:gd name="connsiteY1" fmla="*/ 0 h 27680"/>
                <a:gd name="connsiteX2" fmla="*/ 138035 w 138035"/>
                <a:gd name="connsiteY2" fmla="*/ 27681 h 27680"/>
                <a:gd name="connsiteX3" fmla="*/ 0 w 138035"/>
                <a:gd name="connsiteY3" fmla="*/ 27681 h 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35" h="27680">
                  <a:moveTo>
                    <a:pt x="0" y="0"/>
                  </a:moveTo>
                  <a:lnTo>
                    <a:pt x="138035" y="0"/>
                  </a:lnTo>
                  <a:lnTo>
                    <a:pt x="138035" y="27681"/>
                  </a:lnTo>
                  <a:lnTo>
                    <a:pt x="0" y="27681"/>
                  </a:lnTo>
                  <a:close/>
                </a:path>
              </a:pathLst>
            </a:custGeom>
            <a:solidFill>
              <a:srgbClr val="9B9B9B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1A8A9BA-1E11-496F-12D8-1D6842E9B955}"/>
                </a:ext>
              </a:extLst>
            </p:cNvPr>
            <p:cNvSpPr/>
            <p:nvPr/>
          </p:nvSpPr>
          <p:spPr>
            <a:xfrm>
              <a:off x="5699240" y="835373"/>
              <a:ext cx="27680" cy="561921"/>
            </a:xfrm>
            <a:custGeom>
              <a:avLst/>
              <a:gdLst>
                <a:gd name="connsiteX0" fmla="*/ 0 w 27680"/>
                <a:gd name="connsiteY0" fmla="*/ 0 h 561921"/>
                <a:gd name="connsiteX1" fmla="*/ 27681 w 27680"/>
                <a:gd name="connsiteY1" fmla="*/ 0 h 561921"/>
                <a:gd name="connsiteX2" fmla="*/ 27681 w 27680"/>
                <a:gd name="connsiteY2" fmla="*/ 561922 h 561921"/>
                <a:gd name="connsiteX3" fmla="*/ 0 w 27680"/>
                <a:gd name="connsiteY3" fmla="*/ 561922 h 56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80" h="561921">
                  <a:moveTo>
                    <a:pt x="0" y="0"/>
                  </a:moveTo>
                  <a:lnTo>
                    <a:pt x="27681" y="0"/>
                  </a:lnTo>
                  <a:lnTo>
                    <a:pt x="27681" y="561922"/>
                  </a:lnTo>
                  <a:lnTo>
                    <a:pt x="0" y="561922"/>
                  </a:lnTo>
                  <a:close/>
                </a:path>
              </a:pathLst>
            </a:custGeom>
            <a:solidFill>
              <a:srgbClr val="9B9B9B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C42149E-9B0B-F3E7-49CC-5CFB7355D6BC}"/>
                </a:ext>
              </a:extLst>
            </p:cNvPr>
            <p:cNvSpPr/>
            <p:nvPr/>
          </p:nvSpPr>
          <p:spPr>
            <a:xfrm>
              <a:off x="5685584" y="1432726"/>
              <a:ext cx="55177" cy="40967"/>
            </a:xfrm>
            <a:custGeom>
              <a:avLst/>
              <a:gdLst>
                <a:gd name="connsiteX0" fmla="*/ 0 w 55177"/>
                <a:gd name="connsiteY0" fmla="*/ 0 h 40967"/>
                <a:gd name="connsiteX1" fmla="*/ 27496 w 55177"/>
                <a:gd name="connsiteY1" fmla="*/ 40968 h 40967"/>
                <a:gd name="connsiteX2" fmla="*/ 55177 w 55177"/>
                <a:gd name="connsiteY2" fmla="*/ 0 h 40967"/>
                <a:gd name="connsiteX3" fmla="*/ 0 w 55177"/>
                <a:gd name="connsiteY3" fmla="*/ 0 h 4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77" h="40967">
                  <a:moveTo>
                    <a:pt x="0" y="0"/>
                  </a:moveTo>
                  <a:lnTo>
                    <a:pt x="27496" y="40968"/>
                  </a:lnTo>
                  <a:lnTo>
                    <a:pt x="551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C9D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A35D0AC-6840-CB0E-5354-731DEB86F28C}"/>
                </a:ext>
              </a:extLst>
            </p:cNvPr>
            <p:cNvSpPr/>
            <p:nvPr/>
          </p:nvSpPr>
          <p:spPr>
            <a:xfrm>
              <a:off x="5961470" y="660614"/>
              <a:ext cx="595138" cy="748121"/>
            </a:xfrm>
            <a:custGeom>
              <a:avLst/>
              <a:gdLst>
                <a:gd name="connsiteX0" fmla="*/ 595121 w 595138"/>
                <a:gd name="connsiteY0" fmla="*/ 748102 h 748121"/>
                <a:gd name="connsiteX1" fmla="*/ -18 w 595138"/>
                <a:gd name="connsiteY1" fmla="*/ 748102 h 748121"/>
                <a:gd name="connsiteX2" fmla="*/ -18 w 595138"/>
                <a:gd name="connsiteY2" fmla="*/ -20 h 748121"/>
                <a:gd name="connsiteX3" fmla="*/ 595121 w 595138"/>
                <a:gd name="connsiteY3" fmla="*/ -20 h 748121"/>
                <a:gd name="connsiteX4" fmla="*/ 28032 w 595138"/>
                <a:gd name="connsiteY4" fmla="*/ 720421 h 748121"/>
                <a:gd name="connsiteX5" fmla="*/ 567440 w 595138"/>
                <a:gd name="connsiteY5" fmla="*/ 720421 h 748121"/>
                <a:gd name="connsiteX6" fmla="*/ 567440 w 595138"/>
                <a:gd name="connsiteY6" fmla="*/ 27661 h 748121"/>
                <a:gd name="connsiteX7" fmla="*/ 28032 w 595138"/>
                <a:gd name="connsiteY7" fmla="*/ 27661 h 74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138" h="748121">
                  <a:moveTo>
                    <a:pt x="595121" y="748102"/>
                  </a:moveTo>
                  <a:lnTo>
                    <a:pt x="-18" y="748102"/>
                  </a:lnTo>
                  <a:lnTo>
                    <a:pt x="-18" y="-20"/>
                  </a:lnTo>
                  <a:lnTo>
                    <a:pt x="595121" y="-20"/>
                  </a:lnTo>
                  <a:close/>
                  <a:moveTo>
                    <a:pt x="28032" y="720421"/>
                  </a:moveTo>
                  <a:lnTo>
                    <a:pt x="567440" y="720421"/>
                  </a:lnTo>
                  <a:lnTo>
                    <a:pt x="567440" y="27661"/>
                  </a:lnTo>
                  <a:lnTo>
                    <a:pt x="28032" y="27661"/>
                  </a:lnTo>
                  <a:close/>
                </a:path>
              </a:pathLst>
            </a:custGeom>
            <a:solidFill>
              <a:srgbClr val="9B9B9B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42E758D-2E83-C0D8-F421-B924C0B29DC1}"/>
                </a:ext>
              </a:extLst>
            </p:cNvPr>
            <p:cNvSpPr/>
            <p:nvPr/>
          </p:nvSpPr>
          <p:spPr>
            <a:xfrm>
              <a:off x="5880458" y="774475"/>
              <a:ext cx="566904" cy="720440"/>
            </a:xfrm>
            <a:custGeom>
              <a:avLst/>
              <a:gdLst>
                <a:gd name="connsiteX0" fmla="*/ 0 w 566904"/>
                <a:gd name="connsiteY0" fmla="*/ 0 h 720440"/>
                <a:gd name="connsiteX1" fmla="*/ 566904 w 566904"/>
                <a:gd name="connsiteY1" fmla="*/ 0 h 720440"/>
                <a:gd name="connsiteX2" fmla="*/ 566904 w 566904"/>
                <a:gd name="connsiteY2" fmla="*/ 720441 h 720440"/>
                <a:gd name="connsiteX3" fmla="*/ 0 w 566904"/>
                <a:gd name="connsiteY3" fmla="*/ 720441 h 72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904" h="720440">
                  <a:moveTo>
                    <a:pt x="0" y="0"/>
                  </a:moveTo>
                  <a:lnTo>
                    <a:pt x="566904" y="0"/>
                  </a:lnTo>
                  <a:lnTo>
                    <a:pt x="566904" y="720441"/>
                  </a:lnTo>
                  <a:lnTo>
                    <a:pt x="0" y="720441"/>
                  </a:lnTo>
                  <a:close/>
                </a:path>
              </a:pathLst>
            </a:custGeom>
            <a:solidFill>
              <a:schemeClr val="accent1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8DC30C9-ABCD-7CAC-BDA9-C1F494EB6636}"/>
                </a:ext>
              </a:extLst>
            </p:cNvPr>
            <p:cNvSpPr/>
            <p:nvPr/>
          </p:nvSpPr>
          <p:spPr>
            <a:xfrm>
              <a:off x="6010373" y="985403"/>
              <a:ext cx="307257" cy="27680"/>
            </a:xfrm>
            <a:custGeom>
              <a:avLst/>
              <a:gdLst>
                <a:gd name="connsiteX0" fmla="*/ 293399 w 307257"/>
                <a:gd name="connsiteY0" fmla="*/ 27661 h 27680"/>
                <a:gd name="connsiteX1" fmla="*/ 13823 w 307257"/>
                <a:gd name="connsiteY1" fmla="*/ 27661 h 27680"/>
                <a:gd name="connsiteX2" fmla="*/ -18 w 307257"/>
                <a:gd name="connsiteY2" fmla="*/ 13821 h 27680"/>
                <a:gd name="connsiteX3" fmla="*/ 13823 w 307257"/>
                <a:gd name="connsiteY3" fmla="*/ -20 h 27680"/>
                <a:gd name="connsiteX4" fmla="*/ 293399 w 307257"/>
                <a:gd name="connsiteY4" fmla="*/ -20 h 27680"/>
                <a:gd name="connsiteX5" fmla="*/ 307240 w 307257"/>
                <a:gd name="connsiteY5" fmla="*/ 13821 h 27680"/>
                <a:gd name="connsiteX6" fmla="*/ 293399 w 307257"/>
                <a:gd name="connsiteY6" fmla="*/ 27661 h 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257" h="27680">
                  <a:moveTo>
                    <a:pt x="293399" y="27661"/>
                  </a:moveTo>
                  <a:lnTo>
                    <a:pt x="13823" y="27661"/>
                  </a:lnTo>
                  <a:cubicBezTo>
                    <a:pt x="6179" y="27661"/>
                    <a:pt x="-18" y="21464"/>
                    <a:pt x="-18" y="13821"/>
                  </a:cubicBezTo>
                  <a:cubicBezTo>
                    <a:pt x="-18" y="6177"/>
                    <a:pt x="6179" y="-20"/>
                    <a:pt x="13823" y="-20"/>
                  </a:cubicBezTo>
                  <a:lnTo>
                    <a:pt x="293399" y="-20"/>
                  </a:lnTo>
                  <a:cubicBezTo>
                    <a:pt x="301043" y="-20"/>
                    <a:pt x="307240" y="6177"/>
                    <a:pt x="307240" y="13821"/>
                  </a:cubicBezTo>
                  <a:cubicBezTo>
                    <a:pt x="307240" y="21464"/>
                    <a:pt x="301043" y="27661"/>
                    <a:pt x="293399" y="27661"/>
                  </a:cubicBezTo>
                  <a:close/>
                </a:path>
              </a:pathLst>
            </a:custGeom>
            <a:solidFill>
              <a:srgbClr val="FFFFFF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928F8AC-5FFA-4199-7A36-7248DCF639FC}"/>
                </a:ext>
              </a:extLst>
            </p:cNvPr>
            <p:cNvSpPr/>
            <p:nvPr/>
          </p:nvSpPr>
          <p:spPr>
            <a:xfrm>
              <a:off x="6010373" y="1087453"/>
              <a:ext cx="307257" cy="27680"/>
            </a:xfrm>
            <a:custGeom>
              <a:avLst/>
              <a:gdLst>
                <a:gd name="connsiteX0" fmla="*/ 293399 w 307257"/>
                <a:gd name="connsiteY0" fmla="*/ 27661 h 27680"/>
                <a:gd name="connsiteX1" fmla="*/ 13823 w 307257"/>
                <a:gd name="connsiteY1" fmla="*/ 27661 h 27680"/>
                <a:gd name="connsiteX2" fmla="*/ -18 w 307257"/>
                <a:gd name="connsiteY2" fmla="*/ 13821 h 27680"/>
                <a:gd name="connsiteX3" fmla="*/ 13823 w 307257"/>
                <a:gd name="connsiteY3" fmla="*/ -20 h 27680"/>
                <a:gd name="connsiteX4" fmla="*/ 293399 w 307257"/>
                <a:gd name="connsiteY4" fmla="*/ -20 h 27680"/>
                <a:gd name="connsiteX5" fmla="*/ 307240 w 307257"/>
                <a:gd name="connsiteY5" fmla="*/ 13821 h 27680"/>
                <a:gd name="connsiteX6" fmla="*/ 293399 w 307257"/>
                <a:gd name="connsiteY6" fmla="*/ 27661 h 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257" h="27680">
                  <a:moveTo>
                    <a:pt x="293399" y="27661"/>
                  </a:moveTo>
                  <a:lnTo>
                    <a:pt x="13823" y="27661"/>
                  </a:lnTo>
                  <a:cubicBezTo>
                    <a:pt x="6179" y="27661"/>
                    <a:pt x="-18" y="21464"/>
                    <a:pt x="-18" y="13821"/>
                  </a:cubicBezTo>
                  <a:cubicBezTo>
                    <a:pt x="-18" y="6177"/>
                    <a:pt x="6179" y="-20"/>
                    <a:pt x="13823" y="-20"/>
                  </a:cubicBezTo>
                  <a:lnTo>
                    <a:pt x="293399" y="-20"/>
                  </a:lnTo>
                  <a:cubicBezTo>
                    <a:pt x="301043" y="-20"/>
                    <a:pt x="307240" y="6177"/>
                    <a:pt x="307240" y="13821"/>
                  </a:cubicBezTo>
                  <a:cubicBezTo>
                    <a:pt x="307240" y="21464"/>
                    <a:pt x="301043" y="27661"/>
                    <a:pt x="293399" y="27661"/>
                  </a:cubicBezTo>
                  <a:close/>
                </a:path>
              </a:pathLst>
            </a:custGeom>
            <a:solidFill>
              <a:srgbClr val="FFFFFF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4976034-80A3-8DA6-B522-C08EF6D5C95B}"/>
                </a:ext>
              </a:extLst>
            </p:cNvPr>
            <p:cNvSpPr/>
            <p:nvPr/>
          </p:nvSpPr>
          <p:spPr>
            <a:xfrm>
              <a:off x="6010373" y="1189873"/>
              <a:ext cx="307257" cy="27680"/>
            </a:xfrm>
            <a:custGeom>
              <a:avLst/>
              <a:gdLst>
                <a:gd name="connsiteX0" fmla="*/ 293399 w 307257"/>
                <a:gd name="connsiteY0" fmla="*/ 27661 h 27680"/>
                <a:gd name="connsiteX1" fmla="*/ 13823 w 307257"/>
                <a:gd name="connsiteY1" fmla="*/ 27661 h 27680"/>
                <a:gd name="connsiteX2" fmla="*/ -18 w 307257"/>
                <a:gd name="connsiteY2" fmla="*/ 13821 h 27680"/>
                <a:gd name="connsiteX3" fmla="*/ 13823 w 307257"/>
                <a:gd name="connsiteY3" fmla="*/ -20 h 27680"/>
                <a:gd name="connsiteX4" fmla="*/ 293399 w 307257"/>
                <a:gd name="connsiteY4" fmla="*/ -20 h 27680"/>
                <a:gd name="connsiteX5" fmla="*/ 307240 w 307257"/>
                <a:gd name="connsiteY5" fmla="*/ 13821 h 27680"/>
                <a:gd name="connsiteX6" fmla="*/ 293399 w 307257"/>
                <a:gd name="connsiteY6" fmla="*/ 27661 h 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257" h="27680">
                  <a:moveTo>
                    <a:pt x="293399" y="27661"/>
                  </a:moveTo>
                  <a:lnTo>
                    <a:pt x="13823" y="27661"/>
                  </a:lnTo>
                  <a:cubicBezTo>
                    <a:pt x="6179" y="27661"/>
                    <a:pt x="-18" y="21464"/>
                    <a:pt x="-18" y="13821"/>
                  </a:cubicBezTo>
                  <a:cubicBezTo>
                    <a:pt x="-18" y="6177"/>
                    <a:pt x="6179" y="-20"/>
                    <a:pt x="13823" y="-20"/>
                  </a:cubicBezTo>
                  <a:lnTo>
                    <a:pt x="293399" y="-20"/>
                  </a:lnTo>
                  <a:cubicBezTo>
                    <a:pt x="301043" y="-20"/>
                    <a:pt x="307240" y="6177"/>
                    <a:pt x="307240" y="13821"/>
                  </a:cubicBezTo>
                  <a:cubicBezTo>
                    <a:pt x="307240" y="21464"/>
                    <a:pt x="301043" y="27661"/>
                    <a:pt x="293399" y="27661"/>
                  </a:cubicBezTo>
                  <a:close/>
                </a:path>
              </a:pathLst>
            </a:custGeom>
            <a:solidFill>
              <a:srgbClr val="FFFFFF"/>
            </a:solidFill>
            <a:ln w="182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083A32CE-9E26-25AD-7635-B04B3F9D1F7F}"/>
              </a:ext>
            </a:extLst>
          </p:cNvPr>
          <p:cNvSpPr txBox="1"/>
          <p:nvPr/>
        </p:nvSpPr>
        <p:spPr>
          <a:xfrm>
            <a:off x="1557011" y="2995763"/>
            <a:ext cx="122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all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General features</a:t>
            </a:r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00F1DD68-A473-0F61-C726-278231A49EAA}"/>
              </a:ext>
            </a:extLst>
          </p:cNvPr>
          <p:cNvSpPr/>
          <p:nvPr/>
        </p:nvSpPr>
        <p:spPr>
          <a:xfrm>
            <a:off x="2539668" y="1506174"/>
            <a:ext cx="527750" cy="527689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4E4B1D81-56E4-A1C4-659E-87B605067103}"/>
              </a:ext>
            </a:extLst>
          </p:cNvPr>
          <p:cNvCxnSpPr>
            <a:cxnSpLocks/>
          </p:cNvCxnSpPr>
          <p:nvPr/>
        </p:nvCxnSpPr>
        <p:spPr>
          <a:xfrm>
            <a:off x="2803543" y="2043845"/>
            <a:ext cx="0" cy="1403165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/>
          </a:ln>
        </p:spPr>
      </p:cxn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E40C4034-71F3-2D96-E3B5-E0495285D5C4}"/>
              </a:ext>
            </a:extLst>
          </p:cNvPr>
          <p:cNvGrpSpPr/>
          <p:nvPr/>
        </p:nvGrpSpPr>
        <p:grpSpPr>
          <a:xfrm>
            <a:off x="2164694" y="2261657"/>
            <a:ext cx="530096" cy="654263"/>
            <a:chOff x="1759961" y="1594771"/>
            <a:chExt cx="348900" cy="430625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45C380BE-DCE9-0ED8-EA88-FF49983D2307}"/>
                </a:ext>
              </a:extLst>
            </p:cNvPr>
            <p:cNvSpPr/>
            <p:nvPr/>
          </p:nvSpPr>
          <p:spPr>
            <a:xfrm>
              <a:off x="1801966" y="1594771"/>
              <a:ext cx="306895" cy="386143"/>
            </a:xfrm>
            <a:custGeom>
              <a:avLst/>
              <a:gdLst>
                <a:gd name="connsiteX0" fmla="*/ 306871 w 306895"/>
                <a:gd name="connsiteY0" fmla="*/ 386124 h 386143"/>
                <a:gd name="connsiteX1" fmla="*/ -24 w 306895"/>
                <a:gd name="connsiteY1" fmla="*/ 386124 h 386143"/>
                <a:gd name="connsiteX2" fmla="*/ -24 w 306895"/>
                <a:gd name="connsiteY2" fmla="*/ -20 h 386143"/>
                <a:gd name="connsiteX3" fmla="*/ 306871 w 306895"/>
                <a:gd name="connsiteY3" fmla="*/ -20 h 386143"/>
                <a:gd name="connsiteX4" fmla="*/ 14263 w 306895"/>
                <a:gd name="connsiteY4" fmla="*/ 371836 h 386143"/>
                <a:gd name="connsiteX5" fmla="*/ 292584 w 306895"/>
                <a:gd name="connsiteY5" fmla="*/ 371836 h 386143"/>
                <a:gd name="connsiteX6" fmla="*/ 292584 w 306895"/>
                <a:gd name="connsiteY6" fmla="*/ 13887 h 386143"/>
                <a:gd name="connsiteX7" fmla="*/ 14263 w 306895"/>
                <a:gd name="connsiteY7" fmla="*/ 13887 h 38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895" h="386143">
                  <a:moveTo>
                    <a:pt x="306871" y="386124"/>
                  </a:moveTo>
                  <a:lnTo>
                    <a:pt x="-24" y="386124"/>
                  </a:lnTo>
                  <a:lnTo>
                    <a:pt x="-24" y="-20"/>
                  </a:lnTo>
                  <a:lnTo>
                    <a:pt x="306871" y="-20"/>
                  </a:lnTo>
                  <a:close/>
                  <a:moveTo>
                    <a:pt x="14263" y="371836"/>
                  </a:moveTo>
                  <a:lnTo>
                    <a:pt x="292584" y="371836"/>
                  </a:lnTo>
                  <a:lnTo>
                    <a:pt x="292584" y="13887"/>
                  </a:lnTo>
                  <a:lnTo>
                    <a:pt x="14263" y="13887"/>
                  </a:lnTo>
                  <a:close/>
                </a:path>
              </a:pathLst>
            </a:custGeom>
            <a:solidFill>
              <a:srgbClr val="9B9B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36A73761-6FE9-C56D-554F-2DDE55ADB739}"/>
                </a:ext>
              </a:extLst>
            </p:cNvPr>
            <p:cNvSpPr/>
            <p:nvPr/>
          </p:nvSpPr>
          <p:spPr>
            <a:xfrm>
              <a:off x="1759961" y="1653540"/>
              <a:ext cx="292608" cy="371856"/>
            </a:xfrm>
            <a:custGeom>
              <a:avLst/>
              <a:gdLst>
                <a:gd name="connsiteX0" fmla="*/ 0 w 292608"/>
                <a:gd name="connsiteY0" fmla="*/ 0 h 371856"/>
                <a:gd name="connsiteX1" fmla="*/ 292608 w 292608"/>
                <a:gd name="connsiteY1" fmla="*/ 0 h 371856"/>
                <a:gd name="connsiteX2" fmla="*/ 292608 w 292608"/>
                <a:gd name="connsiteY2" fmla="*/ 371856 h 371856"/>
                <a:gd name="connsiteX3" fmla="*/ 0 w 292608"/>
                <a:gd name="connsiteY3" fmla="*/ 371856 h 37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608" h="371856">
                  <a:moveTo>
                    <a:pt x="0" y="0"/>
                  </a:moveTo>
                  <a:lnTo>
                    <a:pt x="292608" y="0"/>
                  </a:lnTo>
                  <a:lnTo>
                    <a:pt x="292608" y="371856"/>
                  </a:lnTo>
                  <a:lnTo>
                    <a:pt x="0" y="37185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9AB64B1D-6EEB-9B51-10F6-E09F87F82BF2}"/>
                </a:ext>
              </a:extLst>
            </p:cNvPr>
            <p:cNvSpPr/>
            <p:nvPr/>
          </p:nvSpPr>
          <p:spPr>
            <a:xfrm>
              <a:off x="1796121" y="1722632"/>
              <a:ext cx="54606" cy="39112"/>
            </a:xfrm>
            <a:custGeom>
              <a:avLst/>
              <a:gdLst>
                <a:gd name="connsiteX0" fmla="*/ 22584 w 54606"/>
                <a:gd name="connsiteY0" fmla="*/ 39092 h 39112"/>
                <a:gd name="connsiteX1" fmla="*/ 17536 w 54606"/>
                <a:gd name="connsiteY1" fmla="*/ 36997 h 39112"/>
                <a:gd name="connsiteX2" fmla="*/ 2105 w 54606"/>
                <a:gd name="connsiteY2" fmla="*/ 21566 h 39112"/>
                <a:gd name="connsiteX3" fmla="*/ 1976 w 54606"/>
                <a:gd name="connsiteY3" fmla="*/ 11599 h 39112"/>
                <a:gd name="connsiteX4" fmla="*/ 2105 w 54606"/>
                <a:gd name="connsiteY4" fmla="*/ 11470 h 39112"/>
                <a:gd name="connsiteX5" fmla="*/ 12202 w 54606"/>
                <a:gd name="connsiteY5" fmla="*/ 11470 h 39112"/>
                <a:gd name="connsiteX6" fmla="*/ 22584 w 54606"/>
                <a:gd name="connsiteY6" fmla="*/ 21852 h 39112"/>
                <a:gd name="connsiteX7" fmla="*/ 42301 w 54606"/>
                <a:gd name="connsiteY7" fmla="*/ 2040 h 39112"/>
                <a:gd name="connsiteX8" fmla="*/ 52493 w 54606"/>
                <a:gd name="connsiteY8" fmla="*/ 2040 h 39112"/>
                <a:gd name="connsiteX9" fmla="*/ 52493 w 54606"/>
                <a:gd name="connsiteY9" fmla="*/ 12137 h 39112"/>
                <a:gd name="connsiteX10" fmla="*/ 27632 w 54606"/>
                <a:gd name="connsiteY10" fmla="*/ 36997 h 39112"/>
                <a:gd name="connsiteX11" fmla="*/ 22584 w 54606"/>
                <a:gd name="connsiteY11" fmla="*/ 39092 h 3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606" h="39112">
                  <a:moveTo>
                    <a:pt x="22584" y="39092"/>
                  </a:moveTo>
                  <a:cubicBezTo>
                    <a:pt x="20686" y="39112"/>
                    <a:pt x="18862" y="38355"/>
                    <a:pt x="17536" y="36997"/>
                  </a:cubicBezTo>
                  <a:lnTo>
                    <a:pt x="2105" y="21566"/>
                  </a:lnTo>
                  <a:cubicBezTo>
                    <a:pt x="-683" y="18850"/>
                    <a:pt x="-741" y="14387"/>
                    <a:pt x="1976" y="11599"/>
                  </a:cubicBezTo>
                  <a:cubicBezTo>
                    <a:pt x="2019" y="11555"/>
                    <a:pt x="2061" y="11513"/>
                    <a:pt x="2105" y="11470"/>
                  </a:cubicBezTo>
                  <a:cubicBezTo>
                    <a:pt x="4894" y="8684"/>
                    <a:pt x="9413" y="8684"/>
                    <a:pt x="12202" y="11470"/>
                  </a:cubicBezTo>
                  <a:lnTo>
                    <a:pt x="22584" y="21852"/>
                  </a:lnTo>
                  <a:lnTo>
                    <a:pt x="42301" y="2040"/>
                  </a:lnTo>
                  <a:cubicBezTo>
                    <a:pt x="45143" y="-706"/>
                    <a:pt x="49650" y="-706"/>
                    <a:pt x="52493" y="2040"/>
                  </a:cubicBezTo>
                  <a:cubicBezTo>
                    <a:pt x="55279" y="4829"/>
                    <a:pt x="55279" y="9348"/>
                    <a:pt x="52493" y="12137"/>
                  </a:cubicBezTo>
                  <a:lnTo>
                    <a:pt x="27632" y="36997"/>
                  </a:lnTo>
                  <a:cubicBezTo>
                    <a:pt x="26300" y="38345"/>
                    <a:pt x="24480" y="39101"/>
                    <a:pt x="22584" y="3909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7B36FE1E-DC13-B96C-AAE2-49F38E411613}"/>
                </a:ext>
              </a:extLst>
            </p:cNvPr>
            <p:cNvSpPr/>
            <p:nvPr/>
          </p:nvSpPr>
          <p:spPr>
            <a:xfrm>
              <a:off x="1857878" y="1735074"/>
              <a:ext cx="158591" cy="14287"/>
            </a:xfrm>
            <a:custGeom>
              <a:avLst/>
              <a:gdLst>
                <a:gd name="connsiteX0" fmla="*/ 151423 w 158591"/>
                <a:gd name="connsiteY0" fmla="*/ 14268 h 14287"/>
                <a:gd name="connsiteX1" fmla="*/ 7119 w 158591"/>
                <a:gd name="connsiteY1" fmla="*/ 14268 h 14287"/>
                <a:gd name="connsiteX2" fmla="*/ -24 w 158591"/>
                <a:gd name="connsiteY2" fmla="*/ 7124 h 14287"/>
                <a:gd name="connsiteX3" fmla="*/ 7119 w 158591"/>
                <a:gd name="connsiteY3" fmla="*/ -20 h 14287"/>
                <a:gd name="connsiteX4" fmla="*/ 151423 w 158591"/>
                <a:gd name="connsiteY4" fmla="*/ -20 h 14287"/>
                <a:gd name="connsiteX5" fmla="*/ 158567 w 158591"/>
                <a:gd name="connsiteY5" fmla="*/ 7124 h 14287"/>
                <a:gd name="connsiteX6" fmla="*/ 151423 w 158591"/>
                <a:gd name="connsiteY6" fmla="*/ 14268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591" h="14287">
                  <a:moveTo>
                    <a:pt x="151423" y="14268"/>
                  </a:moveTo>
                  <a:lnTo>
                    <a:pt x="7119" y="14268"/>
                  </a:lnTo>
                  <a:cubicBezTo>
                    <a:pt x="3174" y="14268"/>
                    <a:pt x="-24" y="11069"/>
                    <a:pt x="-24" y="7124"/>
                  </a:cubicBezTo>
                  <a:cubicBezTo>
                    <a:pt x="-24" y="3179"/>
                    <a:pt x="3174" y="-20"/>
                    <a:pt x="7119" y="-20"/>
                  </a:cubicBezTo>
                  <a:lnTo>
                    <a:pt x="151423" y="-20"/>
                  </a:lnTo>
                  <a:cubicBezTo>
                    <a:pt x="155368" y="-20"/>
                    <a:pt x="158567" y="3179"/>
                    <a:pt x="158567" y="7124"/>
                  </a:cubicBezTo>
                  <a:cubicBezTo>
                    <a:pt x="158567" y="11069"/>
                    <a:pt x="155368" y="14268"/>
                    <a:pt x="151423" y="142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9A7F274-18B9-8E8A-0A3C-36711BCBD71C}"/>
                </a:ext>
              </a:extLst>
            </p:cNvPr>
            <p:cNvSpPr/>
            <p:nvPr/>
          </p:nvSpPr>
          <p:spPr>
            <a:xfrm>
              <a:off x="1797316" y="1787592"/>
              <a:ext cx="53411" cy="39016"/>
            </a:xfrm>
            <a:custGeom>
              <a:avLst/>
              <a:gdLst>
                <a:gd name="connsiteX0" fmla="*/ 21389 w 53411"/>
                <a:gd name="connsiteY0" fmla="*/ 38997 h 39016"/>
                <a:gd name="connsiteX1" fmla="*/ 16341 w 53411"/>
                <a:gd name="connsiteY1" fmla="*/ 36902 h 39016"/>
                <a:gd name="connsiteX2" fmla="*/ 910 w 53411"/>
                <a:gd name="connsiteY2" fmla="*/ 21090 h 39016"/>
                <a:gd name="connsiteX3" fmla="*/ 3590 w 53411"/>
                <a:gd name="connsiteY3" fmla="*/ 11349 h 39016"/>
                <a:gd name="connsiteX4" fmla="*/ 11007 w 53411"/>
                <a:gd name="connsiteY4" fmla="*/ 11565 h 39016"/>
                <a:gd name="connsiteX5" fmla="*/ 21389 w 53411"/>
                <a:gd name="connsiteY5" fmla="*/ 21947 h 39016"/>
                <a:gd name="connsiteX6" fmla="*/ 41106 w 53411"/>
                <a:gd name="connsiteY6" fmla="*/ 2040 h 39016"/>
                <a:gd name="connsiteX7" fmla="*/ 51298 w 53411"/>
                <a:gd name="connsiteY7" fmla="*/ 2040 h 39016"/>
                <a:gd name="connsiteX8" fmla="*/ 51298 w 53411"/>
                <a:gd name="connsiteY8" fmla="*/ 12137 h 39016"/>
                <a:gd name="connsiteX9" fmla="*/ 26437 w 53411"/>
                <a:gd name="connsiteY9" fmla="*/ 36902 h 39016"/>
                <a:gd name="connsiteX10" fmla="*/ 21389 w 53411"/>
                <a:gd name="connsiteY10" fmla="*/ 38997 h 3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411" h="39016">
                  <a:moveTo>
                    <a:pt x="21389" y="38997"/>
                  </a:moveTo>
                  <a:cubicBezTo>
                    <a:pt x="19499" y="38975"/>
                    <a:pt x="17691" y="38225"/>
                    <a:pt x="16341" y="36902"/>
                  </a:cubicBezTo>
                  <a:lnTo>
                    <a:pt x="910" y="21090"/>
                  </a:lnTo>
                  <a:cubicBezTo>
                    <a:pt x="-1039" y="17660"/>
                    <a:pt x="160" y="13299"/>
                    <a:pt x="3590" y="11349"/>
                  </a:cubicBezTo>
                  <a:cubicBezTo>
                    <a:pt x="5908" y="10031"/>
                    <a:pt x="8769" y="10113"/>
                    <a:pt x="11007" y="11565"/>
                  </a:cubicBezTo>
                  <a:lnTo>
                    <a:pt x="21389" y="21947"/>
                  </a:lnTo>
                  <a:lnTo>
                    <a:pt x="41106" y="2040"/>
                  </a:lnTo>
                  <a:cubicBezTo>
                    <a:pt x="43948" y="-706"/>
                    <a:pt x="48455" y="-706"/>
                    <a:pt x="51298" y="2040"/>
                  </a:cubicBezTo>
                  <a:cubicBezTo>
                    <a:pt x="54084" y="4829"/>
                    <a:pt x="54084" y="9348"/>
                    <a:pt x="51298" y="12137"/>
                  </a:cubicBezTo>
                  <a:lnTo>
                    <a:pt x="26437" y="36902"/>
                  </a:lnTo>
                  <a:cubicBezTo>
                    <a:pt x="25077" y="38208"/>
                    <a:pt x="23275" y="38956"/>
                    <a:pt x="21389" y="389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40A3CDB-3197-EAFB-360F-9FCDA473B50B}"/>
                </a:ext>
              </a:extLst>
            </p:cNvPr>
            <p:cNvSpPr/>
            <p:nvPr/>
          </p:nvSpPr>
          <p:spPr>
            <a:xfrm>
              <a:off x="1857878" y="1799844"/>
              <a:ext cx="158591" cy="14287"/>
            </a:xfrm>
            <a:custGeom>
              <a:avLst/>
              <a:gdLst>
                <a:gd name="connsiteX0" fmla="*/ 151423 w 158591"/>
                <a:gd name="connsiteY0" fmla="*/ 14268 h 14287"/>
                <a:gd name="connsiteX1" fmla="*/ 7119 w 158591"/>
                <a:gd name="connsiteY1" fmla="*/ 14268 h 14287"/>
                <a:gd name="connsiteX2" fmla="*/ -24 w 158591"/>
                <a:gd name="connsiteY2" fmla="*/ 7124 h 14287"/>
                <a:gd name="connsiteX3" fmla="*/ 7119 w 158591"/>
                <a:gd name="connsiteY3" fmla="*/ -20 h 14287"/>
                <a:gd name="connsiteX4" fmla="*/ 151423 w 158591"/>
                <a:gd name="connsiteY4" fmla="*/ -20 h 14287"/>
                <a:gd name="connsiteX5" fmla="*/ 158567 w 158591"/>
                <a:gd name="connsiteY5" fmla="*/ 7124 h 14287"/>
                <a:gd name="connsiteX6" fmla="*/ 151423 w 158591"/>
                <a:gd name="connsiteY6" fmla="*/ 14268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591" h="14287">
                  <a:moveTo>
                    <a:pt x="151423" y="14268"/>
                  </a:moveTo>
                  <a:lnTo>
                    <a:pt x="7119" y="14268"/>
                  </a:lnTo>
                  <a:cubicBezTo>
                    <a:pt x="3174" y="14268"/>
                    <a:pt x="-24" y="11069"/>
                    <a:pt x="-24" y="7124"/>
                  </a:cubicBezTo>
                  <a:cubicBezTo>
                    <a:pt x="-24" y="3179"/>
                    <a:pt x="3174" y="-20"/>
                    <a:pt x="7119" y="-20"/>
                  </a:cubicBezTo>
                  <a:lnTo>
                    <a:pt x="151423" y="-20"/>
                  </a:lnTo>
                  <a:cubicBezTo>
                    <a:pt x="155368" y="-20"/>
                    <a:pt x="158567" y="3179"/>
                    <a:pt x="158567" y="7124"/>
                  </a:cubicBezTo>
                  <a:cubicBezTo>
                    <a:pt x="158567" y="11069"/>
                    <a:pt x="155368" y="14268"/>
                    <a:pt x="151423" y="142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F0D6426-D756-B562-07C4-55E08E7E4249}"/>
                </a:ext>
              </a:extLst>
            </p:cNvPr>
            <p:cNvSpPr/>
            <p:nvPr/>
          </p:nvSpPr>
          <p:spPr>
            <a:xfrm>
              <a:off x="1796334" y="1852297"/>
              <a:ext cx="54381" cy="39177"/>
            </a:xfrm>
            <a:custGeom>
              <a:avLst/>
              <a:gdLst>
                <a:gd name="connsiteX0" fmla="*/ 22372 w 54381"/>
                <a:gd name="connsiteY0" fmla="*/ 39158 h 39177"/>
                <a:gd name="connsiteX1" fmla="*/ 17324 w 54381"/>
                <a:gd name="connsiteY1" fmla="*/ 37062 h 39177"/>
                <a:gd name="connsiteX2" fmla="*/ 1893 w 54381"/>
                <a:gd name="connsiteY2" fmla="*/ 21632 h 39177"/>
                <a:gd name="connsiteX3" fmla="*/ 2249 w 54381"/>
                <a:gd name="connsiteY3" fmla="*/ 11535 h 39177"/>
                <a:gd name="connsiteX4" fmla="*/ 11990 w 54381"/>
                <a:gd name="connsiteY4" fmla="*/ 11535 h 39177"/>
                <a:gd name="connsiteX5" fmla="*/ 22372 w 54381"/>
                <a:gd name="connsiteY5" fmla="*/ 21917 h 39177"/>
                <a:gd name="connsiteX6" fmla="*/ 42089 w 54381"/>
                <a:gd name="connsiteY6" fmla="*/ 2105 h 39177"/>
                <a:gd name="connsiteX7" fmla="*/ 52233 w 54381"/>
                <a:gd name="connsiteY7" fmla="*/ 2058 h 39177"/>
                <a:gd name="connsiteX8" fmla="*/ 52280 w 54381"/>
                <a:gd name="connsiteY8" fmla="*/ 12202 h 39177"/>
                <a:gd name="connsiteX9" fmla="*/ 27420 w 54381"/>
                <a:gd name="connsiteY9" fmla="*/ 37062 h 39177"/>
                <a:gd name="connsiteX10" fmla="*/ 22372 w 54381"/>
                <a:gd name="connsiteY10" fmla="*/ 39158 h 3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81" h="39177">
                  <a:moveTo>
                    <a:pt x="22372" y="39158"/>
                  </a:moveTo>
                  <a:cubicBezTo>
                    <a:pt x="20482" y="39136"/>
                    <a:pt x="18673" y="38385"/>
                    <a:pt x="17324" y="37062"/>
                  </a:cubicBezTo>
                  <a:lnTo>
                    <a:pt x="1893" y="21632"/>
                  </a:lnTo>
                  <a:cubicBezTo>
                    <a:pt x="-797" y="18746"/>
                    <a:pt x="-637" y="14225"/>
                    <a:pt x="2249" y="11535"/>
                  </a:cubicBezTo>
                  <a:cubicBezTo>
                    <a:pt x="4992" y="8979"/>
                    <a:pt x="9246" y="8979"/>
                    <a:pt x="11990" y="11535"/>
                  </a:cubicBezTo>
                  <a:lnTo>
                    <a:pt x="22372" y="21917"/>
                  </a:lnTo>
                  <a:lnTo>
                    <a:pt x="42089" y="2105"/>
                  </a:lnTo>
                  <a:cubicBezTo>
                    <a:pt x="44876" y="-709"/>
                    <a:pt x="49418" y="-730"/>
                    <a:pt x="52233" y="2058"/>
                  </a:cubicBezTo>
                  <a:cubicBezTo>
                    <a:pt x="55047" y="4846"/>
                    <a:pt x="55068" y="9387"/>
                    <a:pt x="52280" y="12202"/>
                  </a:cubicBezTo>
                  <a:lnTo>
                    <a:pt x="27420" y="37062"/>
                  </a:lnTo>
                  <a:cubicBezTo>
                    <a:pt x="26060" y="38369"/>
                    <a:pt x="24258" y="39117"/>
                    <a:pt x="22372" y="391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8BF1DAC-277C-59C3-CCA6-DE11FB54188C}"/>
                </a:ext>
              </a:extLst>
            </p:cNvPr>
            <p:cNvSpPr/>
            <p:nvPr/>
          </p:nvSpPr>
          <p:spPr>
            <a:xfrm>
              <a:off x="1857878" y="1864709"/>
              <a:ext cx="158591" cy="14287"/>
            </a:xfrm>
            <a:custGeom>
              <a:avLst/>
              <a:gdLst>
                <a:gd name="connsiteX0" fmla="*/ 151423 w 158591"/>
                <a:gd name="connsiteY0" fmla="*/ 14268 h 14287"/>
                <a:gd name="connsiteX1" fmla="*/ 7119 w 158591"/>
                <a:gd name="connsiteY1" fmla="*/ 14268 h 14287"/>
                <a:gd name="connsiteX2" fmla="*/ -24 w 158591"/>
                <a:gd name="connsiteY2" fmla="*/ 7124 h 14287"/>
                <a:gd name="connsiteX3" fmla="*/ 7119 w 158591"/>
                <a:gd name="connsiteY3" fmla="*/ -20 h 14287"/>
                <a:gd name="connsiteX4" fmla="*/ 151423 w 158591"/>
                <a:gd name="connsiteY4" fmla="*/ -20 h 14287"/>
                <a:gd name="connsiteX5" fmla="*/ 158567 w 158591"/>
                <a:gd name="connsiteY5" fmla="*/ 7124 h 14287"/>
                <a:gd name="connsiteX6" fmla="*/ 151423 w 158591"/>
                <a:gd name="connsiteY6" fmla="*/ 14268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591" h="14287">
                  <a:moveTo>
                    <a:pt x="151423" y="14268"/>
                  </a:moveTo>
                  <a:lnTo>
                    <a:pt x="7119" y="14268"/>
                  </a:lnTo>
                  <a:cubicBezTo>
                    <a:pt x="3174" y="14268"/>
                    <a:pt x="-24" y="11069"/>
                    <a:pt x="-24" y="7124"/>
                  </a:cubicBezTo>
                  <a:cubicBezTo>
                    <a:pt x="-24" y="3179"/>
                    <a:pt x="3174" y="-20"/>
                    <a:pt x="7119" y="-20"/>
                  </a:cubicBezTo>
                  <a:lnTo>
                    <a:pt x="151423" y="-20"/>
                  </a:lnTo>
                  <a:cubicBezTo>
                    <a:pt x="155368" y="-20"/>
                    <a:pt x="158567" y="3179"/>
                    <a:pt x="158567" y="7124"/>
                  </a:cubicBezTo>
                  <a:cubicBezTo>
                    <a:pt x="158567" y="11069"/>
                    <a:pt x="155368" y="14268"/>
                    <a:pt x="151423" y="142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B7D84AD0-A989-775A-B7FC-55EEE5C8C59C}"/>
                </a:ext>
              </a:extLst>
            </p:cNvPr>
            <p:cNvSpPr/>
            <p:nvPr/>
          </p:nvSpPr>
          <p:spPr>
            <a:xfrm>
              <a:off x="1796121" y="1917162"/>
              <a:ext cx="54594" cy="39082"/>
            </a:xfrm>
            <a:custGeom>
              <a:avLst/>
              <a:gdLst>
                <a:gd name="connsiteX0" fmla="*/ 22584 w 54594"/>
                <a:gd name="connsiteY0" fmla="*/ 39062 h 39082"/>
                <a:gd name="connsiteX1" fmla="*/ 17536 w 54594"/>
                <a:gd name="connsiteY1" fmla="*/ 36967 h 39082"/>
                <a:gd name="connsiteX2" fmla="*/ 2105 w 54594"/>
                <a:gd name="connsiteY2" fmla="*/ 21536 h 39082"/>
                <a:gd name="connsiteX3" fmla="*/ 1976 w 54594"/>
                <a:gd name="connsiteY3" fmla="*/ 11569 h 39082"/>
                <a:gd name="connsiteX4" fmla="*/ 2105 w 54594"/>
                <a:gd name="connsiteY4" fmla="*/ 11440 h 39082"/>
                <a:gd name="connsiteX5" fmla="*/ 12202 w 54594"/>
                <a:gd name="connsiteY5" fmla="*/ 11440 h 39082"/>
                <a:gd name="connsiteX6" fmla="*/ 22584 w 54594"/>
                <a:gd name="connsiteY6" fmla="*/ 21822 h 39082"/>
                <a:gd name="connsiteX7" fmla="*/ 42301 w 54594"/>
                <a:gd name="connsiteY7" fmla="*/ 2105 h 39082"/>
                <a:gd name="connsiteX8" fmla="*/ 52445 w 54594"/>
                <a:gd name="connsiteY8" fmla="*/ 2058 h 39082"/>
                <a:gd name="connsiteX9" fmla="*/ 52493 w 54594"/>
                <a:gd name="connsiteY9" fmla="*/ 12202 h 39082"/>
                <a:gd name="connsiteX10" fmla="*/ 27632 w 54594"/>
                <a:gd name="connsiteY10" fmla="*/ 36967 h 39082"/>
                <a:gd name="connsiteX11" fmla="*/ 22584 w 54594"/>
                <a:gd name="connsiteY11" fmla="*/ 39062 h 3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594" h="39082">
                  <a:moveTo>
                    <a:pt x="22584" y="39062"/>
                  </a:moveTo>
                  <a:cubicBezTo>
                    <a:pt x="20686" y="39082"/>
                    <a:pt x="18862" y="38325"/>
                    <a:pt x="17536" y="36967"/>
                  </a:cubicBezTo>
                  <a:lnTo>
                    <a:pt x="2105" y="21536"/>
                  </a:lnTo>
                  <a:cubicBezTo>
                    <a:pt x="-683" y="18820"/>
                    <a:pt x="-741" y="14357"/>
                    <a:pt x="1976" y="11569"/>
                  </a:cubicBezTo>
                  <a:cubicBezTo>
                    <a:pt x="2019" y="11526"/>
                    <a:pt x="2061" y="11483"/>
                    <a:pt x="2105" y="11440"/>
                  </a:cubicBezTo>
                  <a:cubicBezTo>
                    <a:pt x="4894" y="8655"/>
                    <a:pt x="9413" y="8655"/>
                    <a:pt x="12202" y="11440"/>
                  </a:cubicBezTo>
                  <a:lnTo>
                    <a:pt x="22584" y="21822"/>
                  </a:lnTo>
                  <a:lnTo>
                    <a:pt x="42301" y="2105"/>
                  </a:lnTo>
                  <a:cubicBezTo>
                    <a:pt x="45089" y="-709"/>
                    <a:pt x="49630" y="-730"/>
                    <a:pt x="52445" y="2058"/>
                  </a:cubicBezTo>
                  <a:cubicBezTo>
                    <a:pt x="55260" y="4846"/>
                    <a:pt x="55280" y="9387"/>
                    <a:pt x="52493" y="12202"/>
                  </a:cubicBezTo>
                  <a:lnTo>
                    <a:pt x="27632" y="36967"/>
                  </a:lnTo>
                  <a:cubicBezTo>
                    <a:pt x="26300" y="38316"/>
                    <a:pt x="24480" y="39071"/>
                    <a:pt x="22584" y="3906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55D1769-BE24-A3F1-7164-2A42BF5725B6}"/>
                </a:ext>
              </a:extLst>
            </p:cNvPr>
            <p:cNvSpPr/>
            <p:nvPr/>
          </p:nvSpPr>
          <p:spPr>
            <a:xfrm>
              <a:off x="1857878" y="1929574"/>
              <a:ext cx="158591" cy="14287"/>
            </a:xfrm>
            <a:custGeom>
              <a:avLst/>
              <a:gdLst>
                <a:gd name="connsiteX0" fmla="*/ 151423 w 158591"/>
                <a:gd name="connsiteY0" fmla="*/ 14268 h 14287"/>
                <a:gd name="connsiteX1" fmla="*/ 7119 w 158591"/>
                <a:gd name="connsiteY1" fmla="*/ 14268 h 14287"/>
                <a:gd name="connsiteX2" fmla="*/ -24 w 158591"/>
                <a:gd name="connsiteY2" fmla="*/ 7124 h 14287"/>
                <a:gd name="connsiteX3" fmla="*/ 7119 w 158591"/>
                <a:gd name="connsiteY3" fmla="*/ -20 h 14287"/>
                <a:gd name="connsiteX4" fmla="*/ 151423 w 158591"/>
                <a:gd name="connsiteY4" fmla="*/ -20 h 14287"/>
                <a:gd name="connsiteX5" fmla="*/ 158567 w 158591"/>
                <a:gd name="connsiteY5" fmla="*/ 7124 h 14287"/>
                <a:gd name="connsiteX6" fmla="*/ 151423 w 158591"/>
                <a:gd name="connsiteY6" fmla="*/ 14268 h 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591" h="14287">
                  <a:moveTo>
                    <a:pt x="151423" y="14268"/>
                  </a:moveTo>
                  <a:lnTo>
                    <a:pt x="7119" y="14268"/>
                  </a:lnTo>
                  <a:cubicBezTo>
                    <a:pt x="3174" y="14268"/>
                    <a:pt x="-24" y="11069"/>
                    <a:pt x="-24" y="7124"/>
                  </a:cubicBezTo>
                  <a:cubicBezTo>
                    <a:pt x="-24" y="3179"/>
                    <a:pt x="3174" y="-20"/>
                    <a:pt x="7119" y="-20"/>
                  </a:cubicBezTo>
                  <a:lnTo>
                    <a:pt x="151423" y="-20"/>
                  </a:lnTo>
                  <a:cubicBezTo>
                    <a:pt x="155368" y="-20"/>
                    <a:pt x="158567" y="3179"/>
                    <a:pt x="158567" y="7124"/>
                  </a:cubicBezTo>
                  <a:cubicBezTo>
                    <a:pt x="158567" y="11069"/>
                    <a:pt x="155368" y="14268"/>
                    <a:pt x="151423" y="142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</p:grp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3009FC8E-58BC-3160-8007-4FB338BC2500}"/>
              </a:ext>
            </a:extLst>
          </p:cNvPr>
          <p:cNvSpPr/>
          <p:nvPr/>
        </p:nvSpPr>
        <p:spPr>
          <a:xfrm>
            <a:off x="4501518" y="2858226"/>
            <a:ext cx="527750" cy="527689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5A59CB7F-5334-C159-478A-42AB82941382}"/>
              </a:ext>
            </a:extLst>
          </p:cNvPr>
          <p:cNvCxnSpPr>
            <a:cxnSpLocks/>
          </p:cNvCxnSpPr>
          <p:nvPr/>
        </p:nvCxnSpPr>
        <p:spPr>
          <a:xfrm>
            <a:off x="4765393" y="3381335"/>
            <a:ext cx="0" cy="953933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/>
          </a:ln>
        </p:spPr>
      </p:cxn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A994309-1785-C36A-E91C-72AE2D49AEBE}"/>
              </a:ext>
            </a:extLst>
          </p:cNvPr>
          <p:cNvGrpSpPr/>
          <p:nvPr/>
        </p:nvGrpSpPr>
        <p:grpSpPr>
          <a:xfrm>
            <a:off x="3898576" y="3453388"/>
            <a:ext cx="705252" cy="786947"/>
            <a:chOff x="5834062" y="3138391"/>
            <a:chExt cx="519683" cy="579882"/>
          </a:xfrm>
        </p:grpSpPr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852F9BB-3DE7-6923-2A4A-1198DFEB993B}"/>
                </a:ext>
              </a:extLst>
            </p:cNvPr>
            <p:cNvSpPr/>
            <p:nvPr/>
          </p:nvSpPr>
          <p:spPr>
            <a:xfrm>
              <a:off x="5979985" y="3366039"/>
              <a:ext cx="352234" cy="352234"/>
            </a:xfrm>
            <a:custGeom>
              <a:avLst/>
              <a:gdLst>
                <a:gd name="connsiteX0" fmla="*/ 352235 w 352234"/>
                <a:gd name="connsiteY0" fmla="*/ 176117 h 352234"/>
                <a:gd name="connsiteX1" fmla="*/ 176117 w 352234"/>
                <a:gd name="connsiteY1" fmla="*/ 352235 h 352234"/>
                <a:gd name="connsiteX2" fmla="*/ 0 w 352234"/>
                <a:gd name="connsiteY2" fmla="*/ 176117 h 352234"/>
                <a:gd name="connsiteX3" fmla="*/ 176117 w 352234"/>
                <a:gd name="connsiteY3" fmla="*/ 0 h 352234"/>
                <a:gd name="connsiteX4" fmla="*/ 352235 w 352234"/>
                <a:gd name="connsiteY4" fmla="*/ 176117 h 35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234" h="352234">
                  <a:moveTo>
                    <a:pt x="352235" y="176117"/>
                  </a:moveTo>
                  <a:cubicBezTo>
                    <a:pt x="352235" y="273384"/>
                    <a:pt x="273384" y="352235"/>
                    <a:pt x="176117" y="352235"/>
                  </a:cubicBezTo>
                  <a:cubicBezTo>
                    <a:pt x="78850" y="352235"/>
                    <a:pt x="0" y="273384"/>
                    <a:pt x="0" y="176117"/>
                  </a:cubicBezTo>
                  <a:cubicBezTo>
                    <a:pt x="0" y="78850"/>
                    <a:pt x="78850" y="0"/>
                    <a:pt x="176117" y="0"/>
                  </a:cubicBezTo>
                  <a:cubicBezTo>
                    <a:pt x="273384" y="0"/>
                    <a:pt x="352235" y="78850"/>
                    <a:pt x="352235" y="17611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84C8EEE0-D1F4-64C3-F2D0-92659A3B01E2}"/>
                </a:ext>
              </a:extLst>
            </p:cNvPr>
            <p:cNvSpPr/>
            <p:nvPr/>
          </p:nvSpPr>
          <p:spPr>
            <a:xfrm>
              <a:off x="6075234" y="3461193"/>
              <a:ext cx="161734" cy="161734"/>
            </a:xfrm>
            <a:custGeom>
              <a:avLst/>
              <a:gdLst>
                <a:gd name="connsiteX0" fmla="*/ 80857 w 161734"/>
                <a:gd name="connsiteY0" fmla="*/ 161725 h 161734"/>
                <a:gd name="connsiteX1" fmla="*/ -10 w 161734"/>
                <a:gd name="connsiteY1" fmla="*/ 80858 h 161734"/>
                <a:gd name="connsiteX2" fmla="*/ 80857 w 161734"/>
                <a:gd name="connsiteY2" fmla="*/ -9 h 161734"/>
                <a:gd name="connsiteX3" fmla="*/ 161725 w 161734"/>
                <a:gd name="connsiteY3" fmla="*/ 80858 h 161734"/>
                <a:gd name="connsiteX4" fmla="*/ 80857 w 161734"/>
                <a:gd name="connsiteY4" fmla="*/ 161725 h 161734"/>
                <a:gd name="connsiteX5" fmla="*/ 80857 w 161734"/>
                <a:gd name="connsiteY5" fmla="*/ 14278 h 161734"/>
                <a:gd name="connsiteX6" fmla="*/ 14182 w 161734"/>
                <a:gd name="connsiteY6" fmla="*/ 80953 h 161734"/>
                <a:gd name="connsiteX7" fmla="*/ 80857 w 161734"/>
                <a:gd name="connsiteY7" fmla="*/ 147628 h 161734"/>
                <a:gd name="connsiteX8" fmla="*/ 147532 w 161734"/>
                <a:gd name="connsiteY8" fmla="*/ 80953 h 161734"/>
                <a:gd name="connsiteX9" fmla="*/ 80857 w 161734"/>
                <a:gd name="connsiteY9" fmla="*/ 14278 h 16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734" h="161734">
                  <a:moveTo>
                    <a:pt x="80857" y="161725"/>
                  </a:moveTo>
                  <a:cubicBezTo>
                    <a:pt x="36196" y="161725"/>
                    <a:pt x="-10" y="125520"/>
                    <a:pt x="-10" y="80858"/>
                  </a:cubicBezTo>
                  <a:cubicBezTo>
                    <a:pt x="-10" y="36196"/>
                    <a:pt x="36196" y="-9"/>
                    <a:pt x="80857" y="-9"/>
                  </a:cubicBezTo>
                  <a:cubicBezTo>
                    <a:pt x="125519" y="-9"/>
                    <a:pt x="161725" y="36196"/>
                    <a:pt x="161725" y="80858"/>
                  </a:cubicBezTo>
                  <a:cubicBezTo>
                    <a:pt x="161672" y="125498"/>
                    <a:pt x="125497" y="161673"/>
                    <a:pt x="80857" y="161725"/>
                  </a:cubicBezTo>
                  <a:close/>
                  <a:moveTo>
                    <a:pt x="80857" y="14278"/>
                  </a:moveTo>
                  <a:cubicBezTo>
                    <a:pt x="44034" y="14278"/>
                    <a:pt x="14182" y="44130"/>
                    <a:pt x="14182" y="80953"/>
                  </a:cubicBezTo>
                  <a:cubicBezTo>
                    <a:pt x="14182" y="117777"/>
                    <a:pt x="44034" y="147628"/>
                    <a:pt x="80857" y="147628"/>
                  </a:cubicBezTo>
                  <a:cubicBezTo>
                    <a:pt x="117681" y="147628"/>
                    <a:pt x="147532" y="117777"/>
                    <a:pt x="147532" y="80953"/>
                  </a:cubicBezTo>
                  <a:cubicBezTo>
                    <a:pt x="147532" y="44130"/>
                    <a:pt x="117681" y="14278"/>
                    <a:pt x="80857" y="1427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25B743E-00C1-816E-18B1-8E406DC2789E}"/>
                </a:ext>
              </a:extLst>
            </p:cNvPr>
            <p:cNvSpPr/>
            <p:nvPr/>
          </p:nvSpPr>
          <p:spPr>
            <a:xfrm>
              <a:off x="5834062" y="3252882"/>
              <a:ext cx="187356" cy="187356"/>
            </a:xfrm>
            <a:custGeom>
              <a:avLst/>
              <a:gdLst>
                <a:gd name="connsiteX0" fmla="*/ 114290 w 187356"/>
                <a:gd name="connsiteY0" fmla="*/ 187348 h 187356"/>
                <a:gd name="connsiteX1" fmla="*/ 70285 w 187356"/>
                <a:gd name="connsiteY1" fmla="*/ 187348 h 187356"/>
                <a:gd name="connsiteX2" fmla="*/ 63998 w 187356"/>
                <a:gd name="connsiteY2" fmla="*/ 160773 h 187356"/>
                <a:gd name="connsiteX3" fmla="*/ 41995 w 187356"/>
                <a:gd name="connsiteY3" fmla="*/ 174394 h 187356"/>
                <a:gd name="connsiteX4" fmla="*/ 10849 w 187356"/>
                <a:gd name="connsiteY4" fmla="*/ 143342 h 187356"/>
                <a:gd name="connsiteX5" fmla="*/ 25231 w 187356"/>
                <a:gd name="connsiteY5" fmla="*/ 120196 h 187356"/>
                <a:gd name="connsiteX6" fmla="*/ -10 w 187356"/>
                <a:gd name="connsiteY6" fmla="*/ 113815 h 187356"/>
                <a:gd name="connsiteX7" fmla="*/ -10 w 187356"/>
                <a:gd name="connsiteY7" fmla="*/ 70190 h 187356"/>
                <a:gd name="connsiteX8" fmla="*/ 26470 w 187356"/>
                <a:gd name="connsiteY8" fmla="*/ 63999 h 187356"/>
                <a:gd name="connsiteX9" fmla="*/ 12849 w 187356"/>
                <a:gd name="connsiteY9" fmla="*/ 41996 h 187356"/>
                <a:gd name="connsiteX10" fmla="*/ 43996 w 187356"/>
                <a:gd name="connsiteY10" fmla="*/ 10849 h 187356"/>
                <a:gd name="connsiteX11" fmla="*/ 67141 w 187356"/>
                <a:gd name="connsiteY11" fmla="*/ 25137 h 187356"/>
                <a:gd name="connsiteX12" fmla="*/ 73047 w 187356"/>
                <a:gd name="connsiteY12" fmla="*/ -9 h 187356"/>
                <a:gd name="connsiteX13" fmla="*/ 117148 w 187356"/>
                <a:gd name="connsiteY13" fmla="*/ -9 h 187356"/>
                <a:gd name="connsiteX14" fmla="*/ 123339 w 187356"/>
                <a:gd name="connsiteY14" fmla="*/ 26470 h 187356"/>
                <a:gd name="connsiteX15" fmla="*/ 145342 w 187356"/>
                <a:gd name="connsiteY15" fmla="*/ 12850 h 187356"/>
                <a:gd name="connsiteX16" fmla="*/ 176488 w 187356"/>
                <a:gd name="connsiteY16" fmla="*/ 43901 h 187356"/>
                <a:gd name="connsiteX17" fmla="*/ 162201 w 187356"/>
                <a:gd name="connsiteY17" fmla="*/ 67047 h 187356"/>
                <a:gd name="connsiteX18" fmla="*/ 187347 w 187356"/>
                <a:gd name="connsiteY18" fmla="*/ 73048 h 187356"/>
                <a:gd name="connsiteX19" fmla="*/ 187347 w 187356"/>
                <a:gd name="connsiteY19" fmla="*/ 117053 h 187356"/>
                <a:gd name="connsiteX20" fmla="*/ 160867 w 187356"/>
                <a:gd name="connsiteY20" fmla="*/ 123340 h 187356"/>
                <a:gd name="connsiteX21" fmla="*/ 174488 w 187356"/>
                <a:gd name="connsiteY21" fmla="*/ 145342 h 187356"/>
                <a:gd name="connsiteX22" fmla="*/ 143341 w 187356"/>
                <a:gd name="connsiteY22" fmla="*/ 176489 h 187356"/>
                <a:gd name="connsiteX23" fmla="*/ 120196 w 187356"/>
                <a:gd name="connsiteY23" fmla="*/ 162202 h 187356"/>
                <a:gd name="connsiteX24" fmla="*/ 81619 w 187356"/>
                <a:gd name="connsiteY24" fmla="*/ 173060 h 187356"/>
                <a:gd name="connsiteX25" fmla="*/ 102955 w 187356"/>
                <a:gd name="connsiteY25" fmla="*/ 173060 h 187356"/>
                <a:gd name="connsiteX26" fmla="*/ 110861 w 187356"/>
                <a:gd name="connsiteY26" fmla="*/ 139532 h 187356"/>
                <a:gd name="connsiteX27" fmla="*/ 141246 w 187356"/>
                <a:gd name="connsiteY27" fmla="*/ 158582 h 187356"/>
                <a:gd name="connsiteX28" fmla="*/ 156391 w 187356"/>
                <a:gd name="connsiteY28" fmla="*/ 143437 h 187356"/>
                <a:gd name="connsiteX29" fmla="*/ 138293 w 187356"/>
                <a:gd name="connsiteY29" fmla="*/ 113815 h 187356"/>
                <a:gd name="connsiteX30" fmla="*/ 173345 w 187356"/>
                <a:gd name="connsiteY30" fmla="*/ 105718 h 187356"/>
                <a:gd name="connsiteX31" fmla="*/ 173345 w 187356"/>
                <a:gd name="connsiteY31" fmla="*/ 84287 h 187356"/>
                <a:gd name="connsiteX32" fmla="*/ 139912 w 187356"/>
                <a:gd name="connsiteY32" fmla="*/ 76477 h 187356"/>
                <a:gd name="connsiteX33" fmla="*/ 158962 w 187356"/>
                <a:gd name="connsiteY33" fmla="*/ 46092 h 187356"/>
                <a:gd name="connsiteX34" fmla="*/ 143246 w 187356"/>
                <a:gd name="connsiteY34" fmla="*/ 30947 h 187356"/>
                <a:gd name="connsiteX35" fmla="*/ 114004 w 187356"/>
                <a:gd name="connsiteY35" fmla="*/ 49045 h 187356"/>
                <a:gd name="connsiteX36" fmla="*/ 105813 w 187356"/>
                <a:gd name="connsiteY36" fmla="*/ 14278 h 187356"/>
                <a:gd name="connsiteX37" fmla="*/ 84382 w 187356"/>
                <a:gd name="connsiteY37" fmla="*/ 14278 h 187356"/>
                <a:gd name="connsiteX38" fmla="*/ 76571 w 187356"/>
                <a:gd name="connsiteY38" fmla="*/ 47711 h 187356"/>
                <a:gd name="connsiteX39" fmla="*/ 46091 w 187356"/>
                <a:gd name="connsiteY39" fmla="*/ 28661 h 187356"/>
                <a:gd name="connsiteX40" fmla="*/ 30946 w 187356"/>
                <a:gd name="connsiteY40" fmla="*/ 43806 h 187356"/>
                <a:gd name="connsiteX41" fmla="*/ 49520 w 187356"/>
                <a:gd name="connsiteY41" fmla="*/ 73333 h 187356"/>
                <a:gd name="connsiteX42" fmla="*/ 14659 w 187356"/>
                <a:gd name="connsiteY42" fmla="*/ 81525 h 187356"/>
                <a:gd name="connsiteX43" fmla="*/ 14659 w 187356"/>
                <a:gd name="connsiteY43" fmla="*/ 102861 h 187356"/>
                <a:gd name="connsiteX44" fmla="*/ 48187 w 187356"/>
                <a:gd name="connsiteY44" fmla="*/ 110767 h 187356"/>
                <a:gd name="connsiteX45" fmla="*/ 29137 w 187356"/>
                <a:gd name="connsiteY45" fmla="*/ 141247 h 187356"/>
                <a:gd name="connsiteX46" fmla="*/ 44186 w 187356"/>
                <a:gd name="connsiteY46" fmla="*/ 156296 h 187356"/>
                <a:gd name="connsiteX47" fmla="*/ 73523 w 187356"/>
                <a:gd name="connsiteY47" fmla="*/ 138199 h 187356"/>
                <a:gd name="connsiteX48" fmla="*/ 93716 w 187356"/>
                <a:gd name="connsiteY48" fmla="*/ 130960 h 187356"/>
                <a:gd name="connsiteX49" fmla="*/ 56378 w 187356"/>
                <a:gd name="connsiteY49" fmla="*/ 93622 h 187356"/>
                <a:gd name="connsiteX50" fmla="*/ 93716 w 187356"/>
                <a:gd name="connsiteY50" fmla="*/ 56284 h 187356"/>
                <a:gd name="connsiteX51" fmla="*/ 131054 w 187356"/>
                <a:gd name="connsiteY51" fmla="*/ 93622 h 187356"/>
                <a:gd name="connsiteX52" fmla="*/ 93716 w 187356"/>
                <a:gd name="connsiteY52" fmla="*/ 130960 h 187356"/>
                <a:gd name="connsiteX53" fmla="*/ 93716 w 187356"/>
                <a:gd name="connsiteY53" fmla="*/ 70571 h 187356"/>
                <a:gd name="connsiteX54" fmla="*/ 70666 w 187356"/>
                <a:gd name="connsiteY54" fmla="*/ 93622 h 187356"/>
                <a:gd name="connsiteX55" fmla="*/ 93716 w 187356"/>
                <a:gd name="connsiteY55" fmla="*/ 116672 h 187356"/>
                <a:gd name="connsiteX56" fmla="*/ 116767 w 187356"/>
                <a:gd name="connsiteY56" fmla="*/ 93622 h 187356"/>
                <a:gd name="connsiteX57" fmla="*/ 93716 w 187356"/>
                <a:gd name="connsiteY57" fmla="*/ 70571 h 18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87356" h="187356">
                  <a:moveTo>
                    <a:pt x="114290" y="187348"/>
                  </a:moveTo>
                  <a:lnTo>
                    <a:pt x="70285" y="187348"/>
                  </a:lnTo>
                  <a:lnTo>
                    <a:pt x="63998" y="160773"/>
                  </a:lnTo>
                  <a:lnTo>
                    <a:pt x="41995" y="174394"/>
                  </a:lnTo>
                  <a:lnTo>
                    <a:pt x="10849" y="143342"/>
                  </a:lnTo>
                  <a:lnTo>
                    <a:pt x="25231" y="120196"/>
                  </a:lnTo>
                  <a:lnTo>
                    <a:pt x="-10" y="113815"/>
                  </a:lnTo>
                  <a:lnTo>
                    <a:pt x="-10" y="70190"/>
                  </a:lnTo>
                  <a:lnTo>
                    <a:pt x="26470" y="63999"/>
                  </a:lnTo>
                  <a:lnTo>
                    <a:pt x="12849" y="41996"/>
                  </a:lnTo>
                  <a:lnTo>
                    <a:pt x="43996" y="10849"/>
                  </a:lnTo>
                  <a:lnTo>
                    <a:pt x="67141" y="25137"/>
                  </a:lnTo>
                  <a:lnTo>
                    <a:pt x="73047" y="-9"/>
                  </a:lnTo>
                  <a:lnTo>
                    <a:pt x="117148" y="-9"/>
                  </a:lnTo>
                  <a:lnTo>
                    <a:pt x="123339" y="26470"/>
                  </a:lnTo>
                  <a:lnTo>
                    <a:pt x="145342" y="12850"/>
                  </a:lnTo>
                  <a:lnTo>
                    <a:pt x="176488" y="43901"/>
                  </a:lnTo>
                  <a:lnTo>
                    <a:pt x="162201" y="67047"/>
                  </a:lnTo>
                  <a:lnTo>
                    <a:pt x="187347" y="73048"/>
                  </a:lnTo>
                  <a:lnTo>
                    <a:pt x="187347" y="117053"/>
                  </a:lnTo>
                  <a:lnTo>
                    <a:pt x="160867" y="123340"/>
                  </a:lnTo>
                  <a:lnTo>
                    <a:pt x="174488" y="145342"/>
                  </a:lnTo>
                  <a:lnTo>
                    <a:pt x="143341" y="176489"/>
                  </a:lnTo>
                  <a:lnTo>
                    <a:pt x="120196" y="162202"/>
                  </a:lnTo>
                  <a:close/>
                  <a:moveTo>
                    <a:pt x="81619" y="173060"/>
                  </a:moveTo>
                  <a:lnTo>
                    <a:pt x="102955" y="173060"/>
                  </a:lnTo>
                  <a:lnTo>
                    <a:pt x="110861" y="139532"/>
                  </a:lnTo>
                  <a:lnTo>
                    <a:pt x="141246" y="158582"/>
                  </a:lnTo>
                  <a:lnTo>
                    <a:pt x="156391" y="143437"/>
                  </a:lnTo>
                  <a:lnTo>
                    <a:pt x="138293" y="113815"/>
                  </a:lnTo>
                  <a:lnTo>
                    <a:pt x="173345" y="105718"/>
                  </a:lnTo>
                  <a:lnTo>
                    <a:pt x="173345" y="84287"/>
                  </a:lnTo>
                  <a:lnTo>
                    <a:pt x="139912" y="76477"/>
                  </a:lnTo>
                  <a:lnTo>
                    <a:pt x="158962" y="46092"/>
                  </a:lnTo>
                  <a:lnTo>
                    <a:pt x="143246" y="30947"/>
                  </a:lnTo>
                  <a:lnTo>
                    <a:pt x="114004" y="49045"/>
                  </a:lnTo>
                  <a:lnTo>
                    <a:pt x="105813" y="14278"/>
                  </a:lnTo>
                  <a:lnTo>
                    <a:pt x="84382" y="14278"/>
                  </a:lnTo>
                  <a:lnTo>
                    <a:pt x="76571" y="47711"/>
                  </a:lnTo>
                  <a:lnTo>
                    <a:pt x="46091" y="28661"/>
                  </a:lnTo>
                  <a:lnTo>
                    <a:pt x="30946" y="43806"/>
                  </a:lnTo>
                  <a:lnTo>
                    <a:pt x="49520" y="73333"/>
                  </a:lnTo>
                  <a:lnTo>
                    <a:pt x="14659" y="81525"/>
                  </a:lnTo>
                  <a:lnTo>
                    <a:pt x="14659" y="102861"/>
                  </a:lnTo>
                  <a:lnTo>
                    <a:pt x="48187" y="110767"/>
                  </a:lnTo>
                  <a:lnTo>
                    <a:pt x="29137" y="141247"/>
                  </a:lnTo>
                  <a:lnTo>
                    <a:pt x="44186" y="156296"/>
                  </a:lnTo>
                  <a:lnTo>
                    <a:pt x="73523" y="138199"/>
                  </a:lnTo>
                  <a:close/>
                  <a:moveTo>
                    <a:pt x="93716" y="130960"/>
                  </a:moveTo>
                  <a:cubicBezTo>
                    <a:pt x="73095" y="130960"/>
                    <a:pt x="56378" y="114243"/>
                    <a:pt x="56378" y="93622"/>
                  </a:cubicBezTo>
                  <a:cubicBezTo>
                    <a:pt x="56378" y="73000"/>
                    <a:pt x="73095" y="56284"/>
                    <a:pt x="93716" y="56284"/>
                  </a:cubicBezTo>
                  <a:cubicBezTo>
                    <a:pt x="114338" y="56284"/>
                    <a:pt x="131054" y="73000"/>
                    <a:pt x="131054" y="93622"/>
                  </a:cubicBezTo>
                  <a:cubicBezTo>
                    <a:pt x="131002" y="114221"/>
                    <a:pt x="114316" y="130907"/>
                    <a:pt x="93716" y="130960"/>
                  </a:cubicBezTo>
                  <a:close/>
                  <a:moveTo>
                    <a:pt x="93716" y="70571"/>
                  </a:moveTo>
                  <a:cubicBezTo>
                    <a:pt x="80986" y="70571"/>
                    <a:pt x="70666" y="80892"/>
                    <a:pt x="70666" y="93622"/>
                  </a:cubicBezTo>
                  <a:cubicBezTo>
                    <a:pt x="70666" y="106352"/>
                    <a:pt x="80986" y="116672"/>
                    <a:pt x="93716" y="116672"/>
                  </a:cubicBezTo>
                  <a:cubicBezTo>
                    <a:pt x="106446" y="116672"/>
                    <a:pt x="116767" y="106352"/>
                    <a:pt x="116767" y="93622"/>
                  </a:cubicBezTo>
                  <a:cubicBezTo>
                    <a:pt x="116767" y="80892"/>
                    <a:pt x="106446" y="70571"/>
                    <a:pt x="93716" y="70571"/>
                  </a:cubicBezTo>
                  <a:close/>
                </a:path>
              </a:pathLst>
            </a:custGeom>
            <a:solidFill>
              <a:srgbClr val="9B9B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50FF7CAF-1915-5B70-7013-61A24F6D5926}"/>
                </a:ext>
              </a:extLst>
            </p:cNvPr>
            <p:cNvSpPr/>
            <p:nvPr/>
          </p:nvSpPr>
          <p:spPr>
            <a:xfrm>
              <a:off x="6171238" y="3177348"/>
              <a:ext cx="149844" cy="166877"/>
            </a:xfrm>
            <a:custGeom>
              <a:avLst/>
              <a:gdLst>
                <a:gd name="connsiteX0" fmla="*/ 102869 w 149844"/>
                <a:gd name="connsiteY0" fmla="*/ 166869 h 166877"/>
                <a:gd name="connsiteX1" fmla="*/ 88581 w 149844"/>
                <a:gd name="connsiteY1" fmla="*/ 166869 h 166877"/>
                <a:gd name="connsiteX2" fmla="*/ 88581 w 149844"/>
                <a:gd name="connsiteY2" fmla="*/ 95241 h 166877"/>
                <a:gd name="connsiteX3" fmla="*/ 95344 w 149844"/>
                <a:gd name="connsiteY3" fmla="*/ 95241 h 166877"/>
                <a:gd name="connsiteX4" fmla="*/ 135349 w 149844"/>
                <a:gd name="connsiteY4" fmla="*/ 55141 h 166877"/>
                <a:gd name="connsiteX5" fmla="*/ 102869 w 149844"/>
                <a:gd name="connsiteY5" fmla="*/ 15898 h 166877"/>
                <a:gd name="connsiteX6" fmla="*/ 102869 w 149844"/>
                <a:gd name="connsiteY6" fmla="*/ 61903 h 166877"/>
                <a:gd name="connsiteX7" fmla="*/ 47147 w 149844"/>
                <a:gd name="connsiteY7" fmla="*/ 61903 h 166877"/>
                <a:gd name="connsiteX8" fmla="*/ 47147 w 149844"/>
                <a:gd name="connsiteY8" fmla="*/ 15898 h 166877"/>
                <a:gd name="connsiteX9" fmla="*/ 14286 w 149844"/>
                <a:gd name="connsiteY9" fmla="*/ 54760 h 166877"/>
                <a:gd name="connsiteX10" fmla="*/ 54291 w 149844"/>
                <a:gd name="connsiteY10" fmla="*/ 94860 h 166877"/>
                <a:gd name="connsiteX11" fmla="*/ 61054 w 149844"/>
                <a:gd name="connsiteY11" fmla="*/ 94860 h 166877"/>
                <a:gd name="connsiteX12" fmla="*/ 61054 w 149844"/>
                <a:gd name="connsiteY12" fmla="*/ 166488 h 166877"/>
                <a:gd name="connsiteX13" fmla="*/ 46766 w 149844"/>
                <a:gd name="connsiteY13" fmla="*/ 166488 h 166877"/>
                <a:gd name="connsiteX14" fmla="*/ 46766 w 149844"/>
                <a:gd name="connsiteY14" fmla="*/ 108290 h 166877"/>
                <a:gd name="connsiteX15" fmla="*/ -1 w 149844"/>
                <a:gd name="connsiteY15" fmla="*/ 54760 h 166877"/>
                <a:gd name="connsiteX16" fmla="*/ 53910 w 149844"/>
                <a:gd name="connsiteY16" fmla="*/ 467 h 166877"/>
                <a:gd name="connsiteX17" fmla="*/ 61435 w 149844"/>
                <a:gd name="connsiteY17" fmla="*/ -9 h 166877"/>
                <a:gd name="connsiteX18" fmla="*/ 61435 w 149844"/>
                <a:gd name="connsiteY18" fmla="*/ 47616 h 166877"/>
                <a:gd name="connsiteX19" fmla="*/ 88391 w 149844"/>
                <a:gd name="connsiteY19" fmla="*/ 47616 h 166877"/>
                <a:gd name="connsiteX20" fmla="*/ 88391 w 149844"/>
                <a:gd name="connsiteY20" fmla="*/ -9 h 166877"/>
                <a:gd name="connsiteX21" fmla="*/ 95915 w 149844"/>
                <a:gd name="connsiteY21" fmla="*/ 467 h 166877"/>
                <a:gd name="connsiteX22" fmla="*/ 149827 w 149844"/>
                <a:gd name="connsiteY22" fmla="*/ 54760 h 166877"/>
                <a:gd name="connsiteX23" fmla="*/ 102869 w 149844"/>
                <a:gd name="connsiteY23" fmla="*/ 108290 h 16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844" h="166877">
                  <a:moveTo>
                    <a:pt x="102869" y="166869"/>
                  </a:moveTo>
                  <a:lnTo>
                    <a:pt x="88581" y="166869"/>
                  </a:lnTo>
                  <a:lnTo>
                    <a:pt x="88581" y="95241"/>
                  </a:lnTo>
                  <a:lnTo>
                    <a:pt x="95344" y="95241"/>
                  </a:lnTo>
                  <a:cubicBezTo>
                    <a:pt x="96963" y="95241"/>
                    <a:pt x="135349" y="92383"/>
                    <a:pt x="135349" y="55141"/>
                  </a:cubicBezTo>
                  <a:cubicBezTo>
                    <a:pt x="135884" y="35770"/>
                    <a:pt x="121999" y="18992"/>
                    <a:pt x="102869" y="15898"/>
                  </a:cubicBezTo>
                  <a:lnTo>
                    <a:pt x="102869" y="61903"/>
                  </a:lnTo>
                  <a:lnTo>
                    <a:pt x="47147" y="61903"/>
                  </a:lnTo>
                  <a:lnTo>
                    <a:pt x="47147" y="15898"/>
                  </a:lnTo>
                  <a:cubicBezTo>
                    <a:pt x="27879" y="18564"/>
                    <a:pt x="13714" y="35316"/>
                    <a:pt x="14286" y="54760"/>
                  </a:cubicBezTo>
                  <a:cubicBezTo>
                    <a:pt x="14286" y="92002"/>
                    <a:pt x="52386" y="94765"/>
                    <a:pt x="54291" y="94860"/>
                  </a:cubicBezTo>
                  <a:lnTo>
                    <a:pt x="61054" y="94860"/>
                  </a:lnTo>
                  <a:lnTo>
                    <a:pt x="61054" y="166488"/>
                  </a:lnTo>
                  <a:lnTo>
                    <a:pt x="46766" y="166488"/>
                  </a:lnTo>
                  <a:lnTo>
                    <a:pt x="46766" y="108290"/>
                  </a:lnTo>
                  <a:cubicBezTo>
                    <a:pt x="19739" y="105113"/>
                    <a:pt x="-481" y="81969"/>
                    <a:pt x="-1" y="54760"/>
                  </a:cubicBezTo>
                  <a:cubicBezTo>
                    <a:pt x="-1" y="14183"/>
                    <a:pt x="35241" y="1420"/>
                    <a:pt x="53910" y="467"/>
                  </a:cubicBezTo>
                  <a:lnTo>
                    <a:pt x="61435" y="-9"/>
                  </a:lnTo>
                  <a:lnTo>
                    <a:pt x="61435" y="47616"/>
                  </a:lnTo>
                  <a:lnTo>
                    <a:pt x="88391" y="47616"/>
                  </a:lnTo>
                  <a:lnTo>
                    <a:pt x="88391" y="-9"/>
                  </a:lnTo>
                  <a:lnTo>
                    <a:pt x="95915" y="467"/>
                  </a:lnTo>
                  <a:cubicBezTo>
                    <a:pt x="114965" y="1420"/>
                    <a:pt x="149827" y="14183"/>
                    <a:pt x="149827" y="54760"/>
                  </a:cubicBezTo>
                  <a:cubicBezTo>
                    <a:pt x="150296" y="82034"/>
                    <a:pt x="129972" y="105203"/>
                    <a:pt x="102869" y="108290"/>
                  </a:cubicBezTo>
                  <a:close/>
                </a:path>
              </a:pathLst>
            </a:custGeom>
            <a:solidFill>
              <a:srgbClr val="9B9B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FB0213DD-DB76-B97A-267C-028912FD5591}"/>
                </a:ext>
              </a:extLst>
            </p:cNvPr>
            <p:cNvSpPr/>
            <p:nvPr/>
          </p:nvSpPr>
          <p:spPr>
            <a:xfrm>
              <a:off x="6138480" y="3138391"/>
              <a:ext cx="215265" cy="215264"/>
            </a:xfrm>
            <a:custGeom>
              <a:avLst/>
              <a:gdLst>
                <a:gd name="connsiteX0" fmla="*/ 107623 w 215265"/>
                <a:gd name="connsiteY0" fmla="*/ 215256 h 215264"/>
                <a:gd name="connsiteX1" fmla="*/ -10 w 215265"/>
                <a:gd name="connsiteY1" fmla="*/ 107623 h 215264"/>
                <a:gd name="connsiteX2" fmla="*/ 107623 w 215265"/>
                <a:gd name="connsiteY2" fmla="*/ -9 h 215264"/>
                <a:gd name="connsiteX3" fmla="*/ 215255 w 215265"/>
                <a:gd name="connsiteY3" fmla="*/ 107623 h 215264"/>
                <a:gd name="connsiteX4" fmla="*/ 107623 w 215265"/>
                <a:gd name="connsiteY4" fmla="*/ 215256 h 215264"/>
                <a:gd name="connsiteX5" fmla="*/ 107623 w 215265"/>
                <a:gd name="connsiteY5" fmla="*/ 14374 h 215264"/>
                <a:gd name="connsiteX6" fmla="*/ 14278 w 215265"/>
                <a:gd name="connsiteY6" fmla="*/ 107719 h 215264"/>
                <a:gd name="connsiteX7" fmla="*/ 107623 w 215265"/>
                <a:gd name="connsiteY7" fmla="*/ 201064 h 215264"/>
                <a:gd name="connsiteX8" fmla="*/ 200968 w 215265"/>
                <a:gd name="connsiteY8" fmla="*/ 107719 h 215264"/>
                <a:gd name="connsiteX9" fmla="*/ 200968 w 215265"/>
                <a:gd name="connsiteY9" fmla="*/ 107623 h 215264"/>
                <a:gd name="connsiteX10" fmla="*/ 107623 w 215265"/>
                <a:gd name="connsiteY10" fmla="*/ 14374 h 21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5265" h="215264">
                  <a:moveTo>
                    <a:pt x="107623" y="215256"/>
                  </a:moveTo>
                  <a:cubicBezTo>
                    <a:pt x="48179" y="215256"/>
                    <a:pt x="-10" y="167067"/>
                    <a:pt x="-10" y="107623"/>
                  </a:cubicBezTo>
                  <a:cubicBezTo>
                    <a:pt x="-10" y="48180"/>
                    <a:pt x="48179" y="-9"/>
                    <a:pt x="107623" y="-9"/>
                  </a:cubicBezTo>
                  <a:cubicBezTo>
                    <a:pt x="167066" y="-9"/>
                    <a:pt x="215255" y="48180"/>
                    <a:pt x="215255" y="107623"/>
                  </a:cubicBezTo>
                  <a:cubicBezTo>
                    <a:pt x="215203" y="167045"/>
                    <a:pt x="167044" y="215204"/>
                    <a:pt x="107623" y="215256"/>
                  </a:cubicBezTo>
                  <a:close/>
                  <a:moveTo>
                    <a:pt x="107623" y="14374"/>
                  </a:moveTo>
                  <a:cubicBezTo>
                    <a:pt x="56070" y="14374"/>
                    <a:pt x="14278" y="56166"/>
                    <a:pt x="14278" y="107719"/>
                  </a:cubicBezTo>
                  <a:cubicBezTo>
                    <a:pt x="14278" y="159272"/>
                    <a:pt x="56070" y="201064"/>
                    <a:pt x="107623" y="201064"/>
                  </a:cubicBezTo>
                  <a:cubicBezTo>
                    <a:pt x="159176" y="201064"/>
                    <a:pt x="200968" y="159272"/>
                    <a:pt x="200968" y="107719"/>
                  </a:cubicBezTo>
                  <a:cubicBezTo>
                    <a:pt x="200968" y="107687"/>
                    <a:pt x="200968" y="107655"/>
                    <a:pt x="200968" y="107623"/>
                  </a:cubicBezTo>
                  <a:cubicBezTo>
                    <a:pt x="200915" y="56108"/>
                    <a:pt x="159139" y="14374"/>
                    <a:pt x="107623" y="14374"/>
                  </a:cubicBezTo>
                  <a:close/>
                </a:path>
              </a:pathLst>
            </a:custGeom>
            <a:solidFill>
              <a:srgbClr val="9B9B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6E11806-4B58-875D-86BE-B35EE52FA716}"/>
                </a:ext>
              </a:extLst>
            </p:cNvPr>
            <p:cNvSpPr/>
            <p:nvPr/>
          </p:nvSpPr>
          <p:spPr>
            <a:xfrm>
              <a:off x="6117051" y="3512434"/>
              <a:ext cx="77678" cy="59536"/>
            </a:xfrm>
            <a:custGeom>
              <a:avLst/>
              <a:gdLst>
                <a:gd name="connsiteX0" fmla="*/ 34374 w 77678"/>
                <a:gd name="connsiteY0" fmla="*/ 59527 h 59536"/>
                <a:gd name="connsiteX1" fmla="*/ 29040 w 77678"/>
                <a:gd name="connsiteY1" fmla="*/ 57145 h 59536"/>
                <a:gd name="connsiteX2" fmla="*/ 2274 w 77678"/>
                <a:gd name="connsiteY2" fmla="*/ 27427 h 59536"/>
                <a:gd name="connsiteX3" fmla="*/ 1898 w 77678"/>
                <a:gd name="connsiteY3" fmla="*/ 17332 h 59536"/>
                <a:gd name="connsiteX4" fmla="*/ 11995 w 77678"/>
                <a:gd name="connsiteY4" fmla="*/ 16956 h 59536"/>
                <a:gd name="connsiteX5" fmla="*/ 12847 w 77678"/>
                <a:gd name="connsiteY5" fmla="*/ 17902 h 59536"/>
                <a:gd name="connsiteX6" fmla="*/ 33993 w 77678"/>
                <a:gd name="connsiteY6" fmla="*/ 41334 h 59536"/>
                <a:gd name="connsiteX7" fmla="*/ 64949 w 77678"/>
                <a:gd name="connsiteY7" fmla="*/ 2662 h 59536"/>
                <a:gd name="connsiteX8" fmla="*/ 74998 w 77678"/>
                <a:gd name="connsiteY8" fmla="*/ 1567 h 59536"/>
                <a:gd name="connsiteX9" fmla="*/ 76093 w 77678"/>
                <a:gd name="connsiteY9" fmla="*/ 11616 h 59536"/>
                <a:gd name="connsiteX10" fmla="*/ 39898 w 77678"/>
                <a:gd name="connsiteY10" fmla="*/ 56860 h 59536"/>
                <a:gd name="connsiteX11" fmla="*/ 34564 w 77678"/>
                <a:gd name="connsiteY11" fmla="*/ 59527 h 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678" h="59536">
                  <a:moveTo>
                    <a:pt x="34374" y="59527"/>
                  </a:moveTo>
                  <a:cubicBezTo>
                    <a:pt x="32332" y="59554"/>
                    <a:pt x="30382" y="58684"/>
                    <a:pt x="29040" y="57145"/>
                  </a:cubicBezTo>
                  <a:lnTo>
                    <a:pt x="2274" y="27427"/>
                  </a:lnTo>
                  <a:cubicBezTo>
                    <a:pt x="-618" y="24743"/>
                    <a:pt x="-786" y="20224"/>
                    <a:pt x="1898" y="17332"/>
                  </a:cubicBezTo>
                  <a:cubicBezTo>
                    <a:pt x="4582" y="14440"/>
                    <a:pt x="9103" y="14271"/>
                    <a:pt x="11995" y="16956"/>
                  </a:cubicBezTo>
                  <a:cubicBezTo>
                    <a:pt x="12306" y="17245"/>
                    <a:pt x="12592" y="17562"/>
                    <a:pt x="12847" y="17902"/>
                  </a:cubicBezTo>
                  <a:lnTo>
                    <a:pt x="33993" y="41334"/>
                  </a:lnTo>
                  <a:lnTo>
                    <a:pt x="64949" y="2662"/>
                  </a:lnTo>
                  <a:cubicBezTo>
                    <a:pt x="67421" y="-415"/>
                    <a:pt x="71920" y="-906"/>
                    <a:pt x="74998" y="1567"/>
                  </a:cubicBezTo>
                  <a:cubicBezTo>
                    <a:pt x="78075" y="4040"/>
                    <a:pt x="78566" y="8538"/>
                    <a:pt x="76093" y="11616"/>
                  </a:cubicBezTo>
                  <a:lnTo>
                    <a:pt x="39898" y="56860"/>
                  </a:lnTo>
                  <a:cubicBezTo>
                    <a:pt x="38585" y="58474"/>
                    <a:pt x="36642" y="59446"/>
                    <a:pt x="34564" y="595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BC21415F-88EC-1986-BEB6-EBF74C58586F}"/>
              </a:ext>
            </a:extLst>
          </p:cNvPr>
          <p:cNvSpPr txBox="1"/>
          <p:nvPr/>
        </p:nvSpPr>
        <p:spPr>
          <a:xfrm>
            <a:off x="2619214" y="5060482"/>
            <a:ext cx="3099186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50">
                <a:solidFill>
                  <a:schemeClr val="tx2"/>
                </a:solidFill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D5ABF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Excellence in S&amp;T and Networking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D5ABF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Impact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D5ABF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 Light"/>
                <a:ea typeface="+mn-ea"/>
                <a:cs typeface="+mn-cs"/>
              </a:rPr>
              <a:t>Implementation</a:t>
            </a:r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E7F4AA94-B303-BCB0-F078-1ED5382C8577}"/>
              </a:ext>
            </a:extLst>
          </p:cNvPr>
          <p:cNvSpPr/>
          <p:nvPr/>
        </p:nvSpPr>
        <p:spPr>
          <a:xfrm>
            <a:off x="7168401" y="2848396"/>
            <a:ext cx="527750" cy="527689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C0AC3DF-8113-990F-7C7E-085B4CC90305}"/>
              </a:ext>
            </a:extLst>
          </p:cNvPr>
          <p:cNvCxnSpPr>
            <a:cxnSpLocks/>
          </p:cNvCxnSpPr>
          <p:nvPr/>
        </p:nvCxnSpPr>
        <p:spPr>
          <a:xfrm>
            <a:off x="7434245" y="3376085"/>
            <a:ext cx="0" cy="1007819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/>
          </a:ln>
        </p:spPr>
      </p:cxnSp>
      <p:sp>
        <p:nvSpPr>
          <p:cNvPr id="214" name="TextBox 213">
            <a:extLst>
              <a:ext uri="{FF2B5EF4-FFF2-40B4-BE49-F238E27FC236}">
                <a16:creationId xmlns:a16="http://schemas.microsoft.com/office/drawing/2014/main" id="{F67088A0-EC60-E377-C9F5-7DC39A8A3D52}"/>
              </a:ext>
            </a:extLst>
          </p:cNvPr>
          <p:cNvSpPr txBox="1"/>
          <p:nvPr/>
        </p:nvSpPr>
        <p:spPr>
          <a:xfrm>
            <a:off x="6326109" y="4471524"/>
            <a:ext cx="2941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all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COST Excellence and Inclusiveness Policy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all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Specific objectives</a:t>
            </a: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8B2E649-86DB-0070-6B9E-65E444155FF4}"/>
              </a:ext>
            </a:extLst>
          </p:cNvPr>
          <p:cNvGrpSpPr/>
          <p:nvPr/>
        </p:nvGrpSpPr>
        <p:grpSpPr>
          <a:xfrm>
            <a:off x="7081325" y="5495216"/>
            <a:ext cx="701902" cy="725156"/>
            <a:chOff x="5637034" y="2966736"/>
            <a:chExt cx="917069" cy="925867"/>
          </a:xfrm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79546E0E-8AA8-4C41-5320-373F14F3628C}"/>
                </a:ext>
              </a:extLst>
            </p:cNvPr>
            <p:cNvSpPr/>
            <p:nvPr/>
          </p:nvSpPr>
          <p:spPr>
            <a:xfrm>
              <a:off x="5892099" y="3227519"/>
              <a:ext cx="404950" cy="404949"/>
            </a:xfrm>
            <a:custGeom>
              <a:avLst/>
              <a:gdLst>
                <a:gd name="connsiteX0" fmla="*/ 404951 w 404950"/>
                <a:gd name="connsiteY0" fmla="*/ 202475 h 404949"/>
                <a:gd name="connsiteX1" fmla="*/ 202475 w 404950"/>
                <a:gd name="connsiteY1" fmla="*/ 404950 h 404949"/>
                <a:gd name="connsiteX2" fmla="*/ 0 w 404950"/>
                <a:gd name="connsiteY2" fmla="*/ 202475 h 404949"/>
                <a:gd name="connsiteX3" fmla="*/ 202475 w 404950"/>
                <a:gd name="connsiteY3" fmla="*/ 0 h 404949"/>
                <a:gd name="connsiteX4" fmla="*/ 404951 w 404950"/>
                <a:gd name="connsiteY4" fmla="*/ 202475 h 40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50" h="404949">
                  <a:moveTo>
                    <a:pt x="404951" y="202475"/>
                  </a:moveTo>
                  <a:cubicBezTo>
                    <a:pt x="404951" y="314299"/>
                    <a:pt x="314299" y="404950"/>
                    <a:pt x="202475" y="404950"/>
                  </a:cubicBezTo>
                  <a:cubicBezTo>
                    <a:pt x="90651" y="404950"/>
                    <a:pt x="0" y="314299"/>
                    <a:pt x="0" y="202475"/>
                  </a:cubicBezTo>
                  <a:cubicBezTo>
                    <a:pt x="0" y="90651"/>
                    <a:pt x="90651" y="0"/>
                    <a:pt x="202475" y="0"/>
                  </a:cubicBezTo>
                  <a:cubicBezTo>
                    <a:pt x="314299" y="0"/>
                    <a:pt x="404951" y="90651"/>
                    <a:pt x="404951" y="202475"/>
                  </a:cubicBezTo>
                  <a:close/>
                </a:path>
              </a:pathLst>
            </a:custGeom>
            <a:solidFill>
              <a:srgbClr val="BE5ABF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6B01BC4A-10CB-0D28-6240-B421EC791726}"/>
                </a:ext>
              </a:extLst>
            </p:cNvPr>
            <p:cNvSpPr/>
            <p:nvPr/>
          </p:nvSpPr>
          <p:spPr>
            <a:xfrm>
              <a:off x="6080458" y="3319743"/>
              <a:ext cx="28267" cy="220468"/>
            </a:xfrm>
            <a:custGeom>
              <a:avLst/>
              <a:gdLst>
                <a:gd name="connsiteX0" fmla="*/ 0 w 28267"/>
                <a:gd name="connsiteY0" fmla="*/ 0 h 220468"/>
                <a:gd name="connsiteX1" fmla="*/ 28267 w 28267"/>
                <a:gd name="connsiteY1" fmla="*/ 0 h 220468"/>
                <a:gd name="connsiteX2" fmla="*/ 28267 w 28267"/>
                <a:gd name="connsiteY2" fmla="*/ 220469 h 220468"/>
                <a:gd name="connsiteX3" fmla="*/ 0 w 28267"/>
                <a:gd name="connsiteY3" fmla="*/ 220469 h 220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67" h="220468">
                  <a:moveTo>
                    <a:pt x="0" y="0"/>
                  </a:moveTo>
                  <a:lnTo>
                    <a:pt x="28267" y="0"/>
                  </a:lnTo>
                  <a:lnTo>
                    <a:pt x="28267" y="220469"/>
                  </a:lnTo>
                  <a:lnTo>
                    <a:pt x="0" y="220469"/>
                  </a:lnTo>
                  <a:close/>
                </a:path>
              </a:pathLst>
            </a:custGeom>
            <a:solidFill>
              <a:srgbClr val="FFFFFF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D7B5F0B-9459-426F-45A0-112A9758E4DE}"/>
                </a:ext>
              </a:extLst>
            </p:cNvPr>
            <p:cNvSpPr/>
            <p:nvPr/>
          </p:nvSpPr>
          <p:spPr>
            <a:xfrm>
              <a:off x="5984356" y="3415844"/>
              <a:ext cx="220469" cy="28266"/>
            </a:xfrm>
            <a:custGeom>
              <a:avLst/>
              <a:gdLst>
                <a:gd name="connsiteX0" fmla="*/ 0 w 220469"/>
                <a:gd name="connsiteY0" fmla="*/ 0 h 28266"/>
                <a:gd name="connsiteX1" fmla="*/ 220469 w 220469"/>
                <a:gd name="connsiteY1" fmla="*/ 0 h 28266"/>
                <a:gd name="connsiteX2" fmla="*/ 220469 w 220469"/>
                <a:gd name="connsiteY2" fmla="*/ 28267 h 28266"/>
                <a:gd name="connsiteX3" fmla="*/ 0 w 220469"/>
                <a:gd name="connsiteY3" fmla="*/ 28267 h 2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469" h="28266">
                  <a:moveTo>
                    <a:pt x="0" y="0"/>
                  </a:moveTo>
                  <a:lnTo>
                    <a:pt x="220469" y="0"/>
                  </a:lnTo>
                  <a:lnTo>
                    <a:pt x="220469" y="28267"/>
                  </a:lnTo>
                  <a:lnTo>
                    <a:pt x="0" y="28267"/>
                  </a:lnTo>
                  <a:close/>
                </a:path>
              </a:pathLst>
            </a:custGeom>
            <a:solidFill>
              <a:srgbClr val="FFFFFF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E069D67F-CE79-A2D1-CA57-6EFB85D4D52A}"/>
                </a:ext>
              </a:extLst>
            </p:cNvPr>
            <p:cNvSpPr/>
            <p:nvPr/>
          </p:nvSpPr>
          <p:spPr>
            <a:xfrm>
              <a:off x="6020941" y="3088520"/>
              <a:ext cx="419594" cy="383658"/>
            </a:xfrm>
            <a:custGeom>
              <a:avLst/>
              <a:gdLst>
                <a:gd name="connsiteX0" fmla="*/ 416678 w 419594"/>
                <a:gd name="connsiteY0" fmla="*/ 383755 h 383658"/>
                <a:gd name="connsiteX1" fmla="*/ 388543 w 419594"/>
                <a:gd name="connsiteY1" fmla="*/ 380939 h 383658"/>
                <a:gd name="connsiteX2" fmla="*/ 389935 w 419594"/>
                <a:gd name="connsiteY2" fmla="*/ 366888 h 383658"/>
                <a:gd name="connsiteX3" fmla="*/ 288134 w 419594"/>
                <a:gd name="connsiteY3" fmla="*/ 111425 h 383658"/>
                <a:gd name="connsiteX4" fmla="*/ 19449 w 419594"/>
                <a:gd name="connsiteY4" fmla="*/ 33981 h 383658"/>
                <a:gd name="connsiteX5" fmla="*/ 5597 w 419594"/>
                <a:gd name="connsiteY5" fmla="*/ 36731 h 383658"/>
                <a:gd name="connsiteX6" fmla="*/ 96 w 419594"/>
                <a:gd name="connsiteY6" fmla="*/ 8995 h 383658"/>
                <a:gd name="connsiteX7" fmla="*/ 13948 w 419594"/>
                <a:gd name="connsiteY7" fmla="*/ 6244 h 383658"/>
                <a:gd name="connsiteX8" fmla="*/ 307156 w 419594"/>
                <a:gd name="connsiteY8" fmla="*/ 90482 h 383658"/>
                <a:gd name="connsiteX9" fmla="*/ 418103 w 419594"/>
                <a:gd name="connsiteY9" fmla="*/ 369672 h 38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594" h="383658">
                  <a:moveTo>
                    <a:pt x="416678" y="383755"/>
                  </a:moveTo>
                  <a:lnTo>
                    <a:pt x="388543" y="380939"/>
                  </a:lnTo>
                  <a:lnTo>
                    <a:pt x="389935" y="366888"/>
                  </a:lnTo>
                  <a:cubicBezTo>
                    <a:pt x="399380" y="271781"/>
                    <a:pt x="362265" y="178663"/>
                    <a:pt x="288134" y="111425"/>
                  </a:cubicBezTo>
                  <a:cubicBezTo>
                    <a:pt x="214004" y="44187"/>
                    <a:pt x="113562" y="15324"/>
                    <a:pt x="19449" y="33981"/>
                  </a:cubicBezTo>
                  <a:lnTo>
                    <a:pt x="5597" y="36731"/>
                  </a:lnTo>
                  <a:lnTo>
                    <a:pt x="96" y="8995"/>
                  </a:lnTo>
                  <a:lnTo>
                    <a:pt x="13948" y="6244"/>
                  </a:lnTo>
                  <a:cubicBezTo>
                    <a:pt x="116677" y="-14268"/>
                    <a:pt x="226398" y="17246"/>
                    <a:pt x="307156" y="90482"/>
                  </a:cubicBezTo>
                  <a:cubicBezTo>
                    <a:pt x="387914" y="163717"/>
                    <a:pt x="428442" y="265551"/>
                    <a:pt x="418103" y="369672"/>
                  </a:cubicBezTo>
                  <a:close/>
                </a:path>
              </a:pathLst>
            </a:custGeom>
            <a:solidFill>
              <a:srgbClr val="9B9B9B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BFA18822-3F8C-3DC9-4830-D84AB15963E4}"/>
                </a:ext>
              </a:extLst>
            </p:cNvPr>
            <p:cNvSpPr/>
            <p:nvPr/>
          </p:nvSpPr>
          <p:spPr>
            <a:xfrm>
              <a:off x="5922388" y="3515623"/>
              <a:ext cx="503172" cy="256357"/>
            </a:xfrm>
            <a:custGeom>
              <a:avLst/>
              <a:gdLst>
                <a:gd name="connsiteX0" fmla="*/ 173476 w 503172"/>
                <a:gd name="connsiteY0" fmla="*/ 256455 h 256357"/>
                <a:gd name="connsiteX1" fmla="*/ 12092 w 503172"/>
                <a:gd name="connsiteY1" fmla="*/ 209862 h 256357"/>
                <a:gd name="connsiteX2" fmla="*/ 96 w 503172"/>
                <a:gd name="connsiteY2" fmla="*/ 202373 h 256357"/>
                <a:gd name="connsiteX3" fmla="*/ 15074 w 503172"/>
                <a:gd name="connsiteY3" fmla="*/ 178381 h 256357"/>
                <a:gd name="connsiteX4" fmla="*/ 27070 w 503172"/>
                <a:gd name="connsiteY4" fmla="*/ 185904 h 256357"/>
                <a:gd name="connsiteX5" fmla="*/ 272095 w 503172"/>
                <a:gd name="connsiteY5" fmla="*/ 211022 h 256357"/>
                <a:gd name="connsiteX6" fmla="*/ 472019 w 503172"/>
                <a:gd name="connsiteY6" fmla="*/ 13352 h 256357"/>
                <a:gd name="connsiteX7" fmla="*/ 476758 w 503172"/>
                <a:gd name="connsiteY7" fmla="*/ 97 h 256357"/>
                <a:gd name="connsiteX8" fmla="*/ 503268 w 503172"/>
                <a:gd name="connsiteY8" fmla="*/ 9608 h 256357"/>
                <a:gd name="connsiteX9" fmla="*/ 498530 w 503172"/>
                <a:gd name="connsiteY9" fmla="*/ 22863 h 256357"/>
                <a:gd name="connsiteX10" fmla="*/ 281275 w 503172"/>
                <a:gd name="connsiteY10" fmla="*/ 237798 h 256357"/>
                <a:gd name="connsiteX11" fmla="*/ 173476 w 503172"/>
                <a:gd name="connsiteY11" fmla="*/ 256455 h 25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3172" h="256357">
                  <a:moveTo>
                    <a:pt x="173476" y="256455"/>
                  </a:moveTo>
                  <a:cubicBezTo>
                    <a:pt x="116360" y="256481"/>
                    <a:pt x="60405" y="240327"/>
                    <a:pt x="12092" y="209862"/>
                  </a:cubicBezTo>
                  <a:lnTo>
                    <a:pt x="96" y="202373"/>
                  </a:lnTo>
                  <a:lnTo>
                    <a:pt x="15074" y="178381"/>
                  </a:lnTo>
                  <a:lnTo>
                    <a:pt x="27070" y="185904"/>
                  </a:lnTo>
                  <a:cubicBezTo>
                    <a:pt x="100339" y="231634"/>
                    <a:pt x="187361" y="240549"/>
                    <a:pt x="272095" y="211022"/>
                  </a:cubicBezTo>
                  <a:cubicBezTo>
                    <a:pt x="365009" y="178447"/>
                    <a:pt x="438393" y="105891"/>
                    <a:pt x="472019" y="13352"/>
                  </a:cubicBezTo>
                  <a:lnTo>
                    <a:pt x="476758" y="97"/>
                  </a:lnTo>
                  <a:lnTo>
                    <a:pt x="503268" y="9608"/>
                  </a:lnTo>
                  <a:lnTo>
                    <a:pt x="498530" y="22863"/>
                  </a:lnTo>
                  <a:cubicBezTo>
                    <a:pt x="462028" y="123478"/>
                    <a:pt x="382274" y="202380"/>
                    <a:pt x="281275" y="237798"/>
                  </a:cubicBezTo>
                  <a:cubicBezTo>
                    <a:pt x="246642" y="250019"/>
                    <a:pt x="210201" y="256326"/>
                    <a:pt x="173476" y="256455"/>
                  </a:cubicBezTo>
                  <a:close/>
                </a:path>
              </a:pathLst>
            </a:custGeom>
            <a:solidFill>
              <a:srgbClr val="9B9B9B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B0F4C9CE-8E88-B3CB-4CEA-1EBE71AFA782}"/>
                </a:ext>
              </a:extLst>
            </p:cNvPr>
            <p:cNvSpPr/>
            <p:nvPr/>
          </p:nvSpPr>
          <p:spPr>
            <a:xfrm>
              <a:off x="5764650" y="3166147"/>
              <a:ext cx="136695" cy="515002"/>
            </a:xfrm>
            <a:custGeom>
              <a:avLst/>
              <a:gdLst>
                <a:gd name="connsiteX0" fmla="*/ 112766 w 136695"/>
                <a:gd name="connsiteY0" fmla="*/ 515099 h 515002"/>
                <a:gd name="connsiteX1" fmla="*/ 102824 w 136695"/>
                <a:gd name="connsiteY1" fmla="*/ 504926 h 515002"/>
                <a:gd name="connsiteX2" fmla="*/ 327 w 136695"/>
                <a:gd name="connsiteY2" fmla="*/ 239820 h 515002"/>
                <a:gd name="connsiteX3" fmla="*/ 107265 w 136695"/>
                <a:gd name="connsiteY3" fmla="*/ 9575 h 515002"/>
                <a:gd name="connsiteX4" fmla="*/ 117902 w 136695"/>
                <a:gd name="connsiteY4" fmla="*/ 97 h 515002"/>
                <a:gd name="connsiteX5" fmla="*/ 136791 w 136695"/>
                <a:gd name="connsiteY5" fmla="*/ 21107 h 515002"/>
                <a:gd name="connsiteX6" fmla="*/ 126286 w 136695"/>
                <a:gd name="connsiteY6" fmla="*/ 30584 h 515002"/>
                <a:gd name="connsiteX7" fmla="*/ 28727 w 136695"/>
                <a:gd name="connsiteY7" fmla="*/ 240781 h 515002"/>
                <a:gd name="connsiteX8" fmla="*/ 123370 w 136695"/>
                <a:gd name="connsiteY8" fmla="*/ 485341 h 515002"/>
                <a:gd name="connsiteX9" fmla="*/ 133146 w 136695"/>
                <a:gd name="connsiteY9" fmla="*/ 495514 h 51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95" h="515002">
                  <a:moveTo>
                    <a:pt x="112766" y="515099"/>
                  </a:moveTo>
                  <a:lnTo>
                    <a:pt x="102824" y="504926"/>
                  </a:lnTo>
                  <a:cubicBezTo>
                    <a:pt x="34128" y="433314"/>
                    <a:pt x="-3219" y="336650"/>
                    <a:pt x="327" y="239820"/>
                  </a:cubicBezTo>
                  <a:cubicBezTo>
                    <a:pt x="3031" y="151687"/>
                    <a:pt x="41669" y="68497"/>
                    <a:pt x="107265" y="9575"/>
                  </a:cubicBezTo>
                  <a:lnTo>
                    <a:pt x="117902" y="97"/>
                  </a:lnTo>
                  <a:lnTo>
                    <a:pt x="136791" y="21107"/>
                  </a:lnTo>
                  <a:lnTo>
                    <a:pt x="126286" y="30584"/>
                  </a:lnTo>
                  <a:cubicBezTo>
                    <a:pt x="66421" y="84383"/>
                    <a:pt x="31171" y="160331"/>
                    <a:pt x="28727" y="240781"/>
                  </a:cubicBezTo>
                  <a:cubicBezTo>
                    <a:pt x="25413" y="330088"/>
                    <a:pt x="59943" y="419230"/>
                    <a:pt x="123370" y="485341"/>
                  </a:cubicBezTo>
                  <a:lnTo>
                    <a:pt x="133146" y="495514"/>
                  </a:lnTo>
                  <a:close/>
                </a:path>
              </a:pathLst>
            </a:custGeom>
            <a:solidFill>
              <a:srgbClr val="9B9B9B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1AD36D15-04C8-FD86-EB09-D3C0334804A6}"/>
                </a:ext>
              </a:extLst>
            </p:cNvPr>
            <p:cNvSpPr/>
            <p:nvPr/>
          </p:nvSpPr>
          <p:spPr>
            <a:xfrm>
              <a:off x="6100473" y="3846210"/>
              <a:ext cx="131161" cy="46393"/>
            </a:xfrm>
            <a:custGeom>
              <a:avLst/>
              <a:gdLst>
                <a:gd name="connsiteX0" fmla="*/ 991 w 131161"/>
                <a:gd name="connsiteY0" fmla="*/ 46491 h 46393"/>
                <a:gd name="connsiteX1" fmla="*/ 96 w 131161"/>
                <a:gd name="connsiteY1" fmla="*/ 18224 h 46393"/>
                <a:gd name="connsiteX2" fmla="*/ 14213 w 131161"/>
                <a:gd name="connsiteY2" fmla="*/ 17793 h 46393"/>
                <a:gd name="connsiteX3" fmla="*/ 110314 w 131161"/>
                <a:gd name="connsiteY3" fmla="*/ 3742 h 46393"/>
                <a:gd name="connsiteX4" fmla="*/ 123967 w 131161"/>
                <a:gd name="connsiteY4" fmla="*/ 97 h 46393"/>
                <a:gd name="connsiteX5" fmla="*/ 131257 w 131161"/>
                <a:gd name="connsiteY5" fmla="*/ 27436 h 46393"/>
                <a:gd name="connsiteX6" fmla="*/ 117571 w 131161"/>
                <a:gd name="connsiteY6" fmla="*/ 31081 h 46393"/>
                <a:gd name="connsiteX7" fmla="*/ 15207 w 131161"/>
                <a:gd name="connsiteY7" fmla="*/ 46060 h 4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161" h="46393">
                  <a:moveTo>
                    <a:pt x="991" y="46491"/>
                  </a:moveTo>
                  <a:lnTo>
                    <a:pt x="96" y="18224"/>
                  </a:lnTo>
                  <a:lnTo>
                    <a:pt x="14213" y="17793"/>
                  </a:lnTo>
                  <a:cubicBezTo>
                    <a:pt x="46677" y="16782"/>
                    <a:pt x="78919" y="12067"/>
                    <a:pt x="110314" y="3742"/>
                  </a:cubicBezTo>
                  <a:lnTo>
                    <a:pt x="123967" y="97"/>
                  </a:lnTo>
                  <a:lnTo>
                    <a:pt x="131257" y="27436"/>
                  </a:lnTo>
                  <a:lnTo>
                    <a:pt x="117571" y="31081"/>
                  </a:lnTo>
                  <a:cubicBezTo>
                    <a:pt x="84132" y="39956"/>
                    <a:pt x="49787" y="44983"/>
                    <a:pt x="15207" y="46060"/>
                  </a:cubicBezTo>
                  <a:close/>
                </a:path>
              </a:pathLst>
            </a:custGeom>
            <a:solidFill>
              <a:srgbClr val="9B9B9B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9A0931F-1295-CA51-9DE2-0761DFB5D5AC}"/>
                </a:ext>
              </a:extLst>
            </p:cNvPr>
            <p:cNvSpPr/>
            <p:nvPr/>
          </p:nvSpPr>
          <p:spPr>
            <a:xfrm>
              <a:off x="5637034" y="3454947"/>
              <a:ext cx="302983" cy="403292"/>
            </a:xfrm>
            <a:custGeom>
              <a:avLst/>
              <a:gdLst>
                <a:gd name="connsiteX0" fmla="*/ 291647 w 302983"/>
                <a:gd name="connsiteY0" fmla="*/ 403390 h 403292"/>
                <a:gd name="connsiteX1" fmla="*/ 278723 w 302983"/>
                <a:gd name="connsiteY1" fmla="*/ 397624 h 403292"/>
                <a:gd name="connsiteX2" fmla="*/ 1355 w 302983"/>
                <a:gd name="connsiteY2" fmla="*/ 16733 h 403292"/>
                <a:gd name="connsiteX3" fmla="*/ 96 w 302983"/>
                <a:gd name="connsiteY3" fmla="*/ 2649 h 403292"/>
                <a:gd name="connsiteX4" fmla="*/ 28263 w 302983"/>
                <a:gd name="connsiteY4" fmla="*/ 97 h 403292"/>
                <a:gd name="connsiteX5" fmla="*/ 29423 w 302983"/>
                <a:gd name="connsiteY5" fmla="*/ 14181 h 403292"/>
                <a:gd name="connsiteX6" fmla="*/ 290189 w 302983"/>
                <a:gd name="connsiteY6" fmla="*/ 371809 h 403292"/>
                <a:gd name="connsiteX7" fmla="*/ 303080 w 302983"/>
                <a:gd name="connsiteY7" fmla="*/ 377575 h 40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2983" h="403292">
                  <a:moveTo>
                    <a:pt x="291647" y="403390"/>
                  </a:moveTo>
                  <a:lnTo>
                    <a:pt x="278723" y="397624"/>
                  </a:lnTo>
                  <a:cubicBezTo>
                    <a:pt x="124862" y="328895"/>
                    <a:pt x="15969" y="179375"/>
                    <a:pt x="1355" y="16733"/>
                  </a:cubicBezTo>
                  <a:lnTo>
                    <a:pt x="96" y="2649"/>
                  </a:lnTo>
                  <a:lnTo>
                    <a:pt x="28263" y="97"/>
                  </a:lnTo>
                  <a:lnTo>
                    <a:pt x="29423" y="14181"/>
                  </a:lnTo>
                  <a:cubicBezTo>
                    <a:pt x="43143" y="166783"/>
                    <a:pt x="145407" y="307190"/>
                    <a:pt x="290189" y="371809"/>
                  </a:cubicBezTo>
                  <a:lnTo>
                    <a:pt x="303080" y="377575"/>
                  </a:lnTo>
                  <a:close/>
                </a:path>
              </a:pathLst>
            </a:custGeom>
            <a:solidFill>
              <a:srgbClr val="9B9B9B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5D7E7931-E937-EECE-6ECA-42B35B163B5A}"/>
                </a:ext>
              </a:extLst>
            </p:cNvPr>
            <p:cNvSpPr/>
            <p:nvPr/>
          </p:nvSpPr>
          <p:spPr>
            <a:xfrm>
              <a:off x="5666361" y="3017720"/>
              <a:ext cx="235282" cy="258246"/>
            </a:xfrm>
            <a:custGeom>
              <a:avLst/>
              <a:gdLst>
                <a:gd name="connsiteX0" fmla="*/ 26275 w 235282"/>
                <a:gd name="connsiteY0" fmla="*/ 258344 h 258246"/>
                <a:gd name="connsiteX1" fmla="*/ 96 w 235282"/>
                <a:gd name="connsiteY1" fmla="*/ 247474 h 258246"/>
                <a:gd name="connsiteX2" fmla="*/ 5531 w 235282"/>
                <a:gd name="connsiteY2" fmla="*/ 234418 h 258246"/>
                <a:gd name="connsiteX3" fmla="*/ 209364 w 235282"/>
                <a:gd name="connsiteY3" fmla="*/ 6957 h 258246"/>
                <a:gd name="connsiteX4" fmla="*/ 221725 w 235282"/>
                <a:gd name="connsiteY4" fmla="*/ 97 h 258246"/>
                <a:gd name="connsiteX5" fmla="*/ 235378 w 235282"/>
                <a:gd name="connsiteY5" fmla="*/ 24818 h 258246"/>
                <a:gd name="connsiteX6" fmla="*/ 223017 w 235282"/>
                <a:gd name="connsiteY6" fmla="*/ 31678 h 258246"/>
                <a:gd name="connsiteX7" fmla="*/ 31743 w 235282"/>
                <a:gd name="connsiteY7" fmla="*/ 245320 h 25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82" h="258246">
                  <a:moveTo>
                    <a:pt x="26275" y="258344"/>
                  </a:moveTo>
                  <a:lnTo>
                    <a:pt x="96" y="247474"/>
                  </a:lnTo>
                  <a:lnTo>
                    <a:pt x="5531" y="234418"/>
                  </a:lnTo>
                  <a:cubicBezTo>
                    <a:pt x="46014" y="137866"/>
                    <a:pt x="117812" y="57746"/>
                    <a:pt x="209364" y="6957"/>
                  </a:cubicBezTo>
                  <a:lnTo>
                    <a:pt x="221725" y="97"/>
                  </a:lnTo>
                  <a:lnTo>
                    <a:pt x="235378" y="24818"/>
                  </a:lnTo>
                  <a:lnTo>
                    <a:pt x="223017" y="31678"/>
                  </a:lnTo>
                  <a:cubicBezTo>
                    <a:pt x="137103" y="79424"/>
                    <a:pt x="69735" y="154669"/>
                    <a:pt x="31743" y="245320"/>
                  </a:cubicBezTo>
                  <a:close/>
                </a:path>
              </a:pathLst>
            </a:custGeom>
            <a:solidFill>
              <a:srgbClr val="9B9B9B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EBF4F62B-523B-0707-B5EB-FC3F5A0217DA}"/>
                </a:ext>
              </a:extLst>
            </p:cNvPr>
            <p:cNvSpPr/>
            <p:nvPr/>
          </p:nvSpPr>
          <p:spPr>
            <a:xfrm>
              <a:off x="5993536" y="2966736"/>
              <a:ext cx="303348" cy="74811"/>
            </a:xfrm>
            <a:custGeom>
              <a:avLst/>
              <a:gdLst>
                <a:gd name="connsiteX0" fmla="*/ 291150 w 303348"/>
                <a:gd name="connsiteY0" fmla="*/ 74908 h 74811"/>
                <a:gd name="connsiteX1" fmla="*/ 278425 w 303348"/>
                <a:gd name="connsiteY1" fmla="*/ 68745 h 74811"/>
                <a:gd name="connsiteX2" fmla="*/ 19614 w 303348"/>
                <a:gd name="connsiteY2" fmla="*/ 36567 h 74811"/>
                <a:gd name="connsiteX3" fmla="*/ 5763 w 303348"/>
                <a:gd name="connsiteY3" fmla="*/ 39417 h 74811"/>
                <a:gd name="connsiteX4" fmla="*/ 96 w 303348"/>
                <a:gd name="connsiteY4" fmla="*/ 11714 h 74811"/>
                <a:gd name="connsiteX5" fmla="*/ 13948 w 303348"/>
                <a:gd name="connsiteY5" fmla="*/ 8897 h 74811"/>
                <a:gd name="connsiteX6" fmla="*/ 290719 w 303348"/>
                <a:gd name="connsiteY6" fmla="*/ 43294 h 74811"/>
                <a:gd name="connsiteX7" fmla="*/ 303444 w 303348"/>
                <a:gd name="connsiteY7" fmla="*/ 49491 h 74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348" h="74811">
                  <a:moveTo>
                    <a:pt x="291150" y="74908"/>
                  </a:moveTo>
                  <a:lnTo>
                    <a:pt x="278425" y="68745"/>
                  </a:lnTo>
                  <a:cubicBezTo>
                    <a:pt x="197975" y="30071"/>
                    <a:pt x="107085" y="18770"/>
                    <a:pt x="19614" y="36567"/>
                  </a:cubicBezTo>
                  <a:lnTo>
                    <a:pt x="5763" y="39417"/>
                  </a:lnTo>
                  <a:lnTo>
                    <a:pt x="96" y="11714"/>
                  </a:lnTo>
                  <a:lnTo>
                    <a:pt x="13948" y="8897"/>
                  </a:lnTo>
                  <a:cubicBezTo>
                    <a:pt x="107486" y="-10158"/>
                    <a:pt x="204691" y="1922"/>
                    <a:pt x="290719" y="43294"/>
                  </a:cubicBezTo>
                  <a:lnTo>
                    <a:pt x="303444" y="49491"/>
                  </a:lnTo>
                  <a:close/>
                </a:path>
              </a:pathLst>
            </a:custGeom>
            <a:solidFill>
              <a:srgbClr val="9B9B9B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797A06E-812D-BFC6-2A24-588A8AD03315}"/>
                </a:ext>
              </a:extLst>
            </p:cNvPr>
            <p:cNvSpPr/>
            <p:nvPr/>
          </p:nvSpPr>
          <p:spPr>
            <a:xfrm>
              <a:off x="6410747" y="3122437"/>
              <a:ext cx="143356" cy="273423"/>
            </a:xfrm>
            <a:custGeom>
              <a:avLst/>
              <a:gdLst>
                <a:gd name="connsiteX0" fmla="*/ 115484 w 143356"/>
                <a:gd name="connsiteY0" fmla="*/ 273521 h 273423"/>
                <a:gd name="connsiteX1" fmla="*/ 113396 w 143356"/>
                <a:gd name="connsiteY1" fmla="*/ 259537 h 273423"/>
                <a:gd name="connsiteX2" fmla="*/ 9176 w 143356"/>
                <a:gd name="connsiteY2" fmla="*/ 29126 h 273423"/>
                <a:gd name="connsiteX3" fmla="*/ 96 w 143356"/>
                <a:gd name="connsiteY3" fmla="*/ 18290 h 273423"/>
                <a:gd name="connsiteX4" fmla="*/ 21735 w 143356"/>
                <a:gd name="connsiteY4" fmla="*/ 97 h 273423"/>
                <a:gd name="connsiteX5" fmla="*/ 30815 w 143356"/>
                <a:gd name="connsiteY5" fmla="*/ 10933 h 273423"/>
                <a:gd name="connsiteX6" fmla="*/ 141365 w 143356"/>
                <a:gd name="connsiteY6" fmla="*/ 255361 h 273423"/>
                <a:gd name="connsiteX7" fmla="*/ 143452 w 143356"/>
                <a:gd name="connsiteY7" fmla="*/ 269346 h 27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356" h="273423">
                  <a:moveTo>
                    <a:pt x="115484" y="273521"/>
                  </a:moveTo>
                  <a:lnTo>
                    <a:pt x="113396" y="259537"/>
                  </a:lnTo>
                  <a:cubicBezTo>
                    <a:pt x="100621" y="174577"/>
                    <a:pt x="64543" y="94821"/>
                    <a:pt x="9176" y="29126"/>
                  </a:cubicBezTo>
                  <a:lnTo>
                    <a:pt x="96" y="18290"/>
                  </a:lnTo>
                  <a:lnTo>
                    <a:pt x="21735" y="97"/>
                  </a:lnTo>
                  <a:lnTo>
                    <a:pt x="30815" y="10933"/>
                  </a:lnTo>
                  <a:cubicBezTo>
                    <a:pt x="89553" y="80624"/>
                    <a:pt x="127818" y="165233"/>
                    <a:pt x="141365" y="255361"/>
                  </a:cubicBezTo>
                  <a:lnTo>
                    <a:pt x="143452" y="269346"/>
                  </a:lnTo>
                  <a:close/>
                </a:path>
              </a:pathLst>
            </a:custGeom>
            <a:solidFill>
              <a:srgbClr val="9B9B9B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2DA99B1A-4A76-322B-F8B0-484BCA472C65}"/>
                </a:ext>
              </a:extLst>
            </p:cNvPr>
            <p:cNvSpPr/>
            <p:nvPr/>
          </p:nvSpPr>
          <p:spPr>
            <a:xfrm>
              <a:off x="6456843" y="3503494"/>
              <a:ext cx="96001" cy="189550"/>
            </a:xfrm>
            <a:custGeom>
              <a:avLst/>
              <a:gdLst>
                <a:gd name="connsiteX0" fmla="*/ 23823 w 96001"/>
                <a:gd name="connsiteY0" fmla="*/ 189648 h 189550"/>
                <a:gd name="connsiteX1" fmla="*/ 96 w 96001"/>
                <a:gd name="connsiteY1" fmla="*/ 174272 h 189550"/>
                <a:gd name="connsiteX2" fmla="*/ 7784 w 96001"/>
                <a:gd name="connsiteY2" fmla="*/ 162408 h 189550"/>
                <a:gd name="connsiteX3" fmla="*/ 65809 w 96001"/>
                <a:gd name="connsiteY3" fmla="*/ 14015 h 189550"/>
                <a:gd name="connsiteX4" fmla="*/ 68261 w 96001"/>
                <a:gd name="connsiteY4" fmla="*/ 97 h 189550"/>
                <a:gd name="connsiteX5" fmla="*/ 96098 w 96001"/>
                <a:gd name="connsiteY5" fmla="*/ 4968 h 189550"/>
                <a:gd name="connsiteX6" fmla="*/ 93679 w 96001"/>
                <a:gd name="connsiteY6" fmla="*/ 18887 h 189550"/>
                <a:gd name="connsiteX7" fmla="*/ 31445 w 96001"/>
                <a:gd name="connsiteY7" fmla="*/ 177718 h 18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001" h="189550">
                  <a:moveTo>
                    <a:pt x="23823" y="189648"/>
                  </a:moveTo>
                  <a:lnTo>
                    <a:pt x="96" y="174272"/>
                  </a:lnTo>
                  <a:lnTo>
                    <a:pt x="7784" y="162408"/>
                  </a:lnTo>
                  <a:cubicBezTo>
                    <a:pt x="36830" y="117311"/>
                    <a:pt x="56560" y="66855"/>
                    <a:pt x="65809" y="14015"/>
                  </a:cubicBezTo>
                  <a:lnTo>
                    <a:pt x="68261" y="97"/>
                  </a:lnTo>
                  <a:lnTo>
                    <a:pt x="96098" y="4968"/>
                  </a:lnTo>
                  <a:lnTo>
                    <a:pt x="93679" y="18887"/>
                  </a:lnTo>
                  <a:cubicBezTo>
                    <a:pt x="83747" y="75455"/>
                    <a:pt x="62585" y="129459"/>
                    <a:pt x="31445" y="177718"/>
                  </a:cubicBezTo>
                  <a:close/>
                </a:path>
              </a:pathLst>
            </a:custGeom>
            <a:solidFill>
              <a:srgbClr val="9B9B9B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EC8983DE-6023-75DF-E8DA-DAD0694675C5}"/>
                </a:ext>
              </a:extLst>
            </p:cNvPr>
            <p:cNvSpPr/>
            <p:nvPr/>
          </p:nvSpPr>
          <p:spPr>
            <a:xfrm>
              <a:off x="6253804" y="3704445"/>
              <a:ext cx="204099" cy="158367"/>
            </a:xfrm>
            <a:custGeom>
              <a:avLst/>
              <a:gdLst>
                <a:gd name="connsiteX0" fmla="*/ 10998 w 204099"/>
                <a:gd name="connsiteY0" fmla="*/ 158465 h 158367"/>
                <a:gd name="connsiteX1" fmla="*/ 96 w 204099"/>
                <a:gd name="connsiteY1" fmla="*/ 132385 h 158367"/>
                <a:gd name="connsiteX2" fmla="*/ 13152 w 204099"/>
                <a:gd name="connsiteY2" fmla="*/ 126917 h 158367"/>
                <a:gd name="connsiteX3" fmla="*/ 173608 w 204099"/>
                <a:gd name="connsiteY3" fmla="*/ 10768 h 158367"/>
                <a:gd name="connsiteX4" fmla="*/ 182887 w 204099"/>
                <a:gd name="connsiteY4" fmla="*/ 97 h 158367"/>
                <a:gd name="connsiteX5" fmla="*/ 204195 w 204099"/>
                <a:gd name="connsiteY5" fmla="*/ 18688 h 158367"/>
                <a:gd name="connsiteX6" fmla="*/ 194916 w 204099"/>
                <a:gd name="connsiteY6" fmla="*/ 29325 h 158367"/>
                <a:gd name="connsiteX7" fmla="*/ 24022 w 204099"/>
                <a:gd name="connsiteY7" fmla="*/ 153030 h 15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099" h="158367">
                  <a:moveTo>
                    <a:pt x="10998" y="158465"/>
                  </a:moveTo>
                  <a:lnTo>
                    <a:pt x="96" y="132385"/>
                  </a:lnTo>
                  <a:lnTo>
                    <a:pt x="13152" y="126917"/>
                  </a:lnTo>
                  <a:cubicBezTo>
                    <a:pt x="74796" y="100944"/>
                    <a:pt x="129680" y="61214"/>
                    <a:pt x="173608" y="10768"/>
                  </a:cubicBezTo>
                  <a:lnTo>
                    <a:pt x="182887" y="97"/>
                  </a:lnTo>
                  <a:lnTo>
                    <a:pt x="204195" y="18688"/>
                  </a:lnTo>
                  <a:lnTo>
                    <a:pt x="194916" y="29325"/>
                  </a:lnTo>
                  <a:cubicBezTo>
                    <a:pt x="148148" y="83072"/>
                    <a:pt x="89685" y="125390"/>
                    <a:pt x="24022" y="153030"/>
                  </a:cubicBezTo>
                  <a:close/>
                </a:path>
              </a:pathLst>
            </a:custGeom>
            <a:solidFill>
              <a:srgbClr val="9B9B9B"/>
            </a:solidFill>
            <a:ln w="33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</p:grp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796840D5-F472-27D9-C771-9023728EB940}"/>
              </a:ext>
            </a:extLst>
          </p:cNvPr>
          <p:cNvSpPr/>
          <p:nvPr/>
        </p:nvSpPr>
        <p:spPr>
          <a:xfrm>
            <a:off x="9116936" y="1518372"/>
            <a:ext cx="527750" cy="527689"/>
          </a:xfrm>
          <a:custGeom>
            <a:avLst/>
            <a:gdLst>
              <a:gd name="connsiteX0" fmla="*/ 427006 w 854011"/>
              <a:gd name="connsiteY0" fmla="*/ 0 h 853916"/>
              <a:gd name="connsiteX1" fmla="*/ 0 w 854011"/>
              <a:gd name="connsiteY1" fmla="*/ 426911 h 853916"/>
              <a:gd name="connsiteX2" fmla="*/ 427006 w 854011"/>
              <a:gd name="connsiteY2" fmla="*/ 853917 h 853916"/>
              <a:gd name="connsiteX3" fmla="*/ 854012 w 854011"/>
              <a:gd name="connsiteY3" fmla="*/ 426911 h 853916"/>
              <a:gd name="connsiteX4" fmla="*/ 427006 w 854011"/>
              <a:gd name="connsiteY4" fmla="*/ 0 h 853916"/>
              <a:gd name="connsiteX5" fmla="*/ 427006 w 854011"/>
              <a:gd name="connsiteY5" fmla="*/ 106775 h 853916"/>
              <a:gd name="connsiteX6" fmla="*/ 106775 w 854011"/>
              <a:gd name="connsiteY6" fmla="*/ 427006 h 853916"/>
              <a:gd name="connsiteX7" fmla="*/ 427006 w 854011"/>
              <a:gd name="connsiteY7" fmla="*/ 747236 h 853916"/>
              <a:gd name="connsiteX8" fmla="*/ 747236 w 854011"/>
              <a:gd name="connsiteY8" fmla="*/ 427006 h 853916"/>
              <a:gd name="connsiteX9" fmla="*/ 427006 w 854011"/>
              <a:gd name="connsiteY9" fmla="*/ 106775 h 853916"/>
              <a:gd name="connsiteX10" fmla="*/ 427006 w 854011"/>
              <a:gd name="connsiteY10" fmla="*/ 213455 h 853916"/>
              <a:gd name="connsiteX11" fmla="*/ 213551 w 854011"/>
              <a:gd name="connsiteY11" fmla="*/ 426911 h 853916"/>
              <a:gd name="connsiteX12" fmla="*/ 427006 w 854011"/>
              <a:gd name="connsiteY12" fmla="*/ 640366 h 853916"/>
              <a:gd name="connsiteX13" fmla="*/ 640461 w 854011"/>
              <a:gd name="connsiteY13" fmla="*/ 426911 h 853916"/>
              <a:gd name="connsiteX14" fmla="*/ 427006 w 854011"/>
              <a:gd name="connsiteY14" fmla="*/ 213455 h 853916"/>
              <a:gd name="connsiteX15" fmla="*/ 427006 w 854011"/>
              <a:gd name="connsiteY15" fmla="*/ 320231 h 853916"/>
              <a:gd name="connsiteX16" fmla="*/ 320231 w 854011"/>
              <a:gd name="connsiteY16" fmla="*/ 427006 h 853916"/>
              <a:gd name="connsiteX17" fmla="*/ 427006 w 854011"/>
              <a:gd name="connsiteY17" fmla="*/ 533781 h 853916"/>
              <a:gd name="connsiteX18" fmla="*/ 533781 w 854011"/>
              <a:gd name="connsiteY18" fmla="*/ 427006 h 853916"/>
              <a:gd name="connsiteX19" fmla="*/ 427006 w 854011"/>
              <a:gd name="connsiteY19" fmla="*/ 320231 h 853916"/>
              <a:gd name="connsiteX20" fmla="*/ 427006 w 854011"/>
              <a:gd name="connsiteY20" fmla="*/ 426911 h 853916"/>
              <a:gd name="connsiteX21" fmla="*/ 427006 w 854011"/>
              <a:gd name="connsiteY21" fmla="*/ 426911 h 85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011" h="853916">
                <a:moveTo>
                  <a:pt x="427006" y="0"/>
                </a:moveTo>
                <a:cubicBezTo>
                  <a:pt x="191167" y="0"/>
                  <a:pt x="0" y="191167"/>
                  <a:pt x="0" y="426911"/>
                </a:cubicBezTo>
                <a:cubicBezTo>
                  <a:pt x="0" y="662750"/>
                  <a:pt x="191167" y="853917"/>
                  <a:pt x="427006" y="853917"/>
                </a:cubicBezTo>
                <a:cubicBezTo>
                  <a:pt x="662845" y="853917"/>
                  <a:pt x="854012" y="662750"/>
                  <a:pt x="854012" y="426911"/>
                </a:cubicBezTo>
                <a:cubicBezTo>
                  <a:pt x="853916" y="191167"/>
                  <a:pt x="662750" y="0"/>
                  <a:pt x="427006" y="0"/>
                </a:cubicBezTo>
                <a:close/>
                <a:moveTo>
                  <a:pt x="427006" y="106775"/>
                </a:moveTo>
                <a:cubicBezTo>
                  <a:pt x="250127" y="106775"/>
                  <a:pt x="106775" y="250127"/>
                  <a:pt x="106775" y="427006"/>
                </a:cubicBezTo>
                <a:cubicBezTo>
                  <a:pt x="106775" y="603885"/>
                  <a:pt x="250127" y="747236"/>
                  <a:pt x="427006" y="747236"/>
                </a:cubicBezTo>
                <a:cubicBezTo>
                  <a:pt x="603885" y="747236"/>
                  <a:pt x="747236" y="603885"/>
                  <a:pt x="747236" y="427006"/>
                </a:cubicBezTo>
                <a:cubicBezTo>
                  <a:pt x="747236" y="250127"/>
                  <a:pt x="603790" y="106775"/>
                  <a:pt x="427006" y="106775"/>
                </a:cubicBezTo>
                <a:close/>
                <a:moveTo>
                  <a:pt x="427006" y="213455"/>
                </a:moveTo>
                <a:cubicBezTo>
                  <a:pt x="309086" y="213455"/>
                  <a:pt x="213551" y="309086"/>
                  <a:pt x="213551" y="426911"/>
                </a:cubicBezTo>
                <a:cubicBezTo>
                  <a:pt x="213551" y="544735"/>
                  <a:pt x="309086" y="640366"/>
                  <a:pt x="427006" y="640366"/>
                </a:cubicBezTo>
                <a:cubicBezTo>
                  <a:pt x="544925" y="640366"/>
                  <a:pt x="640461" y="544735"/>
                  <a:pt x="640461" y="426911"/>
                </a:cubicBezTo>
                <a:cubicBezTo>
                  <a:pt x="640461" y="309086"/>
                  <a:pt x="544830" y="213455"/>
                  <a:pt x="427006" y="213455"/>
                </a:cubicBezTo>
                <a:close/>
                <a:moveTo>
                  <a:pt x="427006" y="320231"/>
                </a:moveTo>
                <a:cubicBezTo>
                  <a:pt x="368046" y="320231"/>
                  <a:pt x="320231" y="368046"/>
                  <a:pt x="320231" y="427006"/>
                </a:cubicBezTo>
                <a:cubicBezTo>
                  <a:pt x="320231" y="485966"/>
                  <a:pt x="368046" y="533781"/>
                  <a:pt x="427006" y="533781"/>
                </a:cubicBezTo>
                <a:cubicBezTo>
                  <a:pt x="485966" y="533781"/>
                  <a:pt x="533781" y="485966"/>
                  <a:pt x="533781" y="427006"/>
                </a:cubicBezTo>
                <a:cubicBezTo>
                  <a:pt x="533781" y="368046"/>
                  <a:pt x="485870" y="320231"/>
                  <a:pt x="427006" y="320231"/>
                </a:cubicBezTo>
                <a:close/>
                <a:moveTo>
                  <a:pt x="427006" y="426911"/>
                </a:moveTo>
                <a:lnTo>
                  <a:pt x="427006" y="426911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ffra Light"/>
              <a:ea typeface="+mn-ea"/>
              <a:cs typeface="+mn-cs"/>
            </a:endParaRPr>
          </a:p>
        </p:txBody>
      </p: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FB0FAD51-28F2-B09E-F4B1-C4DCE82A6653}"/>
              </a:ext>
            </a:extLst>
          </p:cNvPr>
          <p:cNvCxnSpPr>
            <a:cxnSpLocks/>
          </p:cNvCxnSpPr>
          <p:nvPr/>
        </p:nvCxnSpPr>
        <p:spPr>
          <a:xfrm>
            <a:off x="9380811" y="2046061"/>
            <a:ext cx="0" cy="1407645"/>
          </a:xfrm>
          <a:prstGeom prst="line">
            <a:avLst/>
          </a:prstGeom>
          <a:noFill/>
          <a:ln w="19050" cap="flat">
            <a:solidFill>
              <a:schemeClr val="accent1"/>
            </a:solidFill>
            <a:prstDash val="solid"/>
            <a:miter/>
          </a:ln>
        </p:spPr>
      </p:cxnSp>
      <p:sp>
        <p:nvSpPr>
          <p:cNvPr id="231" name="TextBox 230">
            <a:extLst>
              <a:ext uri="{FF2B5EF4-FFF2-40B4-BE49-F238E27FC236}">
                <a16:creationId xmlns:a16="http://schemas.microsoft.com/office/drawing/2014/main" id="{2C603918-42E8-0F03-438E-78BB0AD22846}"/>
              </a:ext>
            </a:extLst>
          </p:cNvPr>
          <p:cNvSpPr txBox="1"/>
          <p:nvPr/>
        </p:nvSpPr>
        <p:spPr>
          <a:xfrm>
            <a:off x="9380811" y="2999994"/>
            <a:ext cx="1546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all" spc="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Effra"/>
                <a:ea typeface="+mn-ea"/>
                <a:cs typeface="+mn-cs"/>
              </a:rPr>
              <a:t>Network of proposers</a:t>
            </a:r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280813B7-3A8E-E35D-BAD1-4812A47E46D9}"/>
              </a:ext>
            </a:extLst>
          </p:cNvPr>
          <p:cNvGrpSpPr/>
          <p:nvPr/>
        </p:nvGrpSpPr>
        <p:grpSpPr>
          <a:xfrm>
            <a:off x="9521235" y="2298939"/>
            <a:ext cx="901890" cy="639400"/>
            <a:chOff x="8422216" y="4623693"/>
            <a:chExt cx="955310" cy="677272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835B9D43-A8A6-4999-18C9-69B8C400E575}"/>
                </a:ext>
              </a:extLst>
            </p:cNvPr>
            <p:cNvSpPr/>
            <p:nvPr/>
          </p:nvSpPr>
          <p:spPr>
            <a:xfrm>
              <a:off x="8431093" y="4623693"/>
              <a:ext cx="116488" cy="116488"/>
            </a:xfrm>
            <a:custGeom>
              <a:avLst/>
              <a:gdLst>
                <a:gd name="connsiteX0" fmla="*/ 58237 w 116488"/>
                <a:gd name="connsiteY0" fmla="*/ 116471 h 116488"/>
                <a:gd name="connsiteX1" fmla="*/ -7 w 116488"/>
                <a:gd name="connsiteY1" fmla="*/ 58227 h 116488"/>
                <a:gd name="connsiteX2" fmla="*/ 58237 w 116488"/>
                <a:gd name="connsiteY2" fmla="*/ -17 h 116488"/>
                <a:gd name="connsiteX3" fmla="*/ 116481 w 116488"/>
                <a:gd name="connsiteY3" fmla="*/ 58227 h 116488"/>
                <a:gd name="connsiteX4" fmla="*/ 58237 w 116488"/>
                <a:gd name="connsiteY4" fmla="*/ 116471 h 116488"/>
                <a:gd name="connsiteX5" fmla="*/ 58237 w 116488"/>
                <a:gd name="connsiteY5" fmla="*/ 20160 h 116488"/>
                <a:gd name="connsiteX6" fmla="*/ 20170 w 116488"/>
                <a:gd name="connsiteY6" fmla="*/ 58227 h 116488"/>
                <a:gd name="connsiteX7" fmla="*/ 58237 w 116488"/>
                <a:gd name="connsiteY7" fmla="*/ 96294 h 116488"/>
                <a:gd name="connsiteX8" fmla="*/ 96304 w 116488"/>
                <a:gd name="connsiteY8" fmla="*/ 58227 h 116488"/>
                <a:gd name="connsiteX9" fmla="*/ 58237 w 116488"/>
                <a:gd name="connsiteY9" fmla="*/ 20294 h 1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88" h="116488">
                  <a:moveTo>
                    <a:pt x="58237" y="116471"/>
                  </a:moveTo>
                  <a:cubicBezTo>
                    <a:pt x="26070" y="116471"/>
                    <a:pt x="-7" y="90394"/>
                    <a:pt x="-7" y="58227"/>
                  </a:cubicBezTo>
                  <a:cubicBezTo>
                    <a:pt x="-7" y="26059"/>
                    <a:pt x="26070" y="-17"/>
                    <a:pt x="58237" y="-17"/>
                  </a:cubicBezTo>
                  <a:cubicBezTo>
                    <a:pt x="90405" y="-17"/>
                    <a:pt x="116481" y="26059"/>
                    <a:pt x="116481" y="58227"/>
                  </a:cubicBezTo>
                  <a:cubicBezTo>
                    <a:pt x="116407" y="90363"/>
                    <a:pt x="90374" y="116397"/>
                    <a:pt x="58237" y="116471"/>
                  </a:cubicBezTo>
                  <a:close/>
                  <a:moveTo>
                    <a:pt x="58237" y="20160"/>
                  </a:moveTo>
                  <a:cubicBezTo>
                    <a:pt x="37213" y="20160"/>
                    <a:pt x="20170" y="37202"/>
                    <a:pt x="20170" y="58227"/>
                  </a:cubicBezTo>
                  <a:cubicBezTo>
                    <a:pt x="20170" y="79251"/>
                    <a:pt x="37213" y="96294"/>
                    <a:pt x="58237" y="96294"/>
                  </a:cubicBezTo>
                  <a:cubicBezTo>
                    <a:pt x="79261" y="96294"/>
                    <a:pt x="96304" y="79251"/>
                    <a:pt x="96304" y="58227"/>
                  </a:cubicBezTo>
                  <a:cubicBezTo>
                    <a:pt x="96230" y="37255"/>
                    <a:pt x="79209" y="20294"/>
                    <a:pt x="58237" y="20294"/>
                  </a:cubicBezTo>
                  <a:close/>
                </a:path>
              </a:pathLst>
            </a:custGeom>
            <a:solidFill>
              <a:srgbClr val="9B9B9B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A9E57801-60EE-CBD6-7C99-A5503E8C246A}"/>
                </a:ext>
              </a:extLst>
            </p:cNvPr>
            <p:cNvSpPr/>
            <p:nvPr/>
          </p:nvSpPr>
          <p:spPr>
            <a:xfrm>
              <a:off x="8703213" y="4623693"/>
              <a:ext cx="116488" cy="116488"/>
            </a:xfrm>
            <a:custGeom>
              <a:avLst/>
              <a:gdLst>
                <a:gd name="connsiteX0" fmla="*/ 58237 w 116488"/>
                <a:gd name="connsiteY0" fmla="*/ 116471 h 116488"/>
                <a:gd name="connsiteX1" fmla="*/ -7 w 116488"/>
                <a:gd name="connsiteY1" fmla="*/ 58227 h 116488"/>
                <a:gd name="connsiteX2" fmla="*/ 58237 w 116488"/>
                <a:gd name="connsiteY2" fmla="*/ -17 h 116488"/>
                <a:gd name="connsiteX3" fmla="*/ 116481 w 116488"/>
                <a:gd name="connsiteY3" fmla="*/ 58227 h 116488"/>
                <a:gd name="connsiteX4" fmla="*/ 58237 w 116488"/>
                <a:gd name="connsiteY4" fmla="*/ 116471 h 116488"/>
                <a:gd name="connsiteX5" fmla="*/ 58237 w 116488"/>
                <a:gd name="connsiteY5" fmla="*/ 20160 h 116488"/>
                <a:gd name="connsiteX6" fmla="*/ 20170 w 116488"/>
                <a:gd name="connsiteY6" fmla="*/ 58227 h 116488"/>
                <a:gd name="connsiteX7" fmla="*/ 58237 w 116488"/>
                <a:gd name="connsiteY7" fmla="*/ 96294 h 116488"/>
                <a:gd name="connsiteX8" fmla="*/ 96304 w 116488"/>
                <a:gd name="connsiteY8" fmla="*/ 58227 h 116488"/>
                <a:gd name="connsiteX9" fmla="*/ 58237 w 116488"/>
                <a:gd name="connsiteY9" fmla="*/ 20294 h 1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88" h="116488">
                  <a:moveTo>
                    <a:pt x="58237" y="116471"/>
                  </a:moveTo>
                  <a:cubicBezTo>
                    <a:pt x="26070" y="116471"/>
                    <a:pt x="-7" y="90394"/>
                    <a:pt x="-7" y="58227"/>
                  </a:cubicBezTo>
                  <a:cubicBezTo>
                    <a:pt x="-7" y="26059"/>
                    <a:pt x="26070" y="-17"/>
                    <a:pt x="58237" y="-17"/>
                  </a:cubicBezTo>
                  <a:cubicBezTo>
                    <a:pt x="90405" y="-17"/>
                    <a:pt x="116481" y="26059"/>
                    <a:pt x="116481" y="58227"/>
                  </a:cubicBezTo>
                  <a:cubicBezTo>
                    <a:pt x="116407" y="90363"/>
                    <a:pt x="90374" y="116397"/>
                    <a:pt x="58237" y="116471"/>
                  </a:cubicBezTo>
                  <a:close/>
                  <a:moveTo>
                    <a:pt x="58237" y="20160"/>
                  </a:moveTo>
                  <a:cubicBezTo>
                    <a:pt x="37213" y="20160"/>
                    <a:pt x="20170" y="37202"/>
                    <a:pt x="20170" y="58227"/>
                  </a:cubicBezTo>
                  <a:cubicBezTo>
                    <a:pt x="20170" y="79251"/>
                    <a:pt x="37213" y="96294"/>
                    <a:pt x="58237" y="96294"/>
                  </a:cubicBezTo>
                  <a:cubicBezTo>
                    <a:pt x="79261" y="96294"/>
                    <a:pt x="96304" y="79251"/>
                    <a:pt x="96304" y="58227"/>
                  </a:cubicBezTo>
                  <a:cubicBezTo>
                    <a:pt x="96230" y="37255"/>
                    <a:pt x="79209" y="20294"/>
                    <a:pt x="58237" y="20294"/>
                  </a:cubicBezTo>
                  <a:close/>
                </a:path>
              </a:pathLst>
            </a:custGeom>
            <a:solidFill>
              <a:srgbClr val="9B9B9B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60521E4E-8685-E930-9FD8-7B03153C0D8B}"/>
                </a:ext>
              </a:extLst>
            </p:cNvPr>
            <p:cNvSpPr/>
            <p:nvPr/>
          </p:nvSpPr>
          <p:spPr>
            <a:xfrm>
              <a:off x="8969145" y="4623693"/>
              <a:ext cx="116488" cy="116488"/>
            </a:xfrm>
            <a:custGeom>
              <a:avLst/>
              <a:gdLst>
                <a:gd name="connsiteX0" fmla="*/ 58237 w 116488"/>
                <a:gd name="connsiteY0" fmla="*/ 116471 h 116488"/>
                <a:gd name="connsiteX1" fmla="*/ -7 w 116488"/>
                <a:gd name="connsiteY1" fmla="*/ 58227 h 116488"/>
                <a:gd name="connsiteX2" fmla="*/ 58237 w 116488"/>
                <a:gd name="connsiteY2" fmla="*/ -17 h 116488"/>
                <a:gd name="connsiteX3" fmla="*/ 116481 w 116488"/>
                <a:gd name="connsiteY3" fmla="*/ 58227 h 116488"/>
                <a:gd name="connsiteX4" fmla="*/ 58237 w 116488"/>
                <a:gd name="connsiteY4" fmla="*/ 116471 h 116488"/>
                <a:gd name="connsiteX5" fmla="*/ 58237 w 116488"/>
                <a:gd name="connsiteY5" fmla="*/ 20160 h 116488"/>
                <a:gd name="connsiteX6" fmla="*/ 20170 w 116488"/>
                <a:gd name="connsiteY6" fmla="*/ 58227 h 116488"/>
                <a:gd name="connsiteX7" fmla="*/ 58237 w 116488"/>
                <a:gd name="connsiteY7" fmla="*/ 96294 h 116488"/>
                <a:gd name="connsiteX8" fmla="*/ 96304 w 116488"/>
                <a:gd name="connsiteY8" fmla="*/ 58227 h 116488"/>
                <a:gd name="connsiteX9" fmla="*/ 58237 w 116488"/>
                <a:gd name="connsiteY9" fmla="*/ 20294 h 1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88" h="116488">
                  <a:moveTo>
                    <a:pt x="58237" y="116471"/>
                  </a:moveTo>
                  <a:cubicBezTo>
                    <a:pt x="26070" y="116471"/>
                    <a:pt x="-7" y="90394"/>
                    <a:pt x="-7" y="58227"/>
                  </a:cubicBezTo>
                  <a:cubicBezTo>
                    <a:pt x="-7" y="26059"/>
                    <a:pt x="26070" y="-17"/>
                    <a:pt x="58237" y="-17"/>
                  </a:cubicBezTo>
                  <a:cubicBezTo>
                    <a:pt x="90405" y="-17"/>
                    <a:pt x="116481" y="26059"/>
                    <a:pt x="116481" y="58227"/>
                  </a:cubicBezTo>
                  <a:cubicBezTo>
                    <a:pt x="116407" y="90363"/>
                    <a:pt x="90374" y="116397"/>
                    <a:pt x="58237" y="116471"/>
                  </a:cubicBezTo>
                  <a:close/>
                  <a:moveTo>
                    <a:pt x="58237" y="20160"/>
                  </a:moveTo>
                  <a:cubicBezTo>
                    <a:pt x="37213" y="20160"/>
                    <a:pt x="20170" y="37202"/>
                    <a:pt x="20170" y="58227"/>
                  </a:cubicBezTo>
                  <a:cubicBezTo>
                    <a:pt x="20170" y="79251"/>
                    <a:pt x="37213" y="96294"/>
                    <a:pt x="58237" y="96294"/>
                  </a:cubicBezTo>
                  <a:cubicBezTo>
                    <a:pt x="79262" y="96294"/>
                    <a:pt x="96304" y="79251"/>
                    <a:pt x="96304" y="58227"/>
                  </a:cubicBezTo>
                  <a:cubicBezTo>
                    <a:pt x="96230" y="37255"/>
                    <a:pt x="79209" y="20294"/>
                    <a:pt x="58237" y="20294"/>
                  </a:cubicBezTo>
                  <a:close/>
                </a:path>
              </a:pathLst>
            </a:custGeom>
            <a:solidFill>
              <a:srgbClr val="9B9B9B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0886017D-38C8-E74A-5738-D647BDC8FA35}"/>
                </a:ext>
              </a:extLst>
            </p:cNvPr>
            <p:cNvSpPr/>
            <p:nvPr/>
          </p:nvSpPr>
          <p:spPr>
            <a:xfrm>
              <a:off x="9241803" y="4623693"/>
              <a:ext cx="116488" cy="116488"/>
            </a:xfrm>
            <a:custGeom>
              <a:avLst/>
              <a:gdLst>
                <a:gd name="connsiteX0" fmla="*/ 58237 w 116488"/>
                <a:gd name="connsiteY0" fmla="*/ 116471 h 116488"/>
                <a:gd name="connsiteX1" fmla="*/ -7 w 116488"/>
                <a:gd name="connsiteY1" fmla="*/ 58227 h 116488"/>
                <a:gd name="connsiteX2" fmla="*/ 58237 w 116488"/>
                <a:gd name="connsiteY2" fmla="*/ -17 h 116488"/>
                <a:gd name="connsiteX3" fmla="*/ 116481 w 116488"/>
                <a:gd name="connsiteY3" fmla="*/ 58227 h 116488"/>
                <a:gd name="connsiteX4" fmla="*/ 58237 w 116488"/>
                <a:gd name="connsiteY4" fmla="*/ 116471 h 116488"/>
                <a:gd name="connsiteX5" fmla="*/ 58237 w 116488"/>
                <a:gd name="connsiteY5" fmla="*/ 20160 h 116488"/>
                <a:gd name="connsiteX6" fmla="*/ 20170 w 116488"/>
                <a:gd name="connsiteY6" fmla="*/ 58227 h 116488"/>
                <a:gd name="connsiteX7" fmla="*/ 58237 w 116488"/>
                <a:gd name="connsiteY7" fmla="*/ 96294 h 116488"/>
                <a:gd name="connsiteX8" fmla="*/ 96304 w 116488"/>
                <a:gd name="connsiteY8" fmla="*/ 58227 h 116488"/>
                <a:gd name="connsiteX9" fmla="*/ 58237 w 116488"/>
                <a:gd name="connsiteY9" fmla="*/ 20294 h 1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88" h="116488">
                  <a:moveTo>
                    <a:pt x="58237" y="116471"/>
                  </a:moveTo>
                  <a:cubicBezTo>
                    <a:pt x="26070" y="116471"/>
                    <a:pt x="-7" y="90394"/>
                    <a:pt x="-7" y="58227"/>
                  </a:cubicBezTo>
                  <a:cubicBezTo>
                    <a:pt x="-7" y="26059"/>
                    <a:pt x="26070" y="-17"/>
                    <a:pt x="58237" y="-17"/>
                  </a:cubicBezTo>
                  <a:cubicBezTo>
                    <a:pt x="90404" y="-17"/>
                    <a:pt x="116481" y="26059"/>
                    <a:pt x="116481" y="58227"/>
                  </a:cubicBezTo>
                  <a:cubicBezTo>
                    <a:pt x="116407" y="90363"/>
                    <a:pt x="90374" y="116397"/>
                    <a:pt x="58237" y="116471"/>
                  </a:cubicBezTo>
                  <a:close/>
                  <a:moveTo>
                    <a:pt x="58237" y="20160"/>
                  </a:moveTo>
                  <a:cubicBezTo>
                    <a:pt x="37213" y="20160"/>
                    <a:pt x="20170" y="37202"/>
                    <a:pt x="20170" y="58227"/>
                  </a:cubicBezTo>
                  <a:cubicBezTo>
                    <a:pt x="20170" y="79251"/>
                    <a:pt x="37213" y="96294"/>
                    <a:pt x="58237" y="96294"/>
                  </a:cubicBezTo>
                  <a:cubicBezTo>
                    <a:pt x="79261" y="96294"/>
                    <a:pt x="96304" y="79251"/>
                    <a:pt x="96304" y="58227"/>
                  </a:cubicBezTo>
                  <a:cubicBezTo>
                    <a:pt x="96230" y="37255"/>
                    <a:pt x="79209" y="20294"/>
                    <a:pt x="58237" y="20294"/>
                  </a:cubicBezTo>
                  <a:close/>
                </a:path>
              </a:pathLst>
            </a:custGeom>
            <a:solidFill>
              <a:srgbClr val="9B9B9B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5561E23B-8B63-7ACE-B957-43D9A6B96B49}"/>
                </a:ext>
              </a:extLst>
            </p:cNvPr>
            <p:cNvSpPr/>
            <p:nvPr/>
          </p:nvSpPr>
          <p:spPr>
            <a:xfrm>
              <a:off x="8572332" y="4986070"/>
              <a:ext cx="116488" cy="116488"/>
            </a:xfrm>
            <a:custGeom>
              <a:avLst/>
              <a:gdLst>
                <a:gd name="connsiteX0" fmla="*/ 58237 w 116488"/>
                <a:gd name="connsiteY0" fmla="*/ 116471 h 116488"/>
                <a:gd name="connsiteX1" fmla="*/ -7 w 116488"/>
                <a:gd name="connsiteY1" fmla="*/ 58227 h 116488"/>
                <a:gd name="connsiteX2" fmla="*/ 58237 w 116488"/>
                <a:gd name="connsiteY2" fmla="*/ -17 h 116488"/>
                <a:gd name="connsiteX3" fmla="*/ 116481 w 116488"/>
                <a:gd name="connsiteY3" fmla="*/ 58227 h 116488"/>
                <a:gd name="connsiteX4" fmla="*/ 58237 w 116488"/>
                <a:gd name="connsiteY4" fmla="*/ 116471 h 116488"/>
                <a:gd name="connsiteX5" fmla="*/ 58237 w 116488"/>
                <a:gd name="connsiteY5" fmla="*/ 20160 h 116488"/>
                <a:gd name="connsiteX6" fmla="*/ 20170 w 116488"/>
                <a:gd name="connsiteY6" fmla="*/ 58227 h 116488"/>
                <a:gd name="connsiteX7" fmla="*/ 58237 w 116488"/>
                <a:gd name="connsiteY7" fmla="*/ 96294 h 116488"/>
                <a:gd name="connsiteX8" fmla="*/ 96304 w 116488"/>
                <a:gd name="connsiteY8" fmla="*/ 58227 h 116488"/>
                <a:gd name="connsiteX9" fmla="*/ 58237 w 116488"/>
                <a:gd name="connsiteY9" fmla="*/ 20160 h 1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88" h="116488">
                  <a:moveTo>
                    <a:pt x="58237" y="116471"/>
                  </a:moveTo>
                  <a:cubicBezTo>
                    <a:pt x="26070" y="116471"/>
                    <a:pt x="-7" y="90394"/>
                    <a:pt x="-7" y="58227"/>
                  </a:cubicBezTo>
                  <a:cubicBezTo>
                    <a:pt x="-7" y="26059"/>
                    <a:pt x="26070" y="-17"/>
                    <a:pt x="58237" y="-17"/>
                  </a:cubicBezTo>
                  <a:cubicBezTo>
                    <a:pt x="90405" y="-17"/>
                    <a:pt x="116481" y="26059"/>
                    <a:pt x="116481" y="58227"/>
                  </a:cubicBezTo>
                  <a:cubicBezTo>
                    <a:pt x="116481" y="90394"/>
                    <a:pt x="90405" y="116471"/>
                    <a:pt x="58237" y="116471"/>
                  </a:cubicBezTo>
                  <a:close/>
                  <a:moveTo>
                    <a:pt x="58237" y="20160"/>
                  </a:moveTo>
                  <a:cubicBezTo>
                    <a:pt x="37213" y="20160"/>
                    <a:pt x="20170" y="37202"/>
                    <a:pt x="20170" y="58227"/>
                  </a:cubicBezTo>
                  <a:cubicBezTo>
                    <a:pt x="20170" y="79251"/>
                    <a:pt x="37213" y="96294"/>
                    <a:pt x="58237" y="96294"/>
                  </a:cubicBezTo>
                  <a:cubicBezTo>
                    <a:pt x="79261" y="96294"/>
                    <a:pt x="96304" y="79251"/>
                    <a:pt x="96304" y="58227"/>
                  </a:cubicBezTo>
                  <a:cubicBezTo>
                    <a:pt x="96304" y="37202"/>
                    <a:pt x="79261" y="20160"/>
                    <a:pt x="58237" y="20160"/>
                  </a:cubicBezTo>
                  <a:close/>
                </a:path>
              </a:pathLst>
            </a:custGeom>
            <a:solidFill>
              <a:srgbClr val="9B9B9B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BB418005-8D9F-339B-9A9D-D8489F48974F}"/>
                </a:ext>
              </a:extLst>
            </p:cNvPr>
            <p:cNvSpPr/>
            <p:nvPr/>
          </p:nvSpPr>
          <p:spPr>
            <a:xfrm>
              <a:off x="8838668" y="4986070"/>
              <a:ext cx="116488" cy="116488"/>
            </a:xfrm>
            <a:custGeom>
              <a:avLst/>
              <a:gdLst>
                <a:gd name="connsiteX0" fmla="*/ 58237 w 116488"/>
                <a:gd name="connsiteY0" fmla="*/ 116471 h 116488"/>
                <a:gd name="connsiteX1" fmla="*/ -7 w 116488"/>
                <a:gd name="connsiteY1" fmla="*/ 58227 h 116488"/>
                <a:gd name="connsiteX2" fmla="*/ 58237 w 116488"/>
                <a:gd name="connsiteY2" fmla="*/ -17 h 116488"/>
                <a:gd name="connsiteX3" fmla="*/ 116481 w 116488"/>
                <a:gd name="connsiteY3" fmla="*/ 58227 h 116488"/>
                <a:gd name="connsiteX4" fmla="*/ 58237 w 116488"/>
                <a:gd name="connsiteY4" fmla="*/ 116471 h 116488"/>
                <a:gd name="connsiteX5" fmla="*/ 58237 w 116488"/>
                <a:gd name="connsiteY5" fmla="*/ 20160 h 116488"/>
                <a:gd name="connsiteX6" fmla="*/ 20170 w 116488"/>
                <a:gd name="connsiteY6" fmla="*/ 58227 h 116488"/>
                <a:gd name="connsiteX7" fmla="*/ 58237 w 116488"/>
                <a:gd name="connsiteY7" fmla="*/ 96294 h 116488"/>
                <a:gd name="connsiteX8" fmla="*/ 96304 w 116488"/>
                <a:gd name="connsiteY8" fmla="*/ 58227 h 116488"/>
                <a:gd name="connsiteX9" fmla="*/ 58237 w 116488"/>
                <a:gd name="connsiteY9" fmla="*/ 20160 h 1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88" h="116488">
                  <a:moveTo>
                    <a:pt x="58237" y="116471"/>
                  </a:moveTo>
                  <a:cubicBezTo>
                    <a:pt x="26070" y="116471"/>
                    <a:pt x="-7" y="90394"/>
                    <a:pt x="-7" y="58227"/>
                  </a:cubicBezTo>
                  <a:cubicBezTo>
                    <a:pt x="-7" y="26059"/>
                    <a:pt x="26070" y="-17"/>
                    <a:pt x="58237" y="-17"/>
                  </a:cubicBezTo>
                  <a:cubicBezTo>
                    <a:pt x="90404" y="-17"/>
                    <a:pt x="116481" y="26059"/>
                    <a:pt x="116481" y="58227"/>
                  </a:cubicBezTo>
                  <a:cubicBezTo>
                    <a:pt x="116407" y="90363"/>
                    <a:pt x="90374" y="116397"/>
                    <a:pt x="58237" y="116471"/>
                  </a:cubicBezTo>
                  <a:close/>
                  <a:moveTo>
                    <a:pt x="58237" y="20160"/>
                  </a:moveTo>
                  <a:cubicBezTo>
                    <a:pt x="37213" y="20160"/>
                    <a:pt x="20170" y="37202"/>
                    <a:pt x="20170" y="58227"/>
                  </a:cubicBezTo>
                  <a:cubicBezTo>
                    <a:pt x="20170" y="79251"/>
                    <a:pt x="37213" y="96294"/>
                    <a:pt x="58237" y="96294"/>
                  </a:cubicBezTo>
                  <a:cubicBezTo>
                    <a:pt x="79261" y="96294"/>
                    <a:pt x="96304" y="79251"/>
                    <a:pt x="96304" y="58227"/>
                  </a:cubicBezTo>
                  <a:cubicBezTo>
                    <a:pt x="96304" y="37202"/>
                    <a:pt x="79261" y="20160"/>
                    <a:pt x="58237" y="20160"/>
                  </a:cubicBezTo>
                  <a:close/>
                </a:path>
              </a:pathLst>
            </a:custGeom>
            <a:solidFill>
              <a:srgbClr val="9B9B9B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A563B2B3-F15F-22F1-715C-F10B1E213E55}"/>
                </a:ext>
              </a:extLst>
            </p:cNvPr>
            <p:cNvSpPr/>
            <p:nvPr/>
          </p:nvSpPr>
          <p:spPr>
            <a:xfrm>
              <a:off x="9110922" y="4986070"/>
              <a:ext cx="116488" cy="116488"/>
            </a:xfrm>
            <a:custGeom>
              <a:avLst/>
              <a:gdLst>
                <a:gd name="connsiteX0" fmla="*/ 58237 w 116488"/>
                <a:gd name="connsiteY0" fmla="*/ 116471 h 116488"/>
                <a:gd name="connsiteX1" fmla="*/ -7 w 116488"/>
                <a:gd name="connsiteY1" fmla="*/ 58227 h 116488"/>
                <a:gd name="connsiteX2" fmla="*/ 58237 w 116488"/>
                <a:gd name="connsiteY2" fmla="*/ -17 h 116488"/>
                <a:gd name="connsiteX3" fmla="*/ 116481 w 116488"/>
                <a:gd name="connsiteY3" fmla="*/ 58227 h 116488"/>
                <a:gd name="connsiteX4" fmla="*/ 58237 w 116488"/>
                <a:gd name="connsiteY4" fmla="*/ 116471 h 116488"/>
                <a:gd name="connsiteX5" fmla="*/ 58237 w 116488"/>
                <a:gd name="connsiteY5" fmla="*/ 20160 h 116488"/>
                <a:gd name="connsiteX6" fmla="*/ 20170 w 116488"/>
                <a:gd name="connsiteY6" fmla="*/ 58227 h 116488"/>
                <a:gd name="connsiteX7" fmla="*/ 58237 w 116488"/>
                <a:gd name="connsiteY7" fmla="*/ 96294 h 116488"/>
                <a:gd name="connsiteX8" fmla="*/ 96304 w 116488"/>
                <a:gd name="connsiteY8" fmla="*/ 58227 h 116488"/>
                <a:gd name="connsiteX9" fmla="*/ 58237 w 116488"/>
                <a:gd name="connsiteY9" fmla="*/ 20160 h 1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88" h="116488">
                  <a:moveTo>
                    <a:pt x="58237" y="116471"/>
                  </a:moveTo>
                  <a:cubicBezTo>
                    <a:pt x="26070" y="116471"/>
                    <a:pt x="-7" y="90394"/>
                    <a:pt x="-7" y="58227"/>
                  </a:cubicBezTo>
                  <a:cubicBezTo>
                    <a:pt x="-7" y="26059"/>
                    <a:pt x="26070" y="-17"/>
                    <a:pt x="58237" y="-17"/>
                  </a:cubicBezTo>
                  <a:cubicBezTo>
                    <a:pt x="90404" y="-17"/>
                    <a:pt x="116481" y="26059"/>
                    <a:pt x="116481" y="58227"/>
                  </a:cubicBezTo>
                  <a:cubicBezTo>
                    <a:pt x="116481" y="90394"/>
                    <a:pt x="90404" y="116471"/>
                    <a:pt x="58237" y="116471"/>
                  </a:cubicBezTo>
                  <a:close/>
                  <a:moveTo>
                    <a:pt x="58237" y="20160"/>
                  </a:moveTo>
                  <a:cubicBezTo>
                    <a:pt x="37213" y="20160"/>
                    <a:pt x="20170" y="37202"/>
                    <a:pt x="20170" y="58227"/>
                  </a:cubicBezTo>
                  <a:cubicBezTo>
                    <a:pt x="20170" y="79251"/>
                    <a:pt x="37213" y="96294"/>
                    <a:pt x="58237" y="96294"/>
                  </a:cubicBezTo>
                  <a:cubicBezTo>
                    <a:pt x="79261" y="96294"/>
                    <a:pt x="96304" y="79251"/>
                    <a:pt x="96304" y="58227"/>
                  </a:cubicBezTo>
                  <a:cubicBezTo>
                    <a:pt x="96304" y="37202"/>
                    <a:pt x="79261" y="20160"/>
                    <a:pt x="58237" y="20160"/>
                  </a:cubicBezTo>
                  <a:close/>
                </a:path>
              </a:pathLst>
            </a:custGeom>
            <a:solidFill>
              <a:srgbClr val="9B9B9B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22E06C11-6FFB-5981-DA09-8D4390E92D51}"/>
                </a:ext>
              </a:extLst>
            </p:cNvPr>
            <p:cNvSpPr/>
            <p:nvPr/>
          </p:nvSpPr>
          <p:spPr>
            <a:xfrm>
              <a:off x="8422216" y="4777979"/>
              <a:ext cx="139893" cy="160742"/>
            </a:xfrm>
            <a:custGeom>
              <a:avLst/>
              <a:gdLst>
                <a:gd name="connsiteX0" fmla="*/ 128460 w 139893"/>
                <a:gd name="connsiteY0" fmla="*/ 160743 h 160742"/>
                <a:gd name="connsiteX1" fmla="*/ 139893 w 139893"/>
                <a:gd name="connsiteY1" fmla="*/ 0 h 160742"/>
                <a:gd name="connsiteX2" fmla="*/ 0 w 139893"/>
                <a:gd name="connsiteY2" fmla="*/ 0 h 160742"/>
                <a:gd name="connsiteX3" fmla="*/ 11434 w 139893"/>
                <a:gd name="connsiteY3" fmla="*/ 160743 h 160742"/>
                <a:gd name="connsiteX4" fmla="*/ 128460 w 139893"/>
                <a:gd name="connsiteY4" fmla="*/ 160743 h 16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93" h="160742">
                  <a:moveTo>
                    <a:pt x="128460" y="160743"/>
                  </a:moveTo>
                  <a:lnTo>
                    <a:pt x="139893" y="0"/>
                  </a:lnTo>
                  <a:lnTo>
                    <a:pt x="0" y="0"/>
                  </a:lnTo>
                  <a:lnTo>
                    <a:pt x="11434" y="160743"/>
                  </a:lnTo>
                  <a:lnTo>
                    <a:pt x="128460" y="160743"/>
                  </a:lnTo>
                  <a:close/>
                </a:path>
              </a:pathLst>
            </a:custGeom>
            <a:solidFill>
              <a:srgbClr val="77CEAC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F7A7BEEA-5832-004B-5147-5C6063199B5B}"/>
                </a:ext>
              </a:extLst>
            </p:cNvPr>
            <p:cNvSpPr/>
            <p:nvPr/>
          </p:nvSpPr>
          <p:spPr>
            <a:xfrm>
              <a:off x="8960805" y="4777979"/>
              <a:ext cx="139893" cy="160742"/>
            </a:xfrm>
            <a:custGeom>
              <a:avLst/>
              <a:gdLst>
                <a:gd name="connsiteX0" fmla="*/ 128460 w 139893"/>
                <a:gd name="connsiteY0" fmla="*/ 160743 h 160742"/>
                <a:gd name="connsiteX1" fmla="*/ 139893 w 139893"/>
                <a:gd name="connsiteY1" fmla="*/ 0 h 160742"/>
                <a:gd name="connsiteX2" fmla="*/ 0 w 139893"/>
                <a:gd name="connsiteY2" fmla="*/ 0 h 160742"/>
                <a:gd name="connsiteX3" fmla="*/ 11434 w 139893"/>
                <a:gd name="connsiteY3" fmla="*/ 160743 h 160742"/>
                <a:gd name="connsiteX4" fmla="*/ 128460 w 139893"/>
                <a:gd name="connsiteY4" fmla="*/ 160743 h 16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93" h="160742">
                  <a:moveTo>
                    <a:pt x="128460" y="160743"/>
                  </a:moveTo>
                  <a:lnTo>
                    <a:pt x="139893" y="0"/>
                  </a:lnTo>
                  <a:lnTo>
                    <a:pt x="0" y="0"/>
                  </a:lnTo>
                  <a:lnTo>
                    <a:pt x="11434" y="160743"/>
                  </a:lnTo>
                  <a:lnTo>
                    <a:pt x="128460" y="160743"/>
                  </a:lnTo>
                  <a:close/>
                </a:path>
              </a:pathLst>
            </a:custGeom>
            <a:solidFill>
              <a:srgbClr val="FF7958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1BE3302-F1B5-017A-0861-DBE156A3D142}"/>
                </a:ext>
              </a:extLst>
            </p:cNvPr>
            <p:cNvSpPr/>
            <p:nvPr/>
          </p:nvSpPr>
          <p:spPr>
            <a:xfrm>
              <a:off x="8829924" y="5140357"/>
              <a:ext cx="139893" cy="160608"/>
            </a:xfrm>
            <a:custGeom>
              <a:avLst/>
              <a:gdLst>
                <a:gd name="connsiteX0" fmla="*/ 128460 w 139893"/>
                <a:gd name="connsiteY0" fmla="*/ 160608 h 160608"/>
                <a:gd name="connsiteX1" fmla="*/ 139893 w 139893"/>
                <a:gd name="connsiteY1" fmla="*/ 0 h 160608"/>
                <a:gd name="connsiteX2" fmla="*/ 0 w 139893"/>
                <a:gd name="connsiteY2" fmla="*/ 0 h 160608"/>
                <a:gd name="connsiteX3" fmla="*/ 11434 w 139893"/>
                <a:gd name="connsiteY3" fmla="*/ 160608 h 160608"/>
                <a:gd name="connsiteX4" fmla="*/ 128460 w 139893"/>
                <a:gd name="connsiteY4" fmla="*/ 160608 h 16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893" h="160608">
                  <a:moveTo>
                    <a:pt x="128460" y="160608"/>
                  </a:moveTo>
                  <a:lnTo>
                    <a:pt x="139893" y="0"/>
                  </a:lnTo>
                  <a:lnTo>
                    <a:pt x="0" y="0"/>
                  </a:lnTo>
                  <a:lnTo>
                    <a:pt x="11434" y="160608"/>
                  </a:lnTo>
                  <a:lnTo>
                    <a:pt x="128460" y="160608"/>
                  </a:lnTo>
                  <a:close/>
                </a:path>
              </a:pathLst>
            </a:custGeom>
            <a:solidFill>
              <a:srgbClr val="77CEAC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EE896C7-71A5-0C79-2496-7C65824A3EBC}"/>
                </a:ext>
              </a:extLst>
            </p:cNvPr>
            <p:cNvSpPr/>
            <p:nvPr/>
          </p:nvSpPr>
          <p:spPr>
            <a:xfrm>
              <a:off x="8683978" y="4746369"/>
              <a:ext cx="154958" cy="192353"/>
            </a:xfrm>
            <a:custGeom>
              <a:avLst/>
              <a:gdLst>
                <a:gd name="connsiteX0" fmla="*/ 154959 w 154958"/>
                <a:gd name="connsiteY0" fmla="*/ 192353 h 192353"/>
                <a:gd name="connsiteX1" fmla="*/ 77479 w 154958"/>
                <a:gd name="connsiteY1" fmla="*/ 0 h 192353"/>
                <a:gd name="connsiteX2" fmla="*/ 0 w 154958"/>
                <a:gd name="connsiteY2" fmla="*/ 192353 h 192353"/>
                <a:gd name="connsiteX3" fmla="*/ 154959 w 154958"/>
                <a:gd name="connsiteY3" fmla="*/ 192353 h 19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958" h="192353">
                  <a:moveTo>
                    <a:pt x="154959" y="192353"/>
                  </a:moveTo>
                  <a:lnTo>
                    <a:pt x="77479" y="0"/>
                  </a:lnTo>
                  <a:lnTo>
                    <a:pt x="0" y="192353"/>
                  </a:lnTo>
                  <a:lnTo>
                    <a:pt x="154959" y="192353"/>
                  </a:lnTo>
                  <a:close/>
                </a:path>
              </a:pathLst>
            </a:custGeom>
            <a:solidFill>
              <a:srgbClr val="BE5ABF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B1F0213D-4FD7-CB38-F508-76CA18D7AD23}"/>
                </a:ext>
              </a:extLst>
            </p:cNvPr>
            <p:cNvSpPr/>
            <p:nvPr/>
          </p:nvSpPr>
          <p:spPr>
            <a:xfrm>
              <a:off x="9222568" y="4746369"/>
              <a:ext cx="154958" cy="192353"/>
            </a:xfrm>
            <a:custGeom>
              <a:avLst/>
              <a:gdLst>
                <a:gd name="connsiteX0" fmla="*/ 154959 w 154958"/>
                <a:gd name="connsiteY0" fmla="*/ 192353 h 192353"/>
                <a:gd name="connsiteX1" fmla="*/ 77479 w 154958"/>
                <a:gd name="connsiteY1" fmla="*/ 0 h 192353"/>
                <a:gd name="connsiteX2" fmla="*/ 0 w 154958"/>
                <a:gd name="connsiteY2" fmla="*/ 192353 h 192353"/>
                <a:gd name="connsiteX3" fmla="*/ 154959 w 154958"/>
                <a:gd name="connsiteY3" fmla="*/ 192353 h 19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958" h="192353">
                  <a:moveTo>
                    <a:pt x="154959" y="192353"/>
                  </a:moveTo>
                  <a:lnTo>
                    <a:pt x="77479" y="0"/>
                  </a:lnTo>
                  <a:lnTo>
                    <a:pt x="0" y="192353"/>
                  </a:lnTo>
                  <a:lnTo>
                    <a:pt x="154959" y="192353"/>
                  </a:lnTo>
                  <a:close/>
                </a:path>
              </a:pathLst>
            </a:custGeom>
            <a:solidFill>
              <a:srgbClr val="3D5ABF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D0D891-4176-F825-9B4D-36552F43DF57}"/>
                </a:ext>
              </a:extLst>
            </p:cNvPr>
            <p:cNvSpPr/>
            <p:nvPr/>
          </p:nvSpPr>
          <p:spPr>
            <a:xfrm>
              <a:off x="9091686" y="5108612"/>
              <a:ext cx="154824" cy="192353"/>
            </a:xfrm>
            <a:custGeom>
              <a:avLst/>
              <a:gdLst>
                <a:gd name="connsiteX0" fmla="*/ 154824 w 154824"/>
                <a:gd name="connsiteY0" fmla="*/ 192353 h 192353"/>
                <a:gd name="connsiteX1" fmla="*/ 77479 w 154824"/>
                <a:gd name="connsiteY1" fmla="*/ 0 h 192353"/>
                <a:gd name="connsiteX2" fmla="*/ 0 w 154824"/>
                <a:gd name="connsiteY2" fmla="*/ 192353 h 192353"/>
                <a:gd name="connsiteX3" fmla="*/ 154824 w 154824"/>
                <a:gd name="connsiteY3" fmla="*/ 192353 h 19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824" h="192353">
                  <a:moveTo>
                    <a:pt x="154824" y="192353"/>
                  </a:moveTo>
                  <a:lnTo>
                    <a:pt x="77479" y="0"/>
                  </a:lnTo>
                  <a:lnTo>
                    <a:pt x="0" y="192353"/>
                  </a:lnTo>
                  <a:lnTo>
                    <a:pt x="154824" y="192353"/>
                  </a:lnTo>
                  <a:close/>
                </a:path>
              </a:pathLst>
            </a:custGeom>
            <a:solidFill>
              <a:srgbClr val="BE5ABF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4F80652-7D3E-F759-6B63-BE88A676186B}"/>
                </a:ext>
              </a:extLst>
            </p:cNvPr>
            <p:cNvSpPr/>
            <p:nvPr/>
          </p:nvSpPr>
          <p:spPr>
            <a:xfrm>
              <a:off x="8553097" y="5108612"/>
              <a:ext cx="154958" cy="192353"/>
            </a:xfrm>
            <a:custGeom>
              <a:avLst/>
              <a:gdLst>
                <a:gd name="connsiteX0" fmla="*/ 154959 w 154958"/>
                <a:gd name="connsiteY0" fmla="*/ 192353 h 192353"/>
                <a:gd name="connsiteX1" fmla="*/ 77479 w 154958"/>
                <a:gd name="connsiteY1" fmla="*/ 0 h 192353"/>
                <a:gd name="connsiteX2" fmla="*/ 0 w 154958"/>
                <a:gd name="connsiteY2" fmla="*/ 192353 h 192353"/>
                <a:gd name="connsiteX3" fmla="*/ 154959 w 154958"/>
                <a:gd name="connsiteY3" fmla="*/ 192353 h 19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958" h="192353">
                  <a:moveTo>
                    <a:pt x="154959" y="192353"/>
                  </a:moveTo>
                  <a:lnTo>
                    <a:pt x="77479" y="0"/>
                  </a:lnTo>
                  <a:lnTo>
                    <a:pt x="0" y="192353"/>
                  </a:lnTo>
                  <a:lnTo>
                    <a:pt x="154959" y="192353"/>
                  </a:lnTo>
                  <a:close/>
                </a:path>
              </a:pathLst>
            </a:custGeom>
            <a:solidFill>
              <a:srgbClr val="3D5ABF"/>
            </a:solidFill>
            <a:ln w="1341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ffra Light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3D3FF68-4688-3C92-C764-562A643E6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668" y="4383904"/>
            <a:ext cx="3987130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5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01277"/>
            <a:ext cx="9825808" cy="894497"/>
          </a:xfrm>
        </p:spPr>
        <p:txBody>
          <a:bodyPr/>
          <a:lstStyle/>
          <a:p>
            <a:r>
              <a:rPr lang="en-US" dirty="0"/>
              <a:t>Open Call for proposals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510D4C-EB1B-4B79-8D60-EF34444FD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540" y="1245615"/>
            <a:ext cx="11185626" cy="3308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Technical Annex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F92CBB-7AE9-401D-937F-2A543458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EEFD-9C2D-4D21-8B0A-02D5C955C57D}" type="slidenum">
              <a:rPr lang="en-GB" smtClean="0"/>
              <a:t>9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015F64-97D0-4C91-97CA-4987E8CC87E4}"/>
              </a:ext>
            </a:extLst>
          </p:cNvPr>
          <p:cNvSpPr txBox="1"/>
          <p:nvPr/>
        </p:nvSpPr>
        <p:spPr>
          <a:xfrm>
            <a:off x="495301" y="1800853"/>
            <a:ext cx="18922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7958"/>
                </a:solidFill>
                <a:effectLst/>
                <a:uLnTx/>
                <a:uFillTx/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SECTIONS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C56895-7628-4333-B495-EF082A3C0D57}"/>
              </a:ext>
            </a:extLst>
          </p:cNvPr>
          <p:cNvSpPr txBox="1"/>
          <p:nvPr/>
        </p:nvSpPr>
        <p:spPr>
          <a:xfrm>
            <a:off x="3860799" y="1800853"/>
            <a:ext cx="2760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SUB-SECTIONS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160034-28DC-40A2-80F4-3AF1DC3149A8}"/>
              </a:ext>
            </a:extLst>
          </p:cNvPr>
          <p:cNvCxnSpPr>
            <a:cxnSpLocks/>
          </p:cNvCxnSpPr>
          <p:nvPr/>
        </p:nvCxnSpPr>
        <p:spPr>
          <a:xfrm>
            <a:off x="577485" y="2262518"/>
            <a:ext cx="2760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B05224-9D34-4272-A081-8582469295D4}"/>
              </a:ext>
            </a:extLst>
          </p:cNvPr>
          <p:cNvCxnSpPr>
            <a:cxnSpLocks/>
          </p:cNvCxnSpPr>
          <p:nvPr/>
        </p:nvCxnSpPr>
        <p:spPr>
          <a:xfrm>
            <a:off x="3966076" y="2262518"/>
            <a:ext cx="541922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A6D742E-6538-4EC9-826D-82BAC16D2623}"/>
              </a:ext>
            </a:extLst>
          </p:cNvPr>
          <p:cNvSpPr txBox="1"/>
          <p:nvPr/>
        </p:nvSpPr>
        <p:spPr>
          <a:xfrm>
            <a:off x="495301" y="2536838"/>
            <a:ext cx="7238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7958"/>
                </a:solidFill>
                <a:effectLst/>
                <a:uLnTx/>
                <a:uFillTx/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endParaRPr lang="en-GB" sz="3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81B8C2-7D90-45CF-9F0D-6AFFD458FD6E}"/>
              </a:ext>
            </a:extLst>
          </p:cNvPr>
          <p:cNvSpPr txBox="1"/>
          <p:nvPr/>
        </p:nvSpPr>
        <p:spPr>
          <a:xfrm>
            <a:off x="1094377" y="2486897"/>
            <a:ext cx="20161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solidFill>
                  <a:srgbClr val="9B9B9B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EXCELLENCE in S&amp;T and NETWORKING</a:t>
            </a:r>
            <a:endParaRPr lang="en-GB">
              <a:solidFill>
                <a:srgbClr val="9B9B9B"/>
              </a:solidFill>
            </a:endParaRPr>
          </a:p>
          <a:p>
            <a:r>
              <a:rPr lang="en-GB" sz="18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DE5A4C-F663-4F57-A1A6-F4F0ACA64894}"/>
              </a:ext>
            </a:extLst>
          </p:cNvPr>
          <p:cNvSpPr txBox="1"/>
          <p:nvPr/>
        </p:nvSpPr>
        <p:spPr>
          <a:xfrm>
            <a:off x="495301" y="3838769"/>
            <a:ext cx="7238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7958"/>
                </a:solidFill>
                <a:effectLst/>
                <a:uLnTx/>
                <a:uFillTx/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en-GB" sz="3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C688C8-7CE8-4701-8EBA-FC49FA1AD8D1}"/>
              </a:ext>
            </a:extLst>
          </p:cNvPr>
          <p:cNvSpPr txBox="1"/>
          <p:nvPr/>
        </p:nvSpPr>
        <p:spPr>
          <a:xfrm>
            <a:off x="495301" y="4988300"/>
            <a:ext cx="7238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F7958"/>
                </a:solidFill>
                <a:effectLst/>
                <a:uLnTx/>
                <a:uFillTx/>
                <a:latin typeface="Effra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lang="en-GB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94E82C-DBBB-47E9-AEDC-6FC9EDF78604}"/>
              </a:ext>
            </a:extLst>
          </p:cNvPr>
          <p:cNvSpPr txBox="1"/>
          <p:nvPr/>
        </p:nvSpPr>
        <p:spPr>
          <a:xfrm>
            <a:off x="1078955" y="4065228"/>
            <a:ext cx="1478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solidFill>
                  <a:srgbClr val="9B9B9B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endParaRPr lang="en-GB">
              <a:solidFill>
                <a:srgbClr val="9B9B9B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D99438-2F67-4E95-AB6B-F2DFD6497F16}"/>
              </a:ext>
            </a:extLst>
          </p:cNvPr>
          <p:cNvSpPr txBox="1"/>
          <p:nvPr/>
        </p:nvSpPr>
        <p:spPr>
          <a:xfrm>
            <a:off x="1078954" y="5241748"/>
            <a:ext cx="2259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9B9B9B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IMPLEMENTATION</a:t>
            </a:r>
            <a:endParaRPr lang="en-GB" dirty="0">
              <a:solidFill>
                <a:srgbClr val="9B9B9B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2E380A-9E22-4208-908A-485A34CACEDA}"/>
              </a:ext>
            </a:extLst>
          </p:cNvPr>
          <p:cNvSpPr txBox="1"/>
          <p:nvPr/>
        </p:nvSpPr>
        <p:spPr>
          <a:xfrm>
            <a:off x="3877128" y="2363098"/>
            <a:ext cx="78195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541338">
              <a:buAutoNum type="alphaUcPeriod"/>
            </a:pPr>
            <a:r>
              <a:rPr lang="en-US" sz="1600">
                <a:solidFill>
                  <a:srgbClr val="9B9B9B"/>
                </a:solidFill>
              </a:rPr>
              <a:t>Main challenge</a:t>
            </a:r>
          </a:p>
          <a:p>
            <a:pPr marL="342900" indent="-342900" defTabSz="541338">
              <a:buAutoNum type="alphaUcPeriod"/>
            </a:pPr>
            <a:r>
              <a:rPr lang="en-US" sz="1600">
                <a:solidFill>
                  <a:srgbClr val="9B9B9B"/>
                </a:solidFill>
              </a:rPr>
              <a:t>Objectives  </a:t>
            </a:r>
          </a:p>
          <a:p>
            <a:pPr marL="342900" indent="-342900" defTabSz="541338">
              <a:buAutoNum type="alphaUcPeriod" startAt="3"/>
            </a:pPr>
            <a:r>
              <a:rPr lang="en-US" sz="1600">
                <a:solidFill>
                  <a:srgbClr val="9B9B9B"/>
                </a:solidFill>
              </a:rPr>
              <a:t>State-of-the-art </a:t>
            </a:r>
          </a:p>
          <a:p>
            <a:pPr marL="342900" indent="-342900" defTabSz="541338">
              <a:buAutoNum type="alphaUcPeriod" startAt="3"/>
            </a:pPr>
            <a:r>
              <a:rPr lang="en-US" sz="1600">
                <a:solidFill>
                  <a:srgbClr val="9B9B9B"/>
                </a:solidFill>
              </a:rPr>
              <a:t>Rationale for choosing networking to address the main challenge</a:t>
            </a:r>
          </a:p>
          <a:p>
            <a:pPr marL="342900" indent="-342900" defTabSz="541338">
              <a:buAutoNum type="alphaUcPeriod" startAt="3"/>
            </a:pPr>
            <a:r>
              <a:rPr lang="en-US" sz="1600">
                <a:solidFill>
                  <a:srgbClr val="9B9B9B"/>
                </a:solidFill>
              </a:rPr>
              <a:t>Critical mass of the network </a:t>
            </a:r>
            <a:endParaRPr lang="en-GB" sz="1600">
              <a:solidFill>
                <a:srgbClr val="9B9B9B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3EAD11-DEE4-4920-920B-9B63C3BB67B6}"/>
              </a:ext>
            </a:extLst>
          </p:cNvPr>
          <p:cNvSpPr txBox="1"/>
          <p:nvPr/>
        </p:nvSpPr>
        <p:spPr>
          <a:xfrm>
            <a:off x="3877128" y="4032331"/>
            <a:ext cx="5531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541338">
              <a:buAutoNum type="alphaUcPeriod"/>
            </a:pPr>
            <a:r>
              <a:rPr lang="en-US" sz="1600">
                <a:solidFill>
                  <a:srgbClr val="9B9B9B"/>
                </a:solidFill>
              </a:rPr>
              <a:t>Impact related to objectives </a:t>
            </a:r>
          </a:p>
          <a:p>
            <a:pPr marL="342900" indent="-342900" defTabSz="541338">
              <a:buAutoNum type="alphaUcPeriod"/>
            </a:pPr>
            <a:r>
              <a:rPr lang="en-US" sz="1600">
                <a:solidFill>
                  <a:srgbClr val="9B9B9B"/>
                </a:solidFill>
              </a:rPr>
              <a:t>Involvement of stakeholders</a:t>
            </a:r>
          </a:p>
          <a:p>
            <a:pPr marL="342900" indent="-342900" defTabSz="541338">
              <a:buAutoNum type="alphaUcPeriod"/>
            </a:pPr>
            <a:r>
              <a:rPr lang="en-US" sz="1600">
                <a:solidFill>
                  <a:srgbClr val="9B9B9B"/>
                </a:solidFill>
              </a:rPr>
              <a:t>Communication, dissemination and </a:t>
            </a:r>
            <a:r>
              <a:rPr lang="en-US" sz="1600" err="1">
                <a:solidFill>
                  <a:srgbClr val="9B9B9B"/>
                </a:solidFill>
              </a:rPr>
              <a:t>valorisation</a:t>
            </a:r>
            <a:r>
              <a:rPr lang="en-US" sz="1600" b="1">
                <a:solidFill>
                  <a:srgbClr val="9B9B9B"/>
                </a:solidFill>
                <a:latin typeface="Effra"/>
                <a:cs typeface="Times New Roman" panose="02020603050405020304" pitchFamily="18" charset="0"/>
              </a:rPr>
              <a:t> </a:t>
            </a:r>
            <a:endParaRPr lang="en-GB" sz="1600">
              <a:solidFill>
                <a:srgbClr val="9B9B9B"/>
              </a:solidFill>
              <a:latin typeface="Effra Light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87D5B3-3C27-4FDD-8B03-4C37981CD146}"/>
              </a:ext>
            </a:extLst>
          </p:cNvPr>
          <p:cNvSpPr txBox="1"/>
          <p:nvPr/>
        </p:nvSpPr>
        <p:spPr>
          <a:xfrm>
            <a:off x="9819008" y="4403989"/>
            <a:ext cx="2372991" cy="12953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144000" tIns="108000" bIns="108000" rtlCol="0">
            <a:spAutoFit/>
          </a:bodyPr>
          <a:lstStyle/>
          <a:p>
            <a:pPr marL="285750" indent="-285750" defTabSz="714375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2"/>
                </a:solidFill>
                <a:latin typeface="Effra Light"/>
                <a:cs typeface="Times New Roman" panose="02020603050405020304" pitchFamily="18" charset="0"/>
              </a:rPr>
              <a:t>Downloadable</a:t>
            </a:r>
            <a:br>
              <a:rPr lang="en-GB" sz="1400">
                <a:solidFill>
                  <a:schemeClr val="tx2"/>
                </a:solidFill>
                <a:latin typeface="Effra Light"/>
                <a:cs typeface="Times New Roman" panose="02020603050405020304" pitchFamily="18" charset="0"/>
              </a:rPr>
            </a:br>
            <a:r>
              <a:rPr lang="en-GB" sz="1400">
                <a:solidFill>
                  <a:schemeClr val="tx2"/>
                </a:solidFill>
                <a:latin typeface="Effra Light"/>
                <a:cs typeface="Times New Roman" panose="02020603050405020304" pitchFamily="18" charset="0"/>
              </a:rPr>
              <a:t>Word template</a:t>
            </a:r>
          </a:p>
          <a:p>
            <a:pPr marL="285750" indent="-285750" defTabSz="714375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2"/>
                </a:solidFill>
                <a:latin typeface="Effra Light"/>
                <a:cs typeface="Times New Roman" panose="02020603050405020304" pitchFamily="18" charset="0"/>
              </a:rPr>
              <a:t>Max. 15 pages</a:t>
            </a:r>
          </a:p>
          <a:p>
            <a:pPr marL="285750" indent="-285750" defTabSz="714375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2"/>
                </a:solidFill>
                <a:latin typeface="Effra Light"/>
                <a:cs typeface="Times New Roman" panose="02020603050405020304" pitchFamily="18" charset="0"/>
              </a:rPr>
              <a:t>Diagrams and figures accepted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89D4F8F-23C2-4540-8F1A-77F1A28546EF}"/>
              </a:ext>
            </a:extLst>
          </p:cNvPr>
          <p:cNvCxnSpPr>
            <a:cxnSpLocks/>
          </p:cNvCxnSpPr>
          <p:nvPr/>
        </p:nvCxnSpPr>
        <p:spPr>
          <a:xfrm>
            <a:off x="577485" y="3936378"/>
            <a:ext cx="2760801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8A18397-DF6D-440F-816B-02ABA0A24D62}"/>
              </a:ext>
            </a:extLst>
          </p:cNvPr>
          <p:cNvCxnSpPr>
            <a:cxnSpLocks/>
          </p:cNvCxnSpPr>
          <p:nvPr/>
        </p:nvCxnSpPr>
        <p:spPr>
          <a:xfrm>
            <a:off x="3966076" y="3936378"/>
            <a:ext cx="5419224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1B2390-6DEA-4E7D-9B7B-4A75A168575C}"/>
              </a:ext>
            </a:extLst>
          </p:cNvPr>
          <p:cNvCxnSpPr>
            <a:cxnSpLocks/>
          </p:cNvCxnSpPr>
          <p:nvPr/>
        </p:nvCxnSpPr>
        <p:spPr>
          <a:xfrm>
            <a:off x="577485" y="5086998"/>
            <a:ext cx="2760801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3A1DFE-7F0F-47E3-8876-A87CF4D3955B}"/>
              </a:ext>
            </a:extLst>
          </p:cNvPr>
          <p:cNvCxnSpPr>
            <a:cxnSpLocks/>
          </p:cNvCxnSpPr>
          <p:nvPr/>
        </p:nvCxnSpPr>
        <p:spPr>
          <a:xfrm>
            <a:off x="3966076" y="5086998"/>
            <a:ext cx="5419224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4EA8A1F-DEF0-4121-6EC0-1C723AEB3AD5}"/>
              </a:ext>
            </a:extLst>
          </p:cNvPr>
          <p:cNvSpPr txBox="1"/>
          <p:nvPr/>
        </p:nvSpPr>
        <p:spPr>
          <a:xfrm>
            <a:off x="3877128" y="5184322"/>
            <a:ext cx="67868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BE" sz="1600">
                <a:solidFill>
                  <a:srgbClr val="9B9B9B"/>
                </a:solidFill>
              </a:rPr>
              <a:t>Action Structure</a:t>
            </a:r>
            <a:endParaRPr lang="fr-BE" sz="1600">
              <a:solidFill>
                <a:srgbClr val="9B9B9B"/>
              </a:solidFill>
            </a:endParaRPr>
          </a:p>
          <a:p>
            <a:pPr marL="342900" indent="-342900">
              <a:buAutoNum type="alphaUcPeriod"/>
            </a:pPr>
            <a:r>
              <a:rPr lang="en-BE" sz="1600">
                <a:solidFill>
                  <a:srgbClr val="9B9B9B"/>
                </a:solidFill>
              </a:rPr>
              <a:t>Work plan (tasks, activities and timeframe)</a:t>
            </a:r>
            <a:endParaRPr lang="fr-BE" sz="1600">
              <a:solidFill>
                <a:srgbClr val="9B9B9B"/>
              </a:solidFill>
            </a:endParaRPr>
          </a:p>
          <a:p>
            <a:pPr marL="342900" indent="-342900">
              <a:buAutoNum type="alphaUcPeriod"/>
            </a:pPr>
            <a:r>
              <a:rPr lang="en-BE" sz="1600">
                <a:solidFill>
                  <a:srgbClr val="9B9B9B"/>
                </a:solidFill>
              </a:rPr>
              <a:t>Deliverables</a:t>
            </a:r>
            <a:endParaRPr lang="fr-BE" sz="1600">
              <a:solidFill>
                <a:srgbClr val="9B9B9B"/>
              </a:solidFill>
            </a:endParaRPr>
          </a:p>
          <a:p>
            <a:pPr marL="342900" indent="-342900">
              <a:buAutoNum type="alphaUcPeriod"/>
            </a:pPr>
            <a:r>
              <a:rPr lang="en-BE" sz="1600">
                <a:solidFill>
                  <a:srgbClr val="9B9B9B"/>
                </a:solidFill>
              </a:rPr>
              <a:t>Gantt chart </a:t>
            </a:r>
          </a:p>
        </p:txBody>
      </p:sp>
    </p:spTree>
    <p:extLst>
      <p:ext uri="{BB962C8B-B14F-4D97-AF65-F5344CB8AC3E}">
        <p14:creationId xmlns:p14="http://schemas.microsoft.com/office/powerpoint/2010/main" val="82647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nt and logo master">
  <a:themeElements>
    <a:clrScheme name="UKRI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788"/>
      </a:accent1>
      <a:accent2>
        <a:srgbClr val="00BED5"/>
      </a:accent2>
      <a:accent3>
        <a:srgbClr val="1E5DF8"/>
      </a:accent3>
      <a:accent4>
        <a:srgbClr val="2E2C51"/>
      </a:accent4>
      <a:accent5>
        <a:srgbClr val="34D5AE"/>
      </a:accent5>
      <a:accent6>
        <a:srgbClr val="67C04D"/>
      </a:accent6>
      <a:hlink>
        <a:srgbClr val="676767"/>
      </a:hlink>
      <a:folHlink>
        <a:srgbClr val="BE2B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master without logo">
  <a:themeElements>
    <a:clrScheme name="UKRI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788"/>
      </a:accent1>
      <a:accent2>
        <a:srgbClr val="00BED5"/>
      </a:accent2>
      <a:accent3>
        <a:srgbClr val="1E5DF8"/>
      </a:accent3>
      <a:accent4>
        <a:srgbClr val="2E2C51"/>
      </a:accent4>
      <a:accent5>
        <a:srgbClr val="34D5AE"/>
      </a:accent5>
      <a:accent6>
        <a:srgbClr val="67C04D"/>
      </a:accent6>
      <a:hlink>
        <a:srgbClr val="676767"/>
      </a:hlink>
      <a:folHlink>
        <a:srgbClr val="BE2B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530174739AF4F96212F895B41B814" ma:contentTypeVersion="22" ma:contentTypeDescription="Create a new document." ma:contentTypeScope="" ma:versionID="1534c7b8afa3438fb6265b0614498c53">
  <xsd:schema xmlns:xsd="http://www.w3.org/2001/XMLSchema" xmlns:xs="http://www.w3.org/2001/XMLSchema" xmlns:p="http://schemas.microsoft.com/office/2006/metadata/properties" xmlns:ns2="36ebd4db-6f78-4d9b-a8bd-dda683c55855" xmlns:ns3="74f390bb-360c-48b0-93f4-ee70ab145e86" xmlns:ns4="2e24dfb7-a69e-40eb-b94f-44b9ca9c25ed" targetNamespace="http://schemas.microsoft.com/office/2006/metadata/properties" ma:root="true" ma:fieldsID="23051ee2d6876c71584c14ceb5efa824" ns2:_="" ns3:_="" ns4:_="">
    <xsd:import namespace="36ebd4db-6f78-4d9b-a8bd-dda683c55855"/>
    <xsd:import namespace="74f390bb-360c-48b0-93f4-ee70ab145e86"/>
    <xsd:import namespace="2e24dfb7-a69e-40eb-b94f-44b9ca9c25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bd4db-6f78-4d9b-a8bd-dda683c558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390bb-360c-48b0-93f4-ee70ab145e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fb7-a69e-40eb-b94f-44b9ca9c25ed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d40697fe-e63d-4b13-b1ca-036afad04734}" ma:internalName="TaxCatchAll" ma:showField="CatchAllData" ma:web="36ebd4db-6f78-4d9b-a8bd-dda683c558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24dfb7-a69e-40eb-b94f-44b9ca9c25ed" xsi:nil="true"/>
    <lcf76f155ced4ddcb4097134ff3c332f xmlns="74f390bb-360c-48b0-93f4-ee70ab145e86">
      <Terms xmlns="http://schemas.microsoft.com/office/infopath/2007/PartnerControls"/>
    </lcf76f155ced4ddcb4097134ff3c332f>
    <_dlc_DocId xmlns="36ebd4db-6f78-4d9b-a8bd-dda683c55855">6HYZPCKXR67N-904599621-165475</_dlc_DocId>
    <_dlc_DocIdUrl xmlns="36ebd4db-6f78-4d9b-a8bd-dda683c55855">
      <Url>https://ukri.sharepoint.com/sites/og_UKRO/_layouts/15/DocIdRedir.aspx?ID=6HYZPCKXR67N-904599621-165475</Url>
      <Description>6HYZPCKXR67N-904599621-165475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311E5FF-0C06-4560-A64D-567EA197C27E}"/>
</file>

<file path=customXml/itemProps2.xml><?xml version="1.0" encoding="utf-8"?>
<ds:datastoreItem xmlns:ds="http://schemas.openxmlformats.org/officeDocument/2006/customXml" ds:itemID="{90F7B3DB-01A0-481C-91CF-DA512541C6D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2e24dfb7-a69e-40eb-b94f-44b9ca9c25ed"/>
    <ds:schemaRef ds:uri="aa646d20-2591-4897-979a-12ac5f348ea0"/>
    <ds:schemaRef ds:uri="834c96a2-eb0c-4033-b35f-0261faddef2d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832F057-85BC-4DCD-9581-92649934915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3ED7776-13AB-471A-B839-5ABA9F4A9CD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2697</TotalTime>
  <Words>1559</Words>
  <Application>Microsoft Office PowerPoint</Application>
  <PresentationFormat>Widescreen</PresentationFormat>
  <Paragraphs>281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Effra</vt:lpstr>
      <vt:lpstr>Effra</vt:lpstr>
      <vt:lpstr>Effra Light</vt:lpstr>
      <vt:lpstr>Roboto</vt:lpstr>
      <vt:lpstr>Wingdings</vt:lpstr>
      <vt:lpstr>Wingdings 2</vt:lpstr>
      <vt:lpstr>Font and logo master</vt:lpstr>
      <vt:lpstr>Font master without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Call for proposals</vt:lpstr>
      <vt:lpstr>Evaluation criteria</vt:lpstr>
      <vt:lpstr>As a participant in a running Action </vt:lpstr>
      <vt:lpstr>PowerPoint Presentation</vt:lpstr>
      <vt:lpstr>What can be funded by COST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Gender Equality Plan for COST Activities</vt:lpstr>
      <vt:lpstr>Open Research Europe</vt:lpstr>
      <vt:lpstr>COST Impact Model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Hazel Dalgard - UKRI</cp:lastModifiedBy>
  <cp:revision>10</cp:revision>
  <dcterms:created xsi:type="dcterms:W3CDTF">2019-09-17T08:04:08Z</dcterms:created>
  <dcterms:modified xsi:type="dcterms:W3CDTF">2026-02-05T18:39:12Z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0x0101004C3530174739AF4F96212F895B41B814</vt:lpwstr>
  </property>
  <property fmtid="{D5CDD505-2E9C-101B-9397-08002B2CF9AE}" pid="3" name="_dlc_DocIdItemGuid">
    <vt:lpwstr>7413c565-4769-4493-8cbd-3a08e274ece4</vt:lpwstr>
  </property>
  <property fmtid="{D5CDD505-2E9C-101B-9397-08002B2CF9AE}" pid="4" name="MediaServiceImageTags">
    <vt:lpwstr/>
  </property>
</Properties>
</file>